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68" r:id="rId3"/>
    <p:sldId id="281" r:id="rId4"/>
    <p:sldId id="257" r:id="rId5"/>
    <p:sldId id="258" r:id="rId6"/>
    <p:sldId id="267" r:id="rId7"/>
    <p:sldId id="259" r:id="rId8"/>
    <p:sldId id="260" r:id="rId9"/>
    <p:sldId id="283" r:id="rId10"/>
    <p:sldId id="261" r:id="rId11"/>
    <p:sldId id="269" r:id="rId12"/>
    <p:sldId id="295" r:id="rId13"/>
    <p:sldId id="297" r:id="rId14"/>
    <p:sldId id="288" r:id="rId15"/>
    <p:sldId id="272" r:id="rId16"/>
    <p:sldId id="273" r:id="rId17"/>
    <p:sldId id="274" r:id="rId18"/>
    <p:sldId id="280" r:id="rId19"/>
    <p:sldId id="264" r:id="rId20"/>
    <p:sldId id="287" r:id="rId21"/>
    <p:sldId id="265" r:id="rId22"/>
    <p:sldId id="271" r:id="rId23"/>
    <p:sldId id="26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984807"/>
    <a:srgbClr val="FF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6" autoAdjust="0"/>
    <p:restoredTop sz="64309" autoAdjust="0"/>
  </p:normalViewPr>
  <p:slideViewPr>
    <p:cSldViewPr snapToGrid="0" snapToObjects="1" showGuides="1">
      <p:cViewPr>
        <p:scale>
          <a:sx n="100" d="100"/>
          <a:sy n="100" d="100"/>
        </p:scale>
        <p:origin x="-5072" y="-664"/>
      </p:cViewPr>
      <p:guideLst>
        <p:guide orient="horz" pos="2160"/>
        <p:guide orient="horz" pos="289"/>
        <p:guide orient="horz" pos="4025"/>
        <p:guide orient="horz" pos="1004"/>
        <p:guide orient="horz" pos="2698"/>
        <p:guide pos="2305"/>
        <p:guide pos="5491"/>
        <p:guide pos="2238"/>
        <p:guide pos="2372"/>
        <p:guide pos="3018"/>
        <p:guide pos="371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49343B-01C0-9D44-AEA8-2016D0BE8765}" type="datetimeFigureOut">
              <a:rPr lang="en-US" smtClean="0"/>
              <a:pPr/>
              <a:t>7/5/16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614B9E-E106-7A40-8902-2257F0B321E1}" type="slidenum">
              <a:rPr lang="en-US" smtClean="0"/>
              <a:pPr/>
              <a:t>‹#›</a:t>
            </a:fld>
            <a:endParaRPr lang="en-US"/>
          </a:p>
        </p:txBody>
      </p:sp>
    </p:spTree>
    <p:extLst>
      <p:ext uri="{BB962C8B-B14F-4D97-AF65-F5344CB8AC3E}">
        <p14:creationId xmlns:p14="http://schemas.microsoft.com/office/powerpoint/2010/main" val="1443565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1E444A-2A13-A247-8F73-402062817010}" type="datetimeFigureOut">
              <a:rPr lang="en-US" smtClean="0"/>
              <a:pPr/>
              <a:t>7/5/16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9191A8-706B-DD41-93E8-EB5197565578}" type="slidenum">
              <a:rPr lang="en-US" smtClean="0"/>
              <a:pPr/>
              <a:t>‹#›</a:t>
            </a:fld>
            <a:endParaRPr lang="en-US"/>
          </a:p>
        </p:txBody>
      </p:sp>
    </p:spTree>
    <p:extLst>
      <p:ext uri="{BB962C8B-B14F-4D97-AF65-F5344CB8AC3E}">
        <p14:creationId xmlns:p14="http://schemas.microsoft.com/office/powerpoint/2010/main" val="19630000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WELCOME &amp; INTRODUCTION OF PRESENTERS</a:t>
            </a:r>
          </a:p>
          <a:p>
            <a:endParaRPr lang="en-US" dirty="0" smtClean="0"/>
          </a:p>
          <a:p>
            <a:r>
              <a:rPr lang="en-US" b="1" u="sng" dirty="0" smtClean="0"/>
              <a:t>Lester:</a:t>
            </a:r>
            <a:r>
              <a:rPr lang="en-US" b="1" u="sng" baseline="0" dirty="0" smtClean="0"/>
              <a:t> </a:t>
            </a:r>
          </a:p>
          <a:p>
            <a:pPr>
              <a:buFont typeface="Arial"/>
              <a:buChar char="•"/>
            </a:pPr>
            <a:r>
              <a:rPr lang="en-US" baseline="0" dirty="0" smtClean="0"/>
              <a:t>Welcome Brocks. </a:t>
            </a:r>
          </a:p>
          <a:p>
            <a:pPr>
              <a:buFont typeface="Arial"/>
              <a:buChar char="•"/>
            </a:pPr>
            <a:r>
              <a:rPr lang="en-US" baseline="0" dirty="0" smtClean="0"/>
              <a:t>Discuss importance of this opportunity to EVMS and community.</a:t>
            </a:r>
          </a:p>
          <a:p>
            <a:pPr>
              <a:buFont typeface="Arial"/>
              <a:buChar char="•"/>
            </a:pPr>
            <a:r>
              <a:rPr lang="en-US" baseline="0" dirty="0" smtClean="0"/>
              <a:t>This is an excellent chance to make a gift that will have profound impact on Hampton Roads and beyond.</a:t>
            </a:r>
          </a:p>
          <a:p>
            <a:pPr>
              <a:buFont typeface="Arial"/>
              <a:buChar char="•"/>
            </a:pPr>
            <a:r>
              <a:rPr lang="en-US" baseline="0" dirty="0" smtClean="0"/>
              <a:t>Introduce Dean Homan</a:t>
            </a:r>
          </a:p>
          <a:p>
            <a:endParaRPr lang="en-US" baseline="0" dirty="0" smtClean="0"/>
          </a:p>
          <a:p>
            <a:r>
              <a:rPr lang="en-US" b="1" u="sng" baseline="0" dirty="0" smtClean="0"/>
              <a:t>Homan:</a:t>
            </a:r>
          </a:p>
          <a:p>
            <a:pPr>
              <a:buFont typeface="Arial"/>
              <a:buChar char="•"/>
            </a:pPr>
            <a:r>
              <a:rPr lang="en-US" baseline="0" dirty="0" smtClean="0"/>
              <a:t>Welcome</a:t>
            </a:r>
          </a:p>
          <a:p>
            <a:pPr>
              <a:buFont typeface="Arial"/>
              <a:buChar char="•"/>
            </a:pPr>
            <a:r>
              <a:rPr lang="en-US" baseline="0" dirty="0" smtClean="0"/>
              <a:t>Exciting time at EVMS as we continue our efforts to become the most community-oriented school of medicine and health professions in the country. </a:t>
            </a:r>
          </a:p>
          <a:p>
            <a:pPr>
              <a:buFont typeface="Arial"/>
              <a:buChar char="•"/>
            </a:pPr>
            <a:r>
              <a:rPr lang="en-US" baseline="0" dirty="0" smtClean="0"/>
              <a:t>One of the exciting things about this school and it’s outreach efforts is that MD students and Health Professions students work together. This is the future of medicine. </a:t>
            </a:r>
          </a:p>
          <a:p>
            <a:pPr>
              <a:buFont typeface="Arial"/>
              <a:buChar char="•"/>
            </a:pPr>
            <a:r>
              <a:rPr lang="en-US" baseline="0" dirty="0" smtClean="0"/>
              <a:t>Service learning is an important part of our curriculum and our goal is to build a culture of service that lasts a lifetime.</a:t>
            </a:r>
          </a:p>
          <a:p>
            <a:pPr>
              <a:buFont typeface="Arial"/>
              <a:buChar char="•"/>
            </a:pPr>
            <a:r>
              <a:rPr lang="en-US" baseline="0" dirty="0" smtClean="0"/>
              <a:t>Introduce Dr. Terri </a:t>
            </a:r>
            <a:r>
              <a:rPr lang="en-US" baseline="0" dirty="0" err="1" smtClean="0"/>
              <a:t>Babineau</a:t>
            </a:r>
            <a:r>
              <a:rPr lang="en-US" baseline="0" dirty="0" smtClean="0"/>
              <a:t>, Director of Student Community Outreach</a:t>
            </a:r>
          </a:p>
          <a:p>
            <a:pPr>
              <a:buFont typeface="Arial"/>
              <a:buChar char="•"/>
            </a:pPr>
            <a:r>
              <a:rPr lang="en-US" baseline="0" dirty="0" smtClean="0"/>
              <a:t>Introduce students: Krishna </a:t>
            </a:r>
            <a:r>
              <a:rPr lang="en-US" baseline="0" dirty="0" err="1" smtClean="0"/>
              <a:t>Aluri</a:t>
            </a:r>
            <a:r>
              <a:rPr lang="en-US" baseline="0" dirty="0" smtClean="0"/>
              <a:t>, MD Class of 2014 &amp; Jon Gellman, MD Class of 2013</a:t>
            </a:r>
          </a:p>
          <a:p>
            <a:endParaRPr lang="en-US" baseline="0" dirty="0" smtClean="0"/>
          </a:p>
          <a:p>
            <a:r>
              <a:rPr lang="en-US" baseline="0" dirty="0" err="1" smtClean="0"/>
              <a:t>Babineau</a:t>
            </a:r>
            <a:r>
              <a:rPr lang="en-US" baseline="0" dirty="0" smtClean="0"/>
              <a:t>:</a:t>
            </a:r>
          </a:p>
          <a:p>
            <a:r>
              <a:rPr lang="en-US" i="1" baseline="0" dirty="0" smtClean="0">
                <a:solidFill>
                  <a:srgbClr val="FF0000"/>
                </a:solidFill>
              </a:rPr>
              <a:t>CLICK to advance to next slide</a:t>
            </a:r>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[Animation occurs &amp; slide advances automatically]</a:t>
            </a:r>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[Animation occurs &amp; slide advances automatically]</a:t>
            </a:r>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students’ educational</a:t>
            </a:r>
            <a:r>
              <a:rPr lang="en-US" baseline="0" dirty="0" smtClean="0"/>
              <a:t> experiences and service efforts also have a global impact… For example, our efforts in Haiti.</a:t>
            </a:r>
          </a:p>
          <a:p>
            <a:endParaRPr lang="en-US" baseline="0" dirty="0" smtClean="0"/>
          </a:p>
          <a:p>
            <a:r>
              <a:rPr lang="en-US" baseline="0" dirty="0" smtClean="0"/>
              <a:t>We’ll see a brief video clip and then Jon Gellman will talk to you about his experiences in Haiti and how he and his fellow students have been impacted by this opportunity.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CLICK to advance to next slide</a:t>
            </a:r>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[Animation occurs &amp; slide advances automatically]</a:t>
            </a:r>
          </a:p>
        </p:txBody>
      </p:sp>
      <p:sp>
        <p:nvSpPr>
          <p:cNvPr id="4" name="Slide Number Placeholder 3"/>
          <p:cNvSpPr>
            <a:spLocks noGrp="1"/>
          </p:cNvSpPr>
          <p:nvPr>
            <p:ph type="sldNum" sz="quarter" idx="10"/>
          </p:nvPr>
        </p:nvSpPr>
        <p:spPr/>
        <p:txBody>
          <a:bodyPr/>
          <a:lstStyle/>
          <a:p>
            <a:fld id="{E99191A8-706B-DD41-93E8-EB519756557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[Animation occurs &amp; slide advances automatically]</a:t>
            </a:r>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ultimate goal is to create engaged medical and health professionals… to train the next generation of</a:t>
            </a:r>
            <a:r>
              <a:rPr lang="en-US" baseline="0" dirty="0" smtClean="0"/>
              <a:t> caregivers in a culture of service.</a:t>
            </a:r>
          </a:p>
          <a:p>
            <a:endParaRPr lang="en-US" baseline="0" dirty="0" smtClean="0"/>
          </a:p>
          <a:p>
            <a:r>
              <a:rPr lang="en-US" baseline="0" dirty="0" smtClean="0"/>
              <a:t>This aligns with our vision to become </a:t>
            </a:r>
            <a:r>
              <a:rPr lang="en-US" b="1" baseline="0" dirty="0" smtClean="0"/>
              <a:t>the most community-oriented school of medicine and health professions in the nation</a:t>
            </a:r>
            <a:r>
              <a:rPr lang="en-US" baseline="0"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CLICK to advance to next slide</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E99191A8-706B-DD41-93E8-EB519756557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[Animation occurs automatically]</a:t>
            </a:r>
          </a:p>
          <a:p>
            <a:endParaRPr lang="en-US" dirty="0" smtClean="0"/>
          </a:p>
          <a:p>
            <a:r>
              <a:rPr lang="en-US" dirty="0" smtClean="0"/>
              <a:t>We see three major forces shaping our students during their time at EVMS:</a:t>
            </a:r>
          </a:p>
          <a:p>
            <a:pPr>
              <a:buFont typeface="Arial"/>
              <a:buChar char="•"/>
            </a:pPr>
            <a:r>
              <a:rPr lang="en-US" dirty="0" smtClean="0"/>
              <a:t>A</a:t>
            </a:r>
            <a:r>
              <a:rPr lang="en-US" baseline="0" dirty="0" smtClean="0"/>
              <a:t> longstanding culture of service</a:t>
            </a:r>
          </a:p>
          <a:p>
            <a:pPr>
              <a:buFont typeface="Arial"/>
              <a:buChar char="•"/>
            </a:pPr>
            <a:r>
              <a:rPr lang="en-US" baseline="0" dirty="0" smtClean="0"/>
              <a:t>A strong curriculum</a:t>
            </a:r>
          </a:p>
          <a:p>
            <a:pPr>
              <a:buFont typeface="Arial"/>
              <a:buChar char="•"/>
            </a:pPr>
            <a:r>
              <a:rPr lang="en-US" baseline="0" dirty="0" smtClean="0"/>
              <a:t>Opportunities to serve</a:t>
            </a:r>
            <a:endParaRPr lang="en-US" dirty="0" smtClean="0"/>
          </a:p>
          <a:p>
            <a:endParaRPr lang="en-US" dirty="0" smtClean="0"/>
          </a:p>
          <a:p>
            <a:r>
              <a:rPr lang="en-US" dirty="0" smtClean="0"/>
              <a:t>This last area is a place where your gift can make a profound</a:t>
            </a:r>
            <a:r>
              <a:rPr lang="en-US" baseline="0" dirty="0" smtClean="0"/>
              <a:t> impact.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CLICK to advance to next slide</a:t>
            </a:r>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[Animation occurs automatically]</a:t>
            </a:r>
          </a:p>
          <a:p>
            <a:endParaRPr lang="en-US" dirty="0" smtClean="0"/>
          </a:p>
          <a:p>
            <a:r>
              <a:rPr lang="en-US" dirty="0" smtClean="0"/>
              <a:t>Our students come here because they want</a:t>
            </a:r>
            <a:r>
              <a:rPr lang="en-US" baseline="0" dirty="0" smtClean="0"/>
              <a:t> to be involved. Students like _____________________ [example student from intro]</a:t>
            </a:r>
          </a:p>
          <a:p>
            <a:endParaRPr lang="en-US" baseline="0" dirty="0" smtClean="0"/>
          </a:p>
          <a:p>
            <a:r>
              <a:rPr lang="en-US" baseline="0" dirty="0" smtClean="0"/>
              <a:t>They will leave as medical leaders with </a:t>
            </a:r>
            <a:r>
              <a:rPr lang="en-US" b="1" baseline="0" dirty="0" smtClean="0"/>
              <a:t>a lifetime commitment to community service</a:t>
            </a:r>
            <a:r>
              <a:rPr lang="en-US" baseline="0" dirty="0" smtClean="0"/>
              <a:t>.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CLICK to trigger animation</a:t>
            </a:r>
          </a:p>
          <a:p>
            <a:endParaRPr lang="en-US" baseline="0" dirty="0" smtClean="0"/>
          </a:p>
          <a:p>
            <a:r>
              <a:rPr lang="en-US" baseline="0" dirty="0" smtClean="0"/>
              <a:t>Once they graduate and become doctors or health professionals, they will take a piece of EVMS… and our culture of service… with them wherever they go.</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CLICK to advance to next slide</a:t>
            </a:r>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a:t>
            </a:r>
            <a:r>
              <a:rPr lang="en-US" baseline="0" dirty="0" smtClean="0"/>
              <a:t> instilling this culture of service in our students and residents, we can impact many more lives.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CLICK to trigger animation</a:t>
            </a:r>
          </a:p>
          <a:p>
            <a:endParaRPr lang="en-US" baseline="0" dirty="0" smtClean="0"/>
          </a:p>
          <a:p>
            <a:r>
              <a:rPr lang="en-US" baseline="0" dirty="0" smtClean="0"/>
              <a:t>Your gift can impact many more lives.</a:t>
            </a:r>
          </a:p>
          <a:p>
            <a:endParaRPr lang="en-US" baseline="0" dirty="0" smtClean="0"/>
          </a:p>
          <a:p>
            <a:r>
              <a:rPr lang="en-US" baseline="0" dirty="0" smtClean="0"/>
              <a:t>Your gift can effect change in the world, in the Commonwealth of Virginia, and in Hampton Roads.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CLICK to advance to next slide</a:t>
            </a:r>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[Animation occurs &amp; slide advances automatically]</a:t>
            </a:r>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SHORT</a:t>
            </a:r>
            <a:r>
              <a:rPr lang="en-US" i="1" baseline="0" dirty="0" smtClean="0"/>
              <a:t> TIME TO MAKE YOUR STATEMENT DURING ANIMATION/TRANSITION</a:t>
            </a:r>
            <a:endParaRPr lang="en-US" i="1" dirty="0" smtClean="0"/>
          </a:p>
          <a:p>
            <a:endParaRPr lang="en-US" dirty="0" smtClean="0"/>
          </a:p>
          <a:p>
            <a:r>
              <a:rPr lang="en-US" dirty="0" smtClean="0"/>
              <a:t>We</a:t>
            </a:r>
            <a:r>
              <a:rPr lang="en-US" baseline="0" dirty="0" smtClean="0"/>
              <a:t> wan to share one final video clip with you today… it’s about our student-run Community Care Day.</a:t>
            </a:r>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i="1" baseline="0" dirty="0" smtClean="0">
                <a:solidFill>
                  <a:srgbClr val="FF0000"/>
                </a:solidFill>
              </a:rPr>
              <a:t>[Animation occurs automatically]</a:t>
            </a:r>
          </a:p>
          <a:p>
            <a:pPr>
              <a:buFont typeface="Arial"/>
              <a:buNone/>
            </a:pPr>
            <a:endParaRPr lang="en-US" dirty="0" smtClean="0"/>
          </a:p>
          <a:p>
            <a:pPr>
              <a:buFont typeface="Arial"/>
              <a:buChar char="•"/>
            </a:pPr>
            <a:r>
              <a:rPr lang="en-US" dirty="0" smtClean="0"/>
              <a:t>As you know, EVMS was</a:t>
            </a:r>
            <a:r>
              <a:rPr lang="en-US" baseline="0" dirty="0" smtClean="0"/>
              <a:t> created BY the community and FOR the community. </a:t>
            </a:r>
          </a:p>
          <a:p>
            <a:pPr>
              <a:buFont typeface="Arial"/>
              <a:buChar char="•"/>
            </a:pPr>
            <a:endParaRPr lang="en-US" baseline="0" dirty="0" smtClean="0"/>
          </a:p>
          <a:p>
            <a:pPr>
              <a:buFont typeface="Arial"/>
              <a:buChar char="•"/>
            </a:pPr>
            <a:r>
              <a:rPr lang="en-US" baseline="0" dirty="0" smtClean="0"/>
              <a:t>Group of citizens concerned with a lack of high-quality specialty medical care in the region banded together in the late 1960s early 70s to raise the money to found the medical school.</a:t>
            </a:r>
          </a:p>
          <a:p>
            <a:pPr>
              <a:buFont typeface="Arial"/>
              <a:buChar char="•"/>
            </a:pPr>
            <a:endParaRPr lang="en-US" baseline="0" dirty="0" smtClean="0"/>
          </a:p>
          <a:p>
            <a:pPr>
              <a:buFont typeface="Arial"/>
              <a:buChar char="•"/>
            </a:pPr>
            <a:r>
              <a:rPr lang="en-US" baseline="0" dirty="0" smtClean="0"/>
              <a:t>As a result, EVMS has always had a a strong connection and commitment to the community.</a:t>
            </a:r>
          </a:p>
          <a:p>
            <a:pPr>
              <a:buFont typeface="Arial"/>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i="1" baseline="0" dirty="0" smtClean="0">
                <a:solidFill>
                  <a:srgbClr val="FF0000"/>
                </a:solidFill>
              </a:rPr>
              <a:t>CLICK to advance to next slide</a:t>
            </a:r>
          </a:p>
          <a:p>
            <a:pPr>
              <a:buFont typeface="Arial"/>
              <a:buNone/>
            </a:pPr>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[Video plays automatically]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smtClean="0">
              <a:solidFill>
                <a:srgbClr val="FF0000"/>
              </a:solidFill>
            </a:endParaRPr>
          </a:p>
          <a:p>
            <a:r>
              <a:rPr lang="en-US" u="sng" dirty="0" smtClean="0"/>
              <a:t>After video concludes:</a:t>
            </a:r>
          </a:p>
          <a:p>
            <a:r>
              <a:rPr lang="en-US" dirty="0" smtClean="0"/>
              <a:t>We</a:t>
            </a:r>
            <a:r>
              <a:rPr lang="en-US" baseline="0" dirty="0" smtClean="0"/>
              <a:t> w</a:t>
            </a:r>
            <a:r>
              <a:rPr lang="en-US" dirty="0" smtClean="0"/>
              <a:t>ant to emphasize that last line… the</a:t>
            </a:r>
            <a:r>
              <a:rPr lang="en-US" baseline="0" dirty="0" smtClean="0"/>
              <a:t> students benefit most form being outside the classroom in our free clinic… or programs like Community Care Day where they can meet those in need… where they can learn from their patients and provide vital services. We want to ensure our students develop a lifetime commitment to community service.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CLICK to advance to next slide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err="1" smtClean="0"/>
              <a:t>Babineau</a:t>
            </a:r>
            <a:r>
              <a:rPr lang="en-US" dirty="0" smtClean="0"/>
              <a:t>:</a:t>
            </a:r>
          </a:p>
          <a:p>
            <a:endParaRPr lang="en-US" dirty="0" smtClean="0"/>
          </a:p>
          <a:p>
            <a:r>
              <a:rPr lang="en-US" dirty="0" smtClean="0"/>
              <a:t>***Conclusion</a:t>
            </a:r>
            <a:r>
              <a:rPr lang="en-US" baseline="0" dirty="0" smtClean="0"/>
              <a:t> here</a:t>
            </a:r>
          </a:p>
          <a:p>
            <a:endParaRPr lang="en-US" baseline="0" dirty="0" smtClean="0"/>
          </a:p>
          <a:p>
            <a:r>
              <a:rPr lang="en-US" baseline="0" dirty="0" smtClean="0"/>
              <a:t>REMEMBER: BIG PAUSE</a:t>
            </a:r>
            <a:endParaRPr lang="en-US" dirty="0" smtClean="0"/>
          </a:p>
          <a:p>
            <a:endParaRPr lang="en-US" dirty="0" smtClean="0"/>
          </a:p>
          <a:p>
            <a:r>
              <a:rPr lang="en-US" dirty="0" smtClean="0"/>
              <a:t>At this time, I’d like to turn the presentation back over to President Lester and Dean Homan.</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CLICK to advance to next slide</a:t>
            </a:r>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[Animation occurs &amp; slide advances automatically]</a:t>
            </a:r>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r>
              <a:rPr lang="en-US" baseline="0" dirty="0" smtClean="0"/>
              <a:t> &amp; Further Discussion (led by Lester &amp; Homan)</a:t>
            </a:r>
          </a:p>
          <a:p>
            <a:endParaRPr lang="en-US" baseline="0" dirty="0" smtClean="0"/>
          </a:p>
          <a:p>
            <a:r>
              <a:rPr lang="en-US" baseline="0" dirty="0" smtClean="0"/>
              <a:t>Gift ask </a:t>
            </a:r>
            <a:r>
              <a:rPr lang="en-US" baseline="0" smtClean="0"/>
              <a:t>(Lester)</a:t>
            </a:r>
            <a:endParaRPr lang="en-US"/>
          </a:p>
        </p:txBody>
      </p:sp>
      <p:sp>
        <p:nvSpPr>
          <p:cNvPr id="4" name="Slide Number Placeholder 3"/>
          <p:cNvSpPr>
            <a:spLocks noGrp="1"/>
          </p:cNvSpPr>
          <p:nvPr>
            <p:ph type="sldNum" sz="quarter" idx="10"/>
          </p:nvPr>
        </p:nvSpPr>
        <p:spPr/>
        <p:txBody>
          <a:bodyPr/>
          <a:lstStyle/>
          <a:p>
            <a:fld id="{E99191A8-706B-DD41-93E8-EB5197565578}"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a:t>
            </a:r>
            <a:r>
              <a:rPr lang="en-US" baseline="0" dirty="0" smtClean="0"/>
              <a:t> of today’s presentation is to talk about how you can support that community focus and connect your gift to a </a:t>
            </a:r>
            <a:r>
              <a:rPr lang="en-US" b="1" baseline="0" dirty="0" smtClean="0"/>
              <a:t>lifetime commitment to community service</a:t>
            </a:r>
            <a:r>
              <a:rPr lang="en-US" baseline="0" dirty="0" smtClean="0"/>
              <a:t>.</a:t>
            </a:r>
          </a:p>
          <a:p>
            <a:endParaRPr lang="en-US" baseline="0" dirty="0" smtClean="0"/>
          </a:p>
          <a:p>
            <a:r>
              <a:rPr lang="en-US" baseline="0" dirty="0" smtClean="0"/>
              <a:t>We’ll share a few brief examples with you today of how our students become embedded in a culture of service and how that benefits Hampton Roads and other areas.</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CLICK to advance to next slide</a:t>
            </a:r>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[Animation occurs &amp; slide advances automatically]</a:t>
            </a:r>
          </a:p>
          <a:p>
            <a:endParaRPr lang="en-US" baseline="0" dirty="0" smtClean="0"/>
          </a:p>
        </p:txBody>
      </p:sp>
      <p:sp>
        <p:nvSpPr>
          <p:cNvPr id="4" name="Slide Number Placeholder 3"/>
          <p:cNvSpPr>
            <a:spLocks noGrp="1"/>
          </p:cNvSpPr>
          <p:nvPr>
            <p:ph type="sldNum" sz="quarter" idx="10"/>
          </p:nvPr>
        </p:nvSpPr>
        <p:spPr/>
        <p:txBody>
          <a:bodyPr/>
          <a:lstStyle/>
          <a:p>
            <a:fld id="{E99191A8-706B-DD41-93E8-EB519756557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[Animation occurs automatically]</a:t>
            </a:r>
          </a:p>
          <a:p>
            <a:endParaRPr lang="en-US" dirty="0" smtClean="0"/>
          </a:p>
          <a:p>
            <a:r>
              <a:rPr lang="en-US" dirty="0" smtClean="0"/>
              <a:t>We’ll begin by talking about our HOPES Clinic… which you’ve had the opportunity to see first-hand.</a:t>
            </a:r>
          </a:p>
          <a:p>
            <a:endParaRPr lang="en-US" dirty="0" smtClean="0"/>
          </a:p>
          <a:p>
            <a:r>
              <a:rPr lang="en-US" dirty="0" smtClean="0"/>
              <a:t>Krishna </a:t>
            </a:r>
            <a:r>
              <a:rPr lang="en-US" dirty="0" err="1" smtClean="0"/>
              <a:t>Aluri</a:t>
            </a:r>
            <a:r>
              <a:rPr lang="en-US" dirty="0" smtClean="0"/>
              <a:t> serves as Clinic</a:t>
            </a:r>
            <a:r>
              <a:rPr lang="en-US" baseline="0" dirty="0" smtClean="0"/>
              <a:t> Coordinator</a:t>
            </a:r>
            <a:r>
              <a:rPr lang="en-US" dirty="0" smtClean="0"/>
              <a:t> for the</a:t>
            </a:r>
            <a:r>
              <a:rPr lang="en-US" baseline="0" dirty="0" smtClean="0"/>
              <a:t> HOPES Clinic. He’ll tell you a bit about how both our community and our students benefit from this program.</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CLICK to advance to next slide</a:t>
            </a:r>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[Animation occurs &amp; slide advances automatically]</a:t>
            </a:r>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err="1" smtClean="0"/>
              <a:t>Aluri</a:t>
            </a:r>
            <a:r>
              <a:rPr lang="en-US" b="1" u="sng" dirty="0" smtClean="0"/>
              <a:t>:</a:t>
            </a:r>
          </a:p>
          <a:p>
            <a:r>
              <a:rPr lang="en-US" dirty="0" smtClean="0"/>
              <a:t>Need to craft on brief example here of how educational experiences spur </a:t>
            </a:r>
            <a:r>
              <a:rPr lang="en-US" b="1" dirty="0" smtClean="0"/>
              <a:t>a lifetime commitment to community service</a:t>
            </a:r>
            <a:r>
              <a:rPr lang="en-US"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Discuss briefly:</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Types of service performed in Haiti</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Impact on students who participated</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What kinds of comments did they make about the experience?</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How has this increased their passion for service?</a:t>
            </a:r>
          </a:p>
          <a:p>
            <a:endParaRPr lang="en-US" baseline="0" dirty="0" smtClean="0"/>
          </a:p>
          <a:p>
            <a:endParaRPr lang="en-US" baseline="0" dirty="0" smtClean="0"/>
          </a:p>
          <a:p>
            <a:r>
              <a:rPr lang="en-US" b="1" u="sng" baseline="0" dirty="0" err="1" smtClean="0"/>
              <a:t>Babineau</a:t>
            </a:r>
            <a:r>
              <a:rPr lang="en-US" b="1" u="sng" baseline="0" dirty="0" smtClean="0"/>
              <a:t>:</a:t>
            </a:r>
          </a:p>
          <a:p>
            <a:r>
              <a:rPr lang="en-US" baseline="0" dirty="0" smtClean="0"/>
              <a:t>We are capitalizing on community resources and building new partnerships to better serve the community. For example, we work with:</a:t>
            </a:r>
          </a:p>
          <a:p>
            <a:pPr>
              <a:buFont typeface="Arial"/>
              <a:buChar char="•"/>
            </a:pPr>
            <a:r>
              <a:rPr lang="en-US" sz="1200" dirty="0" smtClean="0"/>
              <a:t>ODU (Dental Hygiene)</a:t>
            </a:r>
          </a:p>
          <a:p>
            <a:pPr>
              <a:buFont typeface="Arial"/>
              <a:buChar char="•"/>
            </a:pPr>
            <a:r>
              <a:rPr lang="en-US" sz="1200" dirty="0" smtClean="0"/>
              <a:t>Hampton University (Pharmacology School)</a:t>
            </a:r>
          </a:p>
          <a:p>
            <a:pPr>
              <a:buFont typeface="Arial"/>
              <a:buChar char="•"/>
            </a:pPr>
            <a:r>
              <a:rPr lang="en-US" sz="1200" dirty="0" smtClean="0"/>
              <a:t>Lions Club (glasses)</a:t>
            </a:r>
          </a:p>
          <a:p>
            <a:pPr>
              <a:buFont typeface="Arial"/>
              <a:buChar char="•"/>
            </a:pPr>
            <a:r>
              <a:rPr lang="en-US" sz="1200" dirty="0" smtClean="0"/>
              <a:t>EVMS Sub-Specialty Clinics (Ophthalmology, OB/GYN, Dermatology, Psychiatry)</a:t>
            </a:r>
            <a:r>
              <a:rPr lang="en-US" dirty="0" smtClean="0"/>
              <a:t> </a:t>
            </a:r>
          </a:p>
          <a:p>
            <a:pPr>
              <a:buFont typeface="Arial"/>
              <a:buChar char="•"/>
            </a:pPr>
            <a:r>
              <a:rPr lang="en-US" sz="1200" dirty="0" smtClean="0"/>
              <a:t>ACCESS AIDS</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CLICK to advance to next slide</a:t>
            </a:r>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[Animation occurs &amp; slide advances automatically]</a:t>
            </a:r>
          </a:p>
          <a:p>
            <a:r>
              <a:rPr lang="en-US" i="1" dirty="0" smtClean="0"/>
              <a:t>SHORT</a:t>
            </a:r>
            <a:r>
              <a:rPr lang="en-US" i="1" baseline="0" dirty="0" smtClean="0"/>
              <a:t> TIME TO MAKE YOUR STATEMENT DURING ANIMATION/TRANSITION</a:t>
            </a:r>
            <a:endParaRPr lang="en-US" i="1" dirty="0" smtClean="0"/>
          </a:p>
          <a:p>
            <a:endParaRPr lang="en-US" dirty="0" smtClean="0"/>
          </a:p>
          <a:p>
            <a:r>
              <a:rPr lang="en-US" dirty="0" smtClean="0"/>
              <a:t>Another example of how</a:t>
            </a:r>
            <a:r>
              <a:rPr lang="en-US" baseline="0" dirty="0" smtClean="0"/>
              <a:t> our students contribute to the community is the Beyond Clinic Walls Program. We’ll share a brief video about these efforts.</a:t>
            </a:r>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solidFill>
                  <a:srgbClr val="FF0000"/>
                </a:solidFill>
              </a:rPr>
              <a:t>[Animation occurs &amp; slide advances automatically]</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 students also volunteer around the Commonwealth.</a:t>
            </a:r>
            <a:r>
              <a:rPr lang="en-US" baseline="0" dirty="0" smtClean="0"/>
              <a:t> For example, with the Remote Area Medical program that helps those in rural Virginia who lack access to quality care. [video example] </a:t>
            </a:r>
            <a:endParaRPr lang="en-US" dirty="0" smtClean="0"/>
          </a:p>
          <a:p>
            <a:endParaRPr lang="en-US" dirty="0"/>
          </a:p>
        </p:txBody>
      </p:sp>
      <p:sp>
        <p:nvSpPr>
          <p:cNvPr id="4" name="Slide Number Placeholder 3"/>
          <p:cNvSpPr>
            <a:spLocks noGrp="1"/>
          </p:cNvSpPr>
          <p:nvPr>
            <p:ph type="sldNum" sz="quarter" idx="10"/>
          </p:nvPr>
        </p:nvSpPr>
        <p:spPr/>
        <p:txBody>
          <a:bodyPr/>
          <a:lstStyle/>
          <a:p>
            <a:fld id="{E99191A8-706B-DD41-93E8-EB519756557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58B714-D4DD-B344-ABCF-2F8B62530867}" type="datetimeFigureOut">
              <a:rPr lang="en-US" smtClean="0"/>
              <a:pPr/>
              <a:t>7/5/16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7793-3380-4B47-BEA7-A33CAF75A0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8B714-D4DD-B344-ABCF-2F8B62530867}" type="datetimeFigureOut">
              <a:rPr lang="en-US" smtClean="0"/>
              <a:pPr/>
              <a:t>7/5/16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7793-3380-4B47-BEA7-A33CAF75A0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8B714-D4DD-B344-ABCF-2F8B62530867}" type="datetimeFigureOut">
              <a:rPr lang="en-US" smtClean="0"/>
              <a:pPr/>
              <a:t>7/5/16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7793-3380-4B47-BEA7-A33CAF75A0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8B714-D4DD-B344-ABCF-2F8B62530867}" type="datetimeFigureOut">
              <a:rPr lang="en-US" smtClean="0"/>
              <a:pPr/>
              <a:t>7/5/16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7793-3380-4B47-BEA7-A33CAF75A0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58B714-D4DD-B344-ABCF-2F8B62530867}" type="datetimeFigureOut">
              <a:rPr lang="en-US" smtClean="0"/>
              <a:pPr/>
              <a:t>7/5/16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7793-3380-4B47-BEA7-A33CAF75A0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58B714-D4DD-B344-ABCF-2F8B62530867}" type="datetimeFigureOut">
              <a:rPr lang="en-US" smtClean="0"/>
              <a:pPr/>
              <a:t>7/5/16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E7793-3380-4B47-BEA7-A33CAF75A0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58B714-D4DD-B344-ABCF-2F8B62530867}" type="datetimeFigureOut">
              <a:rPr lang="en-US" smtClean="0"/>
              <a:pPr/>
              <a:t>7/5/16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0E7793-3380-4B47-BEA7-A33CAF75A0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58B714-D4DD-B344-ABCF-2F8B62530867}" type="datetimeFigureOut">
              <a:rPr lang="en-US" smtClean="0"/>
              <a:pPr/>
              <a:t>7/5/16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0E7793-3380-4B47-BEA7-A33CAF75A0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8B714-D4DD-B344-ABCF-2F8B62530867}" type="datetimeFigureOut">
              <a:rPr lang="en-US" smtClean="0"/>
              <a:pPr/>
              <a:t>7/5/16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0E7793-3380-4B47-BEA7-A33CAF75A0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8B714-D4DD-B344-ABCF-2F8B62530867}" type="datetimeFigureOut">
              <a:rPr lang="en-US" smtClean="0"/>
              <a:pPr/>
              <a:t>7/5/16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E7793-3380-4B47-BEA7-A33CAF75A0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8B714-D4DD-B344-ABCF-2F8B62530867}" type="datetimeFigureOut">
              <a:rPr lang="en-US" smtClean="0"/>
              <a:pPr/>
              <a:t>7/5/16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E7793-3380-4B47-BEA7-A33CAF75A0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546" y="458788"/>
            <a:ext cx="8229600" cy="9588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8546" y="1600200"/>
            <a:ext cx="823841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473129" y="6389688"/>
            <a:ext cx="10796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8B714-D4DD-B344-ABCF-2F8B62530867}" type="datetimeFigureOut">
              <a:rPr lang="en-US" smtClean="0"/>
              <a:pPr/>
              <a:t>7/5/16</a:t>
            </a:fld>
            <a:endParaRPr lang="en-US"/>
          </a:p>
        </p:txBody>
      </p:sp>
      <p:sp>
        <p:nvSpPr>
          <p:cNvPr id="5" name="Footer Placeholder 4"/>
          <p:cNvSpPr>
            <a:spLocks noGrp="1"/>
          </p:cNvSpPr>
          <p:nvPr>
            <p:ph type="ftr" sz="quarter" idx="3"/>
          </p:nvPr>
        </p:nvSpPr>
        <p:spPr>
          <a:xfrm>
            <a:off x="3765550" y="6389688"/>
            <a:ext cx="495141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30858" y="6389688"/>
            <a:ext cx="10983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E7793-3380-4B47-BEA7-A33CAF75A0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0.xml"/><Relationship Id="rId5" Type="http://schemas.openxmlformats.org/officeDocument/2006/relationships/image" Target="../media/image3.png"/><Relationship Id="rId1" Type="http://schemas.microsoft.com/office/2007/relationships/media" Target="file://localhost/Users/rhodesva/Desktop/RHODES/community%20outreach/COMMUNITY_CARE_DAY.mov" TargetMode="External"/><Relationship Id="rId2" Type="http://schemas.openxmlformats.org/officeDocument/2006/relationships/video" Target="file://localhost/Users/rhodesva/Desktop/RHODES/community%20outreach/COMMUNITY_CARE_DAY.m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png"/><Relationship Id="rId1" Type="http://schemas.openxmlformats.org/officeDocument/2006/relationships/tags" Target="../tags/tag3.x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jpe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3156104" y="2096935"/>
            <a:ext cx="1006169" cy="1588"/>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65550" y="1749616"/>
            <a:ext cx="3195032" cy="707886"/>
          </a:xfrm>
          <a:prstGeom prst="rect">
            <a:avLst/>
          </a:prstGeom>
          <a:noFill/>
        </p:spPr>
        <p:txBody>
          <a:bodyPr wrap="square" rtlCol="0">
            <a:spAutoFit/>
          </a:bodyPr>
          <a:lstStyle/>
          <a:p>
            <a:r>
              <a:rPr lang="en-US" sz="2000" b="1" dirty="0" smtClean="0"/>
              <a:t>Community Focus.</a:t>
            </a:r>
          </a:p>
          <a:p>
            <a:r>
              <a:rPr lang="en-US" sz="2000" b="1" dirty="0" smtClean="0"/>
              <a:t>World Impact.</a:t>
            </a:r>
            <a:endParaRPr lang="en-US" sz="2000" b="1" dirty="0"/>
          </a:p>
        </p:txBody>
      </p:sp>
      <p:sp>
        <p:nvSpPr>
          <p:cNvPr id="9" name="TextBox 8"/>
          <p:cNvSpPr txBox="1"/>
          <p:nvPr/>
        </p:nvSpPr>
        <p:spPr>
          <a:xfrm>
            <a:off x="3765550" y="3429000"/>
            <a:ext cx="5162550" cy="2246769"/>
          </a:xfrm>
          <a:prstGeom prst="rect">
            <a:avLst/>
          </a:prstGeom>
          <a:noFill/>
        </p:spPr>
        <p:txBody>
          <a:bodyPr wrap="square" rtlCol="0">
            <a:spAutoFit/>
          </a:bodyPr>
          <a:lstStyle/>
          <a:p>
            <a:r>
              <a:rPr lang="en-US" sz="2000" b="1" dirty="0" smtClean="0">
                <a:solidFill>
                  <a:schemeClr val="accent1">
                    <a:lumMod val="75000"/>
                  </a:schemeClr>
                </a:solidFill>
              </a:rPr>
              <a:t>April 25, 2012</a:t>
            </a:r>
          </a:p>
          <a:p>
            <a:endParaRPr lang="en-US" sz="2000" b="1" dirty="0" smtClean="0">
              <a:solidFill>
                <a:schemeClr val="accent1">
                  <a:lumMod val="75000"/>
                </a:schemeClr>
              </a:solidFill>
            </a:endParaRPr>
          </a:p>
          <a:p>
            <a:r>
              <a:rPr lang="en-US" sz="2000" b="1" dirty="0" smtClean="0">
                <a:solidFill>
                  <a:schemeClr val="accent1">
                    <a:lumMod val="75000"/>
                  </a:schemeClr>
                </a:solidFill>
              </a:rPr>
              <a:t>Harry Lester, President</a:t>
            </a:r>
          </a:p>
          <a:p>
            <a:r>
              <a:rPr lang="en-US" sz="2000" b="1" dirty="0" smtClean="0">
                <a:solidFill>
                  <a:schemeClr val="accent1">
                    <a:lumMod val="75000"/>
                  </a:schemeClr>
                </a:solidFill>
              </a:rPr>
              <a:t>Dr. Richard Homan, Dean &amp; Provost</a:t>
            </a:r>
          </a:p>
          <a:p>
            <a:r>
              <a:rPr lang="en-US" sz="2000" b="1" dirty="0" smtClean="0">
                <a:solidFill>
                  <a:schemeClr val="accent1">
                    <a:lumMod val="75000"/>
                  </a:schemeClr>
                </a:solidFill>
              </a:rPr>
              <a:t>Dr. Terri </a:t>
            </a:r>
            <a:r>
              <a:rPr lang="en-US" sz="2000" b="1" dirty="0" err="1" smtClean="0">
                <a:solidFill>
                  <a:schemeClr val="accent1">
                    <a:lumMod val="75000"/>
                  </a:schemeClr>
                </a:solidFill>
              </a:rPr>
              <a:t>Babineau</a:t>
            </a:r>
            <a:r>
              <a:rPr lang="en-US" sz="2000" b="1" dirty="0" smtClean="0">
                <a:solidFill>
                  <a:schemeClr val="accent1">
                    <a:lumMod val="75000"/>
                  </a:schemeClr>
                </a:solidFill>
              </a:rPr>
              <a:t>, Dir. of Community Outreach</a:t>
            </a:r>
          </a:p>
          <a:p>
            <a:r>
              <a:rPr lang="en-US" sz="2000" b="1" dirty="0" smtClean="0">
                <a:solidFill>
                  <a:schemeClr val="accent1">
                    <a:lumMod val="75000"/>
                  </a:schemeClr>
                </a:solidFill>
              </a:rPr>
              <a:t>Krishna </a:t>
            </a:r>
            <a:r>
              <a:rPr lang="en-US" sz="2000" b="1" dirty="0" err="1" smtClean="0">
                <a:solidFill>
                  <a:schemeClr val="accent1">
                    <a:lumMod val="75000"/>
                  </a:schemeClr>
                </a:solidFill>
              </a:rPr>
              <a:t>Aluri</a:t>
            </a:r>
            <a:r>
              <a:rPr lang="en-US" sz="2000" b="1" dirty="0" smtClean="0">
                <a:solidFill>
                  <a:schemeClr val="accent1">
                    <a:lumMod val="75000"/>
                  </a:schemeClr>
                </a:solidFill>
              </a:rPr>
              <a:t>, MD 2014</a:t>
            </a:r>
          </a:p>
          <a:p>
            <a:r>
              <a:rPr lang="en-US" sz="2000" b="1" dirty="0" smtClean="0">
                <a:solidFill>
                  <a:schemeClr val="accent1">
                    <a:lumMod val="75000"/>
                  </a:schemeClr>
                </a:solidFill>
              </a:rPr>
              <a:t>Jon Gellman, MD 2013</a:t>
            </a:r>
            <a:endParaRPr lang="en-US" sz="2000" b="1" dirty="0">
              <a:solidFill>
                <a:schemeClr val="accent1">
                  <a:lumMod val="75000"/>
                </a:schemeClr>
              </a:solidFill>
            </a:endParaRPr>
          </a:p>
        </p:txBody>
      </p:sp>
      <p:pic>
        <p:nvPicPr>
          <p:cNvPr id="11" name="Picture 10" descr="EVMS_logo-black-large.png"/>
          <p:cNvPicPr>
            <a:picLocks noChangeAspect="1"/>
          </p:cNvPicPr>
          <p:nvPr/>
        </p:nvPicPr>
        <p:blipFill>
          <a:blip r:embed="rId4"/>
          <a:stretch>
            <a:fillRect/>
          </a:stretch>
        </p:blipFill>
        <p:spPr>
          <a:xfrm>
            <a:off x="1419225" y="1873997"/>
            <a:ext cx="2032000" cy="494605"/>
          </a:xfrm>
          <a:prstGeom prst="rect">
            <a:avLst/>
          </a:prstGeom>
        </p:spPr>
      </p:pic>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2862262" y="796925"/>
            <a:ext cx="1593850"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318630" y="1601779"/>
            <a:ext cx="2681111" cy="2681111"/>
          </a:xfrm>
          <a:prstGeom prst="ellipse">
            <a:avLst/>
          </a:prstGeom>
          <a:ln w="31750" cap="flat" cmpd="sng" algn="ctr">
            <a:solidFill>
              <a:srgbClr val="000000"/>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2" name="Straight Connector 21"/>
          <p:cNvCxnSpPr/>
          <p:nvPr/>
        </p:nvCxnSpPr>
        <p:spPr>
          <a:xfrm>
            <a:off x="4999741" y="2949222"/>
            <a:ext cx="898703" cy="1588"/>
          </a:xfrm>
          <a:prstGeom prst="line">
            <a:avLst/>
          </a:prstGeom>
          <a:ln w="31750" cap="flat" cmpd="sng" algn="ctr">
            <a:solidFill>
              <a:srgbClr val="00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983111" y="2504169"/>
            <a:ext cx="2083298" cy="954107"/>
          </a:xfrm>
          <a:prstGeom prst="rect">
            <a:avLst/>
          </a:prstGeom>
          <a:noFill/>
        </p:spPr>
        <p:txBody>
          <a:bodyPr wrap="none" rtlCol="0">
            <a:spAutoFit/>
          </a:bodyPr>
          <a:lstStyle/>
          <a:p>
            <a:r>
              <a:rPr lang="en-US" sz="2800" dirty="0" smtClean="0"/>
              <a:t>Remote Area</a:t>
            </a:r>
          </a:p>
          <a:p>
            <a:r>
              <a:rPr lang="en-US" sz="2800" dirty="0" smtClean="0"/>
              <a:t>Medical</a:t>
            </a:r>
            <a:endParaRPr lang="en-US" sz="2800" dirty="0"/>
          </a:p>
        </p:txBody>
      </p:sp>
      <p:grpSp>
        <p:nvGrpSpPr>
          <p:cNvPr id="8" name="Group 2"/>
          <p:cNvGrpSpPr/>
          <p:nvPr/>
        </p:nvGrpSpPr>
        <p:grpSpPr>
          <a:xfrm>
            <a:off x="1773734" y="2046340"/>
            <a:ext cx="3448864" cy="1413184"/>
            <a:chOff x="2101608" y="2378989"/>
            <a:chExt cx="5731494" cy="2419666"/>
          </a:xfrm>
          <a:noFill/>
          <a:scene3d>
            <a:camera prst="orthographicFront">
              <a:rot lat="0" lon="0" rev="600000"/>
            </a:camera>
            <a:lightRig rig="threePt" dir="t"/>
          </a:scene3d>
        </p:grpSpPr>
        <p:sp>
          <p:nvSpPr>
            <p:cNvPr id="10" name="Free Form 3"/>
            <p:cNvSpPr/>
            <p:nvPr/>
          </p:nvSpPr>
          <p:spPr>
            <a:xfrm>
              <a:off x="7334935" y="3538664"/>
              <a:ext cx="498158" cy="823112"/>
            </a:xfrm>
            <a:custGeom>
              <a:avLst/>
              <a:gdLst/>
              <a:ahLst/>
              <a:cxnLst/>
              <a:rect l="0" t="0" r="0" b="0"/>
              <a:pathLst>
                <a:path w="498157" h="823112">
                  <a:moveTo>
                    <a:pt x="498157" y="24307"/>
                  </a:moveTo>
                  <a:cubicBezTo>
                    <a:pt x="479590" y="60528"/>
                    <a:pt x="473240" y="107442"/>
                    <a:pt x="443522" y="136855"/>
                  </a:cubicBezTo>
                  <a:cubicBezTo>
                    <a:pt x="316102" y="152806"/>
                    <a:pt x="277558" y="324015"/>
                    <a:pt x="288251" y="430060"/>
                  </a:cubicBezTo>
                  <a:cubicBezTo>
                    <a:pt x="256819" y="508241"/>
                    <a:pt x="231736" y="591362"/>
                    <a:pt x="177253" y="658088"/>
                  </a:cubicBezTo>
                  <a:cubicBezTo>
                    <a:pt x="188696" y="725119"/>
                    <a:pt x="130962" y="823112"/>
                    <a:pt x="55257" y="801763"/>
                  </a:cubicBezTo>
                  <a:cubicBezTo>
                    <a:pt x="35445" y="778065"/>
                    <a:pt x="37452" y="743394"/>
                    <a:pt x="25387" y="716000"/>
                  </a:cubicBezTo>
                  <a:cubicBezTo>
                    <a:pt x="0" y="600036"/>
                    <a:pt x="70573" y="497408"/>
                    <a:pt x="75692" y="385470"/>
                  </a:cubicBezTo>
                  <a:cubicBezTo>
                    <a:pt x="106184" y="336245"/>
                    <a:pt x="130187" y="283298"/>
                    <a:pt x="150152" y="228028"/>
                  </a:cubicBezTo>
                  <a:cubicBezTo>
                    <a:pt x="169659" y="211162"/>
                    <a:pt x="196913" y="206362"/>
                    <a:pt x="215176" y="188252"/>
                  </a:cubicBezTo>
                  <a:cubicBezTo>
                    <a:pt x="230657" y="161937"/>
                    <a:pt x="208064" y="139636"/>
                    <a:pt x="198145" y="117195"/>
                  </a:cubicBezTo>
                  <a:cubicBezTo>
                    <a:pt x="243979" y="59296"/>
                    <a:pt x="277723" y="37160"/>
                    <a:pt x="353428" y="31419"/>
                  </a:cubicBezTo>
                  <a:cubicBezTo>
                    <a:pt x="403580" y="27711"/>
                    <a:pt x="465810" y="0"/>
                    <a:pt x="498157" y="24307"/>
                  </a:cubicBezTo>
                  <a:close/>
                </a:path>
              </a:pathLst>
            </a:custGeom>
            <a:gradFill>
              <a:gsLst>
                <a:gs pos="0">
                  <a:srgbClr val="9AA5C5"/>
                </a:gs>
                <a:gs pos="100000">
                  <a:srgbClr val="D7DEE8"/>
                </a:gs>
              </a:gsLst>
              <a:lin ang="21599999" scaled="1"/>
              <a:tileRect/>
            </a:gradFill>
            <a:ln w="12700" cmpd="sng">
              <a:solidFill>
                <a:srgbClr val="D7DEE8"/>
              </a:solidFill>
              <a:prstDash val="solid"/>
            </a:ln>
          </p:spPr>
          <p:txBody>
            <a:bodyPr wrap="square" anchor="ctr">
              <a:spAutoFit/>
            </a:bodyPr>
            <a:lstStyle/>
            <a:p>
              <a:pPr algn="ctr"/>
              <a:endParaRPr lang="en-US"/>
            </a:p>
          </p:txBody>
        </p:sp>
        <p:sp>
          <p:nvSpPr>
            <p:cNvPr id="11" name="Free Form 4"/>
            <p:cNvSpPr/>
            <p:nvPr/>
          </p:nvSpPr>
          <p:spPr>
            <a:xfrm>
              <a:off x="2101608" y="2378989"/>
              <a:ext cx="5362575" cy="2419666"/>
            </a:xfrm>
            <a:custGeom>
              <a:avLst/>
              <a:gdLst/>
              <a:ahLst/>
              <a:cxnLst/>
              <a:rect l="0" t="0" r="0" b="0"/>
              <a:pathLst>
                <a:path w="5362575" h="2419667">
                  <a:moveTo>
                    <a:pt x="5255463" y="2143328"/>
                  </a:moveTo>
                  <a:cubicBezTo>
                    <a:pt x="5312117" y="2218258"/>
                    <a:pt x="5337505" y="2323058"/>
                    <a:pt x="5362575" y="2410231"/>
                  </a:cubicBezTo>
                  <a:cubicBezTo>
                    <a:pt x="3583825" y="2414549"/>
                    <a:pt x="1798269" y="2419667"/>
                    <a:pt x="19037" y="2406662"/>
                  </a:cubicBezTo>
                  <a:cubicBezTo>
                    <a:pt x="11772" y="2397836"/>
                    <a:pt x="0" y="2384679"/>
                    <a:pt x="6972" y="2372448"/>
                  </a:cubicBezTo>
                  <a:cubicBezTo>
                    <a:pt x="49542" y="2332977"/>
                    <a:pt x="108064" y="2324150"/>
                    <a:pt x="164871" y="2327402"/>
                  </a:cubicBezTo>
                  <a:cubicBezTo>
                    <a:pt x="221386" y="2282342"/>
                    <a:pt x="302501" y="2303399"/>
                    <a:pt x="350647" y="2265933"/>
                  </a:cubicBezTo>
                  <a:cubicBezTo>
                    <a:pt x="367207" y="2253081"/>
                    <a:pt x="372478" y="2223681"/>
                    <a:pt x="389966" y="2208504"/>
                  </a:cubicBezTo>
                  <a:cubicBezTo>
                    <a:pt x="423570" y="2179091"/>
                    <a:pt x="493534" y="2199220"/>
                    <a:pt x="533323" y="2161590"/>
                  </a:cubicBezTo>
                  <a:cubicBezTo>
                    <a:pt x="557009" y="2139302"/>
                    <a:pt x="560412" y="2112987"/>
                    <a:pt x="569696" y="2074900"/>
                  </a:cubicBezTo>
                  <a:cubicBezTo>
                    <a:pt x="619239" y="2063292"/>
                    <a:pt x="663816" y="2023198"/>
                    <a:pt x="658406" y="1968246"/>
                  </a:cubicBezTo>
                  <a:cubicBezTo>
                    <a:pt x="666762" y="1960194"/>
                    <a:pt x="679615" y="1964372"/>
                    <a:pt x="689673" y="1960499"/>
                  </a:cubicBezTo>
                  <a:cubicBezTo>
                    <a:pt x="753618" y="1894547"/>
                    <a:pt x="854392" y="1888985"/>
                    <a:pt x="932421" y="1836813"/>
                  </a:cubicBezTo>
                  <a:cubicBezTo>
                    <a:pt x="984123" y="1802282"/>
                    <a:pt x="1040942" y="1746859"/>
                    <a:pt x="1086612" y="1705063"/>
                  </a:cubicBezTo>
                  <a:cubicBezTo>
                    <a:pt x="1115720" y="1678432"/>
                    <a:pt x="1150086" y="1618843"/>
                    <a:pt x="1199616" y="1644230"/>
                  </a:cubicBezTo>
                  <a:cubicBezTo>
                    <a:pt x="1207046" y="1660474"/>
                    <a:pt x="1184135" y="1667916"/>
                    <a:pt x="1185837" y="1683702"/>
                  </a:cubicBezTo>
                  <a:cubicBezTo>
                    <a:pt x="1203325" y="1741297"/>
                    <a:pt x="1215567" y="1804771"/>
                    <a:pt x="1264170" y="1844078"/>
                  </a:cubicBezTo>
                  <a:cubicBezTo>
                    <a:pt x="1318196" y="1844865"/>
                    <a:pt x="1331976" y="1890674"/>
                    <a:pt x="1360462" y="1909254"/>
                  </a:cubicBezTo>
                  <a:cubicBezTo>
                    <a:pt x="1446999" y="1965921"/>
                    <a:pt x="1524101" y="1880158"/>
                    <a:pt x="1586953" y="1812036"/>
                  </a:cubicBezTo>
                  <a:cubicBezTo>
                    <a:pt x="1627200" y="1814829"/>
                    <a:pt x="1629054" y="1879384"/>
                    <a:pt x="1674876" y="1889912"/>
                  </a:cubicBezTo>
                  <a:cubicBezTo>
                    <a:pt x="1710334" y="1898116"/>
                    <a:pt x="1763737" y="1856778"/>
                    <a:pt x="1797494" y="1849196"/>
                  </a:cubicBezTo>
                  <a:cubicBezTo>
                    <a:pt x="1837270" y="1840217"/>
                    <a:pt x="1894395" y="1853222"/>
                    <a:pt x="1917001" y="1833257"/>
                  </a:cubicBezTo>
                  <a:cubicBezTo>
                    <a:pt x="1948891" y="1805076"/>
                    <a:pt x="1914220" y="1757235"/>
                    <a:pt x="1952764" y="1740522"/>
                  </a:cubicBezTo>
                  <a:cubicBezTo>
                    <a:pt x="1975523" y="1740357"/>
                    <a:pt x="1981555" y="1767459"/>
                    <a:pt x="1998433" y="1777669"/>
                  </a:cubicBezTo>
                  <a:cubicBezTo>
                    <a:pt x="2078926" y="1794090"/>
                    <a:pt x="2138540" y="1645310"/>
                    <a:pt x="2211603" y="1731378"/>
                  </a:cubicBezTo>
                  <a:cubicBezTo>
                    <a:pt x="2247214" y="1715909"/>
                    <a:pt x="2286685" y="1695157"/>
                    <a:pt x="2311615" y="1664970"/>
                  </a:cubicBezTo>
                  <a:cubicBezTo>
                    <a:pt x="2316568" y="1649653"/>
                    <a:pt x="2299068" y="1638185"/>
                    <a:pt x="2305265" y="1623339"/>
                  </a:cubicBezTo>
                  <a:cubicBezTo>
                    <a:pt x="2313927" y="1597164"/>
                    <a:pt x="2352166" y="1600720"/>
                    <a:pt x="2360066" y="1575803"/>
                  </a:cubicBezTo>
                  <a:cubicBezTo>
                    <a:pt x="2358364" y="1556448"/>
                    <a:pt x="2341803" y="1544688"/>
                    <a:pt x="2331580" y="1529981"/>
                  </a:cubicBezTo>
                  <a:cubicBezTo>
                    <a:pt x="2334526" y="1464500"/>
                    <a:pt x="2386380" y="1396682"/>
                    <a:pt x="2431580" y="1344676"/>
                  </a:cubicBezTo>
                  <a:cubicBezTo>
                    <a:pt x="2454033" y="1318818"/>
                    <a:pt x="2486850" y="1301940"/>
                    <a:pt x="2512085" y="1274381"/>
                  </a:cubicBezTo>
                  <a:cubicBezTo>
                    <a:pt x="2559773" y="1222527"/>
                    <a:pt x="2556675" y="1142491"/>
                    <a:pt x="2591346" y="1095743"/>
                  </a:cubicBezTo>
                  <a:cubicBezTo>
                    <a:pt x="2615031" y="1063701"/>
                    <a:pt x="2650020" y="1045578"/>
                    <a:pt x="2665349" y="1008888"/>
                  </a:cubicBezTo>
                  <a:cubicBezTo>
                    <a:pt x="2669222" y="999604"/>
                    <a:pt x="2666276" y="987526"/>
                    <a:pt x="2669222" y="978242"/>
                  </a:cubicBezTo>
                  <a:cubicBezTo>
                    <a:pt x="2682532" y="937374"/>
                    <a:pt x="2725420" y="919264"/>
                    <a:pt x="2738729" y="875918"/>
                  </a:cubicBezTo>
                  <a:cubicBezTo>
                    <a:pt x="2729128" y="837984"/>
                    <a:pt x="2748483" y="791070"/>
                    <a:pt x="2771228" y="761199"/>
                  </a:cubicBezTo>
                  <a:cubicBezTo>
                    <a:pt x="2859786" y="782408"/>
                    <a:pt x="2912262" y="955179"/>
                    <a:pt x="3019552" y="891082"/>
                  </a:cubicBezTo>
                  <a:cubicBezTo>
                    <a:pt x="3047428" y="874522"/>
                    <a:pt x="3075444" y="828078"/>
                    <a:pt x="3087052" y="791845"/>
                  </a:cubicBezTo>
                  <a:cubicBezTo>
                    <a:pt x="3115373" y="704850"/>
                    <a:pt x="3136430" y="583628"/>
                    <a:pt x="3216465" y="533323"/>
                  </a:cubicBezTo>
                  <a:cubicBezTo>
                    <a:pt x="3247580" y="539508"/>
                    <a:pt x="3255937" y="581456"/>
                    <a:pt x="3287217" y="589203"/>
                  </a:cubicBezTo>
                  <a:cubicBezTo>
                    <a:pt x="3328238" y="562114"/>
                    <a:pt x="3317722" y="513968"/>
                    <a:pt x="3353003" y="482701"/>
                  </a:cubicBezTo>
                  <a:cubicBezTo>
                    <a:pt x="3372827" y="465200"/>
                    <a:pt x="3402545" y="465823"/>
                    <a:pt x="3423602" y="450799"/>
                  </a:cubicBezTo>
                  <a:cubicBezTo>
                    <a:pt x="3429495" y="446620"/>
                    <a:pt x="3432124" y="433933"/>
                    <a:pt x="3436607" y="429437"/>
                  </a:cubicBezTo>
                  <a:cubicBezTo>
                    <a:pt x="3454095" y="411327"/>
                    <a:pt x="3482276" y="408546"/>
                    <a:pt x="3496056" y="387642"/>
                  </a:cubicBezTo>
                  <a:cubicBezTo>
                    <a:pt x="3495738" y="307301"/>
                    <a:pt x="3627475" y="298627"/>
                    <a:pt x="3593731" y="208838"/>
                  </a:cubicBezTo>
                  <a:cubicBezTo>
                    <a:pt x="3628415" y="148158"/>
                    <a:pt x="3617887" y="74777"/>
                    <a:pt x="3629812" y="11150"/>
                  </a:cubicBezTo>
                  <a:cubicBezTo>
                    <a:pt x="3669284" y="0"/>
                    <a:pt x="3697147" y="41490"/>
                    <a:pt x="3723004" y="63017"/>
                  </a:cubicBezTo>
                  <a:cubicBezTo>
                    <a:pt x="3806761" y="132524"/>
                    <a:pt x="3892054" y="207441"/>
                    <a:pt x="3974414" y="269684"/>
                  </a:cubicBezTo>
                  <a:cubicBezTo>
                    <a:pt x="4028592" y="237477"/>
                    <a:pt x="4009872" y="161162"/>
                    <a:pt x="4049649" y="124155"/>
                  </a:cubicBezTo>
                  <a:cubicBezTo>
                    <a:pt x="4099966" y="77406"/>
                    <a:pt x="4169308" y="152958"/>
                    <a:pt x="4220705" y="183299"/>
                  </a:cubicBezTo>
                  <a:cubicBezTo>
                    <a:pt x="4235577" y="215036"/>
                    <a:pt x="4193768" y="230200"/>
                    <a:pt x="4188053" y="256984"/>
                  </a:cubicBezTo>
                  <a:cubicBezTo>
                    <a:pt x="4209415" y="361950"/>
                    <a:pt x="4356633" y="305130"/>
                    <a:pt x="4394873" y="403275"/>
                  </a:cubicBezTo>
                  <a:cubicBezTo>
                    <a:pt x="4480953" y="423252"/>
                    <a:pt x="4548441" y="512889"/>
                    <a:pt x="4519955" y="601129"/>
                  </a:cubicBezTo>
                  <a:cubicBezTo>
                    <a:pt x="4472736" y="634250"/>
                    <a:pt x="4450143" y="689990"/>
                    <a:pt x="4389767" y="705624"/>
                  </a:cubicBezTo>
                  <a:cubicBezTo>
                    <a:pt x="4364837" y="781329"/>
                    <a:pt x="4293323" y="880554"/>
                    <a:pt x="4369638" y="950836"/>
                  </a:cubicBezTo>
                  <a:cubicBezTo>
                    <a:pt x="4432808" y="972667"/>
                    <a:pt x="4487303" y="881176"/>
                    <a:pt x="4549533" y="912291"/>
                  </a:cubicBezTo>
                  <a:cubicBezTo>
                    <a:pt x="4524298" y="1042492"/>
                    <a:pt x="4675695" y="1132281"/>
                    <a:pt x="4791646" y="1095121"/>
                  </a:cubicBezTo>
                  <a:cubicBezTo>
                    <a:pt x="4827714" y="1101001"/>
                    <a:pt x="4836071" y="1132433"/>
                    <a:pt x="4852339" y="1151788"/>
                  </a:cubicBezTo>
                  <a:cubicBezTo>
                    <a:pt x="4911471" y="1222222"/>
                    <a:pt x="5013642" y="1248384"/>
                    <a:pt x="5079746" y="1316189"/>
                  </a:cubicBezTo>
                  <a:cubicBezTo>
                    <a:pt x="5034394" y="1381213"/>
                    <a:pt x="5017363" y="1474241"/>
                    <a:pt x="5047551" y="1544840"/>
                  </a:cubicBezTo>
                  <a:cubicBezTo>
                    <a:pt x="5002187" y="1565732"/>
                    <a:pt x="4963795" y="1499946"/>
                    <a:pt x="4915496" y="1506918"/>
                  </a:cubicBezTo>
                  <a:cubicBezTo>
                    <a:pt x="4895519" y="1476883"/>
                    <a:pt x="4870754" y="1430439"/>
                    <a:pt x="4833442" y="1396682"/>
                  </a:cubicBezTo>
                  <a:cubicBezTo>
                    <a:pt x="4800473" y="1366964"/>
                    <a:pt x="4739640" y="1311084"/>
                    <a:pt x="4708042" y="1362481"/>
                  </a:cubicBezTo>
                  <a:cubicBezTo>
                    <a:pt x="4734674" y="1414640"/>
                    <a:pt x="4798606" y="1428889"/>
                    <a:pt x="4834216" y="1476260"/>
                  </a:cubicBezTo>
                  <a:cubicBezTo>
                    <a:pt x="4848771" y="1495463"/>
                    <a:pt x="4852174" y="1523009"/>
                    <a:pt x="4868887" y="1539735"/>
                  </a:cubicBezTo>
                  <a:cubicBezTo>
                    <a:pt x="4913795" y="1584629"/>
                    <a:pt x="4984699" y="1569770"/>
                    <a:pt x="5036705" y="1600098"/>
                  </a:cubicBezTo>
                  <a:cubicBezTo>
                    <a:pt x="5037023" y="1616824"/>
                    <a:pt x="5009007" y="1619148"/>
                    <a:pt x="5016576" y="1638808"/>
                  </a:cubicBezTo>
                  <a:cubicBezTo>
                    <a:pt x="5087480" y="1665897"/>
                    <a:pt x="5071389" y="1751507"/>
                    <a:pt x="5104980" y="1805533"/>
                  </a:cubicBezTo>
                  <a:cubicBezTo>
                    <a:pt x="5055603" y="1839137"/>
                    <a:pt x="5030520" y="1739900"/>
                    <a:pt x="4976329" y="1742376"/>
                  </a:cubicBezTo>
                  <a:cubicBezTo>
                    <a:pt x="4943983" y="1764360"/>
                    <a:pt x="4982375" y="1798726"/>
                    <a:pt x="4991506" y="1821637"/>
                  </a:cubicBezTo>
                  <a:cubicBezTo>
                    <a:pt x="4985308" y="1851367"/>
                    <a:pt x="4936401" y="1848573"/>
                    <a:pt x="4939487" y="1883105"/>
                  </a:cubicBezTo>
                  <a:cubicBezTo>
                    <a:pt x="4962245" y="1899970"/>
                    <a:pt x="4981752" y="1916531"/>
                    <a:pt x="5002809" y="1937283"/>
                  </a:cubicBezTo>
                  <a:cubicBezTo>
                    <a:pt x="5040122" y="1974126"/>
                    <a:pt x="5091201" y="1970722"/>
                    <a:pt x="5078818" y="2024291"/>
                  </a:cubicBezTo>
                  <a:cubicBezTo>
                    <a:pt x="5063032" y="2051380"/>
                    <a:pt x="5028971" y="2068563"/>
                    <a:pt x="4999240" y="2076767"/>
                  </a:cubicBezTo>
                  <a:cubicBezTo>
                    <a:pt x="4928044" y="2042401"/>
                    <a:pt x="4856048" y="1982787"/>
                    <a:pt x="4840871" y="1901990"/>
                  </a:cubicBezTo>
                  <a:cubicBezTo>
                    <a:pt x="4806048" y="1876755"/>
                    <a:pt x="4751387" y="1895017"/>
                    <a:pt x="4728032" y="1927212"/>
                  </a:cubicBezTo>
                  <a:cubicBezTo>
                    <a:pt x="4724768" y="1943785"/>
                    <a:pt x="4738700" y="1962988"/>
                    <a:pt x="4756658" y="1961743"/>
                  </a:cubicBezTo>
                  <a:cubicBezTo>
                    <a:pt x="4775860" y="1965756"/>
                    <a:pt x="4776787" y="1937600"/>
                    <a:pt x="4795215" y="1941918"/>
                  </a:cubicBezTo>
                  <a:cubicBezTo>
                    <a:pt x="4828501" y="1963292"/>
                    <a:pt x="4808829" y="2009419"/>
                    <a:pt x="4817033" y="2041626"/>
                  </a:cubicBezTo>
                  <a:cubicBezTo>
                    <a:pt x="4837010" y="2066086"/>
                    <a:pt x="4865331" y="2065464"/>
                    <a:pt x="4889487" y="2083879"/>
                  </a:cubicBezTo>
                  <a:cubicBezTo>
                    <a:pt x="4923078" y="2109431"/>
                    <a:pt x="4932222" y="2156485"/>
                    <a:pt x="4970145" y="2175992"/>
                  </a:cubicBezTo>
                  <a:cubicBezTo>
                    <a:pt x="5010238" y="2168880"/>
                    <a:pt x="5043830" y="2141321"/>
                    <a:pt x="5074323" y="2116404"/>
                  </a:cubicBezTo>
                  <a:cubicBezTo>
                    <a:pt x="5132235" y="2128469"/>
                    <a:pt x="5197551" y="2178621"/>
                    <a:pt x="5255463" y="2143328"/>
                  </a:cubicBezTo>
                  <a:close/>
                </a:path>
              </a:pathLst>
            </a:custGeom>
            <a:gradFill>
              <a:gsLst>
                <a:gs pos="0">
                  <a:srgbClr val="9AA5C5"/>
                </a:gs>
                <a:gs pos="100000">
                  <a:srgbClr val="D7DEE8"/>
                </a:gs>
              </a:gsLst>
              <a:lin ang="21599999" scaled="1"/>
              <a:tileRect/>
            </a:gradFill>
            <a:ln w="12700" cmpd="sng">
              <a:solidFill>
                <a:srgbClr val="D7DEE8"/>
              </a:solidFill>
              <a:prstDash val="solid"/>
            </a:ln>
          </p:spPr>
          <p:txBody>
            <a:bodyPr wrap="square" anchor="ctr">
              <a:spAutoFit/>
            </a:bodyPr>
            <a:lstStyle/>
            <a:p>
              <a:pPr algn="ctr"/>
              <a:endParaRPr lang="en-US"/>
            </a:p>
          </p:txBody>
        </p:sp>
        <p:sp>
          <p:nvSpPr>
            <p:cNvPr id="13" name="Free Form 5"/>
            <p:cNvSpPr/>
            <p:nvPr/>
          </p:nvSpPr>
          <p:spPr>
            <a:xfrm>
              <a:off x="7334931" y="3538673"/>
              <a:ext cx="498171" cy="823112"/>
            </a:xfrm>
            <a:custGeom>
              <a:avLst/>
              <a:gdLst/>
              <a:ahLst/>
              <a:cxnLst/>
              <a:rect l="0" t="0" r="0" b="0"/>
              <a:pathLst>
                <a:path w="498170" h="823112">
                  <a:moveTo>
                    <a:pt x="25387" y="715987"/>
                  </a:moveTo>
                  <a:cubicBezTo>
                    <a:pt x="37452" y="743381"/>
                    <a:pt x="35445" y="778065"/>
                    <a:pt x="55270" y="801751"/>
                  </a:cubicBezTo>
                  <a:cubicBezTo>
                    <a:pt x="130962" y="823112"/>
                    <a:pt x="188696" y="725119"/>
                    <a:pt x="177253" y="658075"/>
                  </a:cubicBezTo>
                  <a:cubicBezTo>
                    <a:pt x="231736" y="591362"/>
                    <a:pt x="256832" y="508241"/>
                    <a:pt x="288251" y="430047"/>
                  </a:cubicBezTo>
                  <a:cubicBezTo>
                    <a:pt x="277558" y="324002"/>
                    <a:pt x="316115" y="152793"/>
                    <a:pt x="443522" y="136842"/>
                  </a:cubicBezTo>
                  <a:cubicBezTo>
                    <a:pt x="473252" y="107429"/>
                    <a:pt x="479602" y="60528"/>
                    <a:pt x="498170" y="24295"/>
                  </a:cubicBezTo>
                  <a:cubicBezTo>
                    <a:pt x="465823" y="0"/>
                    <a:pt x="403580" y="27698"/>
                    <a:pt x="353428" y="31419"/>
                  </a:cubicBezTo>
                  <a:cubicBezTo>
                    <a:pt x="277723" y="37147"/>
                    <a:pt x="243979" y="59283"/>
                    <a:pt x="198158" y="117182"/>
                  </a:cubicBezTo>
                  <a:cubicBezTo>
                    <a:pt x="208064" y="139636"/>
                    <a:pt x="230657" y="161925"/>
                    <a:pt x="215176" y="188239"/>
                  </a:cubicBezTo>
                  <a:cubicBezTo>
                    <a:pt x="196913" y="206349"/>
                    <a:pt x="169659" y="211150"/>
                    <a:pt x="150152" y="228028"/>
                  </a:cubicBezTo>
                  <a:cubicBezTo>
                    <a:pt x="130187" y="283298"/>
                    <a:pt x="106184" y="336245"/>
                    <a:pt x="75692" y="385470"/>
                  </a:cubicBezTo>
                  <a:cubicBezTo>
                    <a:pt x="70586" y="497395"/>
                    <a:pt x="0" y="600024"/>
                    <a:pt x="25387" y="715987"/>
                  </a:cubicBezTo>
                  <a:close/>
                </a:path>
              </a:pathLst>
            </a:custGeom>
            <a:noFill/>
            <a:ln w="9525" cmpd="sng">
              <a:solidFill>
                <a:srgbClr val="3A5691"/>
              </a:solidFill>
              <a:prstDash val="solid"/>
            </a:ln>
          </p:spPr>
          <p:txBody>
            <a:bodyPr wrap="square" anchor="ctr">
              <a:spAutoFit/>
            </a:bodyPr>
            <a:lstStyle/>
            <a:p>
              <a:pPr algn="ctr"/>
              <a:endParaRPr lang="en-US"/>
            </a:p>
          </p:txBody>
        </p:sp>
        <p:sp>
          <p:nvSpPr>
            <p:cNvPr id="15" name="Free Form 6"/>
            <p:cNvSpPr/>
            <p:nvPr/>
          </p:nvSpPr>
          <p:spPr>
            <a:xfrm>
              <a:off x="2101615" y="2378991"/>
              <a:ext cx="5362575" cy="2419655"/>
            </a:xfrm>
            <a:custGeom>
              <a:avLst/>
              <a:gdLst/>
              <a:ahLst/>
              <a:cxnLst/>
              <a:rect l="0" t="0" r="0" b="0"/>
              <a:pathLst>
                <a:path w="5362575" h="2419654">
                  <a:moveTo>
                    <a:pt x="19037" y="2406662"/>
                  </a:moveTo>
                  <a:cubicBezTo>
                    <a:pt x="1798256" y="2419654"/>
                    <a:pt x="3583812" y="2414549"/>
                    <a:pt x="5362575" y="2410218"/>
                  </a:cubicBezTo>
                  <a:cubicBezTo>
                    <a:pt x="5337492" y="2323058"/>
                    <a:pt x="5312105" y="2218258"/>
                    <a:pt x="5255450" y="2143328"/>
                  </a:cubicBezTo>
                  <a:cubicBezTo>
                    <a:pt x="5197551" y="2178621"/>
                    <a:pt x="5132222" y="2128469"/>
                    <a:pt x="5074323" y="2116404"/>
                  </a:cubicBezTo>
                  <a:cubicBezTo>
                    <a:pt x="5043817" y="2141308"/>
                    <a:pt x="5010238" y="2168867"/>
                    <a:pt x="4970145" y="2175992"/>
                  </a:cubicBezTo>
                  <a:cubicBezTo>
                    <a:pt x="4932210" y="2156485"/>
                    <a:pt x="4923078" y="2109431"/>
                    <a:pt x="4889487" y="2083879"/>
                  </a:cubicBezTo>
                  <a:cubicBezTo>
                    <a:pt x="4865331" y="2065464"/>
                    <a:pt x="4836998" y="2066086"/>
                    <a:pt x="4817033" y="2041626"/>
                  </a:cubicBezTo>
                  <a:cubicBezTo>
                    <a:pt x="4808816" y="2009419"/>
                    <a:pt x="4828489" y="1963292"/>
                    <a:pt x="4795202" y="1941918"/>
                  </a:cubicBezTo>
                  <a:cubicBezTo>
                    <a:pt x="4776787" y="1937588"/>
                    <a:pt x="4775860" y="1965756"/>
                    <a:pt x="4756658" y="1961743"/>
                  </a:cubicBezTo>
                  <a:cubicBezTo>
                    <a:pt x="4738700" y="1962975"/>
                    <a:pt x="4724755" y="1943785"/>
                    <a:pt x="4728019" y="1927212"/>
                  </a:cubicBezTo>
                  <a:cubicBezTo>
                    <a:pt x="4751387" y="1895017"/>
                    <a:pt x="4806048" y="1876742"/>
                    <a:pt x="4840871" y="1901990"/>
                  </a:cubicBezTo>
                  <a:cubicBezTo>
                    <a:pt x="4856035" y="1982787"/>
                    <a:pt x="4928031" y="2042388"/>
                    <a:pt x="4999240" y="2076754"/>
                  </a:cubicBezTo>
                  <a:cubicBezTo>
                    <a:pt x="5028958" y="2068563"/>
                    <a:pt x="5063020" y="2051367"/>
                    <a:pt x="5078806" y="2024291"/>
                  </a:cubicBezTo>
                  <a:cubicBezTo>
                    <a:pt x="5091201" y="1970722"/>
                    <a:pt x="5040109" y="1974113"/>
                    <a:pt x="5002809" y="1937283"/>
                  </a:cubicBezTo>
                  <a:cubicBezTo>
                    <a:pt x="4981752" y="1916531"/>
                    <a:pt x="4962245" y="1899970"/>
                    <a:pt x="4939487" y="1883092"/>
                  </a:cubicBezTo>
                  <a:cubicBezTo>
                    <a:pt x="4936388" y="1848573"/>
                    <a:pt x="4985308" y="1851355"/>
                    <a:pt x="4991493" y="1821637"/>
                  </a:cubicBezTo>
                  <a:cubicBezTo>
                    <a:pt x="4982362" y="1798726"/>
                    <a:pt x="4943970" y="1764360"/>
                    <a:pt x="4976329" y="1742363"/>
                  </a:cubicBezTo>
                  <a:cubicBezTo>
                    <a:pt x="5030508" y="1739900"/>
                    <a:pt x="5055590" y="1839125"/>
                    <a:pt x="5104980" y="1805533"/>
                  </a:cubicBezTo>
                  <a:cubicBezTo>
                    <a:pt x="5071376" y="1751507"/>
                    <a:pt x="5087480" y="1665897"/>
                    <a:pt x="5016576" y="1638808"/>
                  </a:cubicBezTo>
                  <a:cubicBezTo>
                    <a:pt x="5008994" y="1619148"/>
                    <a:pt x="5037010" y="1616824"/>
                    <a:pt x="5036705" y="1600098"/>
                  </a:cubicBezTo>
                  <a:cubicBezTo>
                    <a:pt x="4984686" y="1569770"/>
                    <a:pt x="4913782" y="1584617"/>
                    <a:pt x="4868887" y="1539722"/>
                  </a:cubicBezTo>
                  <a:cubicBezTo>
                    <a:pt x="4852174" y="1523009"/>
                    <a:pt x="4848771" y="1495450"/>
                    <a:pt x="4834204" y="1476260"/>
                  </a:cubicBezTo>
                  <a:cubicBezTo>
                    <a:pt x="4798606" y="1428889"/>
                    <a:pt x="4734674" y="1414640"/>
                    <a:pt x="4708042" y="1362468"/>
                  </a:cubicBezTo>
                  <a:cubicBezTo>
                    <a:pt x="4739627" y="1311071"/>
                    <a:pt x="4800460" y="1366964"/>
                    <a:pt x="4833442" y="1396682"/>
                  </a:cubicBezTo>
                  <a:cubicBezTo>
                    <a:pt x="4870742" y="1430439"/>
                    <a:pt x="4895519" y="1476883"/>
                    <a:pt x="4915496" y="1506905"/>
                  </a:cubicBezTo>
                  <a:cubicBezTo>
                    <a:pt x="4963795" y="1499946"/>
                    <a:pt x="5002187" y="1565732"/>
                    <a:pt x="5047538" y="1544840"/>
                  </a:cubicBezTo>
                  <a:cubicBezTo>
                    <a:pt x="5017350" y="1474241"/>
                    <a:pt x="5034381" y="1381201"/>
                    <a:pt x="5079733" y="1316189"/>
                  </a:cubicBezTo>
                  <a:cubicBezTo>
                    <a:pt x="5013629" y="1248371"/>
                    <a:pt x="4911458" y="1222209"/>
                    <a:pt x="4852327" y="1151775"/>
                  </a:cubicBezTo>
                  <a:cubicBezTo>
                    <a:pt x="4836071" y="1132433"/>
                    <a:pt x="4827714" y="1101001"/>
                    <a:pt x="4791646" y="1095121"/>
                  </a:cubicBezTo>
                  <a:cubicBezTo>
                    <a:pt x="4675695" y="1132268"/>
                    <a:pt x="4524286" y="1042479"/>
                    <a:pt x="4549521" y="912291"/>
                  </a:cubicBezTo>
                  <a:cubicBezTo>
                    <a:pt x="4487291" y="881176"/>
                    <a:pt x="4432795" y="972667"/>
                    <a:pt x="4369625" y="950836"/>
                  </a:cubicBezTo>
                  <a:cubicBezTo>
                    <a:pt x="4293323" y="880554"/>
                    <a:pt x="4364824" y="781329"/>
                    <a:pt x="4389755" y="705624"/>
                  </a:cubicBezTo>
                  <a:cubicBezTo>
                    <a:pt x="4450130" y="689990"/>
                    <a:pt x="4472736" y="634250"/>
                    <a:pt x="4519942" y="601129"/>
                  </a:cubicBezTo>
                  <a:cubicBezTo>
                    <a:pt x="4548441" y="512876"/>
                    <a:pt x="4480941" y="423252"/>
                    <a:pt x="4394873" y="403275"/>
                  </a:cubicBezTo>
                  <a:cubicBezTo>
                    <a:pt x="4356633" y="305130"/>
                    <a:pt x="4209402" y="361950"/>
                    <a:pt x="4188053" y="256984"/>
                  </a:cubicBezTo>
                  <a:cubicBezTo>
                    <a:pt x="4193768" y="230200"/>
                    <a:pt x="4235577" y="215036"/>
                    <a:pt x="4220705" y="183299"/>
                  </a:cubicBezTo>
                  <a:cubicBezTo>
                    <a:pt x="4169308" y="152946"/>
                    <a:pt x="4099953" y="77406"/>
                    <a:pt x="4049636" y="124155"/>
                  </a:cubicBezTo>
                  <a:cubicBezTo>
                    <a:pt x="4009859" y="161150"/>
                    <a:pt x="4028592" y="237477"/>
                    <a:pt x="3974401" y="269671"/>
                  </a:cubicBezTo>
                  <a:cubicBezTo>
                    <a:pt x="3892054" y="207441"/>
                    <a:pt x="3806748" y="132524"/>
                    <a:pt x="3722992" y="63004"/>
                  </a:cubicBezTo>
                  <a:cubicBezTo>
                    <a:pt x="3697135" y="41490"/>
                    <a:pt x="3669283" y="0"/>
                    <a:pt x="3629812" y="11137"/>
                  </a:cubicBezTo>
                  <a:cubicBezTo>
                    <a:pt x="3617887" y="74777"/>
                    <a:pt x="3628402" y="148158"/>
                    <a:pt x="3593731" y="208838"/>
                  </a:cubicBezTo>
                  <a:cubicBezTo>
                    <a:pt x="3627475" y="298627"/>
                    <a:pt x="3495738" y="307289"/>
                    <a:pt x="3496043" y="387642"/>
                  </a:cubicBezTo>
                  <a:cubicBezTo>
                    <a:pt x="3482263" y="408533"/>
                    <a:pt x="3454095" y="411327"/>
                    <a:pt x="3436607" y="429437"/>
                  </a:cubicBezTo>
                  <a:cubicBezTo>
                    <a:pt x="3432111" y="433933"/>
                    <a:pt x="3429482" y="446620"/>
                    <a:pt x="3423589" y="450799"/>
                  </a:cubicBezTo>
                  <a:cubicBezTo>
                    <a:pt x="3402545" y="465823"/>
                    <a:pt x="3372815" y="465200"/>
                    <a:pt x="3353003" y="482688"/>
                  </a:cubicBezTo>
                  <a:cubicBezTo>
                    <a:pt x="3317709" y="513968"/>
                    <a:pt x="3328225" y="562114"/>
                    <a:pt x="3287217" y="589203"/>
                  </a:cubicBezTo>
                  <a:cubicBezTo>
                    <a:pt x="3255937" y="581456"/>
                    <a:pt x="3247580" y="539508"/>
                    <a:pt x="3216465" y="533323"/>
                  </a:cubicBezTo>
                  <a:cubicBezTo>
                    <a:pt x="3136430" y="583628"/>
                    <a:pt x="3115373" y="704850"/>
                    <a:pt x="3087039" y="791845"/>
                  </a:cubicBezTo>
                  <a:cubicBezTo>
                    <a:pt x="3075432" y="828078"/>
                    <a:pt x="3047415" y="874509"/>
                    <a:pt x="3019551" y="891082"/>
                  </a:cubicBezTo>
                  <a:cubicBezTo>
                    <a:pt x="2912262" y="955166"/>
                    <a:pt x="2859786" y="782396"/>
                    <a:pt x="2771228" y="761199"/>
                  </a:cubicBezTo>
                  <a:cubicBezTo>
                    <a:pt x="2748483" y="791070"/>
                    <a:pt x="2729128" y="837984"/>
                    <a:pt x="2738716" y="875906"/>
                  </a:cubicBezTo>
                  <a:cubicBezTo>
                    <a:pt x="2725407" y="919251"/>
                    <a:pt x="2682532" y="937374"/>
                    <a:pt x="2669209" y="978230"/>
                  </a:cubicBezTo>
                  <a:cubicBezTo>
                    <a:pt x="2666276" y="987526"/>
                    <a:pt x="2669209" y="999604"/>
                    <a:pt x="2665348" y="1008888"/>
                  </a:cubicBezTo>
                  <a:cubicBezTo>
                    <a:pt x="2650020" y="1045578"/>
                    <a:pt x="2615031" y="1063688"/>
                    <a:pt x="2591346" y="1095730"/>
                  </a:cubicBezTo>
                  <a:cubicBezTo>
                    <a:pt x="2556662" y="1142491"/>
                    <a:pt x="2559761" y="1222527"/>
                    <a:pt x="2512085" y="1274381"/>
                  </a:cubicBezTo>
                  <a:cubicBezTo>
                    <a:pt x="2486850" y="1301940"/>
                    <a:pt x="2454021" y="1318818"/>
                    <a:pt x="2431580" y="1344663"/>
                  </a:cubicBezTo>
                  <a:cubicBezTo>
                    <a:pt x="2386380" y="1396682"/>
                    <a:pt x="2334514" y="1464487"/>
                    <a:pt x="2331567" y="1529981"/>
                  </a:cubicBezTo>
                  <a:cubicBezTo>
                    <a:pt x="2341791" y="1544688"/>
                    <a:pt x="2358351" y="1556448"/>
                    <a:pt x="2360066" y="1575803"/>
                  </a:cubicBezTo>
                  <a:cubicBezTo>
                    <a:pt x="2352167" y="1600720"/>
                    <a:pt x="2313927" y="1597164"/>
                    <a:pt x="2305253" y="1623326"/>
                  </a:cubicBezTo>
                  <a:cubicBezTo>
                    <a:pt x="2299068" y="1638185"/>
                    <a:pt x="2316556" y="1649653"/>
                    <a:pt x="2311603" y="1664970"/>
                  </a:cubicBezTo>
                  <a:cubicBezTo>
                    <a:pt x="2286685" y="1695157"/>
                    <a:pt x="2247201" y="1715897"/>
                    <a:pt x="2211603" y="1731378"/>
                  </a:cubicBezTo>
                  <a:cubicBezTo>
                    <a:pt x="2138527" y="1645310"/>
                    <a:pt x="2078926" y="1794090"/>
                    <a:pt x="1998421" y="1777669"/>
                  </a:cubicBezTo>
                  <a:cubicBezTo>
                    <a:pt x="1981555" y="1767459"/>
                    <a:pt x="1975510" y="1740357"/>
                    <a:pt x="1952751" y="1740522"/>
                  </a:cubicBezTo>
                  <a:cubicBezTo>
                    <a:pt x="1914207" y="1757235"/>
                    <a:pt x="1948891" y="1805076"/>
                    <a:pt x="1917001" y="1833257"/>
                  </a:cubicBezTo>
                  <a:cubicBezTo>
                    <a:pt x="1894395" y="1853222"/>
                    <a:pt x="1837270" y="1840204"/>
                    <a:pt x="1797481" y="1849183"/>
                  </a:cubicBezTo>
                  <a:cubicBezTo>
                    <a:pt x="1763737" y="1856778"/>
                    <a:pt x="1710321" y="1898116"/>
                    <a:pt x="1674875" y="1889912"/>
                  </a:cubicBezTo>
                  <a:cubicBezTo>
                    <a:pt x="1629054" y="1879371"/>
                    <a:pt x="1627187" y="1814817"/>
                    <a:pt x="1586941" y="1812036"/>
                  </a:cubicBezTo>
                  <a:cubicBezTo>
                    <a:pt x="1524088" y="1880158"/>
                    <a:pt x="1446999" y="1965921"/>
                    <a:pt x="1360462" y="1909254"/>
                  </a:cubicBezTo>
                  <a:cubicBezTo>
                    <a:pt x="1331975" y="1890674"/>
                    <a:pt x="1318196" y="1844865"/>
                    <a:pt x="1264170" y="1844078"/>
                  </a:cubicBezTo>
                  <a:cubicBezTo>
                    <a:pt x="1215555" y="1804758"/>
                    <a:pt x="1203324" y="1741284"/>
                    <a:pt x="1185837" y="1683702"/>
                  </a:cubicBezTo>
                  <a:cubicBezTo>
                    <a:pt x="1184135" y="1667916"/>
                    <a:pt x="1207046" y="1660474"/>
                    <a:pt x="1199603" y="1644230"/>
                  </a:cubicBezTo>
                  <a:cubicBezTo>
                    <a:pt x="1150073" y="1618843"/>
                    <a:pt x="1115707" y="1678432"/>
                    <a:pt x="1086599" y="1705063"/>
                  </a:cubicBezTo>
                  <a:cubicBezTo>
                    <a:pt x="1040930" y="1746859"/>
                    <a:pt x="984122" y="1802282"/>
                    <a:pt x="932408" y="1836813"/>
                  </a:cubicBezTo>
                  <a:cubicBezTo>
                    <a:pt x="854392" y="1888972"/>
                    <a:pt x="753605" y="1894547"/>
                    <a:pt x="689673" y="1960499"/>
                  </a:cubicBezTo>
                  <a:cubicBezTo>
                    <a:pt x="679615" y="1964372"/>
                    <a:pt x="666762" y="1960194"/>
                    <a:pt x="658406" y="1968246"/>
                  </a:cubicBezTo>
                  <a:cubicBezTo>
                    <a:pt x="663816" y="2023198"/>
                    <a:pt x="619239" y="2063292"/>
                    <a:pt x="569696" y="2074900"/>
                  </a:cubicBezTo>
                  <a:cubicBezTo>
                    <a:pt x="560400" y="2112987"/>
                    <a:pt x="556996" y="2139302"/>
                    <a:pt x="533311" y="2161590"/>
                  </a:cubicBezTo>
                  <a:cubicBezTo>
                    <a:pt x="493521" y="2199220"/>
                    <a:pt x="423557" y="2179091"/>
                    <a:pt x="389966" y="2208491"/>
                  </a:cubicBezTo>
                  <a:cubicBezTo>
                    <a:pt x="372465" y="2223681"/>
                    <a:pt x="367207" y="2253081"/>
                    <a:pt x="350634" y="2265934"/>
                  </a:cubicBezTo>
                  <a:cubicBezTo>
                    <a:pt x="302488" y="2303399"/>
                    <a:pt x="221373" y="2282342"/>
                    <a:pt x="164871" y="2327402"/>
                  </a:cubicBezTo>
                  <a:cubicBezTo>
                    <a:pt x="108051" y="2324150"/>
                    <a:pt x="49530" y="2332964"/>
                    <a:pt x="6959" y="2372448"/>
                  </a:cubicBezTo>
                  <a:cubicBezTo>
                    <a:pt x="0" y="2384679"/>
                    <a:pt x="11760" y="2397836"/>
                    <a:pt x="19037" y="2406662"/>
                  </a:cubicBezTo>
                  <a:close/>
                </a:path>
              </a:pathLst>
            </a:custGeom>
            <a:noFill/>
            <a:ln w="9525" cmpd="sng">
              <a:solidFill>
                <a:srgbClr val="3A5691"/>
              </a:solidFill>
              <a:prstDash val="solid"/>
            </a:ln>
          </p:spPr>
          <p:txBody>
            <a:bodyPr wrap="square" anchor="ctr">
              <a:spAutoFit/>
            </a:bodyPr>
            <a:lstStyle/>
            <a:p>
              <a:pPr algn="ctr"/>
              <a:endParaRPr lang="en-US"/>
            </a:p>
          </p:txBody>
        </p:sp>
      </p:grpSp>
      <p:sp>
        <p:nvSpPr>
          <p:cNvPr id="14" name="TextBox 13"/>
          <p:cNvSpPr txBox="1"/>
          <p:nvPr/>
        </p:nvSpPr>
        <p:spPr>
          <a:xfrm rot="19740000">
            <a:off x="2046110" y="1495780"/>
            <a:ext cx="2743200" cy="2743200"/>
          </a:xfrm>
          <a:prstGeom prst="rect">
            <a:avLst/>
          </a:prstGeom>
          <a:noFill/>
          <a:scene3d>
            <a:camera prst="orthographicFront">
              <a:rot lat="0" lon="0" rev="720000"/>
            </a:camera>
            <a:lightRig rig="threePt" dir="t"/>
          </a:scene3d>
        </p:spPr>
        <p:txBody>
          <a:bodyPr wrap="square" rtlCol="0">
            <a:prstTxWarp prst="textCircle">
              <a:avLst/>
            </a:prstTxWarp>
            <a:spAutoFit/>
          </a:bodyPr>
          <a:lstStyle/>
          <a:p>
            <a:r>
              <a:rPr lang="en-US" sz="2600" dirty="0" smtClean="0">
                <a:solidFill>
                  <a:schemeClr val="accent1">
                    <a:lumMod val="75000"/>
                  </a:schemeClr>
                </a:solidFill>
              </a:rPr>
              <a:t>The Commonwealth</a:t>
            </a:r>
            <a:endParaRPr lang="en-US" sz="2600" dirty="0">
              <a:solidFill>
                <a:schemeClr val="accent1">
                  <a:lumMod val="75000"/>
                </a:schemeClr>
              </a:solidFill>
            </a:endParaRPr>
          </a:p>
        </p:txBody>
      </p:sp>
    </p:spTree>
  </p:cSld>
  <p:clrMapOvr>
    <a:masterClrMapping/>
  </p:clrMapOvr>
  <p:transition xmlns:p14="http://schemas.microsoft.com/office/powerpoint/2010/main" spd="slow" advClick="0" advTm="0">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24"/>
                                        </p:tgtEl>
                                        <p:attrNameLst>
                                          <p:attrName>style.color</p:attrName>
                                        </p:attrNameLst>
                                      </p:cBhvr>
                                      <p:to>
                                        <a:srgbClr val="BE4C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2862262" y="796925"/>
            <a:ext cx="1593850"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318630" y="1601779"/>
            <a:ext cx="2681111" cy="2681111"/>
          </a:xfrm>
          <a:prstGeom prst="ellipse">
            <a:avLst/>
          </a:prstGeom>
          <a:ln w="31750" cap="flat" cmpd="sng" algn="ctr">
            <a:solidFill>
              <a:srgbClr val="000000"/>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2" name="Straight Connector 21"/>
          <p:cNvCxnSpPr/>
          <p:nvPr/>
        </p:nvCxnSpPr>
        <p:spPr>
          <a:xfrm>
            <a:off x="4999741" y="2949222"/>
            <a:ext cx="898703" cy="1588"/>
          </a:xfrm>
          <a:prstGeom prst="line">
            <a:avLst/>
          </a:prstGeom>
          <a:ln w="31750" cap="flat" cmpd="sng" algn="ctr">
            <a:solidFill>
              <a:srgbClr val="00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983111" y="2504169"/>
            <a:ext cx="2083298" cy="954107"/>
          </a:xfrm>
          <a:prstGeom prst="rect">
            <a:avLst/>
          </a:prstGeom>
          <a:noFill/>
        </p:spPr>
        <p:txBody>
          <a:bodyPr wrap="none" rtlCol="0">
            <a:spAutoFit/>
          </a:bodyPr>
          <a:lstStyle/>
          <a:p>
            <a:r>
              <a:rPr lang="en-US" sz="2800" dirty="0" smtClean="0"/>
              <a:t>Remote Area</a:t>
            </a:r>
          </a:p>
          <a:p>
            <a:r>
              <a:rPr lang="en-US" sz="2800" dirty="0" smtClean="0"/>
              <a:t>Medical</a:t>
            </a:r>
            <a:endParaRPr lang="en-US" sz="2800" dirty="0"/>
          </a:p>
        </p:txBody>
      </p:sp>
      <p:cxnSp>
        <p:nvCxnSpPr>
          <p:cNvPr id="13" name="Straight Connector 12"/>
          <p:cNvCxnSpPr/>
          <p:nvPr/>
        </p:nvCxnSpPr>
        <p:spPr>
          <a:xfrm rot="16200000" flipV="1">
            <a:off x="2371724" y="5570538"/>
            <a:ext cx="2574923"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9" name="Group 2"/>
          <p:cNvGrpSpPr/>
          <p:nvPr/>
        </p:nvGrpSpPr>
        <p:grpSpPr>
          <a:xfrm>
            <a:off x="1773734" y="2046340"/>
            <a:ext cx="3448864" cy="1413184"/>
            <a:chOff x="2101608" y="2378989"/>
            <a:chExt cx="5731494" cy="2419666"/>
          </a:xfrm>
          <a:noFill/>
          <a:scene3d>
            <a:camera prst="orthographicFront">
              <a:rot lat="0" lon="0" rev="600000"/>
            </a:camera>
            <a:lightRig rig="threePt" dir="t"/>
          </a:scene3d>
        </p:grpSpPr>
        <p:sp>
          <p:nvSpPr>
            <p:cNvPr id="10" name="Free Form 3"/>
            <p:cNvSpPr/>
            <p:nvPr/>
          </p:nvSpPr>
          <p:spPr>
            <a:xfrm>
              <a:off x="7334935" y="3538664"/>
              <a:ext cx="498158" cy="823112"/>
            </a:xfrm>
            <a:custGeom>
              <a:avLst/>
              <a:gdLst/>
              <a:ahLst/>
              <a:cxnLst/>
              <a:rect l="0" t="0" r="0" b="0"/>
              <a:pathLst>
                <a:path w="498157" h="823112">
                  <a:moveTo>
                    <a:pt x="498157" y="24307"/>
                  </a:moveTo>
                  <a:cubicBezTo>
                    <a:pt x="479590" y="60528"/>
                    <a:pt x="473240" y="107442"/>
                    <a:pt x="443522" y="136855"/>
                  </a:cubicBezTo>
                  <a:cubicBezTo>
                    <a:pt x="316102" y="152806"/>
                    <a:pt x="277558" y="324015"/>
                    <a:pt x="288251" y="430060"/>
                  </a:cubicBezTo>
                  <a:cubicBezTo>
                    <a:pt x="256819" y="508241"/>
                    <a:pt x="231736" y="591362"/>
                    <a:pt x="177253" y="658088"/>
                  </a:cubicBezTo>
                  <a:cubicBezTo>
                    <a:pt x="188696" y="725119"/>
                    <a:pt x="130962" y="823112"/>
                    <a:pt x="55257" y="801763"/>
                  </a:cubicBezTo>
                  <a:cubicBezTo>
                    <a:pt x="35445" y="778065"/>
                    <a:pt x="37452" y="743394"/>
                    <a:pt x="25387" y="716000"/>
                  </a:cubicBezTo>
                  <a:cubicBezTo>
                    <a:pt x="0" y="600036"/>
                    <a:pt x="70573" y="497408"/>
                    <a:pt x="75692" y="385470"/>
                  </a:cubicBezTo>
                  <a:cubicBezTo>
                    <a:pt x="106184" y="336245"/>
                    <a:pt x="130187" y="283298"/>
                    <a:pt x="150152" y="228028"/>
                  </a:cubicBezTo>
                  <a:cubicBezTo>
                    <a:pt x="169659" y="211162"/>
                    <a:pt x="196913" y="206362"/>
                    <a:pt x="215176" y="188252"/>
                  </a:cubicBezTo>
                  <a:cubicBezTo>
                    <a:pt x="230657" y="161937"/>
                    <a:pt x="208064" y="139636"/>
                    <a:pt x="198145" y="117195"/>
                  </a:cubicBezTo>
                  <a:cubicBezTo>
                    <a:pt x="243979" y="59296"/>
                    <a:pt x="277723" y="37160"/>
                    <a:pt x="353428" y="31419"/>
                  </a:cubicBezTo>
                  <a:cubicBezTo>
                    <a:pt x="403580" y="27711"/>
                    <a:pt x="465810" y="0"/>
                    <a:pt x="498157" y="24307"/>
                  </a:cubicBezTo>
                  <a:close/>
                </a:path>
              </a:pathLst>
            </a:custGeom>
            <a:gradFill>
              <a:gsLst>
                <a:gs pos="0">
                  <a:srgbClr val="9AA5C5"/>
                </a:gs>
                <a:gs pos="100000">
                  <a:srgbClr val="D7DEE8"/>
                </a:gs>
              </a:gsLst>
              <a:lin ang="21599999" scaled="1"/>
              <a:tileRect/>
            </a:gradFill>
            <a:ln w="12700" cmpd="sng">
              <a:solidFill>
                <a:srgbClr val="D7DEE8"/>
              </a:solidFill>
              <a:prstDash val="solid"/>
            </a:ln>
          </p:spPr>
          <p:txBody>
            <a:bodyPr wrap="square" anchor="ctr">
              <a:spAutoFit/>
            </a:bodyPr>
            <a:lstStyle/>
            <a:p>
              <a:pPr algn="ctr"/>
              <a:endParaRPr lang="en-US"/>
            </a:p>
          </p:txBody>
        </p:sp>
        <p:sp>
          <p:nvSpPr>
            <p:cNvPr id="11" name="Free Form 4"/>
            <p:cNvSpPr/>
            <p:nvPr/>
          </p:nvSpPr>
          <p:spPr>
            <a:xfrm>
              <a:off x="2101608" y="2378989"/>
              <a:ext cx="5362575" cy="2419666"/>
            </a:xfrm>
            <a:custGeom>
              <a:avLst/>
              <a:gdLst/>
              <a:ahLst/>
              <a:cxnLst/>
              <a:rect l="0" t="0" r="0" b="0"/>
              <a:pathLst>
                <a:path w="5362575" h="2419667">
                  <a:moveTo>
                    <a:pt x="5255463" y="2143328"/>
                  </a:moveTo>
                  <a:cubicBezTo>
                    <a:pt x="5312117" y="2218258"/>
                    <a:pt x="5337505" y="2323058"/>
                    <a:pt x="5362575" y="2410231"/>
                  </a:cubicBezTo>
                  <a:cubicBezTo>
                    <a:pt x="3583825" y="2414549"/>
                    <a:pt x="1798269" y="2419667"/>
                    <a:pt x="19037" y="2406662"/>
                  </a:cubicBezTo>
                  <a:cubicBezTo>
                    <a:pt x="11772" y="2397836"/>
                    <a:pt x="0" y="2384679"/>
                    <a:pt x="6972" y="2372448"/>
                  </a:cubicBezTo>
                  <a:cubicBezTo>
                    <a:pt x="49542" y="2332977"/>
                    <a:pt x="108064" y="2324150"/>
                    <a:pt x="164871" y="2327402"/>
                  </a:cubicBezTo>
                  <a:cubicBezTo>
                    <a:pt x="221386" y="2282342"/>
                    <a:pt x="302501" y="2303399"/>
                    <a:pt x="350647" y="2265933"/>
                  </a:cubicBezTo>
                  <a:cubicBezTo>
                    <a:pt x="367207" y="2253081"/>
                    <a:pt x="372478" y="2223681"/>
                    <a:pt x="389966" y="2208504"/>
                  </a:cubicBezTo>
                  <a:cubicBezTo>
                    <a:pt x="423570" y="2179091"/>
                    <a:pt x="493534" y="2199220"/>
                    <a:pt x="533323" y="2161590"/>
                  </a:cubicBezTo>
                  <a:cubicBezTo>
                    <a:pt x="557009" y="2139302"/>
                    <a:pt x="560412" y="2112987"/>
                    <a:pt x="569696" y="2074900"/>
                  </a:cubicBezTo>
                  <a:cubicBezTo>
                    <a:pt x="619239" y="2063292"/>
                    <a:pt x="663816" y="2023198"/>
                    <a:pt x="658406" y="1968246"/>
                  </a:cubicBezTo>
                  <a:cubicBezTo>
                    <a:pt x="666762" y="1960194"/>
                    <a:pt x="679615" y="1964372"/>
                    <a:pt x="689673" y="1960499"/>
                  </a:cubicBezTo>
                  <a:cubicBezTo>
                    <a:pt x="753618" y="1894547"/>
                    <a:pt x="854392" y="1888985"/>
                    <a:pt x="932421" y="1836813"/>
                  </a:cubicBezTo>
                  <a:cubicBezTo>
                    <a:pt x="984123" y="1802282"/>
                    <a:pt x="1040942" y="1746859"/>
                    <a:pt x="1086612" y="1705063"/>
                  </a:cubicBezTo>
                  <a:cubicBezTo>
                    <a:pt x="1115720" y="1678432"/>
                    <a:pt x="1150086" y="1618843"/>
                    <a:pt x="1199616" y="1644230"/>
                  </a:cubicBezTo>
                  <a:cubicBezTo>
                    <a:pt x="1207046" y="1660474"/>
                    <a:pt x="1184135" y="1667916"/>
                    <a:pt x="1185837" y="1683702"/>
                  </a:cubicBezTo>
                  <a:cubicBezTo>
                    <a:pt x="1203325" y="1741297"/>
                    <a:pt x="1215567" y="1804771"/>
                    <a:pt x="1264170" y="1844078"/>
                  </a:cubicBezTo>
                  <a:cubicBezTo>
                    <a:pt x="1318196" y="1844865"/>
                    <a:pt x="1331976" y="1890674"/>
                    <a:pt x="1360462" y="1909254"/>
                  </a:cubicBezTo>
                  <a:cubicBezTo>
                    <a:pt x="1446999" y="1965921"/>
                    <a:pt x="1524101" y="1880158"/>
                    <a:pt x="1586953" y="1812036"/>
                  </a:cubicBezTo>
                  <a:cubicBezTo>
                    <a:pt x="1627200" y="1814829"/>
                    <a:pt x="1629054" y="1879384"/>
                    <a:pt x="1674876" y="1889912"/>
                  </a:cubicBezTo>
                  <a:cubicBezTo>
                    <a:pt x="1710334" y="1898116"/>
                    <a:pt x="1763737" y="1856778"/>
                    <a:pt x="1797494" y="1849196"/>
                  </a:cubicBezTo>
                  <a:cubicBezTo>
                    <a:pt x="1837270" y="1840217"/>
                    <a:pt x="1894395" y="1853222"/>
                    <a:pt x="1917001" y="1833257"/>
                  </a:cubicBezTo>
                  <a:cubicBezTo>
                    <a:pt x="1948891" y="1805076"/>
                    <a:pt x="1914220" y="1757235"/>
                    <a:pt x="1952764" y="1740522"/>
                  </a:cubicBezTo>
                  <a:cubicBezTo>
                    <a:pt x="1975523" y="1740357"/>
                    <a:pt x="1981555" y="1767459"/>
                    <a:pt x="1998433" y="1777669"/>
                  </a:cubicBezTo>
                  <a:cubicBezTo>
                    <a:pt x="2078926" y="1794090"/>
                    <a:pt x="2138540" y="1645310"/>
                    <a:pt x="2211603" y="1731378"/>
                  </a:cubicBezTo>
                  <a:cubicBezTo>
                    <a:pt x="2247214" y="1715909"/>
                    <a:pt x="2286685" y="1695157"/>
                    <a:pt x="2311615" y="1664970"/>
                  </a:cubicBezTo>
                  <a:cubicBezTo>
                    <a:pt x="2316568" y="1649653"/>
                    <a:pt x="2299068" y="1638185"/>
                    <a:pt x="2305265" y="1623339"/>
                  </a:cubicBezTo>
                  <a:cubicBezTo>
                    <a:pt x="2313927" y="1597164"/>
                    <a:pt x="2352166" y="1600720"/>
                    <a:pt x="2360066" y="1575803"/>
                  </a:cubicBezTo>
                  <a:cubicBezTo>
                    <a:pt x="2358364" y="1556448"/>
                    <a:pt x="2341803" y="1544688"/>
                    <a:pt x="2331580" y="1529981"/>
                  </a:cubicBezTo>
                  <a:cubicBezTo>
                    <a:pt x="2334526" y="1464500"/>
                    <a:pt x="2386380" y="1396682"/>
                    <a:pt x="2431580" y="1344676"/>
                  </a:cubicBezTo>
                  <a:cubicBezTo>
                    <a:pt x="2454033" y="1318818"/>
                    <a:pt x="2486850" y="1301940"/>
                    <a:pt x="2512085" y="1274381"/>
                  </a:cubicBezTo>
                  <a:cubicBezTo>
                    <a:pt x="2559773" y="1222527"/>
                    <a:pt x="2556675" y="1142491"/>
                    <a:pt x="2591346" y="1095743"/>
                  </a:cubicBezTo>
                  <a:cubicBezTo>
                    <a:pt x="2615031" y="1063701"/>
                    <a:pt x="2650020" y="1045578"/>
                    <a:pt x="2665349" y="1008888"/>
                  </a:cubicBezTo>
                  <a:cubicBezTo>
                    <a:pt x="2669222" y="999604"/>
                    <a:pt x="2666276" y="987526"/>
                    <a:pt x="2669222" y="978242"/>
                  </a:cubicBezTo>
                  <a:cubicBezTo>
                    <a:pt x="2682532" y="937374"/>
                    <a:pt x="2725420" y="919264"/>
                    <a:pt x="2738729" y="875918"/>
                  </a:cubicBezTo>
                  <a:cubicBezTo>
                    <a:pt x="2729128" y="837984"/>
                    <a:pt x="2748483" y="791070"/>
                    <a:pt x="2771228" y="761199"/>
                  </a:cubicBezTo>
                  <a:cubicBezTo>
                    <a:pt x="2859786" y="782408"/>
                    <a:pt x="2912262" y="955179"/>
                    <a:pt x="3019552" y="891082"/>
                  </a:cubicBezTo>
                  <a:cubicBezTo>
                    <a:pt x="3047428" y="874522"/>
                    <a:pt x="3075444" y="828078"/>
                    <a:pt x="3087052" y="791845"/>
                  </a:cubicBezTo>
                  <a:cubicBezTo>
                    <a:pt x="3115373" y="704850"/>
                    <a:pt x="3136430" y="583628"/>
                    <a:pt x="3216465" y="533323"/>
                  </a:cubicBezTo>
                  <a:cubicBezTo>
                    <a:pt x="3247580" y="539508"/>
                    <a:pt x="3255937" y="581456"/>
                    <a:pt x="3287217" y="589203"/>
                  </a:cubicBezTo>
                  <a:cubicBezTo>
                    <a:pt x="3328238" y="562114"/>
                    <a:pt x="3317722" y="513968"/>
                    <a:pt x="3353003" y="482701"/>
                  </a:cubicBezTo>
                  <a:cubicBezTo>
                    <a:pt x="3372827" y="465200"/>
                    <a:pt x="3402545" y="465823"/>
                    <a:pt x="3423602" y="450799"/>
                  </a:cubicBezTo>
                  <a:cubicBezTo>
                    <a:pt x="3429495" y="446620"/>
                    <a:pt x="3432124" y="433933"/>
                    <a:pt x="3436607" y="429437"/>
                  </a:cubicBezTo>
                  <a:cubicBezTo>
                    <a:pt x="3454095" y="411327"/>
                    <a:pt x="3482276" y="408546"/>
                    <a:pt x="3496056" y="387642"/>
                  </a:cubicBezTo>
                  <a:cubicBezTo>
                    <a:pt x="3495738" y="307301"/>
                    <a:pt x="3627475" y="298627"/>
                    <a:pt x="3593731" y="208838"/>
                  </a:cubicBezTo>
                  <a:cubicBezTo>
                    <a:pt x="3628415" y="148158"/>
                    <a:pt x="3617887" y="74777"/>
                    <a:pt x="3629812" y="11150"/>
                  </a:cubicBezTo>
                  <a:cubicBezTo>
                    <a:pt x="3669284" y="0"/>
                    <a:pt x="3697147" y="41490"/>
                    <a:pt x="3723004" y="63017"/>
                  </a:cubicBezTo>
                  <a:cubicBezTo>
                    <a:pt x="3806761" y="132524"/>
                    <a:pt x="3892054" y="207441"/>
                    <a:pt x="3974414" y="269684"/>
                  </a:cubicBezTo>
                  <a:cubicBezTo>
                    <a:pt x="4028592" y="237477"/>
                    <a:pt x="4009872" y="161162"/>
                    <a:pt x="4049649" y="124155"/>
                  </a:cubicBezTo>
                  <a:cubicBezTo>
                    <a:pt x="4099966" y="77406"/>
                    <a:pt x="4169308" y="152958"/>
                    <a:pt x="4220705" y="183299"/>
                  </a:cubicBezTo>
                  <a:cubicBezTo>
                    <a:pt x="4235577" y="215036"/>
                    <a:pt x="4193768" y="230200"/>
                    <a:pt x="4188053" y="256984"/>
                  </a:cubicBezTo>
                  <a:cubicBezTo>
                    <a:pt x="4209415" y="361950"/>
                    <a:pt x="4356633" y="305130"/>
                    <a:pt x="4394873" y="403275"/>
                  </a:cubicBezTo>
                  <a:cubicBezTo>
                    <a:pt x="4480953" y="423252"/>
                    <a:pt x="4548441" y="512889"/>
                    <a:pt x="4519955" y="601129"/>
                  </a:cubicBezTo>
                  <a:cubicBezTo>
                    <a:pt x="4472736" y="634250"/>
                    <a:pt x="4450143" y="689990"/>
                    <a:pt x="4389767" y="705624"/>
                  </a:cubicBezTo>
                  <a:cubicBezTo>
                    <a:pt x="4364837" y="781329"/>
                    <a:pt x="4293323" y="880554"/>
                    <a:pt x="4369638" y="950836"/>
                  </a:cubicBezTo>
                  <a:cubicBezTo>
                    <a:pt x="4432808" y="972667"/>
                    <a:pt x="4487303" y="881176"/>
                    <a:pt x="4549533" y="912291"/>
                  </a:cubicBezTo>
                  <a:cubicBezTo>
                    <a:pt x="4524298" y="1042492"/>
                    <a:pt x="4675695" y="1132281"/>
                    <a:pt x="4791646" y="1095121"/>
                  </a:cubicBezTo>
                  <a:cubicBezTo>
                    <a:pt x="4827714" y="1101001"/>
                    <a:pt x="4836071" y="1132433"/>
                    <a:pt x="4852339" y="1151788"/>
                  </a:cubicBezTo>
                  <a:cubicBezTo>
                    <a:pt x="4911471" y="1222222"/>
                    <a:pt x="5013642" y="1248384"/>
                    <a:pt x="5079746" y="1316189"/>
                  </a:cubicBezTo>
                  <a:cubicBezTo>
                    <a:pt x="5034394" y="1381213"/>
                    <a:pt x="5017363" y="1474241"/>
                    <a:pt x="5047551" y="1544840"/>
                  </a:cubicBezTo>
                  <a:cubicBezTo>
                    <a:pt x="5002187" y="1565732"/>
                    <a:pt x="4963795" y="1499946"/>
                    <a:pt x="4915496" y="1506918"/>
                  </a:cubicBezTo>
                  <a:cubicBezTo>
                    <a:pt x="4895519" y="1476883"/>
                    <a:pt x="4870754" y="1430439"/>
                    <a:pt x="4833442" y="1396682"/>
                  </a:cubicBezTo>
                  <a:cubicBezTo>
                    <a:pt x="4800473" y="1366964"/>
                    <a:pt x="4739640" y="1311084"/>
                    <a:pt x="4708042" y="1362481"/>
                  </a:cubicBezTo>
                  <a:cubicBezTo>
                    <a:pt x="4734674" y="1414640"/>
                    <a:pt x="4798606" y="1428889"/>
                    <a:pt x="4834216" y="1476260"/>
                  </a:cubicBezTo>
                  <a:cubicBezTo>
                    <a:pt x="4848771" y="1495463"/>
                    <a:pt x="4852174" y="1523009"/>
                    <a:pt x="4868887" y="1539735"/>
                  </a:cubicBezTo>
                  <a:cubicBezTo>
                    <a:pt x="4913795" y="1584629"/>
                    <a:pt x="4984699" y="1569770"/>
                    <a:pt x="5036705" y="1600098"/>
                  </a:cubicBezTo>
                  <a:cubicBezTo>
                    <a:pt x="5037023" y="1616824"/>
                    <a:pt x="5009007" y="1619148"/>
                    <a:pt x="5016576" y="1638808"/>
                  </a:cubicBezTo>
                  <a:cubicBezTo>
                    <a:pt x="5087480" y="1665897"/>
                    <a:pt x="5071389" y="1751507"/>
                    <a:pt x="5104980" y="1805533"/>
                  </a:cubicBezTo>
                  <a:cubicBezTo>
                    <a:pt x="5055603" y="1839137"/>
                    <a:pt x="5030520" y="1739900"/>
                    <a:pt x="4976329" y="1742376"/>
                  </a:cubicBezTo>
                  <a:cubicBezTo>
                    <a:pt x="4943983" y="1764360"/>
                    <a:pt x="4982375" y="1798726"/>
                    <a:pt x="4991506" y="1821637"/>
                  </a:cubicBezTo>
                  <a:cubicBezTo>
                    <a:pt x="4985308" y="1851367"/>
                    <a:pt x="4936401" y="1848573"/>
                    <a:pt x="4939487" y="1883105"/>
                  </a:cubicBezTo>
                  <a:cubicBezTo>
                    <a:pt x="4962245" y="1899970"/>
                    <a:pt x="4981752" y="1916531"/>
                    <a:pt x="5002809" y="1937283"/>
                  </a:cubicBezTo>
                  <a:cubicBezTo>
                    <a:pt x="5040122" y="1974126"/>
                    <a:pt x="5091201" y="1970722"/>
                    <a:pt x="5078818" y="2024291"/>
                  </a:cubicBezTo>
                  <a:cubicBezTo>
                    <a:pt x="5063032" y="2051380"/>
                    <a:pt x="5028971" y="2068563"/>
                    <a:pt x="4999240" y="2076767"/>
                  </a:cubicBezTo>
                  <a:cubicBezTo>
                    <a:pt x="4928044" y="2042401"/>
                    <a:pt x="4856048" y="1982787"/>
                    <a:pt x="4840871" y="1901990"/>
                  </a:cubicBezTo>
                  <a:cubicBezTo>
                    <a:pt x="4806048" y="1876755"/>
                    <a:pt x="4751387" y="1895017"/>
                    <a:pt x="4728032" y="1927212"/>
                  </a:cubicBezTo>
                  <a:cubicBezTo>
                    <a:pt x="4724768" y="1943785"/>
                    <a:pt x="4738700" y="1962988"/>
                    <a:pt x="4756658" y="1961743"/>
                  </a:cubicBezTo>
                  <a:cubicBezTo>
                    <a:pt x="4775860" y="1965756"/>
                    <a:pt x="4776787" y="1937600"/>
                    <a:pt x="4795215" y="1941918"/>
                  </a:cubicBezTo>
                  <a:cubicBezTo>
                    <a:pt x="4828501" y="1963292"/>
                    <a:pt x="4808829" y="2009419"/>
                    <a:pt x="4817033" y="2041626"/>
                  </a:cubicBezTo>
                  <a:cubicBezTo>
                    <a:pt x="4837010" y="2066086"/>
                    <a:pt x="4865331" y="2065464"/>
                    <a:pt x="4889487" y="2083879"/>
                  </a:cubicBezTo>
                  <a:cubicBezTo>
                    <a:pt x="4923078" y="2109431"/>
                    <a:pt x="4932222" y="2156485"/>
                    <a:pt x="4970145" y="2175992"/>
                  </a:cubicBezTo>
                  <a:cubicBezTo>
                    <a:pt x="5010238" y="2168880"/>
                    <a:pt x="5043830" y="2141321"/>
                    <a:pt x="5074323" y="2116404"/>
                  </a:cubicBezTo>
                  <a:cubicBezTo>
                    <a:pt x="5132235" y="2128469"/>
                    <a:pt x="5197551" y="2178621"/>
                    <a:pt x="5255463" y="2143328"/>
                  </a:cubicBezTo>
                  <a:close/>
                </a:path>
              </a:pathLst>
            </a:custGeom>
            <a:gradFill>
              <a:gsLst>
                <a:gs pos="0">
                  <a:srgbClr val="9AA5C5"/>
                </a:gs>
                <a:gs pos="100000">
                  <a:srgbClr val="D7DEE8"/>
                </a:gs>
              </a:gsLst>
              <a:lin ang="21599999" scaled="1"/>
              <a:tileRect/>
            </a:gradFill>
            <a:ln w="12700" cmpd="sng">
              <a:solidFill>
                <a:srgbClr val="D7DEE8"/>
              </a:solidFill>
              <a:prstDash val="solid"/>
            </a:ln>
          </p:spPr>
          <p:txBody>
            <a:bodyPr wrap="square" anchor="ctr">
              <a:spAutoFit/>
            </a:bodyPr>
            <a:lstStyle/>
            <a:p>
              <a:pPr algn="ctr"/>
              <a:endParaRPr lang="en-US"/>
            </a:p>
          </p:txBody>
        </p:sp>
        <p:sp>
          <p:nvSpPr>
            <p:cNvPr id="15" name="Free Form 5"/>
            <p:cNvSpPr/>
            <p:nvPr/>
          </p:nvSpPr>
          <p:spPr>
            <a:xfrm>
              <a:off x="7334931" y="3538673"/>
              <a:ext cx="498171" cy="823112"/>
            </a:xfrm>
            <a:custGeom>
              <a:avLst/>
              <a:gdLst/>
              <a:ahLst/>
              <a:cxnLst/>
              <a:rect l="0" t="0" r="0" b="0"/>
              <a:pathLst>
                <a:path w="498170" h="823112">
                  <a:moveTo>
                    <a:pt x="25387" y="715987"/>
                  </a:moveTo>
                  <a:cubicBezTo>
                    <a:pt x="37452" y="743381"/>
                    <a:pt x="35445" y="778065"/>
                    <a:pt x="55270" y="801751"/>
                  </a:cubicBezTo>
                  <a:cubicBezTo>
                    <a:pt x="130962" y="823112"/>
                    <a:pt x="188696" y="725119"/>
                    <a:pt x="177253" y="658075"/>
                  </a:cubicBezTo>
                  <a:cubicBezTo>
                    <a:pt x="231736" y="591362"/>
                    <a:pt x="256832" y="508241"/>
                    <a:pt x="288251" y="430047"/>
                  </a:cubicBezTo>
                  <a:cubicBezTo>
                    <a:pt x="277558" y="324002"/>
                    <a:pt x="316115" y="152793"/>
                    <a:pt x="443522" y="136842"/>
                  </a:cubicBezTo>
                  <a:cubicBezTo>
                    <a:pt x="473252" y="107429"/>
                    <a:pt x="479602" y="60528"/>
                    <a:pt x="498170" y="24295"/>
                  </a:cubicBezTo>
                  <a:cubicBezTo>
                    <a:pt x="465823" y="0"/>
                    <a:pt x="403580" y="27698"/>
                    <a:pt x="353428" y="31419"/>
                  </a:cubicBezTo>
                  <a:cubicBezTo>
                    <a:pt x="277723" y="37147"/>
                    <a:pt x="243979" y="59283"/>
                    <a:pt x="198158" y="117182"/>
                  </a:cubicBezTo>
                  <a:cubicBezTo>
                    <a:pt x="208064" y="139636"/>
                    <a:pt x="230657" y="161925"/>
                    <a:pt x="215176" y="188239"/>
                  </a:cubicBezTo>
                  <a:cubicBezTo>
                    <a:pt x="196913" y="206349"/>
                    <a:pt x="169659" y="211150"/>
                    <a:pt x="150152" y="228028"/>
                  </a:cubicBezTo>
                  <a:cubicBezTo>
                    <a:pt x="130187" y="283298"/>
                    <a:pt x="106184" y="336245"/>
                    <a:pt x="75692" y="385470"/>
                  </a:cubicBezTo>
                  <a:cubicBezTo>
                    <a:pt x="70586" y="497395"/>
                    <a:pt x="0" y="600024"/>
                    <a:pt x="25387" y="715987"/>
                  </a:cubicBezTo>
                  <a:close/>
                </a:path>
              </a:pathLst>
            </a:custGeom>
            <a:noFill/>
            <a:ln w="9525" cmpd="sng">
              <a:solidFill>
                <a:srgbClr val="3A5691"/>
              </a:solidFill>
              <a:prstDash val="solid"/>
            </a:ln>
          </p:spPr>
          <p:txBody>
            <a:bodyPr wrap="square" anchor="ctr">
              <a:spAutoFit/>
            </a:bodyPr>
            <a:lstStyle/>
            <a:p>
              <a:pPr algn="ctr"/>
              <a:endParaRPr lang="en-US"/>
            </a:p>
          </p:txBody>
        </p:sp>
        <p:sp>
          <p:nvSpPr>
            <p:cNvPr id="16" name="Free Form 6"/>
            <p:cNvSpPr/>
            <p:nvPr/>
          </p:nvSpPr>
          <p:spPr>
            <a:xfrm>
              <a:off x="2101615" y="2378991"/>
              <a:ext cx="5362575" cy="2419655"/>
            </a:xfrm>
            <a:custGeom>
              <a:avLst/>
              <a:gdLst/>
              <a:ahLst/>
              <a:cxnLst/>
              <a:rect l="0" t="0" r="0" b="0"/>
              <a:pathLst>
                <a:path w="5362575" h="2419654">
                  <a:moveTo>
                    <a:pt x="19037" y="2406662"/>
                  </a:moveTo>
                  <a:cubicBezTo>
                    <a:pt x="1798256" y="2419654"/>
                    <a:pt x="3583812" y="2414549"/>
                    <a:pt x="5362575" y="2410218"/>
                  </a:cubicBezTo>
                  <a:cubicBezTo>
                    <a:pt x="5337492" y="2323058"/>
                    <a:pt x="5312105" y="2218258"/>
                    <a:pt x="5255450" y="2143328"/>
                  </a:cubicBezTo>
                  <a:cubicBezTo>
                    <a:pt x="5197551" y="2178621"/>
                    <a:pt x="5132222" y="2128469"/>
                    <a:pt x="5074323" y="2116404"/>
                  </a:cubicBezTo>
                  <a:cubicBezTo>
                    <a:pt x="5043817" y="2141308"/>
                    <a:pt x="5010238" y="2168867"/>
                    <a:pt x="4970145" y="2175992"/>
                  </a:cubicBezTo>
                  <a:cubicBezTo>
                    <a:pt x="4932210" y="2156485"/>
                    <a:pt x="4923078" y="2109431"/>
                    <a:pt x="4889487" y="2083879"/>
                  </a:cubicBezTo>
                  <a:cubicBezTo>
                    <a:pt x="4865331" y="2065464"/>
                    <a:pt x="4836998" y="2066086"/>
                    <a:pt x="4817033" y="2041626"/>
                  </a:cubicBezTo>
                  <a:cubicBezTo>
                    <a:pt x="4808816" y="2009419"/>
                    <a:pt x="4828489" y="1963292"/>
                    <a:pt x="4795202" y="1941918"/>
                  </a:cubicBezTo>
                  <a:cubicBezTo>
                    <a:pt x="4776787" y="1937588"/>
                    <a:pt x="4775860" y="1965756"/>
                    <a:pt x="4756658" y="1961743"/>
                  </a:cubicBezTo>
                  <a:cubicBezTo>
                    <a:pt x="4738700" y="1962975"/>
                    <a:pt x="4724755" y="1943785"/>
                    <a:pt x="4728019" y="1927212"/>
                  </a:cubicBezTo>
                  <a:cubicBezTo>
                    <a:pt x="4751387" y="1895017"/>
                    <a:pt x="4806048" y="1876742"/>
                    <a:pt x="4840871" y="1901990"/>
                  </a:cubicBezTo>
                  <a:cubicBezTo>
                    <a:pt x="4856035" y="1982787"/>
                    <a:pt x="4928031" y="2042388"/>
                    <a:pt x="4999240" y="2076754"/>
                  </a:cubicBezTo>
                  <a:cubicBezTo>
                    <a:pt x="5028958" y="2068563"/>
                    <a:pt x="5063020" y="2051367"/>
                    <a:pt x="5078806" y="2024291"/>
                  </a:cubicBezTo>
                  <a:cubicBezTo>
                    <a:pt x="5091201" y="1970722"/>
                    <a:pt x="5040109" y="1974113"/>
                    <a:pt x="5002809" y="1937283"/>
                  </a:cubicBezTo>
                  <a:cubicBezTo>
                    <a:pt x="4981752" y="1916531"/>
                    <a:pt x="4962245" y="1899970"/>
                    <a:pt x="4939487" y="1883092"/>
                  </a:cubicBezTo>
                  <a:cubicBezTo>
                    <a:pt x="4936388" y="1848573"/>
                    <a:pt x="4985308" y="1851355"/>
                    <a:pt x="4991493" y="1821637"/>
                  </a:cubicBezTo>
                  <a:cubicBezTo>
                    <a:pt x="4982362" y="1798726"/>
                    <a:pt x="4943970" y="1764360"/>
                    <a:pt x="4976329" y="1742363"/>
                  </a:cubicBezTo>
                  <a:cubicBezTo>
                    <a:pt x="5030508" y="1739900"/>
                    <a:pt x="5055590" y="1839125"/>
                    <a:pt x="5104980" y="1805533"/>
                  </a:cubicBezTo>
                  <a:cubicBezTo>
                    <a:pt x="5071376" y="1751507"/>
                    <a:pt x="5087480" y="1665897"/>
                    <a:pt x="5016576" y="1638808"/>
                  </a:cubicBezTo>
                  <a:cubicBezTo>
                    <a:pt x="5008994" y="1619148"/>
                    <a:pt x="5037010" y="1616824"/>
                    <a:pt x="5036705" y="1600098"/>
                  </a:cubicBezTo>
                  <a:cubicBezTo>
                    <a:pt x="4984686" y="1569770"/>
                    <a:pt x="4913782" y="1584617"/>
                    <a:pt x="4868887" y="1539722"/>
                  </a:cubicBezTo>
                  <a:cubicBezTo>
                    <a:pt x="4852174" y="1523009"/>
                    <a:pt x="4848771" y="1495450"/>
                    <a:pt x="4834204" y="1476260"/>
                  </a:cubicBezTo>
                  <a:cubicBezTo>
                    <a:pt x="4798606" y="1428889"/>
                    <a:pt x="4734674" y="1414640"/>
                    <a:pt x="4708042" y="1362468"/>
                  </a:cubicBezTo>
                  <a:cubicBezTo>
                    <a:pt x="4739627" y="1311071"/>
                    <a:pt x="4800460" y="1366964"/>
                    <a:pt x="4833442" y="1396682"/>
                  </a:cubicBezTo>
                  <a:cubicBezTo>
                    <a:pt x="4870742" y="1430439"/>
                    <a:pt x="4895519" y="1476883"/>
                    <a:pt x="4915496" y="1506905"/>
                  </a:cubicBezTo>
                  <a:cubicBezTo>
                    <a:pt x="4963795" y="1499946"/>
                    <a:pt x="5002187" y="1565732"/>
                    <a:pt x="5047538" y="1544840"/>
                  </a:cubicBezTo>
                  <a:cubicBezTo>
                    <a:pt x="5017350" y="1474241"/>
                    <a:pt x="5034381" y="1381201"/>
                    <a:pt x="5079733" y="1316189"/>
                  </a:cubicBezTo>
                  <a:cubicBezTo>
                    <a:pt x="5013629" y="1248371"/>
                    <a:pt x="4911458" y="1222209"/>
                    <a:pt x="4852327" y="1151775"/>
                  </a:cubicBezTo>
                  <a:cubicBezTo>
                    <a:pt x="4836071" y="1132433"/>
                    <a:pt x="4827714" y="1101001"/>
                    <a:pt x="4791646" y="1095121"/>
                  </a:cubicBezTo>
                  <a:cubicBezTo>
                    <a:pt x="4675695" y="1132268"/>
                    <a:pt x="4524286" y="1042479"/>
                    <a:pt x="4549521" y="912291"/>
                  </a:cubicBezTo>
                  <a:cubicBezTo>
                    <a:pt x="4487291" y="881176"/>
                    <a:pt x="4432795" y="972667"/>
                    <a:pt x="4369625" y="950836"/>
                  </a:cubicBezTo>
                  <a:cubicBezTo>
                    <a:pt x="4293323" y="880554"/>
                    <a:pt x="4364824" y="781329"/>
                    <a:pt x="4389755" y="705624"/>
                  </a:cubicBezTo>
                  <a:cubicBezTo>
                    <a:pt x="4450130" y="689990"/>
                    <a:pt x="4472736" y="634250"/>
                    <a:pt x="4519942" y="601129"/>
                  </a:cubicBezTo>
                  <a:cubicBezTo>
                    <a:pt x="4548441" y="512876"/>
                    <a:pt x="4480941" y="423252"/>
                    <a:pt x="4394873" y="403275"/>
                  </a:cubicBezTo>
                  <a:cubicBezTo>
                    <a:pt x="4356633" y="305130"/>
                    <a:pt x="4209402" y="361950"/>
                    <a:pt x="4188053" y="256984"/>
                  </a:cubicBezTo>
                  <a:cubicBezTo>
                    <a:pt x="4193768" y="230200"/>
                    <a:pt x="4235577" y="215036"/>
                    <a:pt x="4220705" y="183299"/>
                  </a:cubicBezTo>
                  <a:cubicBezTo>
                    <a:pt x="4169308" y="152946"/>
                    <a:pt x="4099953" y="77406"/>
                    <a:pt x="4049636" y="124155"/>
                  </a:cubicBezTo>
                  <a:cubicBezTo>
                    <a:pt x="4009859" y="161150"/>
                    <a:pt x="4028592" y="237477"/>
                    <a:pt x="3974401" y="269671"/>
                  </a:cubicBezTo>
                  <a:cubicBezTo>
                    <a:pt x="3892054" y="207441"/>
                    <a:pt x="3806748" y="132524"/>
                    <a:pt x="3722992" y="63004"/>
                  </a:cubicBezTo>
                  <a:cubicBezTo>
                    <a:pt x="3697135" y="41490"/>
                    <a:pt x="3669283" y="0"/>
                    <a:pt x="3629812" y="11137"/>
                  </a:cubicBezTo>
                  <a:cubicBezTo>
                    <a:pt x="3617887" y="74777"/>
                    <a:pt x="3628402" y="148158"/>
                    <a:pt x="3593731" y="208838"/>
                  </a:cubicBezTo>
                  <a:cubicBezTo>
                    <a:pt x="3627475" y="298627"/>
                    <a:pt x="3495738" y="307289"/>
                    <a:pt x="3496043" y="387642"/>
                  </a:cubicBezTo>
                  <a:cubicBezTo>
                    <a:pt x="3482263" y="408533"/>
                    <a:pt x="3454095" y="411327"/>
                    <a:pt x="3436607" y="429437"/>
                  </a:cubicBezTo>
                  <a:cubicBezTo>
                    <a:pt x="3432111" y="433933"/>
                    <a:pt x="3429482" y="446620"/>
                    <a:pt x="3423589" y="450799"/>
                  </a:cubicBezTo>
                  <a:cubicBezTo>
                    <a:pt x="3402545" y="465823"/>
                    <a:pt x="3372815" y="465200"/>
                    <a:pt x="3353003" y="482688"/>
                  </a:cubicBezTo>
                  <a:cubicBezTo>
                    <a:pt x="3317709" y="513968"/>
                    <a:pt x="3328225" y="562114"/>
                    <a:pt x="3287217" y="589203"/>
                  </a:cubicBezTo>
                  <a:cubicBezTo>
                    <a:pt x="3255937" y="581456"/>
                    <a:pt x="3247580" y="539508"/>
                    <a:pt x="3216465" y="533323"/>
                  </a:cubicBezTo>
                  <a:cubicBezTo>
                    <a:pt x="3136430" y="583628"/>
                    <a:pt x="3115373" y="704850"/>
                    <a:pt x="3087039" y="791845"/>
                  </a:cubicBezTo>
                  <a:cubicBezTo>
                    <a:pt x="3075432" y="828078"/>
                    <a:pt x="3047415" y="874509"/>
                    <a:pt x="3019551" y="891082"/>
                  </a:cubicBezTo>
                  <a:cubicBezTo>
                    <a:pt x="2912262" y="955166"/>
                    <a:pt x="2859786" y="782396"/>
                    <a:pt x="2771228" y="761199"/>
                  </a:cubicBezTo>
                  <a:cubicBezTo>
                    <a:pt x="2748483" y="791070"/>
                    <a:pt x="2729128" y="837984"/>
                    <a:pt x="2738716" y="875906"/>
                  </a:cubicBezTo>
                  <a:cubicBezTo>
                    <a:pt x="2725407" y="919251"/>
                    <a:pt x="2682532" y="937374"/>
                    <a:pt x="2669209" y="978230"/>
                  </a:cubicBezTo>
                  <a:cubicBezTo>
                    <a:pt x="2666276" y="987526"/>
                    <a:pt x="2669209" y="999604"/>
                    <a:pt x="2665348" y="1008888"/>
                  </a:cubicBezTo>
                  <a:cubicBezTo>
                    <a:pt x="2650020" y="1045578"/>
                    <a:pt x="2615031" y="1063688"/>
                    <a:pt x="2591346" y="1095730"/>
                  </a:cubicBezTo>
                  <a:cubicBezTo>
                    <a:pt x="2556662" y="1142491"/>
                    <a:pt x="2559761" y="1222527"/>
                    <a:pt x="2512085" y="1274381"/>
                  </a:cubicBezTo>
                  <a:cubicBezTo>
                    <a:pt x="2486850" y="1301940"/>
                    <a:pt x="2454021" y="1318818"/>
                    <a:pt x="2431580" y="1344663"/>
                  </a:cubicBezTo>
                  <a:cubicBezTo>
                    <a:pt x="2386380" y="1396682"/>
                    <a:pt x="2334514" y="1464487"/>
                    <a:pt x="2331567" y="1529981"/>
                  </a:cubicBezTo>
                  <a:cubicBezTo>
                    <a:pt x="2341791" y="1544688"/>
                    <a:pt x="2358351" y="1556448"/>
                    <a:pt x="2360066" y="1575803"/>
                  </a:cubicBezTo>
                  <a:cubicBezTo>
                    <a:pt x="2352167" y="1600720"/>
                    <a:pt x="2313927" y="1597164"/>
                    <a:pt x="2305253" y="1623326"/>
                  </a:cubicBezTo>
                  <a:cubicBezTo>
                    <a:pt x="2299068" y="1638185"/>
                    <a:pt x="2316556" y="1649653"/>
                    <a:pt x="2311603" y="1664970"/>
                  </a:cubicBezTo>
                  <a:cubicBezTo>
                    <a:pt x="2286685" y="1695157"/>
                    <a:pt x="2247201" y="1715897"/>
                    <a:pt x="2211603" y="1731378"/>
                  </a:cubicBezTo>
                  <a:cubicBezTo>
                    <a:pt x="2138527" y="1645310"/>
                    <a:pt x="2078926" y="1794090"/>
                    <a:pt x="1998421" y="1777669"/>
                  </a:cubicBezTo>
                  <a:cubicBezTo>
                    <a:pt x="1981555" y="1767459"/>
                    <a:pt x="1975510" y="1740357"/>
                    <a:pt x="1952751" y="1740522"/>
                  </a:cubicBezTo>
                  <a:cubicBezTo>
                    <a:pt x="1914207" y="1757235"/>
                    <a:pt x="1948891" y="1805076"/>
                    <a:pt x="1917001" y="1833257"/>
                  </a:cubicBezTo>
                  <a:cubicBezTo>
                    <a:pt x="1894395" y="1853222"/>
                    <a:pt x="1837270" y="1840204"/>
                    <a:pt x="1797481" y="1849183"/>
                  </a:cubicBezTo>
                  <a:cubicBezTo>
                    <a:pt x="1763737" y="1856778"/>
                    <a:pt x="1710321" y="1898116"/>
                    <a:pt x="1674875" y="1889912"/>
                  </a:cubicBezTo>
                  <a:cubicBezTo>
                    <a:pt x="1629054" y="1879371"/>
                    <a:pt x="1627187" y="1814817"/>
                    <a:pt x="1586941" y="1812036"/>
                  </a:cubicBezTo>
                  <a:cubicBezTo>
                    <a:pt x="1524088" y="1880158"/>
                    <a:pt x="1446999" y="1965921"/>
                    <a:pt x="1360462" y="1909254"/>
                  </a:cubicBezTo>
                  <a:cubicBezTo>
                    <a:pt x="1331975" y="1890674"/>
                    <a:pt x="1318196" y="1844865"/>
                    <a:pt x="1264170" y="1844078"/>
                  </a:cubicBezTo>
                  <a:cubicBezTo>
                    <a:pt x="1215555" y="1804758"/>
                    <a:pt x="1203324" y="1741284"/>
                    <a:pt x="1185837" y="1683702"/>
                  </a:cubicBezTo>
                  <a:cubicBezTo>
                    <a:pt x="1184135" y="1667916"/>
                    <a:pt x="1207046" y="1660474"/>
                    <a:pt x="1199603" y="1644230"/>
                  </a:cubicBezTo>
                  <a:cubicBezTo>
                    <a:pt x="1150073" y="1618843"/>
                    <a:pt x="1115707" y="1678432"/>
                    <a:pt x="1086599" y="1705063"/>
                  </a:cubicBezTo>
                  <a:cubicBezTo>
                    <a:pt x="1040930" y="1746859"/>
                    <a:pt x="984122" y="1802282"/>
                    <a:pt x="932408" y="1836813"/>
                  </a:cubicBezTo>
                  <a:cubicBezTo>
                    <a:pt x="854392" y="1888972"/>
                    <a:pt x="753605" y="1894547"/>
                    <a:pt x="689673" y="1960499"/>
                  </a:cubicBezTo>
                  <a:cubicBezTo>
                    <a:pt x="679615" y="1964372"/>
                    <a:pt x="666762" y="1960194"/>
                    <a:pt x="658406" y="1968246"/>
                  </a:cubicBezTo>
                  <a:cubicBezTo>
                    <a:pt x="663816" y="2023198"/>
                    <a:pt x="619239" y="2063292"/>
                    <a:pt x="569696" y="2074900"/>
                  </a:cubicBezTo>
                  <a:cubicBezTo>
                    <a:pt x="560400" y="2112987"/>
                    <a:pt x="556996" y="2139302"/>
                    <a:pt x="533311" y="2161590"/>
                  </a:cubicBezTo>
                  <a:cubicBezTo>
                    <a:pt x="493521" y="2199220"/>
                    <a:pt x="423557" y="2179091"/>
                    <a:pt x="389966" y="2208491"/>
                  </a:cubicBezTo>
                  <a:cubicBezTo>
                    <a:pt x="372465" y="2223681"/>
                    <a:pt x="367207" y="2253081"/>
                    <a:pt x="350634" y="2265934"/>
                  </a:cubicBezTo>
                  <a:cubicBezTo>
                    <a:pt x="302488" y="2303399"/>
                    <a:pt x="221373" y="2282342"/>
                    <a:pt x="164871" y="2327402"/>
                  </a:cubicBezTo>
                  <a:cubicBezTo>
                    <a:pt x="108051" y="2324150"/>
                    <a:pt x="49530" y="2332964"/>
                    <a:pt x="6959" y="2372448"/>
                  </a:cubicBezTo>
                  <a:cubicBezTo>
                    <a:pt x="0" y="2384679"/>
                    <a:pt x="11760" y="2397836"/>
                    <a:pt x="19037" y="2406662"/>
                  </a:cubicBezTo>
                  <a:close/>
                </a:path>
              </a:pathLst>
            </a:custGeom>
            <a:noFill/>
            <a:ln w="9525" cmpd="sng">
              <a:solidFill>
                <a:srgbClr val="3A5691"/>
              </a:solidFill>
              <a:prstDash val="solid"/>
            </a:ln>
          </p:spPr>
          <p:txBody>
            <a:bodyPr wrap="square" anchor="ctr">
              <a:spAutoFit/>
            </a:bodyPr>
            <a:lstStyle/>
            <a:p>
              <a:pPr algn="ctr"/>
              <a:endParaRPr lang="en-US"/>
            </a:p>
          </p:txBody>
        </p:sp>
      </p:grpSp>
      <p:sp>
        <p:nvSpPr>
          <p:cNvPr id="14" name="TextBox 13"/>
          <p:cNvSpPr txBox="1"/>
          <p:nvPr/>
        </p:nvSpPr>
        <p:spPr>
          <a:xfrm rot="19740000">
            <a:off x="2046110" y="1495780"/>
            <a:ext cx="2743200" cy="2743200"/>
          </a:xfrm>
          <a:prstGeom prst="rect">
            <a:avLst/>
          </a:prstGeom>
          <a:noFill/>
          <a:scene3d>
            <a:camera prst="orthographicFront">
              <a:rot lat="0" lon="0" rev="720000"/>
            </a:camera>
            <a:lightRig rig="threePt" dir="t"/>
          </a:scene3d>
        </p:spPr>
        <p:txBody>
          <a:bodyPr wrap="square" rtlCol="0">
            <a:prstTxWarp prst="textCircle">
              <a:avLst/>
            </a:prstTxWarp>
            <a:spAutoFit/>
          </a:bodyPr>
          <a:lstStyle/>
          <a:p>
            <a:r>
              <a:rPr lang="en-US" sz="2600" dirty="0" smtClean="0">
                <a:solidFill>
                  <a:schemeClr val="accent1">
                    <a:lumMod val="75000"/>
                  </a:schemeClr>
                </a:solidFill>
              </a:rPr>
              <a:t>The Commonwealth</a:t>
            </a:r>
            <a:endParaRPr lang="en-US" sz="2600"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xmlns:p14="http://schemas.microsoft.com/office/powerpoint/2010/main" advClick="0" advTm="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2862262" y="796925"/>
            <a:ext cx="1593850"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999741" y="2949222"/>
            <a:ext cx="898703" cy="1588"/>
          </a:xfrm>
          <a:prstGeom prst="line">
            <a:avLst/>
          </a:prstGeom>
          <a:ln w="31750" cap="flat" cmpd="sng" algn="ctr">
            <a:solidFill>
              <a:srgbClr val="00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983111" y="2504169"/>
            <a:ext cx="2017800" cy="892552"/>
          </a:xfrm>
          <a:prstGeom prst="rect">
            <a:avLst/>
          </a:prstGeom>
          <a:noFill/>
        </p:spPr>
        <p:txBody>
          <a:bodyPr wrap="none" rtlCol="0">
            <a:spAutoFit/>
          </a:bodyPr>
          <a:lstStyle/>
          <a:p>
            <a:r>
              <a:rPr lang="en-US" sz="2800" dirty="0" smtClean="0"/>
              <a:t>HOPES Haiti</a:t>
            </a:r>
            <a:br>
              <a:rPr lang="en-US" sz="2800" dirty="0" smtClean="0"/>
            </a:br>
            <a:r>
              <a:rPr lang="en-US" sz="2400" dirty="0" smtClean="0"/>
              <a:t>(Telemedicine)</a:t>
            </a:r>
            <a:endParaRPr lang="en-US" sz="2400" dirty="0"/>
          </a:p>
        </p:txBody>
      </p:sp>
      <p:sp>
        <p:nvSpPr>
          <p:cNvPr id="17" name="Oval 16"/>
          <p:cNvSpPr/>
          <p:nvPr/>
        </p:nvSpPr>
        <p:spPr>
          <a:xfrm>
            <a:off x="2318630" y="1601779"/>
            <a:ext cx="2681111" cy="2681111"/>
          </a:xfrm>
          <a:prstGeom prst="ellipse">
            <a:avLst/>
          </a:prstGeom>
          <a:gradFill>
            <a:gsLst>
              <a:gs pos="0">
                <a:schemeClr val="bg2">
                  <a:lumMod val="50000"/>
                </a:schemeClr>
              </a:gs>
              <a:gs pos="35000">
                <a:schemeClr val="bg2">
                  <a:lumMod val="75000"/>
                </a:schemeClr>
              </a:gs>
              <a:gs pos="100000">
                <a:schemeClr val="bg2">
                  <a:lumMod val="90000"/>
                </a:schemeClr>
              </a:gs>
            </a:gsLst>
          </a:gradFill>
          <a:ln w="31750" cap="flat" cmpd="sng" algn="ctr">
            <a:solidFill>
              <a:srgbClr val="000000"/>
            </a:solidFill>
            <a:prstDash val="solid"/>
            <a:round/>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TextBox 17"/>
          <p:cNvSpPr txBox="1"/>
          <p:nvPr/>
        </p:nvSpPr>
        <p:spPr>
          <a:xfrm rot="19740000">
            <a:off x="2046110" y="1495780"/>
            <a:ext cx="2743200" cy="2743200"/>
          </a:xfrm>
          <a:prstGeom prst="rect">
            <a:avLst/>
          </a:prstGeom>
          <a:noFill/>
          <a:scene3d>
            <a:camera prst="orthographicFront">
              <a:rot lat="0" lon="0" rev="0"/>
            </a:camera>
            <a:lightRig rig="threePt" dir="t"/>
          </a:scene3d>
        </p:spPr>
        <p:txBody>
          <a:bodyPr wrap="square" rtlCol="0">
            <a:prstTxWarp prst="textCircle">
              <a:avLst/>
            </a:prstTxWarp>
            <a:spAutoFit/>
          </a:bodyPr>
          <a:lstStyle/>
          <a:p>
            <a:r>
              <a:rPr lang="en-US" sz="2600" dirty="0" smtClean="0">
                <a:solidFill>
                  <a:schemeClr val="accent1">
                    <a:lumMod val="75000"/>
                  </a:schemeClr>
                </a:solidFill>
              </a:rPr>
              <a:t>The World</a:t>
            </a:r>
            <a:endParaRPr lang="en-US" sz="2600" dirty="0">
              <a:solidFill>
                <a:schemeClr val="accent1">
                  <a:lumMod val="75000"/>
                </a:schemeClr>
              </a:solidFill>
            </a:endParaRPr>
          </a:p>
        </p:txBody>
      </p:sp>
      <p:grpSp>
        <p:nvGrpSpPr>
          <p:cNvPr id="19" name="Group 6"/>
          <p:cNvGrpSpPr/>
          <p:nvPr/>
        </p:nvGrpSpPr>
        <p:grpSpPr>
          <a:xfrm>
            <a:off x="2547805" y="1873866"/>
            <a:ext cx="2235030" cy="2164451"/>
            <a:chOff x="269280" y="291856"/>
            <a:chExt cx="8234342" cy="8215960"/>
          </a:xfrm>
        </p:grpSpPr>
        <p:sp>
          <p:nvSpPr>
            <p:cNvPr id="20" name="Free Form 3"/>
            <p:cNvSpPr/>
            <p:nvPr/>
          </p:nvSpPr>
          <p:spPr>
            <a:xfrm>
              <a:off x="459536" y="485635"/>
              <a:ext cx="7842695" cy="7840751"/>
            </a:xfrm>
            <a:custGeom>
              <a:avLst/>
              <a:gdLst/>
              <a:ahLst/>
              <a:cxnLst/>
              <a:rect l="0" t="0" r="0" b="0"/>
              <a:pathLst>
                <a:path w="7842694" h="7840751">
                  <a:moveTo>
                    <a:pt x="0" y="3931399"/>
                  </a:moveTo>
                  <a:cubicBezTo>
                    <a:pt x="0" y="6096558"/>
                    <a:pt x="1755622" y="7851775"/>
                    <a:pt x="3921290" y="7851775"/>
                  </a:cubicBezTo>
                  <a:lnTo>
                    <a:pt x="3921290" y="7851775"/>
                  </a:lnTo>
                  <a:cubicBezTo>
                    <a:pt x="6087021" y="7851775"/>
                    <a:pt x="7842694" y="6096558"/>
                    <a:pt x="7842694" y="3931399"/>
                  </a:cubicBezTo>
                  <a:lnTo>
                    <a:pt x="7842694" y="3931399"/>
                  </a:lnTo>
                  <a:cubicBezTo>
                    <a:pt x="7842694" y="1766214"/>
                    <a:pt x="6087021" y="11023"/>
                    <a:pt x="3921290" y="11023"/>
                  </a:cubicBezTo>
                  <a:lnTo>
                    <a:pt x="3921290" y="11023"/>
                  </a:lnTo>
                  <a:cubicBezTo>
                    <a:pt x="1755622" y="11023"/>
                    <a:pt x="0" y="1766214"/>
                    <a:pt x="0" y="3931399"/>
                  </a:cubicBezTo>
                  <a:close/>
                </a:path>
              </a:pathLst>
            </a:custGeom>
            <a:gradFill>
              <a:gsLst>
                <a:gs pos="0">
                  <a:srgbClr val="191E44"/>
                </a:gs>
                <a:gs pos="100000">
                  <a:srgbClr val="FFFFFF"/>
                </a:gs>
              </a:gsLst>
              <a:path path="shape">
                <a:fillToRect l="50000" t="50000" r="50000" b="50000"/>
              </a:path>
            </a:gradFill>
            <a:ln w="12700" cmpd="sng">
              <a:solidFill>
                <a:srgbClr val="191E44"/>
              </a:solidFill>
              <a:prstDash val="solid"/>
            </a:ln>
          </p:spPr>
          <p:txBody>
            <a:bodyPr wrap="square" anchor="ctr">
              <a:spAutoFit/>
            </a:bodyPr>
            <a:lstStyle/>
            <a:p>
              <a:pPr algn="ctr"/>
              <a:endParaRPr lang="en-US"/>
            </a:p>
          </p:txBody>
        </p:sp>
        <p:sp>
          <p:nvSpPr>
            <p:cNvPr id="21" name="Free Form 4"/>
            <p:cNvSpPr/>
            <p:nvPr/>
          </p:nvSpPr>
          <p:spPr>
            <a:xfrm>
              <a:off x="269280" y="291856"/>
              <a:ext cx="8217916" cy="8215960"/>
            </a:xfrm>
            <a:custGeom>
              <a:avLst/>
              <a:gdLst/>
              <a:ahLst/>
              <a:cxnLst/>
              <a:rect l="0" t="0" r="0" b="0"/>
              <a:pathLst>
                <a:path w="8217916" h="8215960">
                  <a:moveTo>
                    <a:pt x="8217916" y="4119041"/>
                  </a:moveTo>
                  <a:cubicBezTo>
                    <a:pt x="8217916" y="6387807"/>
                    <a:pt x="6378270" y="8226983"/>
                    <a:pt x="4108958" y="8226983"/>
                  </a:cubicBezTo>
                  <a:cubicBezTo>
                    <a:pt x="1839645" y="8226983"/>
                    <a:pt x="0" y="6387807"/>
                    <a:pt x="0" y="4119041"/>
                  </a:cubicBezTo>
                  <a:cubicBezTo>
                    <a:pt x="0" y="1850237"/>
                    <a:pt x="1839645" y="11023"/>
                    <a:pt x="4108958" y="11023"/>
                  </a:cubicBezTo>
                  <a:cubicBezTo>
                    <a:pt x="6378270" y="11023"/>
                    <a:pt x="8217916" y="1850237"/>
                    <a:pt x="8217916" y="4119041"/>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23" name="Free Form 5"/>
            <p:cNvSpPr/>
            <p:nvPr/>
          </p:nvSpPr>
          <p:spPr>
            <a:xfrm>
              <a:off x="1776102" y="298646"/>
              <a:ext cx="6277712" cy="3142501"/>
            </a:xfrm>
            <a:custGeom>
              <a:avLst/>
              <a:gdLst/>
              <a:ahLst/>
              <a:cxnLst/>
              <a:rect l="0" t="0" r="0" b="0"/>
              <a:pathLst>
                <a:path w="6277711" h="3142500">
                  <a:moveTo>
                    <a:pt x="5997981" y="3090646"/>
                  </a:moveTo>
                  <a:cubicBezTo>
                    <a:pt x="6005703" y="3088995"/>
                    <a:pt x="6006198" y="3080194"/>
                    <a:pt x="6010630" y="3075279"/>
                  </a:cubicBezTo>
                  <a:cubicBezTo>
                    <a:pt x="6018098" y="3083687"/>
                    <a:pt x="6038316" y="3079432"/>
                    <a:pt x="6037351" y="3096234"/>
                  </a:cubicBezTo>
                  <a:cubicBezTo>
                    <a:pt x="6051359" y="3099054"/>
                    <a:pt x="6052807" y="3114382"/>
                    <a:pt x="6064034" y="3119983"/>
                  </a:cubicBezTo>
                  <a:cubicBezTo>
                    <a:pt x="6072301" y="3117176"/>
                    <a:pt x="6079096" y="3121482"/>
                    <a:pt x="6086538" y="3118599"/>
                  </a:cubicBezTo>
                  <a:cubicBezTo>
                    <a:pt x="6091542" y="3105378"/>
                    <a:pt x="6084646" y="3095091"/>
                    <a:pt x="6083731" y="3080867"/>
                  </a:cubicBezTo>
                  <a:cubicBezTo>
                    <a:pt x="6082944" y="3068828"/>
                    <a:pt x="6090335" y="3061931"/>
                    <a:pt x="6092164" y="3051530"/>
                  </a:cubicBezTo>
                  <a:cubicBezTo>
                    <a:pt x="6093459" y="3044177"/>
                    <a:pt x="6090678" y="3036595"/>
                    <a:pt x="6092164" y="3030575"/>
                  </a:cubicBezTo>
                  <a:cubicBezTo>
                    <a:pt x="6095263" y="3018078"/>
                    <a:pt x="6107874" y="3012668"/>
                    <a:pt x="6114643" y="3002635"/>
                  </a:cubicBezTo>
                  <a:cubicBezTo>
                    <a:pt x="6117221" y="2992145"/>
                    <a:pt x="6121908" y="2983776"/>
                    <a:pt x="6131509" y="2980283"/>
                  </a:cubicBezTo>
                  <a:cubicBezTo>
                    <a:pt x="6131750" y="2973070"/>
                    <a:pt x="6130645" y="2964522"/>
                    <a:pt x="6132918" y="2959328"/>
                  </a:cubicBezTo>
                  <a:lnTo>
                    <a:pt x="6138557" y="2959328"/>
                  </a:lnTo>
                  <a:cubicBezTo>
                    <a:pt x="6144386" y="2928708"/>
                    <a:pt x="6123343" y="2913062"/>
                    <a:pt x="6128702" y="2878315"/>
                  </a:cubicBezTo>
                  <a:cubicBezTo>
                    <a:pt x="6134404" y="2870466"/>
                    <a:pt x="6138036" y="2860573"/>
                    <a:pt x="6137135" y="2846171"/>
                  </a:cubicBezTo>
                  <a:cubicBezTo>
                    <a:pt x="6123470" y="2838348"/>
                    <a:pt x="6124765" y="2815628"/>
                    <a:pt x="6117463" y="2801480"/>
                  </a:cubicBezTo>
                  <a:cubicBezTo>
                    <a:pt x="6116599" y="2779496"/>
                    <a:pt x="6121234" y="2752064"/>
                    <a:pt x="6109030" y="2741396"/>
                  </a:cubicBezTo>
                  <a:cubicBezTo>
                    <a:pt x="6099263" y="2741333"/>
                    <a:pt x="6096355" y="2734437"/>
                    <a:pt x="6089345" y="2731617"/>
                  </a:cubicBezTo>
                  <a:cubicBezTo>
                    <a:pt x="6077305" y="2713799"/>
                    <a:pt x="6065050" y="2696159"/>
                    <a:pt x="6064034" y="2667368"/>
                  </a:cubicBezTo>
                  <a:cubicBezTo>
                    <a:pt x="6057811" y="2651658"/>
                    <a:pt x="6055055" y="2632519"/>
                    <a:pt x="6050000" y="2615666"/>
                  </a:cubicBezTo>
                  <a:cubicBezTo>
                    <a:pt x="6051270" y="2606954"/>
                    <a:pt x="6047892" y="2602852"/>
                    <a:pt x="6047168" y="2596121"/>
                  </a:cubicBezTo>
                  <a:cubicBezTo>
                    <a:pt x="6045504" y="2595892"/>
                    <a:pt x="6043180" y="2596349"/>
                    <a:pt x="6042952" y="2594724"/>
                  </a:cubicBezTo>
                  <a:cubicBezTo>
                    <a:pt x="6041618" y="2587205"/>
                    <a:pt x="6041224" y="2578760"/>
                    <a:pt x="6041567" y="2569565"/>
                  </a:cubicBezTo>
                  <a:cubicBezTo>
                    <a:pt x="6033947" y="2550515"/>
                    <a:pt x="6051740" y="2523655"/>
                    <a:pt x="6038735" y="2505316"/>
                  </a:cubicBezTo>
                  <a:cubicBezTo>
                    <a:pt x="6041237" y="2473477"/>
                    <a:pt x="6036729" y="2448648"/>
                    <a:pt x="6020460" y="2435466"/>
                  </a:cubicBezTo>
                  <a:cubicBezTo>
                    <a:pt x="6021578" y="2429700"/>
                    <a:pt x="6018301" y="2428290"/>
                    <a:pt x="6019063" y="2422880"/>
                  </a:cubicBezTo>
                  <a:cubicBezTo>
                    <a:pt x="5985979" y="2409659"/>
                    <a:pt x="5976874" y="2372626"/>
                    <a:pt x="5971273" y="2332088"/>
                  </a:cubicBezTo>
                  <a:cubicBezTo>
                    <a:pt x="5976454" y="2328379"/>
                    <a:pt x="5978093" y="2321153"/>
                    <a:pt x="5985332" y="2319502"/>
                  </a:cubicBezTo>
                  <a:lnTo>
                    <a:pt x="5985332" y="2309736"/>
                  </a:lnTo>
                  <a:cubicBezTo>
                    <a:pt x="5991885" y="2311590"/>
                    <a:pt x="5991555" y="2306612"/>
                    <a:pt x="5993765" y="2304135"/>
                  </a:cubicBezTo>
                  <a:cubicBezTo>
                    <a:pt x="5992545" y="2308631"/>
                    <a:pt x="5995924" y="2308517"/>
                    <a:pt x="5997981" y="2309736"/>
                  </a:cubicBezTo>
                  <a:cubicBezTo>
                    <a:pt x="5999378" y="2301786"/>
                    <a:pt x="6008547" y="2301608"/>
                    <a:pt x="6010630" y="2294369"/>
                  </a:cubicBezTo>
                  <a:lnTo>
                    <a:pt x="6010630" y="2266416"/>
                  </a:lnTo>
                  <a:cubicBezTo>
                    <a:pt x="5997117" y="2253780"/>
                    <a:pt x="5998603" y="2226233"/>
                    <a:pt x="5988138" y="2210562"/>
                  </a:cubicBezTo>
                  <a:cubicBezTo>
                    <a:pt x="5999149" y="2179510"/>
                    <a:pt x="5959589" y="2155469"/>
                    <a:pt x="5972657" y="2126729"/>
                  </a:cubicBezTo>
                  <a:cubicBezTo>
                    <a:pt x="5979210" y="2124824"/>
                    <a:pt x="5989256" y="2126437"/>
                    <a:pt x="5992355" y="2121128"/>
                  </a:cubicBezTo>
                  <a:cubicBezTo>
                    <a:pt x="6007087" y="2135378"/>
                    <a:pt x="6021743" y="2149665"/>
                    <a:pt x="6035916" y="2164448"/>
                  </a:cubicBezTo>
                  <a:cubicBezTo>
                    <a:pt x="6049581" y="2159431"/>
                    <a:pt x="6052654" y="2175306"/>
                    <a:pt x="6064034" y="2177008"/>
                  </a:cubicBezTo>
                  <a:cubicBezTo>
                    <a:pt x="6064808" y="2175002"/>
                    <a:pt x="6062395" y="2169807"/>
                    <a:pt x="6065456" y="2170036"/>
                  </a:cubicBezTo>
                  <a:cubicBezTo>
                    <a:pt x="6076569" y="2175764"/>
                    <a:pt x="6091491" y="2177694"/>
                    <a:pt x="6100597" y="2185390"/>
                  </a:cubicBezTo>
                  <a:cubicBezTo>
                    <a:pt x="6104674" y="2182215"/>
                    <a:pt x="6107772" y="2182215"/>
                    <a:pt x="6111836" y="2185390"/>
                  </a:cubicBezTo>
                  <a:cubicBezTo>
                    <a:pt x="6111938" y="2177034"/>
                    <a:pt x="6110046" y="2171636"/>
                    <a:pt x="6113246" y="2164448"/>
                  </a:cubicBezTo>
                  <a:cubicBezTo>
                    <a:pt x="6117272" y="2167432"/>
                    <a:pt x="6119380" y="2172322"/>
                    <a:pt x="6124486" y="2174227"/>
                  </a:cubicBezTo>
                  <a:cubicBezTo>
                    <a:pt x="6126822" y="2174201"/>
                    <a:pt x="6125286" y="2170341"/>
                    <a:pt x="6127318" y="2170036"/>
                  </a:cubicBezTo>
                  <a:cubicBezTo>
                    <a:pt x="6128232" y="2174697"/>
                    <a:pt x="6131826" y="2176691"/>
                    <a:pt x="6134315" y="2179828"/>
                  </a:cubicBezTo>
                  <a:cubicBezTo>
                    <a:pt x="6134265" y="2175141"/>
                    <a:pt x="6128956" y="2168486"/>
                    <a:pt x="6132918" y="2164448"/>
                  </a:cubicBezTo>
                  <a:cubicBezTo>
                    <a:pt x="6141580" y="2168410"/>
                    <a:pt x="6139167" y="2183384"/>
                    <a:pt x="6154000" y="2181212"/>
                  </a:cubicBezTo>
                  <a:cubicBezTo>
                    <a:pt x="6156731" y="2175573"/>
                    <a:pt x="6147561" y="2174760"/>
                    <a:pt x="6152591" y="2171433"/>
                  </a:cubicBezTo>
                  <a:cubicBezTo>
                    <a:pt x="6158077" y="2177630"/>
                    <a:pt x="6165811" y="2181567"/>
                    <a:pt x="6168047" y="2190991"/>
                  </a:cubicBezTo>
                  <a:cubicBezTo>
                    <a:pt x="6176899" y="2192223"/>
                    <a:pt x="6178283" y="2202053"/>
                    <a:pt x="6183528" y="2207742"/>
                  </a:cubicBezTo>
                  <a:cubicBezTo>
                    <a:pt x="6187046" y="2211590"/>
                    <a:pt x="6192075" y="2213470"/>
                    <a:pt x="6194755" y="2217534"/>
                  </a:cubicBezTo>
                  <a:cubicBezTo>
                    <a:pt x="6198679" y="2223439"/>
                    <a:pt x="6198158" y="2231504"/>
                    <a:pt x="6201803" y="2238489"/>
                  </a:cubicBezTo>
                  <a:cubicBezTo>
                    <a:pt x="6205651" y="2245842"/>
                    <a:pt x="6213043" y="2251303"/>
                    <a:pt x="6215849" y="2259431"/>
                  </a:cubicBezTo>
                  <a:cubicBezTo>
                    <a:pt x="6220726" y="2273554"/>
                    <a:pt x="6223876" y="2291308"/>
                    <a:pt x="6224308" y="2304135"/>
                  </a:cubicBezTo>
                  <a:cubicBezTo>
                    <a:pt x="6230975" y="2306802"/>
                    <a:pt x="6226886" y="2320201"/>
                    <a:pt x="6232715" y="2323693"/>
                  </a:cubicBezTo>
                  <a:cubicBezTo>
                    <a:pt x="6231674" y="2332659"/>
                    <a:pt x="6234366" y="2337904"/>
                    <a:pt x="6234125" y="2346045"/>
                  </a:cubicBezTo>
                  <a:cubicBezTo>
                    <a:pt x="6222263" y="2353183"/>
                    <a:pt x="6240792" y="2367800"/>
                    <a:pt x="6232715" y="2375395"/>
                  </a:cubicBezTo>
                  <a:cubicBezTo>
                    <a:pt x="6238684" y="2387612"/>
                    <a:pt x="6239256" y="2405202"/>
                    <a:pt x="6252400" y="2410320"/>
                  </a:cubicBezTo>
                  <a:cubicBezTo>
                    <a:pt x="6252108" y="2402586"/>
                    <a:pt x="6254762" y="2397760"/>
                    <a:pt x="6263640" y="2399131"/>
                  </a:cubicBezTo>
                  <a:cubicBezTo>
                    <a:pt x="6264465" y="2394813"/>
                    <a:pt x="6266599" y="2391816"/>
                    <a:pt x="6267856" y="2387968"/>
                  </a:cubicBezTo>
                  <a:cubicBezTo>
                    <a:pt x="6272822" y="2388184"/>
                    <a:pt x="6271234" y="2394851"/>
                    <a:pt x="6277711" y="2393543"/>
                  </a:cubicBezTo>
                  <a:lnTo>
                    <a:pt x="6277711" y="2379586"/>
                  </a:lnTo>
                  <a:cubicBezTo>
                    <a:pt x="6262306" y="2346934"/>
                    <a:pt x="6239484" y="2321636"/>
                    <a:pt x="6227102" y="2285974"/>
                  </a:cubicBezTo>
                  <a:cubicBezTo>
                    <a:pt x="6229883" y="2286000"/>
                    <a:pt x="6228892" y="2289797"/>
                    <a:pt x="6232715" y="2288781"/>
                  </a:cubicBezTo>
                  <a:cubicBezTo>
                    <a:pt x="6232309" y="2274747"/>
                    <a:pt x="6224473" y="2268118"/>
                    <a:pt x="6222885" y="2255253"/>
                  </a:cubicBezTo>
                  <a:cubicBezTo>
                    <a:pt x="6214109" y="2247773"/>
                    <a:pt x="6214783" y="2236749"/>
                    <a:pt x="6210236" y="2227300"/>
                  </a:cubicBezTo>
                  <a:cubicBezTo>
                    <a:pt x="6205207" y="2216886"/>
                    <a:pt x="6195377" y="2208923"/>
                    <a:pt x="6190564" y="2197976"/>
                  </a:cubicBezTo>
                  <a:cubicBezTo>
                    <a:pt x="6182486" y="2179688"/>
                    <a:pt x="6176302" y="2161146"/>
                    <a:pt x="6162433" y="2149068"/>
                  </a:cubicBezTo>
                  <a:cubicBezTo>
                    <a:pt x="6157112" y="2147023"/>
                    <a:pt x="6162167" y="2155317"/>
                    <a:pt x="6156833" y="2153272"/>
                  </a:cubicBezTo>
                  <a:cubicBezTo>
                    <a:pt x="6146139" y="2132787"/>
                    <a:pt x="6122403" y="2110524"/>
                    <a:pt x="6128702" y="2086216"/>
                  </a:cubicBezTo>
                  <a:cubicBezTo>
                    <a:pt x="6133541" y="2089429"/>
                    <a:pt x="6136144" y="2098763"/>
                    <a:pt x="6142774" y="2095995"/>
                  </a:cubicBezTo>
                  <a:cubicBezTo>
                    <a:pt x="6133795" y="2079307"/>
                    <a:pt x="6126594" y="2060829"/>
                    <a:pt x="6109030" y="2052688"/>
                  </a:cubicBezTo>
                  <a:cubicBezTo>
                    <a:pt x="6103696" y="2057400"/>
                    <a:pt x="6101346" y="2057615"/>
                    <a:pt x="6094971" y="2059673"/>
                  </a:cubicBezTo>
                  <a:cubicBezTo>
                    <a:pt x="6095619" y="2066353"/>
                    <a:pt x="6093955" y="2070773"/>
                    <a:pt x="6090754" y="2073643"/>
                  </a:cubicBezTo>
                  <a:cubicBezTo>
                    <a:pt x="6083020" y="2064092"/>
                    <a:pt x="6081991" y="2047875"/>
                    <a:pt x="6071057" y="2041499"/>
                  </a:cubicBezTo>
                  <a:cubicBezTo>
                    <a:pt x="6067933" y="2049691"/>
                    <a:pt x="6075476" y="2064067"/>
                    <a:pt x="6071057" y="2073643"/>
                  </a:cubicBezTo>
                  <a:cubicBezTo>
                    <a:pt x="6039281" y="2075230"/>
                    <a:pt x="6030976" y="2041931"/>
                    <a:pt x="6006414" y="2031733"/>
                  </a:cubicBezTo>
                  <a:cubicBezTo>
                    <a:pt x="5998603" y="2031428"/>
                    <a:pt x="5996241" y="2036533"/>
                    <a:pt x="5986716" y="2034527"/>
                  </a:cubicBezTo>
                  <a:cubicBezTo>
                    <a:pt x="5974549" y="2024748"/>
                    <a:pt x="5958268" y="2019046"/>
                    <a:pt x="5957227" y="1998192"/>
                  </a:cubicBezTo>
                  <a:cubicBezTo>
                    <a:pt x="5950140" y="1985200"/>
                    <a:pt x="5933046" y="1982165"/>
                    <a:pt x="5926302" y="1968868"/>
                  </a:cubicBezTo>
                  <a:cubicBezTo>
                    <a:pt x="5926772" y="1950694"/>
                    <a:pt x="5919406" y="1940318"/>
                    <a:pt x="5913653" y="1928355"/>
                  </a:cubicBezTo>
                  <a:lnTo>
                    <a:pt x="5917869" y="1928355"/>
                  </a:lnTo>
                  <a:cubicBezTo>
                    <a:pt x="5917044" y="1925332"/>
                    <a:pt x="5911684" y="1919706"/>
                    <a:pt x="5915037" y="1917166"/>
                  </a:cubicBezTo>
                  <a:cubicBezTo>
                    <a:pt x="5917349" y="1922335"/>
                    <a:pt x="5922162" y="1925002"/>
                    <a:pt x="5920638" y="1933943"/>
                  </a:cubicBezTo>
                  <a:cubicBezTo>
                    <a:pt x="5936068" y="1940039"/>
                    <a:pt x="5942965" y="1954631"/>
                    <a:pt x="5957227" y="1961870"/>
                  </a:cubicBezTo>
                  <a:cubicBezTo>
                    <a:pt x="5957036" y="1952752"/>
                    <a:pt x="5944946" y="1948014"/>
                    <a:pt x="5948768" y="1939531"/>
                  </a:cubicBezTo>
                  <a:cubicBezTo>
                    <a:pt x="5949467" y="1943125"/>
                    <a:pt x="5955220" y="1948853"/>
                    <a:pt x="5958624" y="1945119"/>
                  </a:cubicBezTo>
                  <a:cubicBezTo>
                    <a:pt x="5950775" y="1934730"/>
                    <a:pt x="5933097" y="1926729"/>
                    <a:pt x="5931903" y="1914385"/>
                  </a:cubicBezTo>
                  <a:cubicBezTo>
                    <a:pt x="5938126" y="1914258"/>
                    <a:pt x="5933173" y="1925269"/>
                    <a:pt x="5940361" y="1924164"/>
                  </a:cubicBezTo>
                  <a:cubicBezTo>
                    <a:pt x="5945695" y="1926209"/>
                    <a:pt x="5940640" y="1917928"/>
                    <a:pt x="5945974" y="1919973"/>
                  </a:cubicBezTo>
                  <a:cubicBezTo>
                    <a:pt x="5945098" y="1926056"/>
                    <a:pt x="5954522" y="1928444"/>
                    <a:pt x="5948768" y="1931149"/>
                  </a:cubicBezTo>
                  <a:cubicBezTo>
                    <a:pt x="5953556" y="1931695"/>
                    <a:pt x="5951105" y="1935441"/>
                    <a:pt x="5954407" y="1931149"/>
                  </a:cubicBezTo>
                  <a:cubicBezTo>
                    <a:pt x="5957481" y="1935734"/>
                    <a:pt x="5957773" y="1935848"/>
                    <a:pt x="5958624" y="1940928"/>
                  </a:cubicBezTo>
                  <a:cubicBezTo>
                    <a:pt x="5975108" y="1947824"/>
                    <a:pt x="5981712" y="1964537"/>
                    <a:pt x="6005004" y="1964677"/>
                  </a:cubicBezTo>
                  <a:cubicBezTo>
                    <a:pt x="6005995" y="1958492"/>
                    <a:pt x="6000737" y="1951278"/>
                    <a:pt x="6005004" y="1946503"/>
                  </a:cubicBezTo>
                  <a:cubicBezTo>
                    <a:pt x="6004331" y="1953234"/>
                    <a:pt x="6007608" y="1956028"/>
                    <a:pt x="6010630" y="1959089"/>
                  </a:cubicBezTo>
                  <a:cubicBezTo>
                    <a:pt x="6011926" y="1952675"/>
                    <a:pt x="6007112" y="1952332"/>
                    <a:pt x="6007811" y="1946503"/>
                  </a:cubicBezTo>
                  <a:lnTo>
                    <a:pt x="6016244" y="1946503"/>
                  </a:lnTo>
                  <a:cubicBezTo>
                    <a:pt x="6016866" y="1949145"/>
                    <a:pt x="6014326" y="1954949"/>
                    <a:pt x="6019063" y="1953501"/>
                  </a:cubicBezTo>
                  <a:cubicBezTo>
                    <a:pt x="6021793" y="1950059"/>
                    <a:pt x="6023825" y="1940394"/>
                    <a:pt x="6031712" y="1946503"/>
                  </a:cubicBezTo>
                  <a:cubicBezTo>
                    <a:pt x="6033681" y="1941626"/>
                    <a:pt x="6027775" y="1937562"/>
                    <a:pt x="6031712" y="1935340"/>
                  </a:cubicBezTo>
                  <a:cubicBezTo>
                    <a:pt x="6069152" y="1950745"/>
                    <a:pt x="6079096" y="1993468"/>
                    <a:pt x="6104788" y="2020557"/>
                  </a:cubicBezTo>
                  <a:cubicBezTo>
                    <a:pt x="6104763" y="2023846"/>
                    <a:pt x="6107226" y="2024659"/>
                    <a:pt x="6106210" y="2028939"/>
                  </a:cubicBezTo>
                  <a:cubicBezTo>
                    <a:pt x="6118085" y="2032038"/>
                    <a:pt x="6127343" y="2037740"/>
                    <a:pt x="6128702" y="2051291"/>
                  </a:cubicBezTo>
                  <a:cubicBezTo>
                    <a:pt x="6133045" y="2053107"/>
                    <a:pt x="6134163" y="2050199"/>
                    <a:pt x="6137135" y="2054098"/>
                  </a:cubicBezTo>
                  <a:cubicBezTo>
                    <a:pt x="6134061" y="2054974"/>
                    <a:pt x="6132677" y="2050122"/>
                    <a:pt x="6132918" y="2055482"/>
                  </a:cubicBezTo>
                  <a:cubicBezTo>
                    <a:pt x="6136690" y="2062505"/>
                    <a:pt x="6137757" y="2055837"/>
                    <a:pt x="6145568" y="2056879"/>
                  </a:cubicBezTo>
                  <a:cubicBezTo>
                    <a:pt x="6151549" y="2063051"/>
                    <a:pt x="6156134" y="2078012"/>
                    <a:pt x="6162433" y="2079218"/>
                  </a:cubicBezTo>
                  <a:cubicBezTo>
                    <a:pt x="6161671" y="2076640"/>
                    <a:pt x="6154991" y="2072792"/>
                    <a:pt x="6158217" y="2070849"/>
                  </a:cubicBezTo>
                  <a:cubicBezTo>
                    <a:pt x="6166611" y="2079269"/>
                    <a:pt x="6172631" y="2090064"/>
                    <a:pt x="6177889" y="2101583"/>
                  </a:cubicBezTo>
                  <a:cubicBezTo>
                    <a:pt x="6176035" y="2100186"/>
                    <a:pt x="6175133" y="2097798"/>
                    <a:pt x="6172288" y="2097379"/>
                  </a:cubicBezTo>
                  <a:cubicBezTo>
                    <a:pt x="6172555" y="2103640"/>
                    <a:pt x="6176378" y="2106358"/>
                    <a:pt x="6179311" y="2109965"/>
                  </a:cubicBezTo>
                  <a:cubicBezTo>
                    <a:pt x="6181140" y="2106498"/>
                    <a:pt x="6176175" y="2103183"/>
                    <a:pt x="6179311" y="2102980"/>
                  </a:cubicBezTo>
                  <a:cubicBezTo>
                    <a:pt x="6193624" y="2113902"/>
                    <a:pt x="6199149" y="2133549"/>
                    <a:pt x="6211620" y="2146274"/>
                  </a:cubicBezTo>
                  <a:cubicBezTo>
                    <a:pt x="6211722" y="2141537"/>
                    <a:pt x="6209995" y="2138603"/>
                    <a:pt x="6207429" y="2136508"/>
                  </a:cubicBezTo>
                  <a:cubicBezTo>
                    <a:pt x="6211925" y="2135289"/>
                    <a:pt x="6210338" y="2140140"/>
                    <a:pt x="6213043" y="2140699"/>
                  </a:cubicBezTo>
                  <a:cubicBezTo>
                    <a:pt x="6198781" y="2104593"/>
                    <a:pt x="6173355" y="2079561"/>
                    <a:pt x="6159614" y="2042896"/>
                  </a:cubicBezTo>
                  <a:cubicBezTo>
                    <a:pt x="6156134" y="2042198"/>
                    <a:pt x="6153861" y="2040267"/>
                    <a:pt x="6151181" y="2038718"/>
                  </a:cubicBezTo>
                  <a:cubicBezTo>
                    <a:pt x="6142723" y="2008479"/>
                    <a:pt x="6126124" y="1986343"/>
                    <a:pt x="6110427" y="1963280"/>
                  </a:cubicBezTo>
                  <a:cubicBezTo>
                    <a:pt x="6109360" y="1968779"/>
                    <a:pt x="6111074" y="1970544"/>
                    <a:pt x="6109030" y="1973072"/>
                  </a:cubicBezTo>
                  <a:cubicBezTo>
                    <a:pt x="6100673" y="1947824"/>
                    <a:pt x="6071997" y="1935353"/>
                    <a:pt x="6066840" y="1911578"/>
                  </a:cubicBezTo>
                  <a:cubicBezTo>
                    <a:pt x="6070714" y="1913343"/>
                    <a:pt x="6069253" y="1920379"/>
                    <a:pt x="6075299" y="1919973"/>
                  </a:cubicBezTo>
                  <a:cubicBezTo>
                    <a:pt x="6064783" y="1909457"/>
                    <a:pt x="6061684" y="1891576"/>
                    <a:pt x="6050000" y="1882254"/>
                  </a:cubicBezTo>
                  <a:cubicBezTo>
                    <a:pt x="6055080" y="1879015"/>
                    <a:pt x="6049136" y="1881200"/>
                    <a:pt x="6050000" y="1875269"/>
                  </a:cubicBezTo>
                  <a:cubicBezTo>
                    <a:pt x="6035408" y="1869884"/>
                    <a:pt x="6032017" y="1852637"/>
                    <a:pt x="6026086" y="1838947"/>
                  </a:cubicBezTo>
                  <a:cubicBezTo>
                    <a:pt x="6024816" y="1836051"/>
                    <a:pt x="6020752" y="1834743"/>
                    <a:pt x="6019063" y="1831962"/>
                  </a:cubicBezTo>
                  <a:cubicBezTo>
                    <a:pt x="6012421" y="1821116"/>
                    <a:pt x="6006096" y="1810334"/>
                    <a:pt x="6005004" y="1799831"/>
                  </a:cubicBezTo>
                  <a:cubicBezTo>
                    <a:pt x="6015672" y="1817636"/>
                    <a:pt x="6029566" y="1839696"/>
                    <a:pt x="6042952" y="1850123"/>
                  </a:cubicBezTo>
                  <a:cubicBezTo>
                    <a:pt x="5988037" y="1770595"/>
                    <a:pt x="5934608" y="1689595"/>
                    <a:pt x="5870067" y="1619618"/>
                  </a:cubicBezTo>
                  <a:cubicBezTo>
                    <a:pt x="5804928" y="1528343"/>
                    <a:pt x="5731611" y="1445221"/>
                    <a:pt x="5656402" y="1363967"/>
                  </a:cubicBezTo>
                  <a:cubicBezTo>
                    <a:pt x="5655932" y="1359027"/>
                    <a:pt x="5652528" y="1360525"/>
                    <a:pt x="5655005" y="1355585"/>
                  </a:cubicBezTo>
                  <a:cubicBezTo>
                    <a:pt x="5648159" y="1344676"/>
                    <a:pt x="5636679" y="1338402"/>
                    <a:pt x="5631103" y="1326261"/>
                  </a:cubicBezTo>
                  <a:cubicBezTo>
                    <a:pt x="5628665" y="1326362"/>
                    <a:pt x="5626734" y="1325930"/>
                    <a:pt x="5625465" y="1324864"/>
                  </a:cubicBezTo>
                  <a:cubicBezTo>
                    <a:pt x="5586476" y="1273416"/>
                    <a:pt x="5530469" y="1232446"/>
                    <a:pt x="5487720" y="1183754"/>
                  </a:cubicBezTo>
                  <a:cubicBezTo>
                    <a:pt x="5476024" y="1170406"/>
                    <a:pt x="5463959" y="1153236"/>
                    <a:pt x="5448363" y="1146048"/>
                  </a:cubicBezTo>
                  <a:cubicBezTo>
                    <a:pt x="5390819" y="1084008"/>
                    <a:pt x="5321960" y="1033246"/>
                    <a:pt x="5259997" y="975601"/>
                  </a:cubicBezTo>
                  <a:cubicBezTo>
                    <a:pt x="5244858" y="966431"/>
                    <a:pt x="5232133" y="954862"/>
                    <a:pt x="5220652" y="942086"/>
                  </a:cubicBezTo>
                  <a:cubicBezTo>
                    <a:pt x="5216220" y="942746"/>
                    <a:pt x="5217477" y="937793"/>
                    <a:pt x="5212219" y="939279"/>
                  </a:cubicBezTo>
                  <a:cubicBezTo>
                    <a:pt x="5205006" y="929678"/>
                    <a:pt x="5195798" y="922083"/>
                    <a:pt x="5184089" y="916927"/>
                  </a:cubicBezTo>
                  <a:cubicBezTo>
                    <a:pt x="5178704" y="905522"/>
                    <a:pt x="5164023" y="903363"/>
                    <a:pt x="5158790" y="891794"/>
                  </a:cubicBezTo>
                  <a:cubicBezTo>
                    <a:pt x="5124208" y="869797"/>
                    <a:pt x="5095963" y="841565"/>
                    <a:pt x="5058981" y="821944"/>
                  </a:cubicBezTo>
                  <a:cubicBezTo>
                    <a:pt x="5034622" y="801446"/>
                    <a:pt x="5008448" y="782764"/>
                    <a:pt x="4980266" y="766038"/>
                  </a:cubicBezTo>
                  <a:cubicBezTo>
                    <a:pt x="4958346" y="747344"/>
                    <a:pt x="4934750" y="730262"/>
                    <a:pt x="4908588" y="715772"/>
                  </a:cubicBezTo>
                  <a:cubicBezTo>
                    <a:pt x="4887175" y="693737"/>
                    <a:pt x="4856568" y="680859"/>
                    <a:pt x="4832680" y="661289"/>
                  </a:cubicBezTo>
                  <a:cubicBezTo>
                    <a:pt x="4828374" y="662292"/>
                    <a:pt x="4828540" y="658863"/>
                    <a:pt x="4824247" y="659892"/>
                  </a:cubicBezTo>
                  <a:cubicBezTo>
                    <a:pt x="4796624" y="636600"/>
                    <a:pt x="4761128" y="621093"/>
                    <a:pt x="4731486" y="599808"/>
                  </a:cubicBezTo>
                  <a:cubicBezTo>
                    <a:pt x="4712881" y="594537"/>
                    <a:pt x="4702975" y="580644"/>
                    <a:pt x="4683683" y="576072"/>
                  </a:cubicBezTo>
                  <a:cubicBezTo>
                    <a:pt x="4630572" y="541299"/>
                    <a:pt x="4573752" y="510235"/>
                    <a:pt x="4514989" y="481063"/>
                  </a:cubicBezTo>
                  <a:cubicBezTo>
                    <a:pt x="4476584" y="455460"/>
                    <a:pt x="4427816" y="440131"/>
                    <a:pt x="4388484" y="415404"/>
                  </a:cubicBezTo>
                  <a:cubicBezTo>
                    <a:pt x="4353318" y="401942"/>
                    <a:pt x="4318927" y="387692"/>
                    <a:pt x="4287278" y="370713"/>
                  </a:cubicBezTo>
                  <a:cubicBezTo>
                    <a:pt x="4255376" y="361911"/>
                    <a:pt x="4232236" y="344398"/>
                    <a:pt x="4200131" y="335788"/>
                  </a:cubicBezTo>
                  <a:cubicBezTo>
                    <a:pt x="4169308" y="316001"/>
                    <a:pt x="4128325" y="305269"/>
                    <a:pt x="4091889" y="291071"/>
                  </a:cubicBezTo>
                  <a:cubicBezTo>
                    <a:pt x="4087279" y="289280"/>
                    <a:pt x="4083913" y="284594"/>
                    <a:pt x="4079240" y="282702"/>
                  </a:cubicBezTo>
                  <a:cubicBezTo>
                    <a:pt x="4074604" y="280822"/>
                    <a:pt x="4068826" y="281749"/>
                    <a:pt x="4063771" y="279895"/>
                  </a:cubicBezTo>
                  <a:cubicBezTo>
                    <a:pt x="4059351" y="278282"/>
                    <a:pt x="4055706" y="273342"/>
                    <a:pt x="4051134" y="271513"/>
                  </a:cubicBezTo>
                  <a:cubicBezTo>
                    <a:pt x="4021035" y="259511"/>
                    <a:pt x="3988511" y="253657"/>
                    <a:pt x="3958361" y="242189"/>
                  </a:cubicBezTo>
                  <a:cubicBezTo>
                    <a:pt x="3953281" y="240258"/>
                    <a:pt x="3946067" y="234734"/>
                    <a:pt x="3938676" y="232397"/>
                  </a:cubicBezTo>
                  <a:cubicBezTo>
                    <a:pt x="3804335" y="190106"/>
                    <a:pt x="3665270" y="149352"/>
                    <a:pt x="3519792" y="117856"/>
                  </a:cubicBezTo>
                  <a:cubicBezTo>
                    <a:pt x="3341103" y="70129"/>
                    <a:pt x="3134080" y="47002"/>
                    <a:pt x="2925191" y="25641"/>
                  </a:cubicBezTo>
                  <a:cubicBezTo>
                    <a:pt x="2858973" y="18884"/>
                    <a:pt x="2793860" y="21285"/>
                    <a:pt x="2722778" y="14478"/>
                  </a:cubicBezTo>
                  <a:cubicBezTo>
                    <a:pt x="2686697" y="11023"/>
                    <a:pt x="2645181" y="14478"/>
                    <a:pt x="2606116" y="14478"/>
                  </a:cubicBezTo>
                  <a:cubicBezTo>
                    <a:pt x="2465171" y="14478"/>
                    <a:pt x="2340775" y="22047"/>
                    <a:pt x="2216734" y="31242"/>
                  </a:cubicBezTo>
                  <a:cubicBezTo>
                    <a:pt x="2185898" y="36906"/>
                    <a:pt x="2152624" y="40157"/>
                    <a:pt x="2118334" y="42430"/>
                  </a:cubicBezTo>
                  <a:cubicBezTo>
                    <a:pt x="2092312" y="47294"/>
                    <a:pt x="2065794" y="51650"/>
                    <a:pt x="2036800" y="53581"/>
                  </a:cubicBezTo>
                  <a:cubicBezTo>
                    <a:pt x="2027720" y="58521"/>
                    <a:pt x="2013077" y="57950"/>
                    <a:pt x="2000262" y="59182"/>
                  </a:cubicBezTo>
                  <a:cubicBezTo>
                    <a:pt x="1998052" y="59296"/>
                    <a:pt x="1999170" y="62738"/>
                    <a:pt x="1996046" y="61963"/>
                  </a:cubicBezTo>
                  <a:cubicBezTo>
                    <a:pt x="1983790" y="61417"/>
                    <a:pt x="1975739" y="65074"/>
                    <a:pt x="1963724" y="64770"/>
                  </a:cubicBezTo>
                  <a:cubicBezTo>
                    <a:pt x="1943671" y="70002"/>
                    <a:pt x="1922195" y="73799"/>
                    <a:pt x="1899056" y="75933"/>
                  </a:cubicBezTo>
                  <a:cubicBezTo>
                    <a:pt x="1891233" y="80733"/>
                    <a:pt x="1878139" y="80302"/>
                    <a:pt x="1866722" y="81534"/>
                  </a:cubicBezTo>
                  <a:cubicBezTo>
                    <a:pt x="1847913" y="87045"/>
                    <a:pt x="1827352" y="90830"/>
                    <a:pt x="1804873" y="92710"/>
                  </a:cubicBezTo>
                  <a:cubicBezTo>
                    <a:pt x="1797989" y="99352"/>
                    <a:pt x="1779231" y="94221"/>
                    <a:pt x="1772551" y="101092"/>
                  </a:cubicBezTo>
                  <a:cubicBezTo>
                    <a:pt x="1735239" y="104521"/>
                    <a:pt x="1706791" y="116763"/>
                    <a:pt x="1669935" y="120650"/>
                  </a:cubicBezTo>
                  <a:cubicBezTo>
                    <a:pt x="1664817" y="127203"/>
                    <a:pt x="1648345" y="122466"/>
                    <a:pt x="1643227" y="129032"/>
                  </a:cubicBezTo>
                  <a:cubicBezTo>
                    <a:pt x="1572717" y="144640"/>
                    <a:pt x="1504188" y="162217"/>
                    <a:pt x="1440814" y="184912"/>
                  </a:cubicBezTo>
                  <a:cubicBezTo>
                    <a:pt x="1407312" y="190271"/>
                    <a:pt x="1383436" y="205181"/>
                    <a:pt x="1349438" y="210058"/>
                  </a:cubicBezTo>
                  <a:cubicBezTo>
                    <a:pt x="1260754" y="240665"/>
                    <a:pt x="1170622" y="269836"/>
                    <a:pt x="1085176" y="303657"/>
                  </a:cubicBezTo>
                  <a:cubicBezTo>
                    <a:pt x="1062278" y="316357"/>
                    <a:pt x="1032713" y="325361"/>
                    <a:pt x="1006462" y="337172"/>
                  </a:cubicBezTo>
                  <a:cubicBezTo>
                    <a:pt x="987628" y="345668"/>
                    <a:pt x="969937" y="357708"/>
                    <a:pt x="953046" y="363728"/>
                  </a:cubicBezTo>
                  <a:cubicBezTo>
                    <a:pt x="948867" y="365201"/>
                    <a:pt x="943279" y="364705"/>
                    <a:pt x="938987" y="366522"/>
                  </a:cubicBezTo>
                  <a:cubicBezTo>
                    <a:pt x="930986" y="369900"/>
                    <a:pt x="925144" y="376859"/>
                    <a:pt x="919314" y="380479"/>
                  </a:cubicBezTo>
                  <a:cubicBezTo>
                    <a:pt x="900557" y="392125"/>
                    <a:pt x="874382" y="400735"/>
                    <a:pt x="861059" y="410972"/>
                  </a:cubicBezTo>
                  <a:cubicBezTo>
                    <a:pt x="862888" y="410806"/>
                    <a:pt x="865047" y="411327"/>
                    <a:pt x="864488" y="412623"/>
                  </a:cubicBezTo>
                  <a:cubicBezTo>
                    <a:pt x="848994" y="418655"/>
                    <a:pt x="837730" y="428853"/>
                    <a:pt x="820915" y="433578"/>
                  </a:cubicBezTo>
                  <a:cubicBezTo>
                    <a:pt x="814705" y="445096"/>
                    <a:pt x="798563" y="446747"/>
                    <a:pt x="788581" y="454520"/>
                  </a:cubicBezTo>
                  <a:cubicBezTo>
                    <a:pt x="750735" y="465023"/>
                    <a:pt x="720458" y="494753"/>
                    <a:pt x="690181" y="517398"/>
                  </a:cubicBezTo>
                  <a:cubicBezTo>
                    <a:pt x="719023" y="510654"/>
                    <a:pt x="731291" y="487464"/>
                    <a:pt x="761872" y="482473"/>
                  </a:cubicBezTo>
                  <a:cubicBezTo>
                    <a:pt x="764844" y="476110"/>
                    <a:pt x="775881" y="477774"/>
                    <a:pt x="780148" y="472681"/>
                  </a:cubicBezTo>
                  <a:cubicBezTo>
                    <a:pt x="804214" y="475488"/>
                    <a:pt x="822934" y="458635"/>
                    <a:pt x="837780" y="461518"/>
                  </a:cubicBezTo>
                  <a:cubicBezTo>
                    <a:pt x="820419" y="473125"/>
                    <a:pt x="804710" y="486384"/>
                    <a:pt x="787171" y="497852"/>
                  </a:cubicBezTo>
                  <a:cubicBezTo>
                    <a:pt x="788835" y="498068"/>
                    <a:pt x="791171" y="497611"/>
                    <a:pt x="791387" y="499237"/>
                  </a:cubicBezTo>
                  <a:cubicBezTo>
                    <a:pt x="768896" y="508076"/>
                    <a:pt x="747877" y="518375"/>
                    <a:pt x="725322" y="527164"/>
                  </a:cubicBezTo>
                  <a:cubicBezTo>
                    <a:pt x="719556" y="540537"/>
                    <a:pt x="699719" y="539915"/>
                    <a:pt x="690181" y="549516"/>
                  </a:cubicBezTo>
                  <a:cubicBezTo>
                    <a:pt x="692581" y="550100"/>
                    <a:pt x="689889" y="551332"/>
                    <a:pt x="690181" y="553720"/>
                  </a:cubicBezTo>
                  <a:cubicBezTo>
                    <a:pt x="700760" y="550710"/>
                    <a:pt x="715619" y="544550"/>
                    <a:pt x="725322" y="545338"/>
                  </a:cubicBezTo>
                  <a:cubicBezTo>
                    <a:pt x="720775" y="552450"/>
                    <a:pt x="710704" y="554075"/>
                    <a:pt x="705650" y="560705"/>
                  </a:cubicBezTo>
                  <a:cubicBezTo>
                    <a:pt x="733297" y="550443"/>
                    <a:pt x="757491" y="529348"/>
                    <a:pt x="784364" y="522986"/>
                  </a:cubicBezTo>
                  <a:cubicBezTo>
                    <a:pt x="776566" y="529196"/>
                    <a:pt x="769645" y="536270"/>
                    <a:pt x="761872" y="542544"/>
                  </a:cubicBezTo>
                  <a:cubicBezTo>
                    <a:pt x="718096" y="552132"/>
                    <a:pt x="691133" y="578421"/>
                    <a:pt x="652233" y="592823"/>
                  </a:cubicBezTo>
                  <a:cubicBezTo>
                    <a:pt x="650989" y="588340"/>
                    <a:pt x="656869" y="590905"/>
                    <a:pt x="656450" y="587248"/>
                  </a:cubicBezTo>
                  <a:cubicBezTo>
                    <a:pt x="649477" y="589508"/>
                    <a:pt x="651967" y="582383"/>
                    <a:pt x="646607" y="583044"/>
                  </a:cubicBezTo>
                  <a:cubicBezTo>
                    <a:pt x="633234" y="589318"/>
                    <a:pt x="620776" y="596480"/>
                    <a:pt x="600227" y="595630"/>
                  </a:cubicBezTo>
                  <a:cubicBezTo>
                    <a:pt x="577570" y="602437"/>
                    <a:pt x="560298" y="614616"/>
                    <a:pt x="536968" y="620776"/>
                  </a:cubicBezTo>
                  <a:cubicBezTo>
                    <a:pt x="536892" y="614057"/>
                    <a:pt x="543432" y="611517"/>
                    <a:pt x="542594" y="606793"/>
                  </a:cubicBezTo>
                  <a:cubicBezTo>
                    <a:pt x="522630" y="619086"/>
                    <a:pt x="505510" y="634199"/>
                    <a:pt x="477926" y="638937"/>
                  </a:cubicBezTo>
                  <a:cubicBezTo>
                    <a:pt x="471805" y="644017"/>
                    <a:pt x="464413" y="647852"/>
                    <a:pt x="455447" y="650100"/>
                  </a:cubicBezTo>
                  <a:cubicBezTo>
                    <a:pt x="445998" y="657961"/>
                    <a:pt x="434873" y="664121"/>
                    <a:pt x="421716" y="668274"/>
                  </a:cubicBezTo>
                  <a:cubicBezTo>
                    <a:pt x="413905" y="675411"/>
                    <a:pt x="405345" y="681812"/>
                    <a:pt x="393598" y="685025"/>
                  </a:cubicBezTo>
                  <a:cubicBezTo>
                    <a:pt x="275043" y="770242"/>
                    <a:pt x="148272" y="847267"/>
                    <a:pt x="42176" y="944880"/>
                  </a:cubicBezTo>
                  <a:cubicBezTo>
                    <a:pt x="37503" y="947381"/>
                    <a:pt x="34226" y="948182"/>
                    <a:pt x="28117" y="946277"/>
                  </a:cubicBezTo>
                  <a:cubicBezTo>
                    <a:pt x="26365" y="952131"/>
                    <a:pt x="21996" y="954112"/>
                    <a:pt x="15468" y="951852"/>
                  </a:cubicBezTo>
                  <a:cubicBezTo>
                    <a:pt x="11455" y="958570"/>
                    <a:pt x="4635" y="962507"/>
                    <a:pt x="0" y="968629"/>
                  </a:cubicBezTo>
                  <a:cubicBezTo>
                    <a:pt x="11582" y="965695"/>
                    <a:pt x="19634" y="959256"/>
                    <a:pt x="28117" y="953262"/>
                  </a:cubicBezTo>
                  <a:cubicBezTo>
                    <a:pt x="71856" y="941781"/>
                    <a:pt x="96177" y="911009"/>
                    <a:pt x="130733" y="890384"/>
                  </a:cubicBezTo>
                  <a:cubicBezTo>
                    <a:pt x="132778" y="891159"/>
                    <a:pt x="137998" y="888746"/>
                    <a:pt x="137756" y="891794"/>
                  </a:cubicBezTo>
                  <a:cubicBezTo>
                    <a:pt x="133426" y="900518"/>
                    <a:pt x="122174" y="902373"/>
                    <a:pt x="118071" y="911352"/>
                  </a:cubicBezTo>
                  <a:cubicBezTo>
                    <a:pt x="149339" y="893978"/>
                    <a:pt x="173202" y="861822"/>
                    <a:pt x="208038" y="852678"/>
                  </a:cubicBezTo>
                  <a:cubicBezTo>
                    <a:pt x="203987" y="860310"/>
                    <a:pt x="190703" y="866140"/>
                    <a:pt x="191173" y="873633"/>
                  </a:cubicBezTo>
                  <a:cubicBezTo>
                    <a:pt x="227444" y="853795"/>
                    <a:pt x="253682" y="823988"/>
                    <a:pt x="288163" y="802386"/>
                  </a:cubicBezTo>
                  <a:cubicBezTo>
                    <a:pt x="296189" y="802868"/>
                    <a:pt x="300304" y="792137"/>
                    <a:pt x="307848" y="796785"/>
                  </a:cubicBezTo>
                  <a:cubicBezTo>
                    <a:pt x="297776" y="801217"/>
                    <a:pt x="289242" y="807186"/>
                    <a:pt x="283946" y="816343"/>
                  </a:cubicBezTo>
                  <a:cubicBezTo>
                    <a:pt x="326491" y="799960"/>
                    <a:pt x="351485" y="766114"/>
                    <a:pt x="389381" y="745096"/>
                  </a:cubicBezTo>
                  <a:cubicBezTo>
                    <a:pt x="396633" y="745490"/>
                    <a:pt x="406869" y="738111"/>
                    <a:pt x="410451" y="735330"/>
                  </a:cubicBezTo>
                  <a:cubicBezTo>
                    <a:pt x="418388" y="729183"/>
                    <a:pt x="444347" y="713994"/>
                    <a:pt x="438569" y="707377"/>
                  </a:cubicBezTo>
                  <a:cubicBezTo>
                    <a:pt x="458203" y="691502"/>
                    <a:pt x="483247" y="680999"/>
                    <a:pt x="506044" y="668274"/>
                  </a:cubicBezTo>
                  <a:cubicBezTo>
                    <a:pt x="528904" y="664895"/>
                    <a:pt x="539038" y="648893"/>
                    <a:pt x="560857" y="644512"/>
                  </a:cubicBezTo>
                  <a:cubicBezTo>
                    <a:pt x="561657" y="639940"/>
                    <a:pt x="568540" y="637324"/>
                    <a:pt x="570699" y="641731"/>
                  </a:cubicBezTo>
                  <a:cubicBezTo>
                    <a:pt x="562038" y="650798"/>
                    <a:pt x="548055" y="654608"/>
                    <a:pt x="542594" y="666877"/>
                  </a:cubicBezTo>
                  <a:cubicBezTo>
                    <a:pt x="551929" y="665886"/>
                    <a:pt x="559181" y="655447"/>
                    <a:pt x="570699" y="661289"/>
                  </a:cubicBezTo>
                  <a:cubicBezTo>
                    <a:pt x="554736" y="671944"/>
                    <a:pt x="532853" y="676757"/>
                    <a:pt x="520103" y="690613"/>
                  </a:cubicBezTo>
                  <a:cubicBezTo>
                    <a:pt x="531037" y="690778"/>
                    <a:pt x="537387" y="686371"/>
                    <a:pt x="545401" y="683628"/>
                  </a:cubicBezTo>
                  <a:lnTo>
                    <a:pt x="545401" y="696214"/>
                  </a:lnTo>
                  <a:cubicBezTo>
                    <a:pt x="525284" y="723709"/>
                    <a:pt x="494068" y="740194"/>
                    <a:pt x="469493" y="763257"/>
                  </a:cubicBezTo>
                  <a:cubicBezTo>
                    <a:pt x="484047" y="760501"/>
                    <a:pt x="493064" y="752233"/>
                    <a:pt x="504634" y="746493"/>
                  </a:cubicBezTo>
                  <a:cubicBezTo>
                    <a:pt x="511289" y="753097"/>
                    <a:pt x="519112" y="742759"/>
                    <a:pt x="525716" y="750697"/>
                  </a:cubicBezTo>
                  <a:cubicBezTo>
                    <a:pt x="532714" y="740829"/>
                    <a:pt x="551230" y="748322"/>
                    <a:pt x="560857" y="739521"/>
                  </a:cubicBezTo>
                  <a:cubicBezTo>
                    <a:pt x="558647" y="744982"/>
                    <a:pt x="564514" y="742403"/>
                    <a:pt x="565086" y="745096"/>
                  </a:cubicBezTo>
                  <a:cubicBezTo>
                    <a:pt x="562559" y="744918"/>
                    <a:pt x="561784" y="746480"/>
                    <a:pt x="562279" y="749287"/>
                  </a:cubicBezTo>
                  <a:cubicBezTo>
                    <a:pt x="572719" y="748855"/>
                    <a:pt x="581748" y="751827"/>
                    <a:pt x="593191" y="756272"/>
                  </a:cubicBezTo>
                  <a:cubicBezTo>
                    <a:pt x="582409" y="774433"/>
                    <a:pt x="570572" y="791540"/>
                    <a:pt x="556653" y="806577"/>
                  </a:cubicBezTo>
                  <a:cubicBezTo>
                    <a:pt x="565137" y="799122"/>
                    <a:pt x="577824" y="799261"/>
                    <a:pt x="587578" y="794004"/>
                  </a:cubicBezTo>
                  <a:cubicBezTo>
                    <a:pt x="594817" y="790092"/>
                    <a:pt x="601065" y="778941"/>
                    <a:pt x="608660" y="773036"/>
                  </a:cubicBezTo>
                  <a:cubicBezTo>
                    <a:pt x="614807" y="768261"/>
                    <a:pt x="622173" y="766813"/>
                    <a:pt x="626922" y="763257"/>
                  </a:cubicBezTo>
                  <a:cubicBezTo>
                    <a:pt x="630897" y="760298"/>
                    <a:pt x="632929" y="755396"/>
                    <a:pt x="636777" y="752081"/>
                  </a:cubicBezTo>
                  <a:cubicBezTo>
                    <a:pt x="664222" y="728484"/>
                    <a:pt x="698652" y="713105"/>
                    <a:pt x="725322" y="687819"/>
                  </a:cubicBezTo>
                  <a:cubicBezTo>
                    <a:pt x="723226" y="687590"/>
                    <a:pt x="720140" y="688327"/>
                    <a:pt x="719708" y="686422"/>
                  </a:cubicBezTo>
                  <a:cubicBezTo>
                    <a:pt x="727849" y="677735"/>
                    <a:pt x="740219" y="665861"/>
                    <a:pt x="750620" y="664070"/>
                  </a:cubicBezTo>
                  <a:cubicBezTo>
                    <a:pt x="745045" y="670153"/>
                    <a:pt x="741591" y="678370"/>
                    <a:pt x="735164" y="683628"/>
                  </a:cubicBezTo>
                  <a:cubicBezTo>
                    <a:pt x="742759" y="692670"/>
                    <a:pt x="755167" y="682853"/>
                    <a:pt x="763282" y="687819"/>
                  </a:cubicBezTo>
                  <a:cubicBezTo>
                    <a:pt x="774496" y="681761"/>
                    <a:pt x="784834" y="674801"/>
                    <a:pt x="798423" y="671055"/>
                  </a:cubicBezTo>
                  <a:cubicBezTo>
                    <a:pt x="808989" y="661073"/>
                    <a:pt x="820127" y="644220"/>
                    <a:pt x="836371" y="644512"/>
                  </a:cubicBezTo>
                  <a:cubicBezTo>
                    <a:pt x="834542" y="648284"/>
                    <a:pt x="831583" y="650938"/>
                    <a:pt x="829348" y="654291"/>
                  </a:cubicBezTo>
                  <a:cubicBezTo>
                    <a:pt x="826033" y="654278"/>
                    <a:pt x="825207" y="656704"/>
                    <a:pt x="820915" y="655701"/>
                  </a:cubicBezTo>
                  <a:cubicBezTo>
                    <a:pt x="804748" y="673620"/>
                    <a:pt x="776249" y="679297"/>
                    <a:pt x="767499" y="704596"/>
                  </a:cubicBezTo>
                  <a:cubicBezTo>
                    <a:pt x="770115" y="704786"/>
                    <a:pt x="772198" y="705497"/>
                    <a:pt x="773125" y="707377"/>
                  </a:cubicBezTo>
                  <a:cubicBezTo>
                    <a:pt x="755751" y="736231"/>
                    <a:pt x="725233" y="752005"/>
                    <a:pt x="701433" y="774433"/>
                  </a:cubicBezTo>
                  <a:cubicBezTo>
                    <a:pt x="702449" y="778713"/>
                    <a:pt x="699007" y="778548"/>
                    <a:pt x="700023" y="782828"/>
                  </a:cubicBezTo>
                  <a:cubicBezTo>
                    <a:pt x="685152" y="795058"/>
                    <a:pt x="675170" y="812139"/>
                    <a:pt x="663486" y="827519"/>
                  </a:cubicBezTo>
                  <a:cubicBezTo>
                    <a:pt x="663498" y="829373"/>
                    <a:pt x="665937" y="828814"/>
                    <a:pt x="666292" y="830313"/>
                  </a:cubicBezTo>
                  <a:cubicBezTo>
                    <a:pt x="659320" y="832713"/>
                    <a:pt x="654646" y="837374"/>
                    <a:pt x="652233" y="844283"/>
                  </a:cubicBezTo>
                  <a:cubicBezTo>
                    <a:pt x="656297" y="846086"/>
                    <a:pt x="659485" y="844600"/>
                    <a:pt x="662076" y="841502"/>
                  </a:cubicBezTo>
                  <a:cubicBezTo>
                    <a:pt x="662393" y="844130"/>
                    <a:pt x="660488" y="844575"/>
                    <a:pt x="660666" y="847077"/>
                  </a:cubicBezTo>
                  <a:cubicBezTo>
                    <a:pt x="671055" y="844829"/>
                    <a:pt x="677176" y="838339"/>
                    <a:pt x="681748" y="830313"/>
                  </a:cubicBezTo>
                  <a:cubicBezTo>
                    <a:pt x="686511" y="829017"/>
                    <a:pt x="695274" y="830630"/>
                    <a:pt x="695820" y="821944"/>
                  </a:cubicBezTo>
                  <a:cubicBezTo>
                    <a:pt x="692607" y="820013"/>
                    <a:pt x="690524" y="825538"/>
                    <a:pt x="690181" y="821944"/>
                  </a:cubicBezTo>
                  <a:cubicBezTo>
                    <a:pt x="710107" y="818451"/>
                    <a:pt x="721512" y="806500"/>
                    <a:pt x="735164" y="796785"/>
                  </a:cubicBezTo>
                  <a:cubicBezTo>
                    <a:pt x="738606" y="806310"/>
                    <a:pt x="728065" y="809218"/>
                    <a:pt x="730948" y="813562"/>
                  </a:cubicBezTo>
                  <a:cubicBezTo>
                    <a:pt x="746112" y="813333"/>
                    <a:pt x="756132" y="798741"/>
                    <a:pt x="771715" y="799579"/>
                  </a:cubicBezTo>
                  <a:cubicBezTo>
                    <a:pt x="799896" y="766584"/>
                    <a:pt x="834745" y="740232"/>
                    <a:pt x="858862" y="703186"/>
                  </a:cubicBezTo>
                  <a:cubicBezTo>
                    <a:pt x="859866" y="699389"/>
                    <a:pt x="852246" y="704189"/>
                    <a:pt x="853249" y="700392"/>
                  </a:cubicBezTo>
                  <a:cubicBezTo>
                    <a:pt x="857681" y="701078"/>
                    <a:pt x="858202" y="697890"/>
                    <a:pt x="863079" y="698995"/>
                  </a:cubicBezTo>
                  <a:cubicBezTo>
                    <a:pt x="862787" y="688809"/>
                    <a:pt x="880592" y="679399"/>
                    <a:pt x="870115" y="672465"/>
                  </a:cubicBezTo>
                  <a:cubicBezTo>
                    <a:pt x="879233" y="668489"/>
                    <a:pt x="885266" y="661454"/>
                    <a:pt x="896823" y="659892"/>
                  </a:cubicBezTo>
                  <a:cubicBezTo>
                    <a:pt x="905268" y="651992"/>
                    <a:pt x="911402" y="641781"/>
                    <a:pt x="924928" y="638937"/>
                  </a:cubicBezTo>
                  <a:cubicBezTo>
                    <a:pt x="951788" y="613003"/>
                    <a:pt x="977506" y="585927"/>
                    <a:pt x="1010678" y="566280"/>
                  </a:cubicBezTo>
                  <a:cubicBezTo>
                    <a:pt x="1019251" y="553021"/>
                    <a:pt x="1036650" y="546760"/>
                    <a:pt x="1048626" y="536956"/>
                  </a:cubicBezTo>
                  <a:cubicBezTo>
                    <a:pt x="1056246" y="530707"/>
                    <a:pt x="1062088" y="522770"/>
                    <a:pt x="1069708" y="517398"/>
                  </a:cubicBezTo>
                  <a:cubicBezTo>
                    <a:pt x="1080808" y="509587"/>
                    <a:pt x="1093470" y="505447"/>
                    <a:pt x="1102042" y="495046"/>
                  </a:cubicBezTo>
                  <a:cubicBezTo>
                    <a:pt x="1106487" y="495261"/>
                    <a:pt x="1106741" y="491324"/>
                    <a:pt x="1111884" y="492252"/>
                  </a:cubicBezTo>
                  <a:cubicBezTo>
                    <a:pt x="1118692" y="486270"/>
                    <a:pt x="1124331" y="478637"/>
                    <a:pt x="1131570" y="472681"/>
                  </a:cubicBezTo>
                  <a:cubicBezTo>
                    <a:pt x="1146149" y="460692"/>
                    <a:pt x="1167168" y="452653"/>
                    <a:pt x="1183576" y="439166"/>
                  </a:cubicBezTo>
                  <a:cubicBezTo>
                    <a:pt x="1197203" y="427951"/>
                    <a:pt x="1206461" y="410260"/>
                    <a:pt x="1224330" y="405625"/>
                  </a:cubicBezTo>
                  <a:cubicBezTo>
                    <a:pt x="1226286" y="404774"/>
                    <a:pt x="1224546" y="400253"/>
                    <a:pt x="1227150" y="400037"/>
                  </a:cubicBezTo>
                  <a:cubicBezTo>
                    <a:pt x="1236814" y="395211"/>
                    <a:pt x="1247089" y="390994"/>
                    <a:pt x="1253858" y="383286"/>
                  </a:cubicBezTo>
                  <a:cubicBezTo>
                    <a:pt x="1263675" y="377202"/>
                    <a:pt x="1276184" y="373799"/>
                    <a:pt x="1281963" y="363728"/>
                  </a:cubicBezTo>
                  <a:cubicBezTo>
                    <a:pt x="1270177" y="365975"/>
                    <a:pt x="1263256" y="373062"/>
                    <a:pt x="1248232" y="372097"/>
                  </a:cubicBezTo>
                  <a:cubicBezTo>
                    <a:pt x="1226769" y="382028"/>
                    <a:pt x="1197825" y="401942"/>
                    <a:pt x="1179360" y="401447"/>
                  </a:cubicBezTo>
                  <a:cubicBezTo>
                    <a:pt x="1190002" y="390220"/>
                    <a:pt x="1204937" y="386245"/>
                    <a:pt x="1221524" y="377698"/>
                  </a:cubicBezTo>
                  <a:cubicBezTo>
                    <a:pt x="1239253" y="368566"/>
                    <a:pt x="1254544" y="360210"/>
                    <a:pt x="1270723" y="356743"/>
                  </a:cubicBezTo>
                  <a:cubicBezTo>
                    <a:pt x="1268107" y="361111"/>
                    <a:pt x="1258709" y="358762"/>
                    <a:pt x="1258074" y="365112"/>
                  </a:cubicBezTo>
                  <a:cubicBezTo>
                    <a:pt x="1277645" y="360349"/>
                    <a:pt x="1294447" y="352831"/>
                    <a:pt x="1307274" y="341363"/>
                  </a:cubicBezTo>
                  <a:cubicBezTo>
                    <a:pt x="1303032" y="341426"/>
                    <a:pt x="1295234" y="345122"/>
                    <a:pt x="1291818" y="341363"/>
                  </a:cubicBezTo>
                  <a:cubicBezTo>
                    <a:pt x="1309890" y="327672"/>
                    <a:pt x="1329791" y="315785"/>
                    <a:pt x="1353654" y="307848"/>
                  </a:cubicBezTo>
                  <a:cubicBezTo>
                    <a:pt x="1383728" y="286042"/>
                    <a:pt x="1413421" y="263855"/>
                    <a:pt x="1459090" y="257543"/>
                  </a:cubicBezTo>
                  <a:cubicBezTo>
                    <a:pt x="1472742" y="250177"/>
                    <a:pt x="1495005" y="251345"/>
                    <a:pt x="1508290" y="243586"/>
                  </a:cubicBezTo>
                  <a:cubicBezTo>
                    <a:pt x="1571663" y="228346"/>
                    <a:pt x="1622056" y="200190"/>
                    <a:pt x="1676958" y="176517"/>
                  </a:cubicBezTo>
                  <a:cubicBezTo>
                    <a:pt x="1688058" y="176377"/>
                    <a:pt x="1696542" y="173634"/>
                    <a:pt x="1707883" y="173736"/>
                  </a:cubicBezTo>
                  <a:cubicBezTo>
                    <a:pt x="1738680" y="164274"/>
                    <a:pt x="1765922" y="151307"/>
                    <a:pt x="1806295" y="151384"/>
                  </a:cubicBezTo>
                  <a:cubicBezTo>
                    <a:pt x="1833232" y="143700"/>
                    <a:pt x="1862200" y="138036"/>
                    <a:pt x="1889213" y="130429"/>
                  </a:cubicBezTo>
                  <a:cubicBezTo>
                    <a:pt x="1889429" y="128790"/>
                    <a:pt x="1888985" y="126453"/>
                    <a:pt x="1890636" y="126238"/>
                  </a:cubicBezTo>
                  <a:cubicBezTo>
                    <a:pt x="1953869" y="122491"/>
                    <a:pt x="1998903" y="100660"/>
                    <a:pt x="2060714" y="95491"/>
                  </a:cubicBezTo>
                  <a:cubicBezTo>
                    <a:pt x="2059800" y="90792"/>
                    <a:pt x="2074278" y="94208"/>
                    <a:pt x="2070544" y="91313"/>
                  </a:cubicBezTo>
                  <a:cubicBezTo>
                    <a:pt x="2068068" y="90500"/>
                    <a:pt x="2062289" y="93002"/>
                    <a:pt x="2062111" y="89916"/>
                  </a:cubicBezTo>
                  <a:cubicBezTo>
                    <a:pt x="2065312" y="88900"/>
                    <a:pt x="2073084" y="92430"/>
                    <a:pt x="2071954" y="87122"/>
                  </a:cubicBezTo>
                  <a:cubicBezTo>
                    <a:pt x="2065972" y="85407"/>
                    <a:pt x="2051304" y="87071"/>
                    <a:pt x="2045246" y="89916"/>
                  </a:cubicBezTo>
                  <a:cubicBezTo>
                    <a:pt x="2044357" y="87528"/>
                    <a:pt x="2040991" y="87617"/>
                    <a:pt x="2039632" y="85725"/>
                  </a:cubicBezTo>
                  <a:cubicBezTo>
                    <a:pt x="2075535" y="78574"/>
                    <a:pt x="2114105" y="74066"/>
                    <a:pt x="2147862" y="64770"/>
                  </a:cubicBezTo>
                  <a:cubicBezTo>
                    <a:pt x="2165934" y="62712"/>
                    <a:pt x="2190369" y="66967"/>
                    <a:pt x="2202675" y="59182"/>
                  </a:cubicBezTo>
                  <a:cubicBezTo>
                    <a:pt x="2193023" y="58521"/>
                    <a:pt x="2182672" y="58572"/>
                    <a:pt x="2174570" y="56388"/>
                  </a:cubicBezTo>
                  <a:cubicBezTo>
                    <a:pt x="2283256" y="47498"/>
                    <a:pt x="2420797" y="54470"/>
                    <a:pt x="2518956" y="45212"/>
                  </a:cubicBezTo>
                  <a:cubicBezTo>
                    <a:pt x="2518511" y="40068"/>
                    <a:pt x="2508389" y="44538"/>
                    <a:pt x="2506306" y="41021"/>
                  </a:cubicBezTo>
                  <a:cubicBezTo>
                    <a:pt x="2589148" y="36537"/>
                    <a:pt x="2669374" y="45262"/>
                    <a:pt x="2755112" y="42430"/>
                  </a:cubicBezTo>
                  <a:cubicBezTo>
                    <a:pt x="2767495" y="53733"/>
                    <a:pt x="2796870" y="39839"/>
                    <a:pt x="2809938" y="50800"/>
                  </a:cubicBezTo>
                  <a:cubicBezTo>
                    <a:pt x="2797594" y="53784"/>
                    <a:pt x="2786862" y="42291"/>
                    <a:pt x="2780410" y="52184"/>
                  </a:cubicBezTo>
                  <a:cubicBezTo>
                    <a:pt x="2806115" y="57061"/>
                    <a:pt x="2828417" y="48691"/>
                    <a:pt x="2853512" y="52184"/>
                  </a:cubicBezTo>
                  <a:cubicBezTo>
                    <a:pt x="2863265" y="40538"/>
                    <a:pt x="2894418" y="48679"/>
                    <a:pt x="2909722" y="49403"/>
                  </a:cubicBezTo>
                  <a:cubicBezTo>
                    <a:pt x="2873476" y="52946"/>
                    <a:pt x="2834043" y="53352"/>
                    <a:pt x="2802890" y="61963"/>
                  </a:cubicBezTo>
                  <a:cubicBezTo>
                    <a:pt x="2812643" y="67779"/>
                    <a:pt x="2824683" y="71031"/>
                    <a:pt x="2836633" y="73152"/>
                  </a:cubicBezTo>
                  <a:cubicBezTo>
                    <a:pt x="2883090" y="81394"/>
                    <a:pt x="2929000" y="84924"/>
                    <a:pt x="2978607" y="87122"/>
                  </a:cubicBezTo>
                  <a:cubicBezTo>
                    <a:pt x="2977591" y="91389"/>
                    <a:pt x="2981032" y="91236"/>
                    <a:pt x="2980016" y="95491"/>
                  </a:cubicBezTo>
                  <a:cubicBezTo>
                    <a:pt x="2992678" y="91224"/>
                    <a:pt x="2997339" y="95910"/>
                    <a:pt x="3012338" y="95491"/>
                  </a:cubicBezTo>
                  <a:cubicBezTo>
                    <a:pt x="3012020" y="98132"/>
                    <a:pt x="3013925" y="98590"/>
                    <a:pt x="3013760" y="101092"/>
                  </a:cubicBezTo>
                  <a:cubicBezTo>
                    <a:pt x="3040913" y="106743"/>
                    <a:pt x="3073069" y="113106"/>
                    <a:pt x="3106521" y="108077"/>
                  </a:cubicBezTo>
                  <a:cubicBezTo>
                    <a:pt x="3106750" y="105994"/>
                    <a:pt x="3106013" y="102920"/>
                    <a:pt x="3107944" y="102489"/>
                  </a:cubicBezTo>
                  <a:cubicBezTo>
                    <a:pt x="3134080" y="111264"/>
                    <a:pt x="3151619" y="105841"/>
                    <a:pt x="3182429" y="109474"/>
                  </a:cubicBezTo>
                  <a:cubicBezTo>
                    <a:pt x="3180816" y="113868"/>
                    <a:pt x="3184639" y="112877"/>
                    <a:pt x="3185236" y="115062"/>
                  </a:cubicBezTo>
                  <a:cubicBezTo>
                    <a:pt x="3226384" y="123063"/>
                    <a:pt x="3274631" y="124015"/>
                    <a:pt x="3313163" y="134620"/>
                  </a:cubicBezTo>
                  <a:cubicBezTo>
                    <a:pt x="3315004" y="134607"/>
                    <a:pt x="3314433" y="132168"/>
                    <a:pt x="3315970" y="131826"/>
                  </a:cubicBezTo>
                  <a:cubicBezTo>
                    <a:pt x="3341725" y="139661"/>
                    <a:pt x="3372637" y="140258"/>
                    <a:pt x="3397504" y="145783"/>
                  </a:cubicBezTo>
                  <a:cubicBezTo>
                    <a:pt x="3399955" y="144500"/>
                    <a:pt x="3400602" y="141427"/>
                    <a:pt x="3400310" y="137414"/>
                  </a:cubicBezTo>
                  <a:cubicBezTo>
                    <a:pt x="3394405" y="134886"/>
                    <a:pt x="3384537" y="136321"/>
                    <a:pt x="3382035" y="130429"/>
                  </a:cubicBezTo>
                  <a:cubicBezTo>
                    <a:pt x="3399878" y="134823"/>
                    <a:pt x="3425215" y="138074"/>
                    <a:pt x="3438245" y="144386"/>
                  </a:cubicBezTo>
                  <a:cubicBezTo>
                    <a:pt x="3438144" y="144030"/>
                    <a:pt x="3438144" y="143586"/>
                    <a:pt x="3438258" y="143002"/>
                  </a:cubicBezTo>
                  <a:cubicBezTo>
                    <a:pt x="3470655" y="147332"/>
                    <a:pt x="3502685" y="166243"/>
                    <a:pt x="3533851" y="162560"/>
                  </a:cubicBezTo>
                  <a:cubicBezTo>
                    <a:pt x="3529177" y="163004"/>
                    <a:pt x="3528529" y="159448"/>
                    <a:pt x="3525405" y="158356"/>
                  </a:cubicBezTo>
                  <a:cubicBezTo>
                    <a:pt x="3531476" y="160197"/>
                    <a:pt x="3527145" y="151714"/>
                    <a:pt x="3532441" y="152768"/>
                  </a:cubicBezTo>
                  <a:cubicBezTo>
                    <a:pt x="3565588" y="168922"/>
                    <a:pt x="3603028" y="179374"/>
                    <a:pt x="3643503" y="184912"/>
                  </a:cubicBezTo>
                  <a:cubicBezTo>
                    <a:pt x="3645407" y="181724"/>
                    <a:pt x="3639870" y="179666"/>
                    <a:pt x="3643503" y="179311"/>
                  </a:cubicBezTo>
                  <a:cubicBezTo>
                    <a:pt x="3647630" y="181737"/>
                    <a:pt x="3656253" y="179692"/>
                    <a:pt x="3657536" y="184912"/>
                  </a:cubicBezTo>
                  <a:cubicBezTo>
                    <a:pt x="3655504" y="191719"/>
                    <a:pt x="3638169" y="183349"/>
                    <a:pt x="3636454" y="190500"/>
                  </a:cubicBezTo>
                  <a:cubicBezTo>
                    <a:pt x="3642004" y="197561"/>
                    <a:pt x="3652126" y="200050"/>
                    <a:pt x="3660368" y="204482"/>
                  </a:cubicBezTo>
                  <a:cubicBezTo>
                    <a:pt x="3660114" y="199123"/>
                    <a:pt x="3652939" y="200660"/>
                    <a:pt x="3654729" y="193294"/>
                  </a:cubicBezTo>
                  <a:cubicBezTo>
                    <a:pt x="3675481" y="198742"/>
                    <a:pt x="3698684" y="201764"/>
                    <a:pt x="3719398" y="207264"/>
                  </a:cubicBezTo>
                  <a:cubicBezTo>
                    <a:pt x="3715766" y="199694"/>
                    <a:pt x="3703701" y="200494"/>
                    <a:pt x="3702519" y="190500"/>
                  </a:cubicBezTo>
                  <a:cubicBezTo>
                    <a:pt x="3712362" y="190855"/>
                    <a:pt x="3733698" y="198678"/>
                    <a:pt x="3737673" y="187693"/>
                  </a:cubicBezTo>
                  <a:cubicBezTo>
                    <a:pt x="3734003" y="187159"/>
                    <a:pt x="3729951" y="186994"/>
                    <a:pt x="3727830" y="184912"/>
                  </a:cubicBezTo>
                  <a:cubicBezTo>
                    <a:pt x="3735171" y="186804"/>
                    <a:pt x="3731806" y="181571"/>
                    <a:pt x="3733444" y="180721"/>
                  </a:cubicBezTo>
                  <a:cubicBezTo>
                    <a:pt x="3768013" y="188734"/>
                    <a:pt x="3805504" y="193865"/>
                    <a:pt x="3834650" y="207264"/>
                  </a:cubicBezTo>
                  <a:cubicBezTo>
                    <a:pt x="3804869" y="202247"/>
                    <a:pt x="3778986" y="188988"/>
                    <a:pt x="3748913" y="191884"/>
                  </a:cubicBezTo>
                  <a:cubicBezTo>
                    <a:pt x="3756837" y="191922"/>
                    <a:pt x="3760292" y="196418"/>
                    <a:pt x="3765791" y="198882"/>
                  </a:cubicBezTo>
                  <a:cubicBezTo>
                    <a:pt x="3749090" y="200507"/>
                    <a:pt x="3737864" y="200939"/>
                    <a:pt x="3726421" y="205867"/>
                  </a:cubicBezTo>
                  <a:cubicBezTo>
                    <a:pt x="3728694" y="209194"/>
                    <a:pt x="3736149" y="207391"/>
                    <a:pt x="3736263" y="212852"/>
                  </a:cubicBezTo>
                  <a:cubicBezTo>
                    <a:pt x="3724973" y="210096"/>
                    <a:pt x="3711587" y="209423"/>
                    <a:pt x="3696906" y="210058"/>
                  </a:cubicBezTo>
                  <a:cubicBezTo>
                    <a:pt x="3697820" y="220776"/>
                    <a:pt x="3712679" y="217665"/>
                    <a:pt x="3716578" y="225425"/>
                  </a:cubicBezTo>
                  <a:cubicBezTo>
                    <a:pt x="3714076" y="226263"/>
                    <a:pt x="3710749" y="221335"/>
                    <a:pt x="3709555" y="225425"/>
                  </a:cubicBezTo>
                  <a:cubicBezTo>
                    <a:pt x="3719423" y="234175"/>
                    <a:pt x="3732339" y="239420"/>
                    <a:pt x="3750322" y="236588"/>
                  </a:cubicBezTo>
                  <a:cubicBezTo>
                    <a:pt x="3763556" y="247065"/>
                    <a:pt x="3781640" y="241325"/>
                    <a:pt x="3799522" y="243586"/>
                  </a:cubicBezTo>
                  <a:cubicBezTo>
                    <a:pt x="3823030" y="246557"/>
                    <a:pt x="3847515" y="261632"/>
                    <a:pt x="3866984" y="256159"/>
                  </a:cubicBezTo>
                  <a:cubicBezTo>
                    <a:pt x="3867429" y="252437"/>
                    <a:pt x="3859110" y="257454"/>
                    <a:pt x="3861358" y="251955"/>
                  </a:cubicBezTo>
                  <a:cubicBezTo>
                    <a:pt x="3876268" y="249275"/>
                    <a:pt x="3887216" y="257924"/>
                    <a:pt x="3899306" y="253365"/>
                  </a:cubicBezTo>
                  <a:cubicBezTo>
                    <a:pt x="3890302" y="248323"/>
                    <a:pt x="3873512" y="243636"/>
                    <a:pt x="3872623" y="235191"/>
                  </a:cubicBezTo>
                  <a:cubicBezTo>
                    <a:pt x="3892816" y="236524"/>
                    <a:pt x="3898887" y="251929"/>
                    <a:pt x="3917594" y="254762"/>
                  </a:cubicBezTo>
                  <a:cubicBezTo>
                    <a:pt x="3946410" y="276860"/>
                    <a:pt x="3981653" y="292608"/>
                    <a:pt x="4011777" y="313423"/>
                  </a:cubicBezTo>
                  <a:cubicBezTo>
                    <a:pt x="4017200" y="312686"/>
                    <a:pt x="4018622" y="315925"/>
                    <a:pt x="4024426" y="314820"/>
                  </a:cubicBezTo>
                  <a:cubicBezTo>
                    <a:pt x="4023487" y="321792"/>
                    <a:pt x="4031272" y="321144"/>
                    <a:pt x="4030052" y="331597"/>
                  </a:cubicBezTo>
                  <a:cubicBezTo>
                    <a:pt x="4037495" y="332955"/>
                    <a:pt x="4051884" y="343649"/>
                    <a:pt x="4056761" y="334391"/>
                  </a:cubicBezTo>
                  <a:cubicBezTo>
                    <a:pt x="4054119" y="331876"/>
                    <a:pt x="4049547" y="331304"/>
                    <a:pt x="4046918" y="328803"/>
                  </a:cubicBezTo>
                  <a:cubicBezTo>
                    <a:pt x="4046448" y="322033"/>
                    <a:pt x="4044213" y="320179"/>
                    <a:pt x="4048328" y="316217"/>
                  </a:cubicBezTo>
                  <a:cubicBezTo>
                    <a:pt x="4059097" y="320421"/>
                    <a:pt x="4070527" y="323977"/>
                    <a:pt x="4079240" y="330200"/>
                  </a:cubicBezTo>
                  <a:cubicBezTo>
                    <a:pt x="4083786" y="331927"/>
                    <a:pt x="4080319" y="325666"/>
                    <a:pt x="4084866" y="327406"/>
                  </a:cubicBezTo>
                  <a:cubicBezTo>
                    <a:pt x="4086821" y="331978"/>
                    <a:pt x="4095483" y="329882"/>
                    <a:pt x="4096105" y="335788"/>
                  </a:cubicBezTo>
                  <a:cubicBezTo>
                    <a:pt x="4091774" y="333578"/>
                    <a:pt x="4087279" y="331533"/>
                    <a:pt x="4082059" y="330200"/>
                  </a:cubicBezTo>
                  <a:cubicBezTo>
                    <a:pt x="4086440" y="342315"/>
                    <a:pt x="4105744" y="345668"/>
                    <a:pt x="4118609" y="349745"/>
                  </a:cubicBezTo>
                  <a:cubicBezTo>
                    <a:pt x="4139958" y="362978"/>
                    <a:pt x="4163212" y="374332"/>
                    <a:pt x="4186072" y="386080"/>
                  </a:cubicBezTo>
                  <a:cubicBezTo>
                    <a:pt x="4196473" y="385064"/>
                    <a:pt x="4199763" y="391096"/>
                    <a:pt x="4204360" y="395833"/>
                  </a:cubicBezTo>
                  <a:cubicBezTo>
                    <a:pt x="4193387" y="399732"/>
                    <a:pt x="4182059" y="384505"/>
                    <a:pt x="4172013" y="387477"/>
                  </a:cubicBezTo>
                  <a:cubicBezTo>
                    <a:pt x="4221645" y="414058"/>
                    <a:pt x="4276115" y="435825"/>
                    <a:pt x="4322432" y="465696"/>
                  </a:cubicBezTo>
                  <a:cubicBezTo>
                    <a:pt x="4326953" y="465391"/>
                    <a:pt x="4328375" y="468172"/>
                    <a:pt x="4333659" y="467106"/>
                  </a:cubicBezTo>
                  <a:cubicBezTo>
                    <a:pt x="4344022" y="474040"/>
                    <a:pt x="4351845" y="483501"/>
                    <a:pt x="4368812" y="483870"/>
                  </a:cubicBezTo>
                  <a:cubicBezTo>
                    <a:pt x="4372406" y="489153"/>
                    <a:pt x="4381360" y="489077"/>
                    <a:pt x="4389894" y="489445"/>
                  </a:cubicBezTo>
                  <a:cubicBezTo>
                    <a:pt x="4399153" y="498424"/>
                    <a:pt x="4412767" y="503059"/>
                    <a:pt x="4419409" y="514591"/>
                  </a:cubicBezTo>
                  <a:cubicBezTo>
                    <a:pt x="4408576" y="513168"/>
                    <a:pt x="4414012" y="516521"/>
                    <a:pt x="4412399" y="520179"/>
                  </a:cubicBezTo>
                  <a:cubicBezTo>
                    <a:pt x="4389691" y="514324"/>
                    <a:pt x="4381754" y="493826"/>
                    <a:pt x="4354753" y="492252"/>
                  </a:cubicBezTo>
                  <a:cubicBezTo>
                    <a:pt x="4351680" y="494792"/>
                    <a:pt x="4348238" y="496938"/>
                    <a:pt x="4349115" y="503415"/>
                  </a:cubicBezTo>
                  <a:cubicBezTo>
                    <a:pt x="4358005" y="507174"/>
                    <a:pt x="4363300" y="514489"/>
                    <a:pt x="4371632" y="518795"/>
                  </a:cubicBezTo>
                  <a:cubicBezTo>
                    <a:pt x="4373283" y="527380"/>
                    <a:pt x="4379493" y="531456"/>
                    <a:pt x="4388484" y="532765"/>
                  </a:cubicBezTo>
                  <a:cubicBezTo>
                    <a:pt x="4389247" y="530720"/>
                    <a:pt x="4386846" y="525538"/>
                    <a:pt x="4389894" y="525767"/>
                  </a:cubicBezTo>
                  <a:cubicBezTo>
                    <a:pt x="4412068" y="528421"/>
                    <a:pt x="4426712" y="538556"/>
                    <a:pt x="4447527" y="542544"/>
                  </a:cubicBezTo>
                  <a:cubicBezTo>
                    <a:pt x="4449457" y="539356"/>
                    <a:pt x="4443920" y="537298"/>
                    <a:pt x="4447527" y="536956"/>
                  </a:cubicBezTo>
                  <a:cubicBezTo>
                    <a:pt x="4465129" y="538543"/>
                    <a:pt x="4476178" y="546658"/>
                    <a:pt x="4491101" y="550913"/>
                  </a:cubicBezTo>
                  <a:cubicBezTo>
                    <a:pt x="4493298" y="555891"/>
                    <a:pt x="4486338" y="551776"/>
                    <a:pt x="4486884" y="555091"/>
                  </a:cubicBezTo>
                  <a:cubicBezTo>
                    <a:pt x="4491177" y="559689"/>
                    <a:pt x="4496676" y="563092"/>
                    <a:pt x="4498136" y="570471"/>
                  </a:cubicBezTo>
                  <a:cubicBezTo>
                    <a:pt x="4535271" y="586193"/>
                    <a:pt x="4565497" y="608761"/>
                    <a:pt x="4599330" y="627748"/>
                  </a:cubicBezTo>
                  <a:cubicBezTo>
                    <a:pt x="4607458" y="628853"/>
                    <a:pt x="4611357" y="625729"/>
                    <a:pt x="4619015" y="626364"/>
                  </a:cubicBezTo>
                  <a:cubicBezTo>
                    <a:pt x="4633252" y="632714"/>
                    <a:pt x="4641710" y="644766"/>
                    <a:pt x="4647120" y="659892"/>
                  </a:cubicBezTo>
                  <a:cubicBezTo>
                    <a:pt x="4646549" y="662571"/>
                    <a:pt x="4641684" y="660996"/>
                    <a:pt x="4642916" y="665480"/>
                  </a:cubicBezTo>
                  <a:cubicBezTo>
                    <a:pt x="4648657" y="676516"/>
                    <a:pt x="4665675" y="676389"/>
                    <a:pt x="4671034" y="687819"/>
                  </a:cubicBezTo>
                  <a:cubicBezTo>
                    <a:pt x="4678819" y="687641"/>
                    <a:pt x="4688217" y="689076"/>
                    <a:pt x="4692116" y="685025"/>
                  </a:cubicBezTo>
                  <a:cubicBezTo>
                    <a:pt x="4691545" y="680008"/>
                    <a:pt x="4686160" y="679767"/>
                    <a:pt x="4683683" y="676656"/>
                  </a:cubicBezTo>
                  <a:cubicBezTo>
                    <a:pt x="4701019" y="678510"/>
                    <a:pt x="4711839" y="686854"/>
                    <a:pt x="4716005" y="701802"/>
                  </a:cubicBezTo>
                  <a:lnTo>
                    <a:pt x="4710391" y="701802"/>
                  </a:lnTo>
                  <a:cubicBezTo>
                    <a:pt x="4707724" y="710946"/>
                    <a:pt x="4715040" y="710222"/>
                    <a:pt x="4716005" y="715772"/>
                  </a:cubicBezTo>
                  <a:cubicBezTo>
                    <a:pt x="4709947" y="719670"/>
                    <a:pt x="4704638" y="712673"/>
                    <a:pt x="4700549" y="710171"/>
                  </a:cubicBezTo>
                  <a:cubicBezTo>
                    <a:pt x="4673815" y="713320"/>
                    <a:pt x="4660544" y="691362"/>
                    <a:pt x="4633087" y="690613"/>
                  </a:cubicBezTo>
                  <a:cubicBezTo>
                    <a:pt x="4630978" y="693178"/>
                    <a:pt x="4630648" y="697522"/>
                    <a:pt x="4628870" y="700392"/>
                  </a:cubicBezTo>
                  <a:cubicBezTo>
                    <a:pt x="4622139" y="697941"/>
                    <a:pt x="4622609" y="701205"/>
                    <a:pt x="4616196" y="701802"/>
                  </a:cubicBezTo>
                  <a:cubicBezTo>
                    <a:pt x="4613744" y="698665"/>
                    <a:pt x="4612728" y="694080"/>
                    <a:pt x="4610582" y="690613"/>
                  </a:cubicBezTo>
                  <a:cubicBezTo>
                    <a:pt x="4611192" y="688428"/>
                    <a:pt x="4615014" y="689419"/>
                    <a:pt x="4613414" y="685025"/>
                  </a:cubicBezTo>
                  <a:cubicBezTo>
                    <a:pt x="4612830" y="682345"/>
                    <a:pt x="4607941" y="683920"/>
                    <a:pt x="4609185" y="679437"/>
                  </a:cubicBezTo>
                  <a:cubicBezTo>
                    <a:pt x="4610811" y="677786"/>
                    <a:pt x="4610773" y="674509"/>
                    <a:pt x="4610582" y="671055"/>
                  </a:cubicBezTo>
                  <a:cubicBezTo>
                    <a:pt x="4608944" y="670826"/>
                    <a:pt x="4609058" y="668845"/>
                    <a:pt x="4609185" y="666877"/>
                  </a:cubicBezTo>
                  <a:cubicBezTo>
                    <a:pt x="4598060" y="657225"/>
                    <a:pt x="4596599" y="642239"/>
                    <a:pt x="4586693" y="631952"/>
                  </a:cubicBezTo>
                  <a:cubicBezTo>
                    <a:pt x="4586008" y="631228"/>
                    <a:pt x="4583226" y="632612"/>
                    <a:pt x="4582477" y="631952"/>
                  </a:cubicBezTo>
                  <a:cubicBezTo>
                    <a:pt x="4570323" y="621398"/>
                    <a:pt x="4560036" y="609752"/>
                    <a:pt x="4545914" y="601205"/>
                  </a:cubicBezTo>
                  <a:cubicBezTo>
                    <a:pt x="4523968" y="592759"/>
                    <a:pt x="4505883" y="580478"/>
                    <a:pt x="4482668" y="573278"/>
                  </a:cubicBezTo>
                  <a:cubicBezTo>
                    <a:pt x="4476267" y="579602"/>
                    <a:pt x="4471073" y="570674"/>
                    <a:pt x="4461586" y="571868"/>
                  </a:cubicBezTo>
                  <a:cubicBezTo>
                    <a:pt x="4464761" y="582460"/>
                    <a:pt x="4453191" y="578446"/>
                    <a:pt x="4453153" y="585838"/>
                  </a:cubicBezTo>
                  <a:cubicBezTo>
                    <a:pt x="4454220" y="589445"/>
                    <a:pt x="4463554" y="584822"/>
                    <a:pt x="4462995" y="590029"/>
                  </a:cubicBezTo>
                  <a:cubicBezTo>
                    <a:pt x="4455033" y="596201"/>
                    <a:pt x="4452454" y="609625"/>
                    <a:pt x="4447527" y="622173"/>
                  </a:cubicBezTo>
                  <a:cubicBezTo>
                    <a:pt x="4453420" y="631240"/>
                    <a:pt x="4464062" y="642962"/>
                    <a:pt x="4461586" y="655701"/>
                  </a:cubicBezTo>
                  <a:cubicBezTo>
                    <a:pt x="4455261" y="655002"/>
                    <a:pt x="4454499" y="648766"/>
                    <a:pt x="4446130" y="650100"/>
                  </a:cubicBezTo>
                  <a:cubicBezTo>
                    <a:pt x="4448632" y="657263"/>
                    <a:pt x="4442396" y="655726"/>
                    <a:pt x="4441913" y="659892"/>
                  </a:cubicBezTo>
                  <a:cubicBezTo>
                    <a:pt x="4445165" y="668299"/>
                    <a:pt x="4457014" y="668147"/>
                    <a:pt x="4462995" y="673862"/>
                  </a:cubicBezTo>
                  <a:cubicBezTo>
                    <a:pt x="4457369" y="681761"/>
                    <a:pt x="4472292" y="690689"/>
                    <a:pt x="4465802" y="694817"/>
                  </a:cubicBezTo>
                  <a:cubicBezTo>
                    <a:pt x="4452607" y="684657"/>
                    <a:pt x="4443603" y="670318"/>
                    <a:pt x="4423625" y="666877"/>
                  </a:cubicBezTo>
                  <a:cubicBezTo>
                    <a:pt x="4421047" y="668502"/>
                    <a:pt x="4424375" y="675982"/>
                    <a:pt x="4417999" y="673862"/>
                  </a:cubicBezTo>
                  <a:cubicBezTo>
                    <a:pt x="4418025" y="677557"/>
                    <a:pt x="4417479" y="681824"/>
                    <a:pt x="4419409" y="683628"/>
                  </a:cubicBezTo>
                  <a:cubicBezTo>
                    <a:pt x="4416145" y="683196"/>
                    <a:pt x="4414024" y="683856"/>
                    <a:pt x="4412399" y="685025"/>
                  </a:cubicBezTo>
                  <a:cubicBezTo>
                    <a:pt x="4411281" y="691248"/>
                    <a:pt x="4419917" y="687781"/>
                    <a:pt x="4419409" y="693420"/>
                  </a:cubicBezTo>
                  <a:cubicBezTo>
                    <a:pt x="4414748" y="688721"/>
                    <a:pt x="4410900" y="693051"/>
                    <a:pt x="4405350" y="694817"/>
                  </a:cubicBezTo>
                  <a:cubicBezTo>
                    <a:pt x="4417110" y="710438"/>
                    <a:pt x="4435094" y="711758"/>
                    <a:pt x="4450333" y="722744"/>
                  </a:cubicBezTo>
                  <a:cubicBezTo>
                    <a:pt x="4440224" y="722998"/>
                    <a:pt x="4433201" y="712787"/>
                    <a:pt x="4423625" y="717169"/>
                  </a:cubicBezTo>
                  <a:cubicBezTo>
                    <a:pt x="4430306" y="719848"/>
                    <a:pt x="4434789" y="724687"/>
                    <a:pt x="4440491" y="728332"/>
                  </a:cubicBezTo>
                  <a:cubicBezTo>
                    <a:pt x="4433239" y="728065"/>
                    <a:pt x="4427474" y="718972"/>
                    <a:pt x="4419409" y="724141"/>
                  </a:cubicBezTo>
                  <a:cubicBezTo>
                    <a:pt x="4424616" y="726884"/>
                    <a:pt x="4427105" y="732332"/>
                    <a:pt x="4433481" y="733920"/>
                  </a:cubicBezTo>
                  <a:cubicBezTo>
                    <a:pt x="4431588" y="744626"/>
                    <a:pt x="4442802" y="742353"/>
                    <a:pt x="4444720" y="749287"/>
                  </a:cubicBezTo>
                  <a:cubicBezTo>
                    <a:pt x="4439996" y="751941"/>
                    <a:pt x="4439577" y="742442"/>
                    <a:pt x="4439081" y="749287"/>
                  </a:cubicBezTo>
                  <a:cubicBezTo>
                    <a:pt x="4445304" y="751217"/>
                    <a:pt x="4457242" y="749185"/>
                    <a:pt x="4461586" y="756272"/>
                  </a:cubicBezTo>
                  <a:cubicBezTo>
                    <a:pt x="4459376" y="756412"/>
                    <a:pt x="4456709" y="756094"/>
                    <a:pt x="4457369" y="759079"/>
                  </a:cubicBezTo>
                  <a:cubicBezTo>
                    <a:pt x="4459617" y="761492"/>
                    <a:pt x="4463694" y="762088"/>
                    <a:pt x="4468622" y="761873"/>
                  </a:cubicBezTo>
                  <a:cubicBezTo>
                    <a:pt x="4464900" y="768858"/>
                    <a:pt x="4477054" y="770775"/>
                    <a:pt x="4478451" y="777240"/>
                  </a:cubicBezTo>
                  <a:cubicBezTo>
                    <a:pt x="4481893" y="775995"/>
                    <a:pt x="4483608" y="773049"/>
                    <a:pt x="4489704" y="774433"/>
                  </a:cubicBezTo>
                  <a:cubicBezTo>
                    <a:pt x="4489272" y="777189"/>
                    <a:pt x="4491596" y="777214"/>
                    <a:pt x="4492510" y="778637"/>
                  </a:cubicBezTo>
                  <a:lnTo>
                    <a:pt x="4484077" y="778637"/>
                  </a:lnTo>
                  <a:cubicBezTo>
                    <a:pt x="4488446" y="793026"/>
                    <a:pt x="4489069" y="792619"/>
                    <a:pt x="4496727" y="805167"/>
                  </a:cubicBezTo>
                  <a:cubicBezTo>
                    <a:pt x="4506874" y="807796"/>
                    <a:pt x="4508017" y="801497"/>
                    <a:pt x="4514989" y="800976"/>
                  </a:cubicBezTo>
                  <a:cubicBezTo>
                    <a:pt x="4513402" y="804037"/>
                    <a:pt x="4511370" y="806691"/>
                    <a:pt x="4512195" y="812152"/>
                  </a:cubicBezTo>
                  <a:cubicBezTo>
                    <a:pt x="4516323" y="813168"/>
                    <a:pt x="4519053" y="815568"/>
                    <a:pt x="4520615" y="819137"/>
                  </a:cubicBezTo>
                  <a:cubicBezTo>
                    <a:pt x="4518177" y="819543"/>
                    <a:pt x="4513072" y="814679"/>
                    <a:pt x="4513592" y="820547"/>
                  </a:cubicBezTo>
                  <a:cubicBezTo>
                    <a:pt x="4517072" y="823595"/>
                    <a:pt x="4523968" y="823277"/>
                    <a:pt x="4524832" y="828916"/>
                  </a:cubicBezTo>
                  <a:cubicBezTo>
                    <a:pt x="4520869" y="830084"/>
                    <a:pt x="4521200" y="826947"/>
                    <a:pt x="4517809" y="827519"/>
                  </a:cubicBezTo>
                  <a:cubicBezTo>
                    <a:pt x="4519752" y="833170"/>
                    <a:pt x="4515281" y="832472"/>
                    <a:pt x="4513592" y="834504"/>
                  </a:cubicBezTo>
                  <a:cubicBezTo>
                    <a:pt x="4519142" y="835863"/>
                    <a:pt x="4517720" y="838492"/>
                    <a:pt x="4513592" y="840105"/>
                  </a:cubicBezTo>
                  <a:cubicBezTo>
                    <a:pt x="4531804" y="839851"/>
                    <a:pt x="4540465" y="858240"/>
                    <a:pt x="4557179" y="863854"/>
                  </a:cubicBezTo>
                  <a:cubicBezTo>
                    <a:pt x="4552670" y="862622"/>
                    <a:pt x="4552772" y="865987"/>
                    <a:pt x="4551553" y="868045"/>
                  </a:cubicBezTo>
                  <a:cubicBezTo>
                    <a:pt x="4554626" y="868260"/>
                    <a:pt x="4554562" y="871562"/>
                    <a:pt x="4554347" y="875030"/>
                  </a:cubicBezTo>
                  <a:lnTo>
                    <a:pt x="4562779" y="875030"/>
                  </a:lnTo>
                  <a:cubicBezTo>
                    <a:pt x="4561776" y="879297"/>
                    <a:pt x="4564227" y="880110"/>
                    <a:pt x="4564202" y="883412"/>
                  </a:cubicBezTo>
                  <a:cubicBezTo>
                    <a:pt x="4573892" y="882142"/>
                    <a:pt x="4575708" y="888720"/>
                    <a:pt x="4582477" y="890384"/>
                  </a:cubicBezTo>
                  <a:cubicBezTo>
                    <a:pt x="4584001" y="883678"/>
                    <a:pt x="4572825" y="882345"/>
                    <a:pt x="4576851" y="877811"/>
                  </a:cubicBezTo>
                  <a:cubicBezTo>
                    <a:pt x="4582528" y="883348"/>
                    <a:pt x="4592993" y="884123"/>
                    <a:pt x="4593717" y="894588"/>
                  </a:cubicBezTo>
                  <a:cubicBezTo>
                    <a:pt x="4600460" y="893254"/>
                    <a:pt x="4600727" y="901522"/>
                    <a:pt x="4602149" y="902970"/>
                  </a:cubicBezTo>
                  <a:cubicBezTo>
                    <a:pt x="4597488" y="902004"/>
                    <a:pt x="4592561" y="901319"/>
                    <a:pt x="4590884" y="897369"/>
                  </a:cubicBezTo>
                  <a:cubicBezTo>
                    <a:pt x="4591392" y="904824"/>
                    <a:pt x="4604384" y="907224"/>
                    <a:pt x="4602149" y="912749"/>
                  </a:cubicBezTo>
                  <a:cubicBezTo>
                    <a:pt x="4588649" y="911263"/>
                    <a:pt x="4581334" y="896188"/>
                    <a:pt x="4569828" y="897369"/>
                  </a:cubicBezTo>
                  <a:cubicBezTo>
                    <a:pt x="4578159" y="910069"/>
                    <a:pt x="4596688" y="912583"/>
                    <a:pt x="4607763" y="922528"/>
                  </a:cubicBezTo>
                  <a:cubicBezTo>
                    <a:pt x="4602492" y="922121"/>
                    <a:pt x="4596841" y="914831"/>
                    <a:pt x="4590884" y="919721"/>
                  </a:cubicBezTo>
                  <a:cubicBezTo>
                    <a:pt x="4598504" y="922832"/>
                    <a:pt x="4603496" y="934618"/>
                    <a:pt x="4611204" y="935113"/>
                  </a:cubicBezTo>
                  <a:cubicBezTo>
                    <a:pt x="4609858" y="933970"/>
                    <a:pt x="4610036" y="930503"/>
                    <a:pt x="4611992" y="930897"/>
                  </a:cubicBezTo>
                  <a:cubicBezTo>
                    <a:pt x="4613884" y="932395"/>
                    <a:pt x="4617008" y="939723"/>
                    <a:pt x="4620425" y="935088"/>
                  </a:cubicBezTo>
                  <a:cubicBezTo>
                    <a:pt x="4614519" y="933983"/>
                    <a:pt x="4615116" y="926376"/>
                    <a:pt x="4610582" y="923912"/>
                  </a:cubicBezTo>
                  <a:cubicBezTo>
                    <a:pt x="4621339" y="931278"/>
                    <a:pt x="4634420" y="945210"/>
                    <a:pt x="4631664" y="957453"/>
                  </a:cubicBezTo>
                  <a:cubicBezTo>
                    <a:pt x="4645456" y="963993"/>
                    <a:pt x="4643970" y="978433"/>
                    <a:pt x="4659769" y="983983"/>
                  </a:cubicBezTo>
                  <a:cubicBezTo>
                    <a:pt x="4651286" y="973810"/>
                    <a:pt x="4644720" y="961707"/>
                    <a:pt x="4635893" y="951852"/>
                  </a:cubicBezTo>
                  <a:cubicBezTo>
                    <a:pt x="4642065" y="944676"/>
                    <a:pt x="4627841" y="937907"/>
                    <a:pt x="4627448" y="930897"/>
                  </a:cubicBezTo>
                  <a:cubicBezTo>
                    <a:pt x="4629111" y="930681"/>
                    <a:pt x="4631448" y="931151"/>
                    <a:pt x="4631664" y="929500"/>
                  </a:cubicBezTo>
                  <a:cubicBezTo>
                    <a:pt x="4628045" y="928827"/>
                    <a:pt x="4623104" y="922286"/>
                    <a:pt x="4626038" y="919721"/>
                  </a:cubicBezTo>
                  <a:cubicBezTo>
                    <a:pt x="4634674" y="924674"/>
                    <a:pt x="4636439" y="934186"/>
                    <a:pt x="4642916" y="940676"/>
                  </a:cubicBezTo>
                  <a:cubicBezTo>
                    <a:pt x="4647819" y="945603"/>
                    <a:pt x="4658880" y="949020"/>
                    <a:pt x="4658385" y="957453"/>
                  </a:cubicBezTo>
                  <a:cubicBezTo>
                    <a:pt x="4676317" y="959637"/>
                    <a:pt x="4684382" y="971651"/>
                    <a:pt x="4694923" y="981202"/>
                  </a:cubicBezTo>
                  <a:cubicBezTo>
                    <a:pt x="4705019" y="981875"/>
                    <a:pt x="4712754" y="995756"/>
                    <a:pt x="4717415" y="1006348"/>
                  </a:cubicBezTo>
                  <a:cubicBezTo>
                    <a:pt x="4722571" y="1005878"/>
                    <a:pt x="4725200" y="1007884"/>
                    <a:pt x="4728679" y="1009129"/>
                  </a:cubicBezTo>
                  <a:cubicBezTo>
                    <a:pt x="4735944" y="1026591"/>
                    <a:pt x="4760328" y="1027010"/>
                    <a:pt x="4770818" y="1041260"/>
                  </a:cubicBezTo>
                  <a:cubicBezTo>
                    <a:pt x="4768735" y="1041501"/>
                    <a:pt x="4765636" y="1040765"/>
                    <a:pt x="4765217" y="1042657"/>
                  </a:cubicBezTo>
                  <a:cubicBezTo>
                    <a:pt x="4768316" y="1046518"/>
                    <a:pt x="4771047" y="1046619"/>
                    <a:pt x="4776457" y="1045451"/>
                  </a:cubicBezTo>
                  <a:cubicBezTo>
                    <a:pt x="4777549" y="1049020"/>
                    <a:pt x="4779009" y="1052233"/>
                    <a:pt x="4782083" y="1053833"/>
                  </a:cubicBezTo>
                  <a:cubicBezTo>
                    <a:pt x="4788230" y="1054862"/>
                    <a:pt x="4780940" y="1051064"/>
                    <a:pt x="4784890" y="1051052"/>
                  </a:cubicBezTo>
                  <a:cubicBezTo>
                    <a:pt x="4798631" y="1062088"/>
                    <a:pt x="4809540" y="1075905"/>
                    <a:pt x="4827054" y="1083170"/>
                  </a:cubicBezTo>
                  <a:cubicBezTo>
                    <a:pt x="4827104" y="1096937"/>
                    <a:pt x="4845304" y="1097470"/>
                    <a:pt x="4839703" y="1112520"/>
                  </a:cubicBezTo>
                  <a:cubicBezTo>
                    <a:pt x="4848682" y="1108837"/>
                    <a:pt x="4854219" y="1115060"/>
                    <a:pt x="4866424" y="1116711"/>
                  </a:cubicBezTo>
                  <a:cubicBezTo>
                    <a:pt x="4865852" y="1120787"/>
                    <a:pt x="4858156" y="1117815"/>
                    <a:pt x="4856568" y="1120889"/>
                  </a:cubicBezTo>
                  <a:cubicBezTo>
                    <a:pt x="4858804" y="1124280"/>
                    <a:pt x="4864239" y="1124458"/>
                    <a:pt x="4866424" y="1127887"/>
                  </a:cubicBezTo>
                  <a:cubicBezTo>
                    <a:pt x="4876495" y="1149515"/>
                    <a:pt x="4900231" y="1157605"/>
                    <a:pt x="4908588" y="1180973"/>
                  </a:cubicBezTo>
                  <a:cubicBezTo>
                    <a:pt x="4912702" y="1182217"/>
                    <a:pt x="4912906" y="1182217"/>
                    <a:pt x="4917020" y="1180973"/>
                  </a:cubicBezTo>
                  <a:cubicBezTo>
                    <a:pt x="4920272" y="1187030"/>
                    <a:pt x="4923993" y="1192669"/>
                    <a:pt x="4928260" y="1197737"/>
                  </a:cubicBezTo>
                  <a:cubicBezTo>
                    <a:pt x="4922304" y="1198041"/>
                    <a:pt x="4925085" y="1189710"/>
                    <a:pt x="4917020" y="1192149"/>
                  </a:cubicBezTo>
                  <a:cubicBezTo>
                    <a:pt x="4915662" y="1201877"/>
                    <a:pt x="4922405" y="1203553"/>
                    <a:pt x="4924044" y="1210297"/>
                  </a:cubicBezTo>
                  <a:cubicBezTo>
                    <a:pt x="4930444" y="1210094"/>
                    <a:pt x="4929568" y="1209141"/>
                    <a:pt x="4935296" y="1210297"/>
                  </a:cubicBezTo>
                  <a:cubicBezTo>
                    <a:pt x="4941900" y="1220774"/>
                    <a:pt x="4941773" y="1229702"/>
                    <a:pt x="4950752" y="1238237"/>
                  </a:cubicBezTo>
                  <a:cubicBezTo>
                    <a:pt x="4948351" y="1238783"/>
                    <a:pt x="4947158" y="1236154"/>
                    <a:pt x="4946535" y="1238237"/>
                  </a:cubicBezTo>
                  <a:cubicBezTo>
                    <a:pt x="4952022" y="1243241"/>
                    <a:pt x="4949291" y="1244904"/>
                    <a:pt x="4947958" y="1252220"/>
                  </a:cubicBezTo>
                  <a:cubicBezTo>
                    <a:pt x="4953558" y="1258265"/>
                    <a:pt x="4960061" y="1263446"/>
                    <a:pt x="4969040" y="1266177"/>
                  </a:cubicBezTo>
                  <a:cubicBezTo>
                    <a:pt x="4960429" y="1265885"/>
                    <a:pt x="4971567" y="1275956"/>
                    <a:pt x="4969040" y="1282941"/>
                  </a:cubicBezTo>
                  <a:cubicBezTo>
                    <a:pt x="4976101" y="1286154"/>
                    <a:pt x="4982972" y="1289558"/>
                    <a:pt x="4985905" y="1296911"/>
                  </a:cubicBezTo>
                  <a:cubicBezTo>
                    <a:pt x="4983695" y="1296784"/>
                    <a:pt x="4984788" y="1293355"/>
                    <a:pt x="4981689" y="1294117"/>
                  </a:cubicBezTo>
                  <a:cubicBezTo>
                    <a:pt x="4981562" y="1300289"/>
                    <a:pt x="4988725" y="1299235"/>
                    <a:pt x="4990096" y="1303896"/>
                  </a:cubicBezTo>
                  <a:cubicBezTo>
                    <a:pt x="4987886" y="1304036"/>
                    <a:pt x="4985232" y="1303718"/>
                    <a:pt x="4985905" y="1306703"/>
                  </a:cubicBezTo>
                  <a:cubicBezTo>
                    <a:pt x="4987620" y="1310119"/>
                    <a:pt x="4992420" y="1310424"/>
                    <a:pt x="4992928" y="1315085"/>
                  </a:cubicBezTo>
                  <a:cubicBezTo>
                    <a:pt x="4990274" y="1315694"/>
                    <a:pt x="4984470" y="1313167"/>
                    <a:pt x="4985905" y="1317866"/>
                  </a:cubicBezTo>
                  <a:cubicBezTo>
                    <a:pt x="4989055" y="1322654"/>
                    <a:pt x="4995354" y="1324305"/>
                    <a:pt x="5001361" y="1326261"/>
                  </a:cubicBezTo>
                  <a:cubicBezTo>
                    <a:pt x="5001234" y="1328445"/>
                    <a:pt x="4997780" y="1327353"/>
                    <a:pt x="4998554" y="1330452"/>
                  </a:cubicBezTo>
                  <a:cubicBezTo>
                    <a:pt x="5002072" y="1332039"/>
                    <a:pt x="5009095" y="1330198"/>
                    <a:pt x="5006987" y="1337424"/>
                  </a:cubicBezTo>
                  <a:cubicBezTo>
                    <a:pt x="5009667" y="1340053"/>
                    <a:pt x="5009515" y="1336598"/>
                    <a:pt x="5014036" y="1337424"/>
                  </a:cubicBezTo>
                  <a:cubicBezTo>
                    <a:pt x="5012143" y="1349248"/>
                    <a:pt x="5026875" y="1346225"/>
                    <a:pt x="5030901" y="1348600"/>
                  </a:cubicBezTo>
                  <a:cubicBezTo>
                    <a:pt x="5039880" y="1353985"/>
                    <a:pt x="5041861" y="1361871"/>
                    <a:pt x="5047767" y="1369555"/>
                  </a:cubicBezTo>
                  <a:cubicBezTo>
                    <a:pt x="5067084" y="1372692"/>
                    <a:pt x="5070259" y="1391856"/>
                    <a:pt x="5092738" y="1391907"/>
                  </a:cubicBezTo>
                  <a:cubicBezTo>
                    <a:pt x="5096675" y="1398155"/>
                    <a:pt x="5097449" y="1406537"/>
                    <a:pt x="5105387" y="1404480"/>
                  </a:cubicBezTo>
                  <a:cubicBezTo>
                    <a:pt x="5103672" y="1404912"/>
                    <a:pt x="5100523" y="1400454"/>
                    <a:pt x="5103977" y="1400289"/>
                  </a:cubicBezTo>
                  <a:cubicBezTo>
                    <a:pt x="5105234" y="1404150"/>
                    <a:pt x="5109337" y="1405204"/>
                    <a:pt x="5113820" y="1405877"/>
                  </a:cubicBezTo>
                  <a:cubicBezTo>
                    <a:pt x="5117541" y="1406321"/>
                    <a:pt x="5112512" y="1398041"/>
                    <a:pt x="5118011" y="1400289"/>
                  </a:cubicBezTo>
                  <a:cubicBezTo>
                    <a:pt x="5124488" y="1412049"/>
                    <a:pt x="5130012" y="1424711"/>
                    <a:pt x="5141925" y="1431023"/>
                  </a:cubicBezTo>
                  <a:cubicBezTo>
                    <a:pt x="5144427" y="1427264"/>
                    <a:pt x="5135727" y="1428330"/>
                    <a:pt x="5140515" y="1426832"/>
                  </a:cubicBezTo>
                  <a:cubicBezTo>
                    <a:pt x="5148453" y="1438033"/>
                    <a:pt x="5160822" y="1444840"/>
                    <a:pt x="5171440" y="1453375"/>
                  </a:cubicBezTo>
                  <a:cubicBezTo>
                    <a:pt x="5173903" y="1446288"/>
                    <a:pt x="5165369" y="1450124"/>
                    <a:pt x="5165839" y="1444993"/>
                  </a:cubicBezTo>
                  <a:cubicBezTo>
                    <a:pt x="5173878" y="1441767"/>
                    <a:pt x="5163705" y="1437322"/>
                    <a:pt x="5168633" y="1431023"/>
                  </a:cubicBezTo>
                  <a:cubicBezTo>
                    <a:pt x="5174665" y="1435290"/>
                    <a:pt x="5176507" y="1443710"/>
                    <a:pt x="5184089" y="1446390"/>
                  </a:cubicBezTo>
                  <a:cubicBezTo>
                    <a:pt x="5181688" y="1448650"/>
                    <a:pt x="5176037" y="1447685"/>
                    <a:pt x="5177078" y="1453375"/>
                  </a:cubicBezTo>
                  <a:cubicBezTo>
                    <a:pt x="5180368" y="1454759"/>
                    <a:pt x="5183974" y="1455813"/>
                    <a:pt x="5188305" y="1456169"/>
                  </a:cubicBezTo>
                  <a:cubicBezTo>
                    <a:pt x="5195379" y="1470279"/>
                    <a:pt x="5219217" y="1479842"/>
                    <a:pt x="5236108" y="1471536"/>
                  </a:cubicBezTo>
                  <a:cubicBezTo>
                    <a:pt x="5240223" y="1471637"/>
                    <a:pt x="5239181" y="1476870"/>
                    <a:pt x="5244541" y="1475727"/>
                  </a:cubicBezTo>
                  <a:cubicBezTo>
                    <a:pt x="5263845" y="1439303"/>
                    <a:pt x="5224500" y="1411973"/>
                    <a:pt x="5215026" y="1382128"/>
                  </a:cubicBezTo>
                  <a:cubicBezTo>
                    <a:pt x="5205818" y="1381493"/>
                    <a:pt x="5205996" y="1371536"/>
                    <a:pt x="5200954" y="1366761"/>
                  </a:cubicBezTo>
                  <a:cubicBezTo>
                    <a:pt x="5203164" y="1366634"/>
                    <a:pt x="5205818" y="1366951"/>
                    <a:pt x="5205171" y="1363967"/>
                  </a:cubicBezTo>
                  <a:cubicBezTo>
                    <a:pt x="5195125" y="1352080"/>
                    <a:pt x="5186578" y="1338694"/>
                    <a:pt x="5171440" y="1331836"/>
                  </a:cubicBezTo>
                  <a:cubicBezTo>
                    <a:pt x="5178044" y="1331353"/>
                    <a:pt x="5181358" y="1334109"/>
                    <a:pt x="5184089" y="1337424"/>
                  </a:cubicBezTo>
                  <a:cubicBezTo>
                    <a:pt x="5211953" y="1335455"/>
                    <a:pt x="5229110" y="1360881"/>
                    <a:pt x="5245950" y="1369555"/>
                  </a:cubicBezTo>
                  <a:cubicBezTo>
                    <a:pt x="5244693" y="1369187"/>
                    <a:pt x="5242204" y="1363370"/>
                    <a:pt x="5244541" y="1363967"/>
                  </a:cubicBezTo>
                  <a:cubicBezTo>
                    <a:pt x="5262448" y="1369936"/>
                    <a:pt x="5278894" y="1380744"/>
                    <a:pt x="5296560" y="1393304"/>
                  </a:cubicBezTo>
                  <a:cubicBezTo>
                    <a:pt x="5296776" y="1391666"/>
                    <a:pt x="5296306" y="1389341"/>
                    <a:pt x="5297944" y="1389113"/>
                  </a:cubicBezTo>
                  <a:cubicBezTo>
                    <a:pt x="5311140" y="1396961"/>
                    <a:pt x="5324195" y="1404937"/>
                    <a:pt x="5344350" y="1405877"/>
                  </a:cubicBezTo>
                  <a:cubicBezTo>
                    <a:pt x="5343906" y="1414221"/>
                    <a:pt x="5349938" y="1416126"/>
                    <a:pt x="5355590" y="1418450"/>
                  </a:cubicBezTo>
                  <a:cubicBezTo>
                    <a:pt x="5354967" y="1424838"/>
                    <a:pt x="5362663" y="1429550"/>
                    <a:pt x="5369661" y="1432420"/>
                  </a:cubicBezTo>
                  <a:cubicBezTo>
                    <a:pt x="5365584" y="1440205"/>
                    <a:pt x="5374538" y="1445806"/>
                    <a:pt x="5375262" y="1453375"/>
                  </a:cubicBezTo>
                  <a:cubicBezTo>
                    <a:pt x="5383847" y="1454632"/>
                    <a:pt x="5391810" y="1463903"/>
                    <a:pt x="5390743" y="1470139"/>
                  </a:cubicBezTo>
                  <a:cubicBezTo>
                    <a:pt x="5388381" y="1464564"/>
                    <a:pt x="5381955" y="1463027"/>
                    <a:pt x="5378094" y="1458963"/>
                  </a:cubicBezTo>
                  <a:cubicBezTo>
                    <a:pt x="5378754" y="1471320"/>
                    <a:pt x="5391531" y="1471663"/>
                    <a:pt x="5389321" y="1486916"/>
                  </a:cubicBezTo>
                  <a:cubicBezTo>
                    <a:pt x="5402618" y="1486865"/>
                    <a:pt x="5413070" y="1504111"/>
                    <a:pt x="5420233" y="1500873"/>
                  </a:cubicBezTo>
                  <a:cubicBezTo>
                    <a:pt x="5427357" y="1501902"/>
                    <a:pt x="5415241" y="1496288"/>
                    <a:pt x="5421642" y="1493888"/>
                  </a:cubicBezTo>
                  <a:cubicBezTo>
                    <a:pt x="5429440" y="1498714"/>
                    <a:pt x="5438241" y="1502549"/>
                    <a:pt x="5441315" y="1512049"/>
                  </a:cubicBezTo>
                  <a:cubicBezTo>
                    <a:pt x="5440375" y="1515757"/>
                    <a:pt x="5433555" y="1513611"/>
                    <a:pt x="5434291" y="1519034"/>
                  </a:cubicBezTo>
                  <a:cubicBezTo>
                    <a:pt x="5435815" y="1523580"/>
                    <a:pt x="5442737" y="1522768"/>
                    <a:pt x="5442750" y="1528813"/>
                  </a:cubicBezTo>
                  <a:cubicBezTo>
                    <a:pt x="5447093" y="1528953"/>
                    <a:pt x="5449455" y="1527111"/>
                    <a:pt x="5452579" y="1526019"/>
                  </a:cubicBezTo>
                  <a:cubicBezTo>
                    <a:pt x="5456428" y="1509801"/>
                    <a:pt x="5445836" y="1505496"/>
                    <a:pt x="5434291" y="1495272"/>
                  </a:cubicBezTo>
                  <a:cubicBezTo>
                    <a:pt x="5438444" y="1497177"/>
                    <a:pt x="5437847" y="1482623"/>
                    <a:pt x="5431497" y="1482712"/>
                  </a:cubicBezTo>
                  <a:cubicBezTo>
                    <a:pt x="5426379" y="1483601"/>
                    <a:pt x="5434749" y="1489240"/>
                    <a:pt x="5430075" y="1489697"/>
                  </a:cubicBezTo>
                  <a:cubicBezTo>
                    <a:pt x="5418772" y="1483715"/>
                    <a:pt x="5419788" y="1465478"/>
                    <a:pt x="5401983" y="1465961"/>
                  </a:cubicBezTo>
                  <a:cubicBezTo>
                    <a:pt x="5402694" y="1459649"/>
                    <a:pt x="5396395" y="1460322"/>
                    <a:pt x="5396369" y="1454772"/>
                  </a:cubicBezTo>
                  <a:cubicBezTo>
                    <a:pt x="5397220" y="1455178"/>
                    <a:pt x="5401754" y="1458252"/>
                    <a:pt x="5401983" y="1454772"/>
                  </a:cubicBezTo>
                  <a:cubicBezTo>
                    <a:pt x="5397665" y="1454124"/>
                    <a:pt x="5397690" y="1448295"/>
                    <a:pt x="5394934" y="1453375"/>
                  </a:cubicBezTo>
                  <a:cubicBezTo>
                    <a:pt x="5390883" y="1445298"/>
                    <a:pt x="5381637" y="1442389"/>
                    <a:pt x="5375262" y="1436611"/>
                  </a:cubicBezTo>
                  <a:cubicBezTo>
                    <a:pt x="5394083" y="1437919"/>
                    <a:pt x="5402072" y="1450022"/>
                    <a:pt x="5413235" y="1458963"/>
                  </a:cubicBezTo>
                  <a:cubicBezTo>
                    <a:pt x="5415838" y="1447622"/>
                    <a:pt x="5410288" y="1437360"/>
                    <a:pt x="5413235" y="1425435"/>
                  </a:cubicBezTo>
                  <a:cubicBezTo>
                    <a:pt x="5401462" y="1410119"/>
                    <a:pt x="5375440" y="1408988"/>
                    <a:pt x="5373852" y="1383525"/>
                  </a:cubicBezTo>
                  <a:cubicBezTo>
                    <a:pt x="5372061" y="1381582"/>
                    <a:pt x="5366981" y="1382928"/>
                    <a:pt x="5366829" y="1379334"/>
                  </a:cubicBezTo>
                  <a:cubicBezTo>
                    <a:pt x="5367477" y="1369237"/>
                    <a:pt x="5360136" y="1364970"/>
                    <a:pt x="5364022" y="1355585"/>
                  </a:cubicBezTo>
                  <a:cubicBezTo>
                    <a:pt x="5357177" y="1346098"/>
                    <a:pt x="5349938" y="1336967"/>
                    <a:pt x="5340108" y="1330452"/>
                  </a:cubicBezTo>
                  <a:cubicBezTo>
                    <a:pt x="5346534" y="1329245"/>
                    <a:pt x="5350332" y="1337919"/>
                    <a:pt x="5352783" y="1336027"/>
                  </a:cubicBezTo>
                  <a:cubicBezTo>
                    <a:pt x="5334609" y="1314970"/>
                    <a:pt x="5311559" y="1298752"/>
                    <a:pt x="5290921" y="1280147"/>
                  </a:cubicBezTo>
                  <a:cubicBezTo>
                    <a:pt x="5296852" y="1291971"/>
                    <a:pt x="5315534" y="1298524"/>
                    <a:pt x="5317642" y="1309484"/>
                  </a:cubicBezTo>
                  <a:cubicBezTo>
                    <a:pt x="5293677" y="1288135"/>
                    <a:pt x="5266245" y="1270228"/>
                    <a:pt x="5243131" y="1248016"/>
                  </a:cubicBezTo>
                  <a:cubicBezTo>
                    <a:pt x="5238686" y="1248714"/>
                    <a:pt x="5238165" y="1245501"/>
                    <a:pt x="5233276" y="1246632"/>
                  </a:cubicBezTo>
                  <a:cubicBezTo>
                    <a:pt x="5222316" y="1233309"/>
                    <a:pt x="5212892" y="1218488"/>
                    <a:pt x="5200954" y="1206106"/>
                  </a:cubicBezTo>
                  <a:cubicBezTo>
                    <a:pt x="5202123" y="1202169"/>
                    <a:pt x="5198999" y="1202499"/>
                    <a:pt x="5199570" y="1199121"/>
                  </a:cubicBezTo>
                  <a:cubicBezTo>
                    <a:pt x="5189918" y="1193304"/>
                    <a:pt x="5183898" y="1183970"/>
                    <a:pt x="5178488" y="1173975"/>
                  </a:cubicBezTo>
                  <a:cubicBezTo>
                    <a:pt x="5162829" y="1167638"/>
                    <a:pt x="5149342" y="1159154"/>
                    <a:pt x="5143334" y="1143241"/>
                  </a:cubicBezTo>
                  <a:cubicBezTo>
                    <a:pt x="5127739" y="1138428"/>
                    <a:pt x="5113058" y="1133233"/>
                    <a:pt x="5099761" y="1132078"/>
                  </a:cubicBezTo>
                  <a:cubicBezTo>
                    <a:pt x="5103698" y="1131849"/>
                    <a:pt x="5104345" y="1136015"/>
                    <a:pt x="5102555" y="1137653"/>
                  </a:cubicBezTo>
                  <a:cubicBezTo>
                    <a:pt x="5097183" y="1137437"/>
                    <a:pt x="5094452" y="1134554"/>
                    <a:pt x="5091328" y="1132078"/>
                  </a:cubicBezTo>
                  <a:cubicBezTo>
                    <a:pt x="5089931" y="1137640"/>
                    <a:pt x="5095544" y="1136281"/>
                    <a:pt x="5094122" y="1141857"/>
                  </a:cubicBezTo>
                  <a:cubicBezTo>
                    <a:pt x="5072646" y="1140523"/>
                    <a:pt x="5055781" y="1123365"/>
                    <a:pt x="5037899" y="1113904"/>
                  </a:cubicBezTo>
                  <a:cubicBezTo>
                    <a:pt x="5038013" y="1111694"/>
                    <a:pt x="5041493" y="1112812"/>
                    <a:pt x="5040718" y="1109713"/>
                  </a:cubicBezTo>
                  <a:cubicBezTo>
                    <a:pt x="5020462" y="1104709"/>
                    <a:pt x="5012740" y="1087247"/>
                    <a:pt x="4990096" y="1084567"/>
                  </a:cubicBezTo>
                  <a:cubicBezTo>
                    <a:pt x="4990833" y="1077328"/>
                    <a:pt x="4984965" y="1076642"/>
                    <a:pt x="4984483" y="1070597"/>
                  </a:cubicBezTo>
                  <a:cubicBezTo>
                    <a:pt x="4958969" y="1057325"/>
                    <a:pt x="4944186" y="1033373"/>
                    <a:pt x="4922647" y="1016114"/>
                  </a:cubicBezTo>
                  <a:cubicBezTo>
                    <a:pt x="4921656" y="1004925"/>
                    <a:pt x="4904574" y="1004036"/>
                    <a:pt x="4908588" y="992378"/>
                  </a:cubicBezTo>
                  <a:cubicBezTo>
                    <a:pt x="4883708" y="978916"/>
                    <a:pt x="4867033" y="957287"/>
                    <a:pt x="4843919" y="942086"/>
                  </a:cubicBezTo>
                  <a:cubicBezTo>
                    <a:pt x="4838611" y="940041"/>
                    <a:pt x="4841214" y="945921"/>
                    <a:pt x="4836896" y="944880"/>
                  </a:cubicBezTo>
                  <a:cubicBezTo>
                    <a:pt x="4834623" y="941552"/>
                    <a:pt x="4831321" y="939241"/>
                    <a:pt x="4828463" y="936485"/>
                  </a:cubicBezTo>
                  <a:cubicBezTo>
                    <a:pt x="4828247" y="938136"/>
                    <a:pt x="4828692" y="940447"/>
                    <a:pt x="4827054" y="940676"/>
                  </a:cubicBezTo>
                  <a:cubicBezTo>
                    <a:pt x="4816411" y="922858"/>
                    <a:pt x="4788230" y="922464"/>
                    <a:pt x="4782083" y="900163"/>
                  </a:cubicBezTo>
                  <a:cubicBezTo>
                    <a:pt x="4775111" y="900557"/>
                    <a:pt x="4773891" y="895248"/>
                    <a:pt x="4766602" y="895972"/>
                  </a:cubicBezTo>
                  <a:cubicBezTo>
                    <a:pt x="4768062" y="890346"/>
                    <a:pt x="4764417" y="889762"/>
                    <a:pt x="4762411" y="887603"/>
                  </a:cubicBezTo>
                  <a:cubicBezTo>
                    <a:pt x="4770247" y="879665"/>
                    <a:pt x="4752962" y="871156"/>
                    <a:pt x="4756784" y="862444"/>
                  </a:cubicBezTo>
                  <a:cubicBezTo>
                    <a:pt x="4764100" y="864603"/>
                    <a:pt x="4761395" y="856805"/>
                    <a:pt x="4766602" y="856856"/>
                  </a:cubicBezTo>
                  <a:cubicBezTo>
                    <a:pt x="4774641" y="864730"/>
                    <a:pt x="4792027" y="863269"/>
                    <a:pt x="4796142" y="875030"/>
                  </a:cubicBezTo>
                  <a:cubicBezTo>
                    <a:pt x="4794465" y="874610"/>
                    <a:pt x="4790808" y="869391"/>
                    <a:pt x="4789106" y="873633"/>
                  </a:cubicBezTo>
                  <a:cubicBezTo>
                    <a:pt x="4791583" y="877824"/>
                    <a:pt x="4796269" y="881964"/>
                    <a:pt x="4801755" y="879221"/>
                  </a:cubicBezTo>
                  <a:cubicBezTo>
                    <a:pt x="4819218" y="893064"/>
                    <a:pt x="4835385" y="908189"/>
                    <a:pt x="4855184" y="919721"/>
                  </a:cubicBezTo>
                  <a:cubicBezTo>
                    <a:pt x="4872393" y="935202"/>
                    <a:pt x="4885791" y="954481"/>
                    <a:pt x="4908588" y="964412"/>
                  </a:cubicBezTo>
                  <a:cubicBezTo>
                    <a:pt x="4909947" y="969784"/>
                    <a:pt x="4923243" y="975360"/>
                    <a:pt x="4912804" y="979792"/>
                  </a:cubicBezTo>
                  <a:cubicBezTo>
                    <a:pt x="4923497" y="979944"/>
                    <a:pt x="4915115" y="990485"/>
                    <a:pt x="4925453" y="990968"/>
                  </a:cubicBezTo>
                  <a:cubicBezTo>
                    <a:pt x="4927384" y="987780"/>
                    <a:pt x="4921808" y="985710"/>
                    <a:pt x="4925453" y="985380"/>
                  </a:cubicBezTo>
                  <a:cubicBezTo>
                    <a:pt x="4936693" y="994244"/>
                    <a:pt x="4950307" y="1000721"/>
                    <a:pt x="4959184" y="1011936"/>
                  </a:cubicBezTo>
                  <a:cubicBezTo>
                    <a:pt x="4980343" y="1011872"/>
                    <a:pt x="4990668" y="1022565"/>
                    <a:pt x="5004181" y="1030097"/>
                  </a:cubicBezTo>
                  <a:cubicBezTo>
                    <a:pt x="5022811" y="1034846"/>
                    <a:pt x="5038686" y="1042365"/>
                    <a:pt x="5047767" y="1056627"/>
                  </a:cubicBezTo>
                  <a:cubicBezTo>
                    <a:pt x="5065496" y="1056906"/>
                    <a:pt x="5071681" y="1074801"/>
                    <a:pt x="5088521" y="1067816"/>
                  </a:cubicBezTo>
                  <a:cubicBezTo>
                    <a:pt x="5089436" y="1061745"/>
                    <a:pt x="5081447" y="1064590"/>
                    <a:pt x="5082895" y="1058037"/>
                  </a:cubicBezTo>
                  <a:lnTo>
                    <a:pt x="5088521" y="1058037"/>
                  </a:lnTo>
                  <a:cubicBezTo>
                    <a:pt x="5084826" y="1059878"/>
                    <a:pt x="5088763" y="1067181"/>
                    <a:pt x="5091328" y="1062228"/>
                  </a:cubicBezTo>
                  <a:cubicBezTo>
                    <a:pt x="5089613" y="1062062"/>
                    <a:pt x="5088001" y="1061796"/>
                    <a:pt x="5088521" y="1059408"/>
                  </a:cubicBezTo>
                  <a:cubicBezTo>
                    <a:pt x="5097030" y="1058418"/>
                    <a:pt x="5096637" y="1066253"/>
                    <a:pt x="5102555" y="1067816"/>
                  </a:cubicBezTo>
                  <a:cubicBezTo>
                    <a:pt x="5107571" y="1066622"/>
                    <a:pt x="5098961" y="1060602"/>
                    <a:pt x="5103977" y="1059408"/>
                  </a:cubicBezTo>
                  <a:cubicBezTo>
                    <a:pt x="5106428" y="1062101"/>
                    <a:pt x="5109235" y="1064437"/>
                    <a:pt x="5113820" y="1065009"/>
                  </a:cubicBezTo>
                  <a:cubicBezTo>
                    <a:pt x="5106009" y="1052258"/>
                    <a:pt x="5095392" y="1042352"/>
                    <a:pt x="5091328" y="1025906"/>
                  </a:cubicBezTo>
                  <a:cubicBezTo>
                    <a:pt x="5076939" y="1022515"/>
                    <a:pt x="5074970" y="1006754"/>
                    <a:pt x="5064607" y="999350"/>
                  </a:cubicBezTo>
                  <a:cubicBezTo>
                    <a:pt x="5061978" y="996696"/>
                    <a:pt x="5064455" y="995845"/>
                    <a:pt x="5064607" y="992378"/>
                  </a:cubicBezTo>
                  <a:cubicBezTo>
                    <a:pt x="5042484" y="979919"/>
                    <a:pt x="5035956" y="951941"/>
                    <a:pt x="5018227" y="935088"/>
                  </a:cubicBezTo>
                  <a:lnTo>
                    <a:pt x="5029479" y="935088"/>
                  </a:lnTo>
                  <a:cubicBezTo>
                    <a:pt x="5033060" y="933323"/>
                    <a:pt x="5028171" y="928243"/>
                    <a:pt x="5030901" y="928103"/>
                  </a:cubicBezTo>
                  <a:cubicBezTo>
                    <a:pt x="5035118" y="937399"/>
                    <a:pt x="5048935" y="937209"/>
                    <a:pt x="5049151" y="950455"/>
                  </a:cubicBezTo>
                  <a:cubicBezTo>
                    <a:pt x="5052656" y="951166"/>
                    <a:pt x="5054930" y="953096"/>
                    <a:pt x="5057584" y="954646"/>
                  </a:cubicBezTo>
                  <a:cubicBezTo>
                    <a:pt x="5065496" y="970064"/>
                    <a:pt x="5086083" y="972896"/>
                    <a:pt x="5091328" y="990968"/>
                  </a:cubicBezTo>
                  <a:cubicBezTo>
                    <a:pt x="5089169" y="1005827"/>
                    <a:pt x="5097183" y="1016609"/>
                    <a:pt x="5102555" y="1021715"/>
                  </a:cubicBezTo>
                  <a:cubicBezTo>
                    <a:pt x="5111216" y="1029855"/>
                    <a:pt x="5114645" y="1048588"/>
                    <a:pt x="5125059" y="1053833"/>
                  </a:cubicBezTo>
                  <a:cubicBezTo>
                    <a:pt x="5123345" y="1053998"/>
                    <a:pt x="5121732" y="1054252"/>
                    <a:pt x="5122252" y="1056627"/>
                  </a:cubicBezTo>
                  <a:cubicBezTo>
                    <a:pt x="5126545" y="1055611"/>
                    <a:pt x="5126367" y="1059040"/>
                    <a:pt x="5130685" y="1058037"/>
                  </a:cubicBezTo>
                  <a:cubicBezTo>
                    <a:pt x="5134330" y="1071638"/>
                    <a:pt x="5150065" y="1073226"/>
                    <a:pt x="5154574" y="1085964"/>
                  </a:cubicBezTo>
                  <a:cubicBezTo>
                    <a:pt x="5164467" y="1082255"/>
                    <a:pt x="5167972" y="1091819"/>
                    <a:pt x="5177078" y="1092949"/>
                  </a:cubicBezTo>
                  <a:cubicBezTo>
                    <a:pt x="5175313" y="1096924"/>
                    <a:pt x="5176901" y="1100035"/>
                    <a:pt x="5181295" y="1101331"/>
                  </a:cubicBezTo>
                  <a:cubicBezTo>
                    <a:pt x="5178590" y="1093698"/>
                    <a:pt x="5196128" y="1101115"/>
                    <a:pt x="5195354" y="1091552"/>
                  </a:cubicBezTo>
                  <a:cubicBezTo>
                    <a:pt x="5216410" y="1111580"/>
                    <a:pt x="5251145" y="1118057"/>
                    <a:pt x="5262816" y="1147445"/>
                  </a:cubicBezTo>
                  <a:cubicBezTo>
                    <a:pt x="5249849" y="1147267"/>
                    <a:pt x="5244541" y="1139532"/>
                    <a:pt x="5229085" y="1141857"/>
                  </a:cubicBezTo>
                  <a:cubicBezTo>
                    <a:pt x="5242166" y="1171676"/>
                    <a:pt x="5272417" y="1184452"/>
                    <a:pt x="5290921" y="1208900"/>
                  </a:cubicBezTo>
                  <a:cubicBezTo>
                    <a:pt x="5328056" y="1240459"/>
                    <a:pt x="5382234" y="1255064"/>
                    <a:pt x="5403367" y="1302499"/>
                  </a:cubicBezTo>
                  <a:cubicBezTo>
                    <a:pt x="5418670" y="1319885"/>
                    <a:pt x="5439156" y="1332115"/>
                    <a:pt x="5445556" y="1358379"/>
                  </a:cubicBezTo>
                  <a:cubicBezTo>
                    <a:pt x="5434152" y="1359484"/>
                    <a:pt x="5436158" y="1347228"/>
                    <a:pt x="5425884" y="1347216"/>
                  </a:cubicBezTo>
                  <a:cubicBezTo>
                    <a:pt x="5422417" y="1389888"/>
                    <a:pt x="5465305" y="1410373"/>
                    <a:pt x="5470855" y="1453375"/>
                  </a:cubicBezTo>
                  <a:cubicBezTo>
                    <a:pt x="5477675" y="1463357"/>
                    <a:pt x="5485269" y="1472565"/>
                    <a:pt x="5486311" y="1488300"/>
                  </a:cubicBezTo>
                  <a:cubicBezTo>
                    <a:pt x="5484507" y="1490230"/>
                    <a:pt x="5480215" y="1489684"/>
                    <a:pt x="5476494" y="1489697"/>
                  </a:cubicBezTo>
                  <a:cubicBezTo>
                    <a:pt x="5473763" y="1493189"/>
                    <a:pt x="5478627" y="1495425"/>
                    <a:pt x="5475046" y="1498079"/>
                  </a:cubicBezTo>
                  <a:cubicBezTo>
                    <a:pt x="5470855" y="1493558"/>
                    <a:pt x="5469191" y="1490192"/>
                    <a:pt x="5469445" y="1484109"/>
                  </a:cubicBezTo>
                  <a:cubicBezTo>
                    <a:pt x="5459895" y="1485684"/>
                    <a:pt x="5461063" y="1476616"/>
                    <a:pt x="5453964" y="1475727"/>
                  </a:cubicBezTo>
                  <a:cubicBezTo>
                    <a:pt x="5453824" y="1477429"/>
                    <a:pt x="5453570" y="1479029"/>
                    <a:pt x="5451170" y="1478521"/>
                  </a:cubicBezTo>
                  <a:cubicBezTo>
                    <a:pt x="5456999" y="1482979"/>
                    <a:pt x="5458929" y="1491297"/>
                    <a:pt x="5465229" y="1495272"/>
                  </a:cubicBezTo>
                  <a:cubicBezTo>
                    <a:pt x="5461762" y="1496479"/>
                    <a:pt x="5460072" y="1499463"/>
                    <a:pt x="5459628" y="1503667"/>
                  </a:cubicBezTo>
                  <a:cubicBezTo>
                    <a:pt x="5472150" y="1520342"/>
                    <a:pt x="5473192" y="1539849"/>
                    <a:pt x="5486311" y="1555343"/>
                  </a:cubicBezTo>
                  <a:cubicBezTo>
                    <a:pt x="5485765" y="1559001"/>
                    <a:pt x="5485599" y="1563014"/>
                    <a:pt x="5483504" y="1565135"/>
                  </a:cubicBezTo>
                  <a:cubicBezTo>
                    <a:pt x="5476024" y="1554886"/>
                    <a:pt x="5469547" y="1543621"/>
                    <a:pt x="5458206" y="1537195"/>
                  </a:cubicBezTo>
                  <a:cubicBezTo>
                    <a:pt x="5464187" y="1543646"/>
                    <a:pt x="5467515" y="1560131"/>
                    <a:pt x="5453964" y="1560944"/>
                  </a:cubicBezTo>
                  <a:cubicBezTo>
                    <a:pt x="5451690" y="1552740"/>
                    <a:pt x="5441048" y="1556207"/>
                    <a:pt x="5437124" y="1552562"/>
                  </a:cubicBezTo>
                  <a:cubicBezTo>
                    <a:pt x="5437251" y="1550365"/>
                    <a:pt x="5440692" y="1551470"/>
                    <a:pt x="5439930" y="1548371"/>
                  </a:cubicBezTo>
                  <a:cubicBezTo>
                    <a:pt x="5435739" y="1546936"/>
                    <a:pt x="5434545" y="1542554"/>
                    <a:pt x="5428691" y="1542783"/>
                  </a:cubicBezTo>
                  <a:cubicBezTo>
                    <a:pt x="5426290" y="1543659"/>
                    <a:pt x="5426379" y="1546999"/>
                    <a:pt x="5424474" y="1548371"/>
                  </a:cubicBezTo>
                  <a:cubicBezTo>
                    <a:pt x="5420436" y="1542605"/>
                    <a:pt x="5418442" y="1534795"/>
                    <a:pt x="5411825" y="1531607"/>
                  </a:cubicBezTo>
                  <a:cubicBezTo>
                    <a:pt x="5418747" y="1534274"/>
                    <a:pt x="5421045" y="1532864"/>
                    <a:pt x="5428691" y="1534401"/>
                  </a:cubicBezTo>
                  <a:cubicBezTo>
                    <a:pt x="5431548" y="1526908"/>
                    <a:pt x="5428297" y="1527492"/>
                    <a:pt x="5430075" y="1521828"/>
                  </a:cubicBezTo>
                  <a:cubicBezTo>
                    <a:pt x="5434571" y="1527619"/>
                    <a:pt x="5437149" y="1535303"/>
                    <a:pt x="5445556" y="1537195"/>
                  </a:cubicBezTo>
                  <a:cubicBezTo>
                    <a:pt x="5442458" y="1531416"/>
                    <a:pt x="5436285" y="1528724"/>
                    <a:pt x="5434291" y="1521828"/>
                  </a:cubicBezTo>
                  <a:cubicBezTo>
                    <a:pt x="5430177" y="1520571"/>
                    <a:pt x="5429986" y="1520571"/>
                    <a:pt x="5425884" y="1521828"/>
                  </a:cubicBezTo>
                  <a:cubicBezTo>
                    <a:pt x="5421820" y="1509090"/>
                    <a:pt x="5407164" y="1506880"/>
                    <a:pt x="5397754" y="1499476"/>
                  </a:cubicBezTo>
                  <a:cubicBezTo>
                    <a:pt x="5396420" y="1505927"/>
                    <a:pt x="5404827" y="1502689"/>
                    <a:pt x="5403367" y="1509255"/>
                  </a:cubicBezTo>
                  <a:cubicBezTo>
                    <a:pt x="5401183" y="1508645"/>
                    <a:pt x="5402173" y="1504873"/>
                    <a:pt x="5397754" y="1506461"/>
                  </a:cubicBezTo>
                  <a:cubicBezTo>
                    <a:pt x="5394782" y="1513687"/>
                    <a:pt x="5403938" y="1516049"/>
                    <a:pt x="5399176" y="1520431"/>
                  </a:cubicBezTo>
                  <a:cubicBezTo>
                    <a:pt x="5390362" y="1506359"/>
                    <a:pt x="5379847" y="1494002"/>
                    <a:pt x="5368239" y="1482712"/>
                  </a:cubicBezTo>
                  <a:cubicBezTo>
                    <a:pt x="5369877" y="1482496"/>
                    <a:pt x="5372239" y="1482953"/>
                    <a:pt x="5372455" y="1481328"/>
                  </a:cubicBezTo>
                  <a:cubicBezTo>
                    <a:pt x="5362816" y="1470406"/>
                    <a:pt x="5359539" y="1453172"/>
                    <a:pt x="5341531" y="1450581"/>
                  </a:cubicBezTo>
                  <a:cubicBezTo>
                    <a:pt x="5338495" y="1451762"/>
                    <a:pt x="5340337" y="1457782"/>
                    <a:pt x="5337314" y="1458963"/>
                  </a:cubicBezTo>
                  <a:cubicBezTo>
                    <a:pt x="5313248" y="1444218"/>
                    <a:pt x="5298198" y="1420558"/>
                    <a:pt x="5274056" y="1405877"/>
                  </a:cubicBezTo>
                  <a:cubicBezTo>
                    <a:pt x="5277777" y="1430743"/>
                    <a:pt x="5312409" y="1449400"/>
                    <a:pt x="5302161" y="1470139"/>
                  </a:cubicBezTo>
                  <a:cubicBezTo>
                    <a:pt x="5307838" y="1485938"/>
                    <a:pt x="5319496" y="1495742"/>
                    <a:pt x="5333098" y="1503667"/>
                  </a:cubicBezTo>
                  <a:cubicBezTo>
                    <a:pt x="5326824" y="1505724"/>
                    <a:pt x="5328780" y="1499577"/>
                    <a:pt x="5323243" y="1500873"/>
                  </a:cubicBezTo>
                  <a:cubicBezTo>
                    <a:pt x="5344375" y="1525511"/>
                    <a:pt x="5370245" y="1545437"/>
                    <a:pt x="5399176" y="1562341"/>
                  </a:cubicBezTo>
                  <a:cubicBezTo>
                    <a:pt x="5401525" y="1556994"/>
                    <a:pt x="5409488" y="1560804"/>
                    <a:pt x="5411825" y="1563738"/>
                  </a:cubicBezTo>
                  <a:cubicBezTo>
                    <a:pt x="5416486" y="1572793"/>
                    <a:pt x="5426189" y="1587169"/>
                    <a:pt x="5437124" y="1594472"/>
                  </a:cubicBezTo>
                  <a:cubicBezTo>
                    <a:pt x="5438686" y="1589519"/>
                    <a:pt x="5431218" y="1586509"/>
                    <a:pt x="5435714" y="1583296"/>
                  </a:cubicBezTo>
                  <a:cubicBezTo>
                    <a:pt x="5449100" y="1588147"/>
                    <a:pt x="5458853" y="1596631"/>
                    <a:pt x="5462422" y="1611236"/>
                  </a:cubicBezTo>
                  <a:cubicBezTo>
                    <a:pt x="5474804" y="1607210"/>
                    <a:pt x="5478678" y="1617776"/>
                    <a:pt x="5486311" y="1622412"/>
                  </a:cubicBezTo>
                  <a:cubicBezTo>
                    <a:pt x="5482958" y="1639709"/>
                    <a:pt x="5500154" y="1636598"/>
                    <a:pt x="5498960" y="1651749"/>
                  </a:cubicBezTo>
                  <a:cubicBezTo>
                    <a:pt x="5481396" y="1659775"/>
                    <a:pt x="5495493" y="1684401"/>
                    <a:pt x="5503176" y="1692249"/>
                  </a:cubicBezTo>
                  <a:cubicBezTo>
                    <a:pt x="5494032" y="1695272"/>
                    <a:pt x="5499633" y="1712937"/>
                    <a:pt x="5496166" y="1721612"/>
                  </a:cubicBezTo>
                  <a:cubicBezTo>
                    <a:pt x="5504497" y="1737055"/>
                    <a:pt x="5515584" y="1749793"/>
                    <a:pt x="5515825" y="1773275"/>
                  </a:cubicBezTo>
                  <a:cubicBezTo>
                    <a:pt x="5537365" y="1797050"/>
                    <a:pt x="5553532" y="1826145"/>
                    <a:pt x="5572061" y="1852904"/>
                  </a:cubicBezTo>
                  <a:cubicBezTo>
                    <a:pt x="5573331" y="1849539"/>
                    <a:pt x="5579999" y="1852320"/>
                    <a:pt x="5580494" y="1854314"/>
                  </a:cubicBezTo>
                  <a:cubicBezTo>
                    <a:pt x="5580278" y="1856892"/>
                    <a:pt x="5575731" y="1855165"/>
                    <a:pt x="5574868" y="1857108"/>
                  </a:cubicBezTo>
                  <a:cubicBezTo>
                    <a:pt x="5577624" y="1865160"/>
                    <a:pt x="5577192" y="1867763"/>
                    <a:pt x="5577687" y="1878050"/>
                  </a:cubicBezTo>
                  <a:cubicBezTo>
                    <a:pt x="5582907" y="1877999"/>
                    <a:pt x="5582729" y="1883308"/>
                    <a:pt x="5586133" y="1885048"/>
                  </a:cubicBezTo>
                  <a:cubicBezTo>
                    <a:pt x="5588685" y="1909737"/>
                    <a:pt x="5592229" y="1923872"/>
                    <a:pt x="5588927" y="1949310"/>
                  </a:cubicBezTo>
                  <a:cubicBezTo>
                    <a:pt x="5597283" y="1979269"/>
                    <a:pt x="5631599" y="1993074"/>
                    <a:pt x="5633897" y="2028939"/>
                  </a:cubicBezTo>
                  <a:cubicBezTo>
                    <a:pt x="5635091" y="2047392"/>
                    <a:pt x="5630011" y="2065985"/>
                    <a:pt x="5642356" y="2080615"/>
                  </a:cubicBezTo>
                  <a:cubicBezTo>
                    <a:pt x="5665597" y="2092858"/>
                    <a:pt x="5636006" y="2103729"/>
                    <a:pt x="5632513" y="2115540"/>
                  </a:cubicBezTo>
                  <a:cubicBezTo>
                    <a:pt x="5623712" y="2113127"/>
                    <a:pt x="5624550" y="2101113"/>
                    <a:pt x="5611431" y="2102980"/>
                  </a:cubicBezTo>
                  <a:cubicBezTo>
                    <a:pt x="5611698" y="2109774"/>
                    <a:pt x="5610809" y="2115388"/>
                    <a:pt x="5602998" y="2114156"/>
                  </a:cubicBezTo>
                  <a:cubicBezTo>
                    <a:pt x="5609348" y="2128342"/>
                    <a:pt x="5620258" y="2137968"/>
                    <a:pt x="5636729" y="2142083"/>
                  </a:cubicBezTo>
                  <a:cubicBezTo>
                    <a:pt x="5641187" y="2156739"/>
                    <a:pt x="5653468" y="2163648"/>
                    <a:pt x="5662002" y="2174227"/>
                  </a:cubicBezTo>
                  <a:cubicBezTo>
                    <a:pt x="5660669" y="2176602"/>
                    <a:pt x="5658129" y="2177808"/>
                    <a:pt x="5653595" y="2177008"/>
                  </a:cubicBezTo>
                  <a:cubicBezTo>
                    <a:pt x="5653913" y="2183168"/>
                    <a:pt x="5658104" y="2192375"/>
                    <a:pt x="5647969" y="2190991"/>
                  </a:cubicBezTo>
                  <a:cubicBezTo>
                    <a:pt x="5647067" y="2195233"/>
                    <a:pt x="5649747" y="2203030"/>
                    <a:pt x="5646572" y="2204948"/>
                  </a:cubicBezTo>
                  <a:cubicBezTo>
                    <a:pt x="5636056" y="2206104"/>
                    <a:pt x="5632488" y="2200313"/>
                    <a:pt x="5625465" y="2197976"/>
                  </a:cubicBezTo>
                  <a:cubicBezTo>
                    <a:pt x="5625172" y="2199068"/>
                    <a:pt x="5624296" y="2199601"/>
                    <a:pt x="5622658" y="2199373"/>
                  </a:cubicBezTo>
                  <a:cubicBezTo>
                    <a:pt x="5628690" y="2231085"/>
                    <a:pt x="5603963" y="2237701"/>
                    <a:pt x="5611431" y="2266416"/>
                  </a:cubicBezTo>
                  <a:cubicBezTo>
                    <a:pt x="5616536" y="2273922"/>
                    <a:pt x="5624525" y="2278557"/>
                    <a:pt x="5633897" y="2281783"/>
                  </a:cubicBezTo>
                  <a:cubicBezTo>
                    <a:pt x="5633377" y="2287333"/>
                    <a:pt x="5635193" y="2295182"/>
                    <a:pt x="5632513" y="2298560"/>
                  </a:cubicBezTo>
                  <a:cubicBezTo>
                    <a:pt x="5639130" y="2299550"/>
                    <a:pt x="5640870" y="2295702"/>
                    <a:pt x="5645162" y="2294369"/>
                  </a:cubicBezTo>
                  <a:cubicBezTo>
                    <a:pt x="5648883" y="2298585"/>
                    <a:pt x="5655678" y="2299741"/>
                    <a:pt x="5660618" y="2302751"/>
                  </a:cubicBezTo>
                  <a:cubicBezTo>
                    <a:pt x="5659297" y="2297201"/>
                    <a:pt x="5657811" y="2289403"/>
                    <a:pt x="5663438" y="2287384"/>
                  </a:cubicBezTo>
                  <a:cubicBezTo>
                    <a:pt x="5672670" y="2289124"/>
                    <a:pt x="5674956" y="2283917"/>
                    <a:pt x="5680316" y="2281783"/>
                  </a:cubicBezTo>
                  <a:cubicBezTo>
                    <a:pt x="5688393" y="2280246"/>
                    <a:pt x="5685840" y="2289327"/>
                    <a:pt x="5694349" y="2287384"/>
                  </a:cubicBezTo>
                  <a:cubicBezTo>
                    <a:pt x="5690057" y="2278595"/>
                    <a:pt x="5703722" y="2283891"/>
                    <a:pt x="5702782" y="2274798"/>
                  </a:cubicBezTo>
                  <a:cubicBezTo>
                    <a:pt x="5707049" y="2279713"/>
                    <a:pt x="5711558" y="2286025"/>
                    <a:pt x="5721070" y="2281783"/>
                  </a:cubicBezTo>
                  <a:cubicBezTo>
                    <a:pt x="5723470" y="2282634"/>
                    <a:pt x="5720943" y="2288425"/>
                    <a:pt x="5723864" y="2288781"/>
                  </a:cubicBezTo>
                  <a:cubicBezTo>
                    <a:pt x="5726366" y="2284272"/>
                    <a:pt x="5729820" y="2287625"/>
                    <a:pt x="5732297" y="2290178"/>
                  </a:cubicBezTo>
                  <a:cubicBezTo>
                    <a:pt x="5733338" y="2294470"/>
                    <a:pt x="5727458" y="2291880"/>
                    <a:pt x="5729503" y="2297163"/>
                  </a:cubicBezTo>
                  <a:cubicBezTo>
                    <a:pt x="5745378" y="2301189"/>
                    <a:pt x="5762904" y="2326170"/>
                    <a:pt x="5780100" y="2311133"/>
                  </a:cubicBezTo>
                  <a:cubicBezTo>
                    <a:pt x="5783275" y="2319477"/>
                    <a:pt x="5793765" y="2322029"/>
                    <a:pt x="5789917" y="2333498"/>
                  </a:cubicBezTo>
                  <a:cubicBezTo>
                    <a:pt x="5798604" y="2334196"/>
                    <a:pt x="5799328" y="2342769"/>
                    <a:pt x="5802566" y="2348852"/>
                  </a:cubicBezTo>
                  <a:lnTo>
                    <a:pt x="5811037" y="2348852"/>
                  </a:lnTo>
                  <a:cubicBezTo>
                    <a:pt x="5835192" y="2405392"/>
                    <a:pt x="5877610" y="2443810"/>
                    <a:pt x="5895365" y="2506700"/>
                  </a:cubicBezTo>
                  <a:cubicBezTo>
                    <a:pt x="5888799" y="2517876"/>
                    <a:pt x="5881674" y="2528493"/>
                    <a:pt x="5870067" y="2534653"/>
                  </a:cubicBezTo>
                  <a:cubicBezTo>
                    <a:pt x="5869203" y="2537980"/>
                    <a:pt x="5871832" y="2544787"/>
                    <a:pt x="5868657" y="2545816"/>
                  </a:cubicBezTo>
                  <a:lnTo>
                    <a:pt x="5858827" y="2545816"/>
                  </a:lnTo>
                  <a:cubicBezTo>
                    <a:pt x="5859132" y="2550312"/>
                    <a:pt x="5853798" y="2549220"/>
                    <a:pt x="5851779" y="2551404"/>
                  </a:cubicBezTo>
                  <a:cubicBezTo>
                    <a:pt x="5847092" y="2582151"/>
                    <a:pt x="5822543" y="2593149"/>
                    <a:pt x="5801182" y="2607284"/>
                  </a:cubicBezTo>
                  <a:cubicBezTo>
                    <a:pt x="5798756" y="2625356"/>
                    <a:pt x="5778830" y="2626055"/>
                    <a:pt x="5775883" y="2643619"/>
                  </a:cubicBezTo>
                  <a:cubicBezTo>
                    <a:pt x="5768835" y="2635783"/>
                    <a:pt x="5760110" y="2650515"/>
                    <a:pt x="5750585" y="2645003"/>
                  </a:cubicBezTo>
                  <a:lnTo>
                    <a:pt x="5750585" y="2654782"/>
                  </a:lnTo>
                  <a:cubicBezTo>
                    <a:pt x="5737009" y="2658973"/>
                    <a:pt x="5746140" y="2683725"/>
                    <a:pt x="5749163" y="2692514"/>
                  </a:cubicBezTo>
                  <a:cubicBezTo>
                    <a:pt x="5731205" y="2707525"/>
                    <a:pt x="5733884" y="2756890"/>
                    <a:pt x="5760427" y="2759570"/>
                  </a:cubicBezTo>
                  <a:cubicBezTo>
                    <a:pt x="5761024" y="2770136"/>
                    <a:pt x="5769330" y="2773057"/>
                    <a:pt x="5777293" y="2776321"/>
                  </a:cubicBezTo>
                  <a:cubicBezTo>
                    <a:pt x="5793193" y="2821990"/>
                    <a:pt x="5830404" y="2846463"/>
                    <a:pt x="5841961" y="2896463"/>
                  </a:cubicBezTo>
                  <a:cubicBezTo>
                    <a:pt x="5852845" y="2925521"/>
                    <a:pt x="5873864" y="2958388"/>
                    <a:pt x="5867234" y="2995650"/>
                  </a:cubicBezTo>
                  <a:cubicBezTo>
                    <a:pt x="5882093" y="3007436"/>
                    <a:pt x="5874359" y="3055035"/>
                    <a:pt x="5900978" y="3045942"/>
                  </a:cubicBezTo>
                  <a:cubicBezTo>
                    <a:pt x="5902883" y="3052902"/>
                    <a:pt x="5906008" y="3058642"/>
                    <a:pt x="5908014" y="3065500"/>
                  </a:cubicBezTo>
                  <a:cubicBezTo>
                    <a:pt x="5910249" y="3058883"/>
                    <a:pt x="5912827" y="3052572"/>
                    <a:pt x="5917869" y="3048736"/>
                  </a:cubicBezTo>
                  <a:cubicBezTo>
                    <a:pt x="5930658" y="3073273"/>
                    <a:pt x="5941631" y="3099612"/>
                    <a:pt x="5951575" y="3126955"/>
                  </a:cubicBezTo>
                  <a:cubicBezTo>
                    <a:pt x="5951867" y="3139262"/>
                    <a:pt x="5954255" y="3149447"/>
                    <a:pt x="5962840" y="3153524"/>
                  </a:cubicBezTo>
                  <a:cubicBezTo>
                    <a:pt x="5958268" y="3116364"/>
                    <a:pt x="6004255" y="3129483"/>
                    <a:pt x="5997981" y="30906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 name="Free Form 6"/>
            <p:cNvSpPr/>
            <p:nvPr/>
          </p:nvSpPr>
          <p:spPr>
            <a:xfrm>
              <a:off x="1673143" y="1285576"/>
              <a:ext cx="5690870" cy="7204100"/>
            </a:xfrm>
            <a:custGeom>
              <a:avLst/>
              <a:gdLst/>
              <a:ahLst/>
              <a:cxnLst/>
              <a:rect l="0" t="0" r="0" b="0"/>
              <a:pathLst>
                <a:path w="5690870" h="7204100">
                  <a:moveTo>
                    <a:pt x="5679236" y="5184063"/>
                  </a:moveTo>
                  <a:cubicBezTo>
                    <a:pt x="5642622" y="5184343"/>
                    <a:pt x="5628982" y="5216372"/>
                    <a:pt x="5590679" y="5206428"/>
                  </a:cubicBezTo>
                  <a:cubicBezTo>
                    <a:pt x="5577446" y="5200040"/>
                    <a:pt x="5563577" y="5194274"/>
                    <a:pt x="5555538" y="5182679"/>
                  </a:cubicBezTo>
                  <a:cubicBezTo>
                    <a:pt x="5556529" y="5174691"/>
                    <a:pt x="5549392" y="5174869"/>
                    <a:pt x="5549912" y="5167337"/>
                  </a:cubicBezTo>
                  <a:cubicBezTo>
                    <a:pt x="5544794" y="5166372"/>
                    <a:pt x="5539689" y="5165394"/>
                    <a:pt x="5533034" y="5165928"/>
                  </a:cubicBezTo>
                  <a:cubicBezTo>
                    <a:pt x="5521833" y="5159108"/>
                    <a:pt x="5510961" y="5149672"/>
                    <a:pt x="5499328" y="5146382"/>
                  </a:cubicBezTo>
                  <a:cubicBezTo>
                    <a:pt x="5458675" y="5134838"/>
                    <a:pt x="5428665" y="5166639"/>
                    <a:pt x="5399519" y="5174297"/>
                  </a:cubicBezTo>
                  <a:cubicBezTo>
                    <a:pt x="5396788" y="5190197"/>
                    <a:pt x="5372087" y="5184521"/>
                    <a:pt x="5358739" y="5182679"/>
                  </a:cubicBezTo>
                  <a:cubicBezTo>
                    <a:pt x="5345671" y="5212715"/>
                    <a:pt x="5285117" y="5168239"/>
                    <a:pt x="5267375" y="5199430"/>
                  </a:cubicBezTo>
                  <a:cubicBezTo>
                    <a:pt x="5242306" y="5206174"/>
                    <a:pt x="5228958" y="5224614"/>
                    <a:pt x="5212537" y="5239969"/>
                  </a:cubicBezTo>
                  <a:cubicBezTo>
                    <a:pt x="5212511" y="5237670"/>
                    <a:pt x="5208638" y="5239181"/>
                    <a:pt x="5208346" y="5237175"/>
                  </a:cubicBezTo>
                  <a:cubicBezTo>
                    <a:pt x="5215661" y="5228590"/>
                    <a:pt x="5226646" y="5223700"/>
                    <a:pt x="5230837" y="5212016"/>
                  </a:cubicBezTo>
                  <a:cubicBezTo>
                    <a:pt x="5209514" y="5211876"/>
                    <a:pt x="5200434" y="5235790"/>
                    <a:pt x="5194287" y="5255323"/>
                  </a:cubicBezTo>
                  <a:cubicBezTo>
                    <a:pt x="5183200" y="5260619"/>
                    <a:pt x="5175478" y="5276672"/>
                    <a:pt x="5166182" y="5279085"/>
                  </a:cubicBezTo>
                  <a:cubicBezTo>
                    <a:pt x="5168061" y="5276329"/>
                    <a:pt x="5169001" y="5272582"/>
                    <a:pt x="5173192" y="5272112"/>
                  </a:cubicBezTo>
                  <a:cubicBezTo>
                    <a:pt x="5179568" y="5244909"/>
                    <a:pt x="5195227" y="5226926"/>
                    <a:pt x="5212537" y="5210644"/>
                  </a:cubicBezTo>
                  <a:lnTo>
                    <a:pt x="5212537" y="5202262"/>
                  </a:lnTo>
                  <a:cubicBezTo>
                    <a:pt x="5199545" y="5201399"/>
                    <a:pt x="5200434" y="5214416"/>
                    <a:pt x="5190070" y="5216220"/>
                  </a:cubicBezTo>
                  <a:cubicBezTo>
                    <a:pt x="5195544" y="5203278"/>
                    <a:pt x="5211889" y="5194503"/>
                    <a:pt x="5211152" y="5179898"/>
                  </a:cubicBezTo>
                  <a:cubicBezTo>
                    <a:pt x="5210060" y="5179580"/>
                    <a:pt x="5208371" y="5179847"/>
                    <a:pt x="5208346" y="5178513"/>
                  </a:cubicBezTo>
                  <a:cubicBezTo>
                    <a:pt x="5203291" y="5177650"/>
                    <a:pt x="5204206" y="5182755"/>
                    <a:pt x="5199913" y="5182679"/>
                  </a:cubicBezTo>
                  <a:cubicBezTo>
                    <a:pt x="5200154" y="5178729"/>
                    <a:pt x="5195150" y="5179949"/>
                    <a:pt x="5197081" y="5174297"/>
                  </a:cubicBezTo>
                  <a:cubicBezTo>
                    <a:pt x="5201602" y="5174513"/>
                    <a:pt x="5210276" y="5171719"/>
                    <a:pt x="5205514" y="5167337"/>
                  </a:cubicBezTo>
                  <a:cubicBezTo>
                    <a:pt x="5202123" y="5169065"/>
                    <a:pt x="5200637" y="5172722"/>
                    <a:pt x="5194287" y="5171541"/>
                  </a:cubicBezTo>
                  <a:cubicBezTo>
                    <a:pt x="5195379" y="5167477"/>
                    <a:pt x="5197335" y="5164328"/>
                    <a:pt x="5199913" y="5161737"/>
                  </a:cubicBezTo>
                  <a:cubicBezTo>
                    <a:pt x="5192623" y="5161940"/>
                    <a:pt x="5193639" y="5170385"/>
                    <a:pt x="5187264" y="5171541"/>
                  </a:cubicBezTo>
                  <a:cubicBezTo>
                    <a:pt x="5185029" y="5170919"/>
                    <a:pt x="5186070" y="5167134"/>
                    <a:pt x="5181625" y="5168709"/>
                  </a:cubicBezTo>
                  <a:cubicBezTo>
                    <a:pt x="5172303" y="5172036"/>
                    <a:pt x="5173192" y="5185486"/>
                    <a:pt x="5163350" y="5188292"/>
                  </a:cubicBezTo>
                  <a:cubicBezTo>
                    <a:pt x="5161965" y="5177129"/>
                    <a:pt x="5169700" y="5175034"/>
                    <a:pt x="5171782" y="5167337"/>
                  </a:cubicBezTo>
                  <a:cubicBezTo>
                    <a:pt x="5166499" y="5169065"/>
                    <a:pt x="5164543" y="5174094"/>
                    <a:pt x="5160543" y="5177104"/>
                  </a:cubicBezTo>
                  <a:cubicBezTo>
                    <a:pt x="5160543" y="5172570"/>
                    <a:pt x="5163477" y="5169585"/>
                    <a:pt x="5157724" y="5168709"/>
                  </a:cubicBezTo>
                  <a:cubicBezTo>
                    <a:pt x="5155565" y="5164886"/>
                    <a:pt x="5155412" y="5174665"/>
                    <a:pt x="5149291" y="5171541"/>
                  </a:cubicBezTo>
                  <a:cubicBezTo>
                    <a:pt x="5148986" y="5168887"/>
                    <a:pt x="5150904" y="5168442"/>
                    <a:pt x="5150726" y="5165928"/>
                  </a:cubicBezTo>
                  <a:cubicBezTo>
                    <a:pt x="5142788" y="5167452"/>
                    <a:pt x="5139829" y="5169623"/>
                    <a:pt x="5132438" y="5165928"/>
                  </a:cubicBezTo>
                  <a:cubicBezTo>
                    <a:pt x="5130330" y="5167566"/>
                    <a:pt x="5128450" y="5169433"/>
                    <a:pt x="5126812" y="5171541"/>
                  </a:cubicBezTo>
                  <a:cubicBezTo>
                    <a:pt x="5126761" y="5166423"/>
                    <a:pt x="5119497" y="5168544"/>
                    <a:pt x="5121186" y="5161737"/>
                  </a:cubicBezTo>
                  <a:cubicBezTo>
                    <a:pt x="5115229" y="5160899"/>
                    <a:pt x="5118481" y="5169281"/>
                    <a:pt x="5111330" y="5167337"/>
                  </a:cubicBezTo>
                  <a:cubicBezTo>
                    <a:pt x="5111140" y="5165674"/>
                    <a:pt x="5111584" y="5163350"/>
                    <a:pt x="5109946" y="5163134"/>
                  </a:cubicBezTo>
                  <a:cubicBezTo>
                    <a:pt x="5111191" y="5167642"/>
                    <a:pt x="5105361" y="5165115"/>
                    <a:pt x="5104320" y="5167337"/>
                  </a:cubicBezTo>
                  <a:cubicBezTo>
                    <a:pt x="5104383" y="5165242"/>
                    <a:pt x="5109794" y="5159362"/>
                    <a:pt x="5104320" y="5160327"/>
                  </a:cubicBezTo>
                  <a:cubicBezTo>
                    <a:pt x="5097716" y="5159806"/>
                    <a:pt x="5102110" y="5170246"/>
                    <a:pt x="5093055" y="5167337"/>
                  </a:cubicBezTo>
                  <a:cubicBezTo>
                    <a:pt x="5093157" y="5162308"/>
                    <a:pt x="5099481" y="5163451"/>
                    <a:pt x="5098707" y="5157546"/>
                  </a:cubicBezTo>
                  <a:cubicBezTo>
                    <a:pt x="5093182" y="5157203"/>
                    <a:pt x="5093081" y="5162219"/>
                    <a:pt x="5087442" y="5161737"/>
                  </a:cubicBezTo>
                  <a:cubicBezTo>
                    <a:pt x="5087327" y="5159540"/>
                    <a:pt x="5087645" y="5156885"/>
                    <a:pt x="5084648" y="5157546"/>
                  </a:cubicBezTo>
                  <a:cubicBezTo>
                    <a:pt x="5079784" y="5166842"/>
                    <a:pt x="5068989" y="5159883"/>
                    <a:pt x="5062143" y="5161737"/>
                  </a:cubicBezTo>
                  <a:cubicBezTo>
                    <a:pt x="5062245" y="5159286"/>
                    <a:pt x="5061851" y="5157406"/>
                    <a:pt x="5060734" y="5156136"/>
                  </a:cubicBezTo>
                  <a:cubicBezTo>
                    <a:pt x="5054981" y="5156009"/>
                    <a:pt x="5049227" y="5155869"/>
                    <a:pt x="5045278" y="5157546"/>
                  </a:cubicBezTo>
                  <a:cubicBezTo>
                    <a:pt x="5041811" y="5161737"/>
                    <a:pt x="5047411" y="5167693"/>
                    <a:pt x="5042471" y="5168709"/>
                  </a:cubicBezTo>
                  <a:cubicBezTo>
                    <a:pt x="5036502" y="5167033"/>
                    <a:pt x="5030000" y="5166893"/>
                    <a:pt x="5027002" y="5171541"/>
                  </a:cubicBezTo>
                  <a:cubicBezTo>
                    <a:pt x="5025783" y="5166118"/>
                    <a:pt x="5033149" y="5169230"/>
                    <a:pt x="5031219" y="5163134"/>
                  </a:cubicBezTo>
                  <a:cubicBezTo>
                    <a:pt x="5024843" y="5160530"/>
                    <a:pt x="5028780" y="5168138"/>
                    <a:pt x="5025605" y="5168709"/>
                  </a:cubicBezTo>
                  <a:cubicBezTo>
                    <a:pt x="5015039" y="5170322"/>
                    <a:pt x="5010899" y="5178348"/>
                    <a:pt x="5003114" y="5182679"/>
                  </a:cubicBezTo>
                  <a:cubicBezTo>
                    <a:pt x="4992027" y="5183797"/>
                    <a:pt x="4981651" y="5193563"/>
                    <a:pt x="4977815" y="5202262"/>
                  </a:cubicBezTo>
                  <a:cubicBezTo>
                    <a:pt x="4975974" y="5206377"/>
                    <a:pt x="4977714" y="5213337"/>
                    <a:pt x="4974983" y="5217617"/>
                  </a:cubicBezTo>
                  <a:cubicBezTo>
                    <a:pt x="4969446" y="5226380"/>
                    <a:pt x="4959007" y="5226558"/>
                    <a:pt x="4953901" y="5234393"/>
                  </a:cubicBezTo>
                  <a:cubicBezTo>
                    <a:pt x="4953431" y="5238242"/>
                    <a:pt x="4957940" y="5244198"/>
                    <a:pt x="4953901" y="5246954"/>
                  </a:cubicBezTo>
                  <a:cubicBezTo>
                    <a:pt x="4948199" y="5247055"/>
                    <a:pt x="4947246" y="5242394"/>
                    <a:pt x="4939855" y="5244172"/>
                  </a:cubicBezTo>
                  <a:cubicBezTo>
                    <a:pt x="4931651" y="5249049"/>
                    <a:pt x="4928476" y="5258943"/>
                    <a:pt x="4918773" y="5262321"/>
                  </a:cubicBezTo>
                  <a:cubicBezTo>
                    <a:pt x="4919395" y="5259654"/>
                    <a:pt x="4921808" y="5258816"/>
                    <a:pt x="4921580" y="5255323"/>
                  </a:cubicBezTo>
                  <a:cubicBezTo>
                    <a:pt x="4913439" y="5255628"/>
                    <a:pt x="4912448" y="5263007"/>
                    <a:pt x="4913147" y="5272112"/>
                  </a:cubicBezTo>
                  <a:cubicBezTo>
                    <a:pt x="4882413" y="5277866"/>
                    <a:pt x="4879733" y="5311546"/>
                    <a:pt x="4859743" y="5327967"/>
                  </a:cubicBezTo>
                  <a:cubicBezTo>
                    <a:pt x="4867922" y="5306301"/>
                    <a:pt x="4881575" y="5290070"/>
                    <a:pt x="4893475" y="5272112"/>
                  </a:cubicBezTo>
                  <a:cubicBezTo>
                    <a:pt x="4874552" y="5275160"/>
                    <a:pt x="4866309" y="5288851"/>
                    <a:pt x="4849888" y="5294464"/>
                  </a:cubicBezTo>
                  <a:cubicBezTo>
                    <a:pt x="4836121" y="5283098"/>
                    <a:pt x="4821593" y="5303507"/>
                    <a:pt x="4807724" y="5305640"/>
                  </a:cubicBezTo>
                  <a:cubicBezTo>
                    <a:pt x="4805641" y="5305374"/>
                    <a:pt x="4806442" y="5302250"/>
                    <a:pt x="4806315" y="5300014"/>
                  </a:cubicBezTo>
                  <a:cubicBezTo>
                    <a:pt x="4801920" y="5300243"/>
                    <a:pt x="4792573" y="5304320"/>
                    <a:pt x="4790859" y="5298630"/>
                  </a:cubicBezTo>
                  <a:cubicBezTo>
                    <a:pt x="4791036" y="5293677"/>
                    <a:pt x="4792243" y="5289765"/>
                    <a:pt x="4796485" y="5288851"/>
                  </a:cubicBezTo>
                  <a:cubicBezTo>
                    <a:pt x="4795888" y="5292229"/>
                    <a:pt x="4799037" y="5291874"/>
                    <a:pt x="4797882" y="5295849"/>
                  </a:cubicBezTo>
                  <a:cubicBezTo>
                    <a:pt x="4803876" y="5295950"/>
                    <a:pt x="4807724" y="5298160"/>
                    <a:pt x="4814747" y="5297233"/>
                  </a:cubicBezTo>
                  <a:cubicBezTo>
                    <a:pt x="4823333" y="5285701"/>
                    <a:pt x="4840744" y="5287975"/>
                    <a:pt x="4855527" y="5284673"/>
                  </a:cubicBezTo>
                  <a:cubicBezTo>
                    <a:pt x="4856886" y="5284368"/>
                    <a:pt x="4857216" y="5281396"/>
                    <a:pt x="4859743" y="5280494"/>
                  </a:cubicBezTo>
                  <a:cubicBezTo>
                    <a:pt x="4862842" y="5279326"/>
                    <a:pt x="4866982" y="5281168"/>
                    <a:pt x="4868176" y="5280494"/>
                  </a:cubicBezTo>
                  <a:cubicBezTo>
                    <a:pt x="4874945" y="5276672"/>
                    <a:pt x="4877777" y="5266829"/>
                    <a:pt x="4883658" y="5263718"/>
                  </a:cubicBezTo>
                  <a:cubicBezTo>
                    <a:pt x="4885334" y="5265305"/>
                    <a:pt x="4886185" y="5267718"/>
                    <a:pt x="4890643" y="5266499"/>
                  </a:cubicBezTo>
                  <a:cubicBezTo>
                    <a:pt x="4902847" y="5260416"/>
                    <a:pt x="4922126" y="5254282"/>
                    <a:pt x="4931422" y="5244172"/>
                  </a:cubicBezTo>
                  <a:cubicBezTo>
                    <a:pt x="4935994" y="5239181"/>
                    <a:pt x="4937899" y="5230799"/>
                    <a:pt x="4942662" y="5224614"/>
                  </a:cubicBezTo>
                  <a:cubicBezTo>
                    <a:pt x="4950828" y="5213972"/>
                    <a:pt x="4964785" y="5206606"/>
                    <a:pt x="4966576" y="5191074"/>
                  </a:cubicBezTo>
                  <a:cubicBezTo>
                    <a:pt x="4975212" y="5181041"/>
                    <a:pt x="4984064" y="5171198"/>
                    <a:pt x="4987632" y="5156136"/>
                  </a:cubicBezTo>
                  <a:cubicBezTo>
                    <a:pt x="4968290" y="5153647"/>
                    <a:pt x="4952758" y="5159260"/>
                    <a:pt x="4932845" y="5161737"/>
                  </a:cubicBezTo>
                  <a:cubicBezTo>
                    <a:pt x="4914950" y="5187378"/>
                    <a:pt x="4865573" y="5169877"/>
                    <a:pt x="4841455" y="5185486"/>
                  </a:cubicBezTo>
                  <a:cubicBezTo>
                    <a:pt x="4831537" y="5191912"/>
                    <a:pt x="4826508" y="5204371"/>
                    <a:pt x="4820373" y="5214810"/>
                  </a:cubicBezTo>
                  <a:cubicBezTo>
                    <a:pt x="4818341" y="5220093"/>
                    <a:pt x="4824247" y="5217515"/>
                    <a:pt x="4823180" y="5221795"/>
                  </a:cubicBezTo>
                  <a:cubicBezTo>
                    <a:pt x="4819980" y="5222798"/>
                    <a:pt x="4816005" y="5223052"/>
                    <a:pt x="4813350" y="5224614"/>
                  </a:cubicBezTo>
                  <a:cubicBezTo>
                    <a:pt x="4813287" y="5236667"/>
                    <a:pt x="4806861" y="5242369"/>
                    <a:pt x="4802098" y="5249748"/>
                  </a:cubicBezTo>
                  <a:cubicBezTo>
                    <a:pt x="4799914" y="5248211"/>
                    <a:pt x="4799164" y="5245201"/>
                    <a:pt x="4795075" y="5245531"/>
                  </a:cubicBezTo>
                  <a:cubicBezTo>
                    <a:pt x="4779772" y="5261089"/>
                    <a:pt x="4763998" y="5276151"/>
                    <a:pt x="4741646" y="5284673"/>
                  </a:cubicBezTo>
                  <a:cubicBezTo>
                    <a:pt x="4730242" y="5294287"/>
                    <a:pt x="4713884" y="5306428"/>
                    <a:pt x="4700892" y="5309831"/>
                  </a:cubicBezTo>
                  <a:cubicBezTo>
                    <a:pt x="4701362" y="5304701"/>
                    <a:pt x="4710887" y="5308574"/>
                    <a:pt x="4710722" y="5302846"/>
                  </a:cubicBezTo>
                  <a:cubicBezTo>
                    <a:pt x="4699647" y="5297893"/>
                    <a:pt x="4693323" y="5309755"/>
                    <a:pt x="4686846" y="5314022"/>
                  </a:cubicBezTo>
                  <a:cubicBezTo>
                    <a:pt x="4671644" y="5310124"/>
                    <a:pt x="4664633" y="5321706"/>
                    <a:pt x="4654511" y="5318213"/>
                  </a:cubicBezTo>
                  <a:cubicBezTo>
                    <a:pt x="4664875" y="5314048"/>
                    <a:pt x="4674946" y="5302199"/>
                    <a:pt x="4685436" y="5302846"/>
                  </a:cubicBezTo>
                  <a:cubicBezTo>
                    <a:pt x="4683671" y="5306682"/>
                    <a:pt x="4676584" y="5305221"/>
                    <a:pt x="4677003" y="5311228"/>
                  </a:cubicBezTo>
                  <a:cubicBezTo>
                    <a:pt x="4690275" y="5306720"/>
                    <a:pt x="4696828" y="5295531"/>
                    <a:pt x="4713541" y="5294464"/>
                  </a:cubicBezTo>
                  <a:cubicBezTo>
                    <a:pt x="4712550" y="5295480"/>
                    <a:pt x="4710049" y="5301272"/>
                    <a:pt x="4714951" y="5300014"/>
                  </a:cubicBezTo>
                  <a:cubicBezTo>
                    <a:pt x="4729721" y="5290489"/>
                    <a:pt x="4743564" y="5280075"/>
                    <a:pt x="4757127" y="5269306"/>
                  </a:cubicBezTo>
                  <a:cubicBezTo>
                    <a:pt x="4757267" y="5271046"/>
                    <a:pt x="4757521" y="5272608"/>
                    <a:pt x="4759921" y="5272112"/>
                  </a:cubicBezTo>
                  <a:cubicBezTo>
                    <a:pt x="4771491" y="5262626"/>
                    <a:pt x="4784115" y="5254205"/>
                    <a:pt x="4795075" y="5244172"/>
                  </a:cubicBezTo>
                  <a:cubicBezTo>
                    <a:pt x="4792967" y="5243918"/>
                    <a:pt x="4789893" y="5244668"/>
                    <a:pt x="4789449" y="5242750"/>
                  </a:cubicBezTo>
                  <a:cubicBezTo>
                    <a:pt x="4790655" y="5239308"/>
                    <a:pt x="4794681" y="5238623"/>
                    <a:pt x="4796485" y="5235778"/>
                  </a:cubicBezTo>
                  <a:cubicBezTo>
                    <a:pt x="4798123" y="5236019"/>
                    <a:pt x="4797996" y="5237988"/>
                    <a:pt x="4797882" y="5239969"/>
                  </a:cubicBezTo>
                  <a:cubicBezTo>
                    <a:pt x="4802987" y="5239918"/>
                    <a:pt x="4802390" y="5234203"/>
                    <a:pt x="4806315" y="5232984"/>
                  </a:cubicBezTo>
                  <a:cubicBezTo>
                    <a:pt x="4803140" y="5231053"/>
                    <a:pt x="4801031" y="5236591"/>
                    <a:pt x="4800701" y="5232984"/>
                  </a:cubicBezTo>
                  <a:cubicBezTo>
                    <a:pt x="4802936" y="5229606"/>
                    <a:pt x="4806911" y="5227967"/>
                    <a:pt x="4809134" y="5224614"/>
                  </a:cubicBezTo>
                  <a:cubicBezTo>
                    <a:pt x="4810874" y="5220068"/>
                    <a:pt x="4804575" y="5223535"/>
                    <a:pt x="4806315" y="5219014"/>
                  </a:cubicBezTo>
                  <a:cubicBezTo>
                    <a:pt x="4811522" y="5216779"/>
                    <a:pt x="4820272" y="5212041"/>
                    <a:pt x="4817567" y="5206428"/>
                  </a:cubicBezTo>
                  <a:cubicBezTo>
                    <a:pt x="4813185" y="5210492"/>
                    <a:pt x="4802962" y="5216080"/>
                    <a:pt x="4797882" y="5214810"/>
                  </a:cubicBezTo>
                  <a:cubicBezTo>
                    <a:pt x="4801527" y="5211927"/>
                    <a:pt x="4804676" y="5208536"/>
                    <a:pt x="4807724" y="5205031"/>
                  </a:cubicBezTo>
                  <a:cubicBezTo>
                    <a:pt x="4797234" y="5206225"/>
                    <a:pt x="4793221" y="5213896"/>
                    <a:pt x="4790859" y="5223167"/>
                  </a:cubicBezTo>
                  <a:cubicBezTo>
                    <a:pt x="4796370" y="5223560"/>
                    <a:pt x="4799787" y="5221846"/>
                    <a:pt x="4802098" y="5219014"/>
                  </a:cubicBezTo>
                  <a:cubicBezTo>
                    <a:pt x="4796040" y="5233479"/>
                    <a:pt x="4782769" y="5240794"/>
                    <a:pt x="4776800" y="5255323"/>
                  </a:cubicBezTo>
                  <a:cubicBezTo>
                    <a:pt x="4771605" y="5243652"/>
                    <a:pt x="4792268" y="5239677"/>
                    <a:pt x="4783836" y="5224614"/>
                  </a:cubicBezTo>
                  <a:cubicBezTo>
                    <a:pt x="4746650" y="5230977"/>
                    <a:pt x="4743640" y="5278729"/>
                    <a:pt x="4713541" y="5287492"/>
                  </a:cubicBezTo>
                  <a:cubicBezTo>
                    <a:pt x="4720666" y="5282907"/>
                    <a:pt x="4723383" y="5273967"/>
                    <a:pt x="4733213" y="5272112"/>
                  </a:cubicBezTo>
                  <a:cubicBezTo>
                    <a:pt x="4742611" y="5242775"/>
                    <a:pt x="4766449" y="5227840"/>
                    <a:pt x="4785233" y="5207850"/>
                  </a:cubicBezTo>
                  <a:cubicBezTo>
                    <a:pt x="4783048" y="5214023"/>
                    <a:pt x="4776470" y="5215877"/>
                    <a:pt x="4775377" y="5223167"/>
                  </a:cubicBezTo>
                  <a:cubicBezTo>
                    <a:pt x="4786096" y="5217566"/>
                    <a:pt x="4793665" y="5208778"/>
                    <a:pt x="4800701" y="5199430"/>
                  </a:cubicBezTo>
                  <a:lnTo>
                    <a:pt x="4797882" y="5199430"/>
                  </a:lnTo>
                  <a:cubicBezTo>
                    <a:pt x="4797577" y="5198364"/>
                    <a:pt x="4797856" y="5196700"/>
                    <a:pt x="4796485" y="5196649"/>
                  </a:cubicBezTo>
                  <a:cubicBezTo>
                    <a:pt x="4794161" y="5199075"/>
                    <a:pt x="4788852" y="5205730"/>
                    <a:pt x="4786642" y="5203647"/>
                  </a:cubicBezTo>
                  <a:cubicBezTo>
                    <a:pt x="4804003" y="5188318"/>
                    <a:pt x="4821364" y="5172964"/>
                    <a:pt x="4841455" y="5160327"/>
                  </a:cubicBezTo>
                  <a:cubicBezTo>
                    <a:pt x="4862068" y="5131485"/>
                    <a:pt x="4885512" y="5105387"/>
                    <a:pt x="4914557" y="5084914"/>
                  </a:cubicBezTo>
                  <a:cubicBezTo>
                    <a:pt x="4916716" y="5079047"/>
                    <a:pt x="4907267" y="5084686"/>
                    <a:pt x="4907521" y="5080711"/>
                  </a:cubicBezTo>
                  <a:cubicBezTo>
                    <a:pt x="4916144" y="5071706"/>
                    <a:pt x="4930381" y="5063578"/>
                    <a:pt x="4925796" y="5045798"/>
                  </a:cubicBezTo>
                  <a:cubicBezTo>
                    <a:pt x="4916093" y="5038839"/>
                    <a:pt x="4899101" y="5047500"/>
                    <a:pt x="4887849" y="5042992"/>
                  </a:cubicBezTo>
                  <a:cubicBezTo>
                    <a:pt x="4886706" y="5036693"/>
                    <a:pt x="4886883" y="5029060"/>
                    <a:pt x="4880825" y="5027637"/>
                  </a:cubicBezTo>
                  <a:cubicBezTo>
                    <a:pt x="4892560" y="5013909"/>
                    <a:pt x="4881968" y="4991963"/>
                    <a:pt x="4882210" y="4973142"/>
                  </a:cubicBezTo>
                  <a:cubicBezTo>
                    <a:pt x="4894046" y="4959858"/>
                    <a:pt x="4878920" y="4930952"/>
                    <a:pt x="4890643" y="4914468"/>
                  </a:cubicBezTo>
                  <a:cubicBezTo>
                    <a:pt x="4887048" y="4912969"/>
                    <a:pt x="4883975" y="4918710"/>
                    <a:pt x="4882210" y="4914468"/>
                  </a:cubicBezTo>
                  <a:cubicBezTo>
                    <a:pt x="4892852" y="4904943"/>
                    <a:pt x="4881613" y="4886820"/>
                    <a:pt x="4872367" y="4883734"/>
                  </a:cubicBezTo>
                  <a:cubicBezTo>
                    <a:pt x="4864747" y="4893868"/>
                    <a:pt x="4857432" y="4911699"/>
                    <a:pt x="4847069" y="4914468"/>
                  </a:cubicBezTo>
                  <a:cubicBezTo>
                    <a:pt x="4853635" y="4904105"/>
                    <a:pt x="4862118" y="4888598"/>
                    <a:pt x="4856937" y="4871186"/>
                  </a:cubicBezTo>
                  <a:cubicBezTo>
                    <a:pt x="4855819" y="4870856"/>
                    <a:pt x="4854155" y="4871135"/>
                    <a:pt x="4854105" y="4869751"/>
                  </a:cubicBezTo>
                  <a:cubicBezTo>
                    <a:pt x="4847234" y="4869002"/>
                    <a:pt x="4848682" y="4876469"/>
                    <a:pt x="4842878" y="4876761"/>
                  </a:cubicBezTo>
                  <a:cubicBezTo>
                    <a:pt x="4844605" y="4864989"/>
                    <a:pt x="4830597" y="4863846"/>
                    <a:pt x="4824590" y="4864176"/>
                  </a:cubicBezTo>
                  <a:cubicBezTo>
                    <a:pt x="4824272" y="4861521"/>
                    <a:pt x="4826177" y="4861090"/>
                    <a:pt x="4826012" y="4858588"/>
                  </a:cubicBezTo>
                  <a:cubicBezTo>
                    <a:pt x="4806035" y="4856518"/>
                    <a:pt x="4804752" y="4835944"/>
                    <a:pt x="4790859" y="4827866"/>
                  </a:cubicBezTo>
                  <a:cubicBezTo>
                    <a:pt x="4761890" y="4837595"/>
                    <a:pt x="4724755" y="4810887"/>
                    <a:pt x="4713541" y="4841824"/>
                  </a:cubicBezTo>
                  <a:cubicBezTo>
                    <a:pt x="4715357" y="4835969"/>
                    <a:pt x="4720336" y="4829708"/>
                    <a:pt x="4716373" y="4822278"/>
                  </a:cubicBezTo>
                  <a:cubicBezTo>
                    <a:pt x="4694796" y="4821072"/>
                    <a:pt x="4658182" y="4816475"/>
                    <a:pt x="4644656" y="4827866"/>
                  </a:cubicBezTo>
                  <a:cubicBezTo>
                    <a:pt x="4642510" y="4834204"/>
                    <a:pt x="4653864" y="4827130"/>
                    <a:pt x="4651692" y="4833454"/>
                  </a:cubicBezTo>
                  <a:cubicBezTo>
                    <a:pt x="4645152" y="4831588"/>
                    <a:pt x="4646993" y="4838065"/>
                    <a:pt x="4640440" y="4836248"/>
                  </a:cubicBezTo>
                  <a:cubicBezTo>
                    <a:pt x="4620628" y="4827079"/>
                    <a:pt x="4584763" y="4834953"/>
                    <a:pt x="4581410" y="4855781"/>
                  </a:cubicBezTo>
                  <a:cubicBezTo>
                    <a:pt x="4576724" y="4854397"/>
                    <a:pt x="4573003" y="4852060"/>
                    <a:pt x="4568761" y="4850206"/>
                  </a:cubicBezTo>
                  <a:lnTo>
                    <a:pt x="4532223" y="4850206"/>
                  </a:lnTo>
                  <a:cubicBezTo>
                    <a:pt x="4526330" y="4855476"/>
                    <a:pt x="4513364" y="4852289"/>
                    <a:pt x="4505502" y="4855781"/>
                  </a:cubicBezTo>
                  <a:cubicBezTo>
                    <a:pt x="4500245" y="4858118"/>
                    <a:pt x="4500118" y="4865776"/>
                    <a:pt x="4492853" y="4864176"/>
                  </a:cubicBezTo>
                  <a:cubicBezTo>
                    <a:pt x="4491024" y="4855756"/>
                    <a:pt x="4492485" y="4844059"/>
                    <a:pt x="4488637" y="4837620"/>
                  </a:cubicBezTo>
                  <a:cubicBezTo>
                    <a:pt x="4481004" y="4836566"/>
                    <a:pt x="4477258" y="4839360"/>
                    <a:pt x="4470361" y="4839030"/>
                  </a:cubicBezTo>
                  <a:cubicBezTo>
                    <a:pt x="4465434" y="4815979"/>
                    <a:pt x="4441926" y="4811420"/>
                    <a:pt x="4415536" y="4809705"/>
                  </a:cubicBezTo>
                  <a:cubicBezTo>
                    <a:pt x="4400435" y="4815624"/>
                    <a:pt x="4402074" y="4845659"/>
                    <a:pt x="4386021" y="4846027"/>
                  </a:cubicBezTo>
                  <a:cubicBezTo>
                    <a:pt x="4395685" y="4838700"/>
                    <a:pt x="4392460" y="4827473"/>
                    <a:pt x="4398670" y="4816678"/>
                  </a:cubicBezTo>
                  <a:cubicBezTo>
                    <a:pt x="4401248" y="4812195"/>
                    <a:pt x="4409465" y="4807673"/>
                    <a:pt x="4412729" y="4802720"/>
                  </a:cubicBezTo>
                  <a:cubicBezTo>
                    <a:pt x="4419231" y="4792814"/>
                    <a:pt x="4420768" y="4780432"/>
                    <a:pt x="4418368" y="4765001"/>
                  </a:cubicBezTo>
                  <a:cubicBezTo>
                    <a:pt x="4400461" y="4756721"/>
                    <a:pt x="4391177" y="4739855"/>
                    <a:pt x="4378998" y="4725885"/>
                  </a:cubicBezTo>
                  <a:cubicBezTo>
                    <a:pt x="4366882" y="4721656"/>
                    <a:pt x="4352886" y="4718164"/>
                    <a:pt x="4336821" y="4721682"/>
                  </a:cubicBezTo>
                  <a:cubicBezTo>
                    <a:pt x="4335614" y="4696066"/>
                    <a:pt x="4300842" y="4700117"/>
                    <a:pt x="4289031" y="4713287"/>
                  </a:cubicBezTo>
                  <a:cubicBezTo>
                    <a:pt x="4269740" y="4703356"/>
                    <a:pt x="4255528" y="4726584"/>
                    <a:pt x="4241241" y="4725885"/>
                  </a:cubicBezTo>
                  <a:cubicBezTo>
                    <a:pt x="4243070" y="4720717"/>
                    <a:pt x="4251756" y="4722368"/>
                    <a:pt x="4251083" y="4714709"/>
                  </a:cubicBezTo>
                  <a:cubicBezTo>
                    <a:pt x="4243870" y="4715713"/>
                    <a:pt x="4236605" y="4716754"/>
                    <a:pt x="4239844" y="4724476"/>
                  </a:cubicBezTo>
                  <a:cubicBezTo>
                    <a:pt x="4232973" y="4723879"/>
                    <a:pt x="4227563" y="4735906"/>
                    <a:pt x="4222965" y="4728679"/>
                  </a:cubicBezTo>
                  <a:cubicBezTo>
                    <a:pt x="4222203" y="4722774"/>
                    <a:pt x="4233951" y="4729365"/>
                    <a:pt x="4232808" y="4723079"/>
                  </a:cubicBezTo>
                  <a:cubicBezTo>
                    <a:pt x="4233367" y="4719726"/>
                    <a:pt x="4226407" y="4723853"/>
                    <a:pt x="4228592" y="4718900"/>
                  </a:cubicBezTo>
                  <a:cubicBezTo>
                    <a:pt x="4239920" y="4718532"/>
                    <a:pt x="4239996" y="4706924"/>
                    <a:pt x="4255300" y="4710506"/>
                  </a:cubicBezTo>
                  <a:cubicBezTo>
                    <a:pt x="4255998" y="4703279"/>
                    <a:pt x="4263390" y="4702708"/>
                    <a:pt x="4266539" y="4697933"/>
                  </a:cubicBezTo>
                  <a:cubicBezTo>
                    <a:pt x="4260380" y="4695024"/>
                    <a:pt x="4254779" y="4699863"/>
                    <a:pt x="4249674" y="4702136"/>
                  </a:cubicBezTo>
                  <a:cubicBezTo>
                    <a:pt x="4253395" y="4692777"/>
                    <a:pt x="4261942" y="4688255"/>
                    <a:pt x="4267949" y="4681181"/>
                  </a:cubicBezTo>
                  <a:cubicBezTo>
                    <a:pt x="4263250" y="4682578"/>
                    <a:pt x="4263339" y="4679251"/>
                    <a:pt x="4263732" y="4675568"/>
                  </a:cubicBezTo>
                  <a:cubicBezTo>
                    <a:pt x="4268939" y="4665395"/>
                    <a:pt x="4284192" y="4665205"/>
                    <a:pt x="4286237" y="4651832"/>
                  </a:cubicBezTo>
                  <a:cubicBezTo>
                    <a:pt x="4281932" y="4640757"/>
                    <a:pt x="4264647" y="4642561"/>
                    <a:pt x="4251083" y="4640681"/>
                  </a:cubicBezTo>
                  <a:cubicBezTo>
                    <a:pt x="4248086" y="4633849"/>
                    <a:pt x="4241457" y="4630635"/>
                    <a:pt x="4235615" y="4626673"/>
                  </a:cubicBezTo>
                  <a:cubicBezTo>
                    <a:pt x="4232554" y="4634814"/>
                    <a:pt x="4217860" y="4631372"/>
                    <a:pt x="4215930" y="4640681"/>
                  </a:cubicBezTo>
                  <a:cubicBezTo>
                    <a:pt x="4216704" y="4625454"/>
                    <a:pt x="4205020" y="4622647"/>
                    <a:pt x="4189234" y="4623879"/>
                  </a:cubicBezTo>
                  <a:cubicBezTo>
                    <a:pt x="4187698" y="4629607"/>
                    <a:pt x="4197858" y="4623676"/>
                    <a:pt x="4194848" y="4630877"/>
                  </a:cubicBezTo>
                  <a:cubicBezTo>
                    <a:pt x="4189983" y="4631994"/>
                    <a:pt x="4189437" y="4628807"/>
                    <a:pt x="4185018" y="4629454"/>
                  </a:cubicBezTo>
                  <a:cubicBezTo>
                    <a:pt x="4185450" y="4637379"/>
                    <a:pt x="4181360" y="4640757"/>
                    <a:pt x="4176585" y="4643462"/>
                  </a:cubicBezTo>
                  <a:cubicBezTo>
                    <a:pt x="4173943" y="4631639"/>
                    <a:pt x="4174350" y="4616805"/>
                    <a:pt x="4166730" y="4609934"/>
                  </a:cubicBezTo>
                  <a:cubicBezTo>
                    <a:pt x="4167390" y="4614303"/>
                    <a:pt x="4163199" y="4613859"/>
                    <a:pt x="4161116" y="4615522"/>
                  </a:cubicBezTo>
                  <a:cubicBezTo>
                    <a:pt x="4162107" y="4610328"/>
                    <a:pt x="4158716" y="4609515"/>
                    <a:pt x="4159719" y="4604346"/>
                  </a:cubicBezTo>
                  <a:cubicBezTo>
                    <a:pt x="4153662" y="4598885"/>
                    <a:pt x="4145559" y="4605540"/>
                    <a:pt x="4140034" y="4602949"/>
                  </a:cubicBezTo>
                  <a:cubicBezTo>
                    <a:pt x="4142422" y="4599254"/>
                    <a:pt x="4146702" y="4597488"/>
                    <a:pt x="4151287" y="4595964"/>
                  </a:cubicBezTo>
                  <a:cubicBezTo>
                    <a:pt x="4150055" y="4590554"/>
                    <a:pt x="4153623" y="4589919"/>
                    <a:pt x="4155490" y="4587570"/>
                  </a:cubicBezTo>
                  <a:cubicBezTo>
                    <a:pt x="4185018" y="4587278"/>
                    <a:pt x="4213745" y="4578654"/>
                    <a:pt x="4232808" y="4563833"/>
                  </a:cubicBezTo>
                  <a:cubicBezTo>
                    <a:pt x="4187901" y="4575060"/>
                    <a:pt x="4134167" y="4577524"/>
                    <a:pt x="4090835" y="4590351"/>
                  </a:cubicBezTo>
                  <a:cubicBezTo>
                    <a:pt x="4075722" y="4581093"/>
                    <a:pt x="4059834" y="4598212"/>
                    <a:pt x="4041635" y="4598733"/>
                  </a:cubicBezTo>
                  <a:cubicBezTo>
                    <a:pt x="4049102" y="4605782"/>
                    <a:pt x="4071302" y="4598136"/>
                    <a:pt x="4080992" y="4602949"/>
                  </a:cubicBezTo>
                  <a:cubicBezTo>
                    <a:pt x="4079621" y="4604372"/>
                    <a:pt x="4078224" y="4605756"/>
                    <a:pt x="4076776" y="4607128"/>
                  </a:cubicBezTo>
                  <a:cubicBezTo>
                    <a:pt x="4042206" y="4600244"/>
                    <a:pt x="4036682" y="4622228"/>
                    <a:pt x="4013530" y="4626673"/>
                  </a:cubicBezTo>
                  <a:cubicBezTo>
                    <a:pt x="3998912" y="4634992"/>
                    <a:pt x="3986771" y="4645736"/>
                    <a:pt x="3967149" y="4649050"/>
                  </a:cubicBezTo>
                  <a:cubicBezTo>
                    <a:pt x="3962907" y="4648136"/>
                    <a:pt x="3961320" y="4644567"/>
                    <a:pt x="3957294" y="4643462"/>
                  </a:cubicBezTo>
                  <a:cubicBezTo>
                    <a:pt x="3940581" y="4641659"/>
                    <a:pt x="3929113" y="4643843"/>
                    <a:pt x="3917937" y="4640681"/>
                  </a:cubicBezTo>
                  <a:cubicBezTo>
                    <a:pt x="3903357" y="4636503"/>
                    <a:pt x="3899522" y="4620209"/>
                    <a:pt x="3887025" y="4615522"/>
                  </a:cubicBezTo>
                  <a:cubicBezTo>
                    <a:pt x="3876903" y="4611751"/>
                    <a:pt x="3870312" y="4616450"/>
                    <a:pt x="3853281" y="4615522"/>
                  </a:cubicBezTo>
                  <a:cubicBezTo>
                    <a:pt x="3817632" y="4622927"/>
                    <a:pt x="3788752" y="4637087"/>
                    <a:pt x="3746461" y="4637874"/>
                  </a:cubicBezTo>
                  <a:cubicBezTo>
                    <a:pt x="3740302" y="4644809"/>
                    <a:pt x="3729062" y="4636643"/>
                    <a:pt x="3723957" y="4633671"/>
                  </a:cubicBezTo>
                  <a:cubicBezTo>
                    <a:pt x="3720541" y="4627067"/>
                    <a:pt x="3724490" y="4620552"/>
                    <a:pt x="3723957" y="4612728"/>
                  </a:cubicBezTo>
                  <a:cubicBezTo>
                    <a:pt x="3736708" y="4598022"/>
                    <a:pt x="3721925" y="4578604"/>
                    <a:pt x="3709898" y="4574984"/>
                  </a:cubicBezTo>
                  <a:cubicBezTo>
                    <a:pt x="3685158" y="4565154"/>
                    <a:pt x="3654653" y="4574463"/>
                    <a:pt x="3631183" y="4566627"/>
                  </a:cubicBezTo>
                  <a:cubicBezTo>
                    <a:pt x="3631628" y="4561979"/>
                    <a:pt x="3631387" y="4558017"/>
                    <a:pt x="3628364" y="4556848"/>
                  </a:cubicBezTo>
                  <a:cubicBezTo>
                    <a:pt x="3633939" y="4549800"/>
                    <a:pt x="3634905" y="4527105"/>
                    <a:pt x="3628364" y="4520526"/>
                  </a:cubicBezTo>
                  <a:cubicBezTo>
                    <a:pt x="3598303" y="4513491"/>
                    <a:pt x="3597655" y="4546409"/>
                    <a:pt x="3589020" y="4565230"/>
                  </a:cubicBezTo>
                  <a:cubicBezTo>
                    <a:pt x="3590734" y="4565396"/>
                    <a:pt x="3592347" y="4565650"/>
                    <a:pt x="3591826" y="4567999"/>
                  </a:cubicBezTo>
                  <a:cubicBezTo>
                    <a:pt x="3601466" y="4561459"/>
                    <a:pt x="3629050" y="4553343"/>
                    <a:pt x="3626967" y="4569421"/>
                  </a:cubicBezTo>
                  <a:cubicBezTo>
                    <a:pt x="3625354" y="4581715"/>
                    <a:pt x="3606482" y="4573854"/>
                    <a:pt x="3598849" y="4569421"/>
                  </a:cubicBezTo>
                  <a:cubicBezTo>
                    <a:pt x="3598075" y="4571453"/>
                    <a:pt x="3600488" y="4576635"/>
                    <a:pt x="3597452" y="4576406"/>
                  </a:cubicBezTo>
                  <a:cubicBezTo>
                    <a:pt x="3581095" y="4581563"/>
                    <a:pt x="3568039" y="4589995"/>
                    <a:pt x="3552456" y="4595964"/>
                  </a:cubicBezTo>
                  <a:cubicBezTo>
                    <a:pt x="3512273" y="4598860"/>
                    <a:pt x="3490874" y="4620399"/>
                    <a:pt x="3459695" y="4632261"/>
                  </a:cubicBezTo>
                  <a:cubicBezTo>
                    <a:pt x="3463366" y="4639271"/>
                    <a:pt x="3454057" y="4650117"/>
                    <a:pt x="3454057" y="4654626"/>
                  </a:cubicBezTo>
                  <a:cubicBezTo>
                    <a:pt x="3454107" y="4667631"/>
                    <a:pt x="3469932" y="4680750"/>
                    <a:pt x="3473754" y="4695151"/>
                  </a:cubicBezTo>
                  <a:cubicBezTo>
                    <a:pt x="3476790" y="4706607"/>
                    <a:pt x="3472065" y="4716310"/>
                    <a:pt x="3469538" y="4721682"/>
                  </a:cubicBezTo>
                  <a:cubicBezTo>
                    <a:pt x="3458629" y="4744821"/>
                    <a:pt x="3440798" y="4761534"/>
                    <a:pt x="3409086" y="4760810"/>
                  </a:cubicBezTo>
                  <a:cubicBezTo>
                    <a:pt x="3408070" y="4757166"/>
                    <a:pt x="3404031" y="4756531"/>
                    <a:pt x="3403473" y="4752403"/>
                  </a:cubicBezTo>
                  <a:cubicBezTo>
                    <a:pt x="3405593" y="4747996"/>
                    <a:pt x="3408375" y="4744250"/>
                    <a:pt x="3407676" y="4737036"/>
                  </a:cubicBezTo>
                  <a:cubicBezTo>
                    <a:pt x="3392995" y="4737214"/>
                    <a:pt x="3398367" y="4717427"/>
                    <a:pt x="3392220" y="4709109"/>
                  </a:cubicBezTo>
                  <a:cubicBezTo>
                    <a:pt x="3402495" y="4683925"/>
                    <a:pt x="3429723" y="4675619"/>
                    <a:pt x="3447033" y="4657420"/>
                  </a:cubicBezTo>
                  <a:cubicBezTo>
                    <a:pt x="3448265" y="4653495"/>
                    <a:pt x="3447884" y="4648034"/>
                    <a:pt x="3452672" y="4647666"/>
                  </a:cubicBezTo>
                  <a:cubicBezTo>
                    <a:pt x="3452241" y="4634839"/>
                    <a:pt x="3448253" y="4619371"/>
                    <a:pt x="3456889" y="4612728"/>
                  </a:cubicBezTo>
                  <a:cubicBezTo>
                    <a:pt x="3446068" y="4608550"/>
                    <a:pt x="3442157" y="4597552"/>
                    <a:pt x="3442817" y="4581982"/>
                  </a:cubicBezTo>
                  <a:cubicBezTo>
                    <a:pt x="3450361" y="4560138"/>
                    <a:pt x="3493058" y="4573257"/>
                    <a:pt x="3503269" y="4554042"/>
                  </a:cubicBezTo>
                  <a:cubicBezTo>
                    <a:pt x="3497745" y="4555134"/>
                    <a:pt x="3491661" y="4562970"/>
                    <a:pt x="3484994" y="4558245"/>
                  </a:cubicBezTo>
                  <a:cubicBezTo>
                    <a:pt x="3503180" y="4551172"/>
                    <a:pt x="3526243" y="4548924"/>
                    <a:pt x="3529965" y="4527511"/>
                  </a:cubicBezTo>
                  <a:cubicBezTo>
                    <a:pt x="3522649" y="4507585"/>
                    <a:pt x="3487254" y="4510392"/>
                    <a:pt x="3470935" y="4520526"/>
                  </a:cubicBezTo>
                  <a:cubicBezTo>
                    <a:pt x="3470795" y="4524108"/>
                    <a:pt x="3470148" y="4527181"/>
                    <a:pt x="3468128" y="4528883"/>
                  </a:cubicBezTo>
                  <a:cubicBezTo>
                    <a:pt x="3463023" y="4529429"/>
                    <a:pt x="3454552" y="4522749"/>
                    <a:pt x="3447033" y="4528883"/>
                  </a:cubicBezTo>
                  <a:cubicBezTo>
                    <a:pt x="3446017" y="4533176"/>
                    <a:pt x="3448481" y="4533988"/>
                    <a:pt x="3448456" y="4537265"/>
                  </a:cubicBezTo>
                  <a:cubicBezTo>
                    <a:pt x="3441560" y="4550067"/>
                    <a:pt x="3427488" y="4552899"/>
                    <a:pt x="3414725" y="4558245"/>
                  </a:cubicBezTo>
                  <a:cubicBezTo>
                    <a:pt x="3388029" y="4569396"/>
                    <a:pt x="3360547" y="4583493"/>
                    <a:pt x="3337407" y="4597361"/>
                  </a:cubicBezTo>
                  <a:cubicBezTo>
                    <a:pt x="3332759" y="4597412"/>
                    <a:pt x="3330409" y="4599711"/>
                    <a:pt x="3324758" y="4598733"/>
                  </a:cubicBezTo>
                  <a:cubicBezTo>
                    <a:pt x="3306127" y="4609515"/>
                    <a:pt x="3281172" y="4596549"/>
                    <a:pt x="3262896" y="4602949"/>
                  </a:cubicBezTo>
                  <a:cubicBezTo>
                    <a:pt x="3242945" y="4609909"/>
                    <a:pt x="3239109" y="4638802"/>
                    <a:pt x="3217900" y="4643462"/>
                  </a:cubicBezTo>
                  <a:cubicBezTo>
                    <a:pt x="3216871" y="4641240"/>
                    <a:pt x="3211042" y="4643767"/>
                    <a:pt x="3212287" y="4639271"/>
                  </a:cubicBezTo>
                  <a:cubicBezTo>
                    <a:pt x="3214624" y="4632248"/>
                    <a:pt x="3224656" y="4632947"/>
                    <a:pt x="3227768" y="4626673"/>
                  </a:cubicBezTo>
                  <a:cubicBezTo>
                    <a:pt x="3219335" y="4621555"/>
                    <a:pt x="3208045" y="4619282"/>
                    <a:pt x="3198241" y="4615522"/>
                  </a:cubicBezTo>
                  <a:cubicBezTo>
                    <a:pt x="3170859" y="4626483"/>
                    <a:pt x="3155302" y="4649228"/>
                    <a:pt x="3126549" y="4658829"/>
                  </a:cubicBezTo>
                  <a:cubicBezTo>
                    <a:pt x="3126143" y="4672393"/>
                    <a:pt x="3120351" y="4680610"/>
                    <a:pt x="3108274" y="4682578"/>
                  </a:cubicBezTo>
                  <a:cubicBezTo>
                    <a:pt x="3106432" y="4688611"/>
                    <a:pt x="3114967" y="4684306"/>
                    <a:pt x="3113900" y="4689563"/>
                  </a:cubicBezTo>
                  <a:cubicBezTo>
                    <a:pt x="3102686" y="4701413"/>
                    <a:pt x="3088716" y="4712500"/>
                    <a:pt x="3092805" y="4735677"/>
                  </a:cubicBezTo>
                  <a:cubicBezTo>
                    <a:pt x="3084525" y="4742764"/>
                    <a:pt x="3068993" y="4742688"/>
                    <a:pt x="3054857" y="4744034"/>
                  </a:cubicBezTo>
                  <a:cubicBezTo>
                    <a:pt x="3041878" y="4751247"/>
                    <a:pt x="3032899" y="4764735"/>
                    <a:pt x="3022536" y="4771999"/>
                  </a:cubicBezTo>
                  <a:cubicBezTo>
                    <a:pt x="3006331" y="4783315"/>
                    <a:pt x="2979127" y="4788319"/>
                    <a:pt x="2963494" y="4799926"/>
                  </a:cubicBezTo>
                  <a:cubicBezTo>
                    <a:pt x="2963176" y="4801019"/>
                    <a:pt x="2963443" y="4802670"/>
                    <a:pt x="2962084" y="4802720"/>
                  </a:cubicBezTo>
                  <a:lnTo>
                    <a:pt x="2962084" y="4822278"/>
                  </a:lnTo>
                  <a:cubicBezTo>
                    <a:pt x="2956255" y="4828578"/>
                    <a:pt x="2958998" y="4843411"/>
                    <a:pt x="2950845" y="4847412"/>
                  </a:cubicBezTo>
                  <a:cubicBezTo>
                    <a:pt x="2947949" y="4846561"/>
                    <a:pt x="2941078" y="4849672"/>
                    <a:pt x="2942412" y="4844630"/>
                  </a:cubicBezTo>
                  <a:cubicBezTo>
                    <a:pt x="2944888" y="4841519"/>
                    <a:pt x="2950273" y="4841265"/>
                    <a:pt x="2950845" y="4836248"/>
                  </a:cubicBezTo>
                  <a:cubicBezTo>
                    <a:pt x="2940773" y="4822977"/>
                    <a:pt x="2933217" y="4807153"/>
                    <a:pt x="2924136" y="4792929"/>
                  </a:cubicBezTo>
                  <a:cubicBezTo>
                    <a:pt x="2904350" y="4790706"/>
                    <a:pt x="2896489" y="4776622"/>
                    <a:pt x="2890392" y="4760810"/>
                  </a:cubicBezTo>
                  <a:cubicBezTo>
                    <a:pt x="2879674" y="4750041"/>
                    <a:pt x="2864751" y="4743437"/>
                    <a:pt x="2849638" y="4737036"/>
                  </a:cubicBezTo>
                  <a:lnTo>
                    <a:pt x="2849638" y="4731473"/>
                  </a:lnTo>
                  <a:cubicBezTo>
                    <a:pt x="2828823" y="4733988"/>
                    <a:pt x="2819654" y="4724933"/>
                    <a:pt x="2799029" y="4727295"/>
                  </a:cubicBezTo>
                  <a:cubicBezTo>
                    <a:pt x="2785160" y="4744224"/>
                    <a:pt x="2763748" y="4753686"/>
                    <a:pt x="2734360" y="4755222"/>
                  </a:cubicBezTo>
                  <a:cubicBezTo>
                    <a:pt x="2715387" y="4765255"/>
                    <a:pt x="2696400" y="4777079"/>
                    <a:pt x="2668295" y="4771999"/>
                  </a:cubicBezTo>
                  <a:cubicBezTo>
                    <a:pt x="2650832" y="4768786"/>
                    <a:pt x="2637193" y="4750244"/>
                    <a:pt x="2620492" y="4749622"/>
                  </a:cubicBezTo>
                  <a:cubicBezTo>
                    <a:pt x="2619705" y="4757432"/>
                    <a:pt x="2633154" y="4751031"/>
                    <a:pt x="2630347" y="4760810"/>
                  </a:cubicBezTo>
                  <a:cubicBezTo>
                    <a:pt x="2600909" y="4760239"/>
                    <a:pt x="2582506" y="4748745"/>
                    <a:pt x="2574124" y="4727295"/>
                  </a:cubicBezTo>
                  <a:cubicBezTo>
                    <a:pt x="2560815" y="4723726"/>
                    <a:pt x="2553474" y="4714265"/>
                    <a:pt x="2537574" y="4713287"/>
                  </a:cubicBezTo>
                  <a:cubicBezTo>
                    <a:pt x="2505773" y="4683429"/>
                    <a:pt x="2457551" y="4669878"/>
                    <a:pt x="2439174" y="4626673"/>
                  </a:cubicBezTo>
                  <a:cubicBezTo>
                    <a:pt x="2428430" y="4628032"/>
                    <a:pt x="2428189" y="4619002"/>
                    <a:pt x="2419502" y="4618304"/>
                  </a:cubicBezTo>
                  <a:cubicBezTo>
                    <a:pt x="2406675" y="4605959"/>
                    <a:pt x="2413114" y="4587074"/>
                    <a:pt x="2416683" y="4569421"/>
                  </a:cubicBezTo>
                  <a:cubicBezTo>
                    <a:pt x="2402890" y="4568850"/>
                    <a:pt x="2403284" y="4560290"/>
                    <a:pt x="2402636" y="4552619"/>
                  </a:cubicBezTo>
                  <a:cubicBezTo>
                    <a:pt x="2406929" y="4551603"/>
                    <a:pt x="2406764" y="4555058"/>
                    <a:pt x="2411069" y="4554042"/>
                  </a:cubicBezTo>
                  <a:cubicBezTo>
                    <a:pt x="2406662" y="4541672"/>
                    <a:pt x="2402382" y="4529137"/>
                    <a:pt x="2394204" y="4520526"/>
                  </a:cubicBezTo>
                  <a:cubicBezTo>
                    <a:pt x="2397683" y="4520742"/>
                    <a:pt x="2398547" y="4518329"/>
                    <a:pt x="2401227" y="4517732"/>
                  </a:cubicBezTo>
                  <a:cubicBezTo>
                    <a:pt x="2400909" y="4515091"/>
                    <a:pt x="2397607" y="4508461"/>
                    <a:pt x="2401227" y="4506531"/>
                  </a:cubicBezTo>
                  <a:cubicBezTo>
                    <a:pt x="2414371" y="4506048"/>
                    <a:pt x="2398420" y="4534471"/>
                    <a:pt x="2413876" y="4531690"/>
                  </a:cubicBezTo>
                  <a:cubicBezTo>
                    <a:pt x="2413139" y="4492459"/>
                    <a:pt x="2372398" y="4450384"/>
                    <a:pt x="2405443" y="4419930"/>
                  </a:cubicBezTo>
                  <a:cubicBezTo>
                    <a:pt x="2406053" y="4395558"/>
                    <a:pt x="2387206" y="4390555"/>
                    <a:pt x="2380145" y="4373829"/>
                  </a:cubicBezTo>
                  <a:cubicBezTo>
                    <a:pt x="2387574" y="4372343"/>
                    <a:pt x="2395740" y="4371644"/>
                    <a:pt x="2397010" y="4364062"/>
                  </a:cubicBezTo>
                  <a:cubicBezTo>
                    <a:pt x="2383294" y="4358119"/>
                    <a:pt x="2373820" y="4347997"/>
                    <a:pt x="2361857" y="4340313"/>
                  </a:cubicBezTo>
                  <a:cubicBezTo>
                    <a:pt x="2345512" y="4346613"/>
                    <a:pt x="2335263" y="4332782"/>
                    <a:pt x="2323922" y="4334725"/>
                  </a:cubicBezTo>
                  <a:cubicBezTo>
                    <a:pt x="2327186" y="4335195"/>
                    <a:pt x="2330500" y="4335614"/>
                    <a:pt x="2329535" y="4340313"/>
                  </a:cubicBezTo>
                  <a:cubicBezTo>
                    <a:pt x="2318892" y="4337850"/>
                    <a:pt x="2313165" y="4330484"/>
                    <a:pt x="2307043" y="4323537"/>
                  </a:cubicBezTo>
                  <a:cubicBezTo>
                    <a:pt x="2320861" y="4320070"/>
                    <a:pt x="2328697" y="4329938"/>
                    <a:pt x="2335161" y="4329137"/>
                  </a:cubicBezTo>
                  <a:cubicBezTo>
                    <a:pt x="2315095" y="4316476"/>
                    <a:pt x="2302510" y="4296384"/>
                    <a:pt x="2266289" y="4299788"/>
                  </a:cubicBezTo>
                  <a:cubicBezTo>
                    <a:pt x="2253424" y="4292104"/>
                    <a:pt x="2240064" y="4284878"/>
                    <a:pt x="2218486" y="4285843"/>
                  </a:cubicBezTo>
                  <a:cubicBezTo>
                    <a:pt x="2195525" y="4294911"/>
                    <a:pt x="2172487" y="4273029"/>
                    <a:pt x="2152421" y="4274642"/>
                  </a:cubicBezTo>
                  <a:cubicBezTo>
                    <a:pt x="2154059" y="4274883"/>
                    <a:pt x="2153958" y="4276864"/>
                    <a:pt x="2153831" y="4278845"/>
                  </a:cubicBezTo>
                  <a:cubicBezTo>
                    <a:pt x="2130691" y="4287380"/>
                    <a:pt x="2107387" y="4283494"/>
                    <a:pt x="2083549" y="4280217"/>
                  </a:cubicBezTo>
                  <a:cubicBezTo>
                    <a:pt x="2069579" y="4278350"/>
                    <a:pt x="2055355" y="4280166"/>
                    <a:pt x="2042782" y="4277436"/>
                  </a:cubicBezTo>
                  <a:cubicBezTo>
                    <a:pt x="2026475" y="4273880"/>
                    <a:pt x="2015972" y="4261104"/>
                    <a:pt x="1996389" y="4263478"/>
                  </a:cubicBezTo>
                  <a:cubicBezTo>
                    <a:pt x="1992693" y="4267708"/>
                    <a:pt x="1986470" y="4269435"/>
                    <a:pt x="1982330" y="4273245"/>
                  </a:cubicBezTo>
                  <a:cubicBezTo>
                    <a:pt x="1966391" y="4272318"/>
                    <a:pt x="1958898" y="4255604"/>
                    <a:pt x="1945792" y="4256468"/>
                  </a:cubicBezTo>
                  <a:cubicBezTo>
                    <a:pt x="1949411" y="4258843"/>
                    <a:pt x="1944598" y="4264520"/>
                    <a:pt x="1942973" y="4266260"/>
                  </a:cubicBezTo>
                  <a:cubicBezTo>
                    <a:pt x="1936978" y="4256836"/>
                    <a:pt x="1921624" y="4256747"/>
                    <a:pt x="1916264" y="4246714"/>
                  </a:cubicBezTo>
                  <a:cubicBezTo>
                    <a:pt x="1920379" y="4232173"/>
                    <a:pt x="1934717" y="4227791"/>
                    <a:pt x="1947189" y="4221568"/>
                  </a:cubicBezTo>
                  <a:lnTo>
                    <a:pt x="1947189" y="4213161"/>
                  </a:lnTo>
                  <a:cubicBezTo>
                    <a:pt x="1954428" y="4209681"/>
                    <a:pt x="1955482" y="4199978"/>
                    <a:pt x="1955622" y="4189437"/>
                  </a:cubicBezTo>
                  <a:cubicBezTo>
                    <a:pt x="1942274" y="4167606"/>
                    <a:pt x="1945220" y="4134586"/>
                    <a:pt x="1945792" y="4101426"/>
                  </a:cubicBezTo>
                  <a:cubicBezTo>
                    <a:pt x="1944471" y="4099013"/>
                    <a:pt x="1940598" y="4099128"/>
                    <a:pt x="1941563" y="4094416"/>
                  </a:cubicBezTo>
                  <a:cubicBezTo>
                    <a:pt x="1936419" y="4092117"/>
                    <a:pt x="1926348" y="4094645"/>
                    <a:pt x="1924697" y="4088853"/>
                  </a:cubicBezTo>
                  <a:cubicBezTo>
                    <a:pt x="1931136" y="4079887"/>
                    <a:pt x="1934921" y="4068267"/>
                    <a:pt x="1944395" y="4062310"/>
                  </a:cubicBezTo>
                  <a:cubicBezTo>
                    <a:pt x="1952459" y="4075709"/>
                    <a:pt x="1953691" y="4103357"/>
                    <a:pt x="1969681" y="4104220"/>
                  </a:cubicBezTo>
                  <a:cubicBezTo>
                    <a:pt x="1965223" y="4081132"/>
                    <a:pt x="1982685" y="4067784"/>
                    <a:pt x="1979523" y="4041343"/>
                  </a:cubicBezTo>
                  <a:cubicBezTo>
                    <a:pt x="1980399" y="4038028"/>
                    <a:pt x="1985657" y="4039044"/>
                    <a:pt x="1983739" y="4032973"/>
                  </a:cubicBezTo>
                  <a:cubicBezTo>
                    <a:pt x="1977136" y="4031107"/>
                    <a:pt x="1974583" y="4040543"/>
                    <a:pt x="1969681" y="4035755"/>
                  </a:cubicBezTo>
                  <a:cubicBezTo>
                    <a:pt x="1970874" y="4027157"/>
                    <a:pt x="1982444" y="4028871"/>
                    <a:pt x="1980933" y="4017619"/>
                  </a:cubicBezTo>
                  <a:cubicBezTo>
                    <a:pt x="1978405" y="4014050"/>
                    <a:pt x="1967356" y="4018991"/>
                    <a:pt x="1966887" y="4013403"/>
                  </a:cubicBezTo>
                  <a:cubicBezTo>
                    <a:pt x="1971509" y="4003014"/>
                    <a:pt x="1986457" y="3992206"/>
                    <a:pt x="1975307" y="3978478"/>
                  </a:cubicBezTo>
                  <a:cubicBezTo>
                    <a:pt x="1976539" y="3954297"/>
                    <a:pt x="2024341" y="3946271"/>
                    <a:pt x="2017471" y="3915587"/>
                  </a:cubicBezTo>
                  <a:cubicBezTo>
                    <a:pt x="2012823" y="3894797"/>
                    <a:pt x="1999399" y="3878529"/>
                    <a:pt x="1966887" y="3882085"/>
                  </a:cubicBezTo>
                  <a:cubicBezTo>
                    <a:pt x="1964448" y="3883406"/>
                    <a:pt x="1964575" y="3887254"/>
                    <a:pt x="1959851" y="3886288"/>
                  </a:cubicBezTo>
                  <a:cubicBezTo>
                    <a:pt x="1933981" y="3875201"/>
                    <a:pt x="1904187" y="3868026"/>
                    <a:pt x="1868474" y="3866705"/>
                  </a:cubicBezTo>
                  <a:cubicBezTo>
                    <a:pt x="1835861" y="3878503"/>
                    <a:pt x="1774494" y="3861650"/>
                    <a:pt x="1743367" y="3877919"/>
                  </a:cubicBezTo>
                  <a:cubicBezTo>
                    <a:pt x="1745386" y="3884079"/>
                    <a:pt x="1738617" y="3881539"/>
                    <a:pt x="1739150" y="3886288"/>
                  </a:cubicBezTo>
                  <a:cubicBezTo>
                    <a:pt x="1741195" y="3904386"/>
                    <a:pt x="1734578" y="3932758"/>
                    <a:pt x="1741970" y="3954741"/>
                  </a:cubicBezTo>
                  <a:cubicBezTo>
                    <a:pt x="1725434" y="3959466"/>
                    <a:pt x="1729028" y="3973131"/>
                    <a:pt x="1725091" y="3986885"/>
                  </a:cubicBezTo>
                  <a:cubicBezTo>
                    <a:pt x="1718398" y="4010342"/>
                    <a:pt x="1690763" y="4001808"/>
                    <a:pt x="1675891" y="4017619"/>
                  </a:cubicBezTo>
                  <a:cubicBezTo>
                    <a:pt x="1683219" y="4018241"/>
                    <a:pt x="1687004" y="4022394"/>
                    <a:pt x="1692770" y="4024591"/>
                  </a:cubicBezTo>
                  <a:cubicBezTo>
                    <a:pt x="1693862" y="4048150"/>
                    <a:pt x="1648904" y="4047947"/>
                    <a:pt x="1642173" y="4025976"/>
                  </a:cubicBezTo>
                  <a:cubicBezTo>
                    <a:pt x="1644370" y="4025849"/>
                    <a:pt x="1647050" y="4026166"/>
                    <a:pt x="1646389" y="4023182"/>
                  </a:cubicBezTo>
                  <a:cubicBezTo>
                    <a:pt x="1633004" y="4015282"/>
                    <a:pt x="1592021" y="4006964"/>
                    <a:pt x="1584528" y="4025976"/>
                  </a:cubicBezTo>
                  <a:cubicBezTo>
                    <a:pt x="1566773" y="4017568"/>
                    <a:pt x="1539811" y="4018267"/>
                    <a:pt x="1514246" y="4017619"/>
                  </a:cubicBezTo>
                  <a:cubicBezTo>
                    <a:pt x="1511592" y="4017759"/>
                    <a:pt x="1513281" y="4022217"/>
                    <a:pt x="1510029" y="4021810"/>
                  </a:cubicBezTo>
                  <a:cubicBezTo>
                    <a:pt x="1488630" y="4023931"/>
                    <a:pt x="1472641" y="4022979"/>
                    <a:pt x="1452397" y="4020388"/>
                  </a:cubicBezTo>
                  <a:cubicBezTo>
                    <a:pt x="1435862" y="4005872"/>
                    <a:pt x="1420126" y="3984459"/>
                    <a:pt x="1398981" y="3972902"/>
                  </a:cubicBezTo>
                  <a:cubicBezTo>
                    <a:pt x="1383982" y="3964686"/>
                    <a:pt x="1363789" y="3965752"/>
                    <a:pt x="1348384" y="3954741"/>
                  </a:cubicBezTo>
                  <a:cubicBezTo>
                    <a:pt x="1345958" y="3956050"/>
                    <a:pt x="1346085" y="3959910"/>
                    <a:pt x="1341348" y="3958894"/>
                  </a:cubicBezTo>
                  <a:cubicBezTo>
                    <a:pt x="1336751" y="3956100"/>
                    <a:pt x="1338122" y="3949560"/>
                    <a:pt x="1337144" y="3946347"/>
                  </a:cubicBezTo>
                  <a:cubicBezTo>
                    <a:pt x="1324737" y="3931691"/>
                    <a:pt x="1314208" y="3915105"/>
                    <a:pt x="1300594" y="3901668"/>
                  </a:cubicBezTo>
                  <a:cubicBezTo>
                    <a:pt x="1280160" y="3856761"/>
                    <a:pt x="1249476" y="3822077"/>
                    <a:pt x="1221866" y="3784307"/>
                  </a:cubicBezTo>
                  <a:cubicBezTo>
                    <a:pt x="1215428" y="3768026"/>
                    <a:pt x="1202550" y="3755745"/>
                    <a:pt x="1210627" y="3732618"/>
                  </a:cubicBezTo>
                  <a:cubicBezTo>
                    <a:pt x="1203350" y="3723081"/>
                    <a:pt x="1195971" y="3713670"/>
                    <a:pt x="1188135" y="3704653"/>
                  </a:cubicBezTo>
                  <a:cubicBezTo>
                    <a:pt x="1188834" y="3720439"/>
                    <a:pt x="1215669" y="3728872"/>
                    <a:pt x="1203591" y="3743807"/>
                  </a:cubicBezTo>
                  <a:cubicBezTo>
                    <a:pt x="1197838" y="3729951"/>
                    <a:pt x="1173962" y="3715004"/>
                    <a:pt x="1185329" y="3697706"/>
                  </a:cubicBezTo>
                  <a:cubicBezTo>
                    <a:pt x="1154391" y="3667620"/>
                    <a:pt x="1187475" y="3607727"/>
                    <a:pt x="1169860" y="3567772"/>
                  </a:cubicBezTo>
                  <a:cubicBezTo>
                    <a:pt x="1169149" y="3561930"/>
                    <a:pt x="1173060" y="3560711"/>
                    <a:pt x="1174076" y="3556596"/>
                  </a:cubicBezTo>
                  <a:cubicBezTo>
                    <a:pt x="1172425" y="3556368"/>
                    <a:pt x="1170089" y="3556812"/>
                    <a:pt x="1169860" y="3555187"/>
                  </a:cubicBezTo>
                  <a:cubicBezTo>
                    <a:pt x="1169885" y="3539629"/>
                    <a:pt x="1172883" y="3523678"/>
                    <a:pt x="1162837" y="3513302"/>
                  </a:cubicBezTo>
                  <a:cubicBezTo>
                    <a:pt x="1166571" y="3513772"/>
                    <a:pt x="1167752" y="3516769"/>
                    <a:pt x="1171270" y="3517468"/>
                  </a:cubicBezTo>
                  <a:cubicBezTo>
                    <a:pt x="1177289" y="3496373"/>
                    <a:pt x="1167688" y="3476853"/>
                    <a:pt x="1171270" y="3457422"/>
                  </a:cubicBezTo>
                  <a:cubicBezTo>
                    <a:pt x="1176045" y="3457321"/>
                    <a:pt x="1178991" y="3459060"/>
                    <a:pt x="1181112" y="3461613"/>
                  </a:cubicBezTo>
                  <a:cubicBezTo>
                    <a:pt x="1182217" y="3455390"/>
                    <a:pt x="1186713" y="3458857"/>
                    <a:pt x="1182509" y="3453193"/>
                  </a:cubicBezTo>
                  <a:cubicBezTo>
                    <a:pt x="1207808" y="3462007"/>
                    <a:pt x="1171651" y="3483254"/>
                    <a:pt x="1181112" y="3502113"/>
                  </a:cubicBezTo>
                  <a:cubicBezTo>
                    <a:pt x="1188135" y="3470452"/>
                    <a:pt x="1207985" y="3451529"/>
                    <a:pt x="1213434" y="3418306"/>
                  </a:cubicBezTo>
                  <a:lnTo>
                    <a:pt x="1203591" y="3418306"/>
                  </a:lnTo>
                  <a:cubicBezTo>
                    <a:pt x="1192136" y="3399434"/>
                    <a:pt x="1193533" y="3367760"/>
                    <a:pt x="1186726" y="3344265"/>
                  </a:cubicBezTo>
                  <a:cubicBezTo>
                    <a:pt x="1194955" y="3342665"/>
                    <a:pt x="1195387" y="3333292"/>
                    <a:pt x="1196581" y="3324682"/>
                  </a:cubicBezTo>
                  <a:cubicBezTo>
                    <a:pt x="1188021" y="3325279"/>
                    <a:pt x="1181569" y="3323767"/>
                    <a:pt x="1176883" y="3320516"/>
                  </a:cubicBezTo>
                  <a:cubicBezTo>
                    <a:pt x="1177658" y="3318497"/>
                    <a:pt x="1175245" y="3313277"/>
                    <a:pt x="1178293" y="3313518"/>
                  </a:cubicBezTo>
                  <a:cubicBezTo>
                    <a:pt x="1183500" y="3322815"/>
                    <a:pt x="1200759" y="3313645"/>
                    <a:pt x="1203591" y="3323310"/>
                  </a:cubicBezTo>
                  <a:cubicBezTo>
                    <a:pt x="1206817" y="3311118"/>
                    <a:pt x="1216901" y="3305797"/>
                    <a:pt x="1221866" y="3295357"/>
                  </a:cubicBezTo>
                  <a:cubicBezTo>
                    <a:pt x="1214945" y="3294989"/>
                    <a:pt x="1215161" y="3301733"/>
                    <a:pt x="1209217" y="3302330"/>
                  </a:cubicBezTo>
                  <a:cubicBezTo>
                    <a:pt x="1208239" y="3294938"/>
                    <a:pt x="1201953" y="3292817"/>
                    <a:pt x="1202194" y="3284156"/>
                  </a:cubicBezTo>
                  <a:cubicBezTo>
                    <a:pt x="1212354" y="3283610"/>
                    <a:pt x="1218679" y="3285363"/>
                    <a:pt x="1226083" y="3284156"/>
                  </a:cubicBezTo>
                  <a:cubicBezTo>
                    <a:pt x="1226362" y="3279800"/>
                    <a:pt x="1230706" y="3279470"/>
                    <a:pt x="1230312" y="3274415"/>
                  </a:cubicBezTo>
                  <a:cubicBezTo>
                    <a:pt x="1226032" y="3273539"/>
                    <a:pt x="1218196" y="3276193"/>
                    <a:pt x="1216253" y="3273018"/>
                  </a:cubicBezTo>
                  <a:lnTo>
                    <a:pt x="1216253" y="3268840"/>
                  </a:lnTo>
                  <a:cubicBezTo>
                    <a:pt x="1224368" y="3269132"/>
                    <a:pt x="1234605" y="3267303"/>
                    <a:pt x="1238745" y="3271596"/>
                  </a:cubicBezTo>
                  <a:cubicBezTo>
                    <a:pt x="1244219" y="3268205"/>
                    <a:pt x="1243317" y="3258477"/>
                    <a:pt x="1248575" y="3254832"/>
                  </a:cubicBezTo>
                  <a:cubicBezTo>
                    <a:pt x="1250010" y="3260763"/>
                    <a:pt x="1266037" y="3265944"/>
                    <a:pt x="1271066" y="3259048"/>
                  </a:cubicBezTo>
                  <a:cubicBezTo>
                    <a:pt x="1268704" y="3256267"/>
                    <a:pt x="1263002" y="3256813"/>
                    <a:pt x="1261224" y="3253435"/>
                  </a:cubicBezTo>
                  <a:cubicBezTo>
                    <a:pt x="1259433" y="3249409"/>
                    <a:pt x="1260754" y="3244850"/>
                    <a:pt x="1265453" y="3243681"/>
                  </a:cubicBezTo>
                  <a:cubicBezTo>
                    <a:pt x="1268933" y="3244380"/>
                    <a:pt x="1270457" y="3247072"/>
                    <a:pt x="1272476" y="3249269"/>
                  </a:cubicBezTo>
                  <a:cubicBezTo>
                    <a:pt x="1272717" y="3247161"/>
                    <a:pt x="1271981" y="3244088"/>
                    <a:pt x="1273886" y="3243681"/>
                  </a:cubicBezTo>
                  <a:cubicBezTo>
                    <a:pt x="1284109" y="3245116"/>
                    <a:pt x="1289888" y="3251034"/>
                    <a:pt x="1297774" y="3254832"/>
                  </a:cubicBezTo>
                  <a:cubicBezTo>
                    <a:pt x="1296695" y="3258426"/>
                    <a:pt x="1288719" y="3255137"/>
                    <a:pt x="1289342" y="3260432"/>
                  </a:cubicBezTo>
                  <a:cubicBezTo>
                    <a:pt x="1297368" y="3264242"/>
                    <a:pt x="1300886" y="3255162"/>
                    <a:pt x="1311833" y="3257638"/>
                  </a:cubicBezTo>
                  <a:cubicBezTo>
                    <a:pt x="1313573" y="3253105"/>
                    <a:pt x="1307287" y="3256572"/>
                    <a:pt x="1309027" y="3252050"/>
                  </a:cubicBezTo>
                  <a:cubicBezTo>
                    <a:pt x="1328102" y="3247263"/>
                    <a:pt x="1356144" y="3251390"/>
                    <a:pt x="1363840" y="3235274"/>
                  </a:cubicBezTo>
                  <a:cubicBezTo>
                    <a:pt x="1374559" y="3234766"/>
                    <a:pt x="1383068" y="3232048"/>
                    <a:pt x="1389138" y="3226917"/>
                  </a:cubicBezTo>
                  <a:cubicBezTo>
                    <a:pt x="1383195" y="3218827"/>
                    <a:pt x="1373568" y="3207004"/>
                    <a:pt x="1375092" y="3196170"/>
                  </a:cubicBezTo>
                  <a:cubicBezTo>
                    <a:pt x="1379639" y="3192348"/>
                    <a:pt x="1379080" y="3202546"/>
                    <a:pt x="1386332" y="3200374"/>
                  </a:cubicBezTo>
                  <a:cubicBezTo>
                    <a:pt x="1390294" y="3200120"/>
                    <a:pt x="1388097" y="3193719"/>
                    <a:pt x="1393355" y="3194773"/>
                  </a:cubicBezTo>
                  <a:cubicBezTo>
                    <a:pt x="1400022" y="3197860"/>
                    <a:pt x="1393901" y="3206915"/>
                    <a:pt x="1393355" y="3211537"/>
                  </a:cubicBezTo>
                  <a:cubicBezTo>
                    <a:pt x="1394396" y="3214662"/>
                    <a:pt x="1405801" y="3207385"/>
                    <a:pt x="1406016" y="3214331"/>
                  </a:cubicBezTo>
                  <a:cubicBezTo>
                    <a:pt x="1403680" y="3218522"/>
                    <a:pt x="1393494" y="3214916"/>
                    <a:pt x="1393355" y="3221304"/>
                  </a:cubicBezTo>
                  <a:cubicBezTo>
                    <a:pt x="1401546" y="3218726"/>
                    <a:pt x="1422323" y="3216592"/>
                    <a:pt x="1434122" y="3212934"/>
                  </a:cubicBezTo>
                  <a:cubicBezTo>
                    <a:pt x="1442148" y="3218154"/>
                    <a:pt x="1445374" y="3212414"/>
                    <a:pt x="1456613" y="3215716"/>
                  </a:cubicBezTo>
                  <a:cubicBezTo>
                    <a:pt x="1458633" y="3209061"/>
                    <a:pt x="1450733" y="3212236"/>
                    <a:pt x="1452397" y="3205949"/>
                  </a:cubicBezTo>
                  <a:cubicBezTo>
                    <a:pt x="1456410" y="3202940"/>
                    <a:pt x="1456410" y="3195967"/>
                    <a:pt x="1462239" y="3194773"/>
                  </a:cubicBezTo>
                  <a:cubicBezTo>
                    <a:pt x="1467561" y="3202178"/>
                    <a:pt x="1457934" y="3204883"/>
                    <a:pt x="1456613" y="3210140"/>
                  </a:cubicBezTo>
                  <a:cubicBezTo>
                    <a:pt x="1469618" y="3219107"/>
                    <a:pt x="1482699" y="3213531"/>
                    <a:pt x="1495971" y="3215716"/>
                  </a:cubicBezTo>
                  <a:cubicBezTo>
                    <a:pt x="1512938" y="3218522"/>
                    <a:pt x="1527162" y="3237204"/>
                    <a:pt x="1545183" y="3243681"/>
                  </a:cubicBezTo>
                  <a:cubicBezTo>
                    <a:pt x="1553857" y="3246755"/>
                    <a:pt x="1561604" y="3243478"/>
                    <a:pt x="1570482" y="3249269"/>
                  </a:cubicBezTo>
                  <a:cubicBezTo>
                    <a:pt x="1572158" y="3241586"/>
                    <a:pt x="1575574" y="3252457"/>
                    <a:pt x="1581721" y="3249269"/>
                  </a:cubicBezTo>
                  <a:lnTo>
                    <a:pt x="1581721" y="3239477"/>
                  </a:lnTo>
                  <a:cubicBezTo>
                    <a:pt x="1589443" y="3240176"/>
                    <a:pt x="1589633" y="3233381"/>
                    <a:pt x="1598599" y="3235274"/>
                  </a:cubicBezTo>
                  <a:cubicBezTo>
                    <a:pt x="1597152" y="3245561"/>
                    <a:pt x="1608378" y="3243262"/>
                    <a:pt x="1614055" y="3246475"/>
                  </a:cubicBezTo>
                  <a:cubicBezTo>
                    <a:pt x="1615287" y="3261525"/>
                    <a:pt x="1630375" y="3262858"/>
                    <a:pt x="1640751" y="3268840"/>
                  </a:cubicBezTo>
                  <a:cubicBezTo>
                    <a:pt x="1642643" y="3276511"/>
                    <a:pt x="1641970" y="3280892"/>
                    <a:pt x="1637957" y="3285566"/>
                  </a:cubicBezTo>
                  <a:cubicBezTo>
                    <a:pt x="1639658" y="3285744"/>
                    <a:pt x="1641271" y="3285985"/>
                    <a:pt x="1640751" y="3288360"/>
                  </a:cubicBezTo>
                  <a:cubicBezTo>
                    <a:pt x="1645310" y="3289160"/>
                    <a:pt x="1647837" y="3287928"/>
                    <a:pt x="1649183" y="3285566"/>
                  </a:cubicBezTo>
                  <a:cubicBezTo>
                    <a:pt x="1655597" y="3296043"/>
                    <a:pt x="1670723" y="3303473"/>
                    <a:pt x="1685734" y="3300945"/>
                  </a:cubicBezTo>
                  <a:cubicBezTo>
                    <a:pt x="1687702" y="3299167"/>
                    <a:pt x="1686356" y="3294100"/>
                    <a:pt x="1689950" y="3293948"/>
                  </a:cubicBezTo>
                  <a:cubicBezTo>
                    <a:pt x="1707692" y="3290747"/>
                    <a:pt x="1708696" y="3304222"/>
                    <a:pt x="1716659" y="3310712"/>
                  </a:cubicBezTo>
                  <a:cubicBezTo>
                    <a:pt x="1724405" y="3308642"/>
                    <a:pt x="1727073" y="3301517"/>
                    <a:pt x="1726514" y="3291141"/>
                  </a:cubicBezTo>
                  <a:cubicBezTo>
                    <a:pt x="1720468" y="3289706"/>
                    <a:pt x="1721256" y="3281476"/>
                    <a:pt x="1716659" y="3278581"/>
                  </a:cubicBezTo>
                  <a:cubicBezTo>
                    <a:pt x="1731098" y="3281946"/>
                    <a:pt x="1742706" y="3288080"/>
                    <a:pt x="1747596" y="3300945"/>
                  </a:cubicBezTo>
                  <a:cubicBezTo>
                    <a:pt x="1762112" y="3304247"/>
                    <a:pt x="1771929" y="3312172"/>
                    <a:pt x="1778520" y="3323310"/>
                  </a:cubicBezTo>
                  <a:cubicBezTo>
                    <a:pt x="1777707" y="3327615"/>
                    <a:pt x="1772602" y="3327666"/>
                    <a:pt x="1772894" y="3333089"/>
                  </a:cubicBezTo>
                  <a:cubicBezTo>
                    <a:pt x="1778622" y="3328492"/>
                    <a:pt x="1784819" y="3326003"/>
                    <a:pt x="1792579" y="3330257"/>
                  </a:cubicBezTo>
                  <a:cubicBezTo>
                    <a:pt x="1795805" y="3327920"/>
                    <a:pt x="1800275" y="3326777"/>
                    <a:pt x="1799602" y="3320516"/>
                  </a:cubicBezTo>
                  <a:cubicBezTo>
                    <a:pt x="1789925" y="3301707"/>
                    <a:pt x="1760016" y="3303054"/>
                    <a:pt x="1754619" y="3279990"/>
                  </a:cubicBezTo>
                  <a:cubicBezTo>
                    <a:pt x="1764715" y="3279305"/>
                    <a:pt x="1766201" y="3270084"/>
                    <a:pt x="1778520" y="3271596"/>
                  </a:cubicBezTo>
                  <a:cubicBezTo>
                    <a:pt x="1776907" y="3267227"/>
                    <a:pt x="1780717" y="3268205"/>
                    <a:pt x="1781327" y="3266020"/>
                  </a:cubicBezTo>
                  <a:cubicBezTo>
                    <a:pt x="1775828" y="3262655"/>
                    <a:pt x="1775536" y="3254057"/>
                    <a:pt x="1765858" y="3254832"/>
                  </a:cubicBezTo>
                  <a:cubicBezTo>
                    <a:pt x="1760372" y="3255899"/>
                    <a:pt x="1759165" y="3261233"/>
                    <a:pt x="1753209" y="3261829"/>
                  </a:cubicBezTo>
                  <a:cubicBezTo>
                    <a:pt x="1751076" y="3258820"/>
                    <a:pt x="1747100" y="3257664"/>
                    <a:pt x="1747596" y="3252050"/>
                  </a:cubicBezTo>
                  <a:cubicBezTo>
                    <a:pt x="1748307" y="3247631"/>
                    <a:pt x="1756524" y="3250704"/>
                    <a:pt x="1756028" y="3245053"/>
                  </a:cubicBezTo>
                  <a:cubicBezTo>
                    <a:pt x="1737182" y="3242373"/>
                    <a:pt x="1711109" y="3246856"/>
                    <a:pt x="1705419" y="3231095"/>
                  </a:cubicBezTo>
                  <a:cubicBezTo>
                    <a:pt x="1710220" y="3225622"/>
                    <a:pt x="1715300" y="3220440"/>
                    <a:pt x="1723694" y="3218522"/>
                  </a:cubicBezTo>
                  <a:cubicBezTo>
                    <a:pt x="1742770" y="3229089"/>
                    <a:pt x="1764982" y="3254603"/>
                    <a:pt x="1789760" y="3235274"/>
                  </a:cubicBezTo>
                  <a:cubicBezTo>
                    <a:pt x="1800885" y="3238195"/>
                    <a:pt x="1819694" y="3230854"/>
                    <a:pt x="1830527" y="3243681"/>
                  </a:cubicBezTo>
                  <a:cubicBezTo>
                    <a:pt x="1846630" y="3243719"/>
                    <a:pt x="1857298" y="3246831"/>
                    <a:pt x="1871294" y="3243681"/>
                  </a:cubicBezTo>
                  <a:cubicBezTo>
                    <a:pt x="1872297" y="3238157"/>
                    <a:pt x="1873529" y="3232861"/>
                    <a:pt x="1875510" y="3228314"/>
                  </a:cubicBezTo>
                  <a:cubicBezTo>
                    <a:pt x="1884540" y="3226473"/>
                    <a:pt x="1893163" y="3252762"/>
                    <a:pt x="1885340" y="3259048"/>
                  </a:cubicBezTo>
                  <a:cubicBezTo>
                    <a:pt x="1893379" y="3264369"/>
                    <a:pt x="1909203" y="3261550"/>
                    <a:pt x="1916264" y="3257638"/>
                  </a:cubicBezTo>
                  <a:cubicBezTo>
                    <a:pt x="1916671" y="3254209"/>
                    <a:pt x="1920532" y="3247097"/>
                    <a:pt x="1924697" y="3252050"/>
                  </a:cubicBezTo>
                  <a:cubicBezTo>
                    <a:pt x="1925929" y="3258375"/>
                    <a:pt x="1917687" y="3255302"/>
                    <a:pt x="1917687" y="3260432"/>
                  </a:cubicBezTo>
                  <a:cubicBezTo>
                    <a:pt x="1932089" y="3262172"/>
                    <a:pt x="1934057" y="3251555"/>
                    <a:pt x="1941563" y="3246475"/>
                  </a:cubicBezTo>
                  <a:cubicBezTo>
                    <a:pt x="1944839" y="3252609"/>
                    <a:pt x="1953348" y="3246564"/>
                    <a:pt x="1955622" y="3254832"/>
                  </a:cubicBezTo>
                  <a:cubicBezTo>
                    <a:pt x="1955063" y="3257537"/>
                    <a:pt x="1949196" y="3254959"/>
                    <a:pt x="1951405" y="3260432"/>
                  </a:cubicBezTo>
                  <a:cubicBezTo>
                    <a:pt x="1976170" y="3266541"/>
                    <a:pt x="2001354" y="3245510"/>
                    <a:pt x="2013254" y="3267405"/>
                  </a:cubicBezTo>
                  <a:cubicBezTo>
                    <a:pt x="2003132" y="3269132"/>
                    <a:pt x="1999983" y="3263874"/>
                    <a:pt x="1992172" y="3263226"/>
                  </a:cubicBezTo>
                  <a:cubicBezTo>
                    <a:pt x="2006104" y="3271748"/>
                    <a:pt x="2021649" y="3286061"/>
                    <a:pt x="2041372" y="3284156"/>
                  </a:cubicBezTo>
                  <a:cubicBezTo>
                    <a:pt x="2039531" y="3284156"/>
                    <a:pt x="2039581" y="3280321"/>
                    <a:pt x="2041372" y="3279990"/>
                  </a:cubicBezTo>
                  <a:cubicBezTo>
                    <a:pt x="2044293" y="3280841"/>
                    <a:pt x="2050605" y="3278276"/>
                    <a:pt x="2051215" y="3281400"/>
                  </a:cubicBezTo>
                  <a:cubicBezTo>
                    <a:pt x="2051761" y="3286125"/>
                    <a:pt x="2044992" y="3283585"/>
                    <a:pt x="2046998" y="3289782"/>
                  </a:cubicBezTo>
                  <a:cubicBezTo>
                    <a:pt x="2051227" y="3293008"/>
                    <a:pt x="2058390" y="3293351"/>
                    <a:pt x="2062454" y="3296754"/>
                  </a:cubicBezTo>
                  <a:cubicBezTo>
                    <a:pt x="2058111" y="3296627"/>
                    <a:pt x="2058276" y="3300971"/>
                    <a:pt x="2058238" y="3305149"/>
                  </a:cubicBezTo>
                  <a:cubicBezTo>
                    <a:pt x="2066543" y="3307118"/>
                    <a:pt x="2069490" y="3314446"/>
                    <a:pt x="2073706" y="3320516"/>
                  </a:cubicBezTo>
                  <a:cubicBezTo>
                    <a:pt x="2075891" y="3325482"/>
                    <a:pt x="2068931" y="3321354"/>
                    <a:pt x="2069490" y="3324682"/>
                  </a:cubicBezTo>
                  <a:cubicBezTo>
                    <a:pt x="2078139" y="3335959"/>
                    <a:pt x="2100503" y="3321088"/>
                    <a:pt x="2111654" y="3327488"/>
                  </a:cubicBezTo>
                  <a:cubicBezTo>
                    <a:pt x="2118918" y="3321215"/>
                    <a:pt x="2136140" y="3324809"/>
                    <a:pt x="2138362" y="3313518"/>
                  </a:cubicBezTo>
                  <a:cubicBezTo>
                    <a:pt x="2148954" y="3313785"/>
                    <a:pt x="2155748" y="3310293"/>
                    <a:pt x="2163673" y="3307930"/>
                  </a:cubicBezTo>
                  <a:cubicBezTo>
                    <a:pt x="2207298" y="3320910"/>
                    <a:pt x="2212543" y="3372027"/>
                    <a:pt x="2255037" y="3386162"/>
                  </a:cubicBezTo>
                  <a:cubicBezTo>
                    <a:pt x="2269972" y="3396640"/>
                    <a:pt x="2277237" y="3418459"/>
                    <a:pt x="2271903" y="3444836"/>
                  </a:cubicBezTo>
                  <a:cubicBezTo>
                    <a:pt x="2264067" y="3452952"/>
                    <a:pt x="2262492" y="3477183"/>
                    <a:pt x="2267686" y="3489528"/>
                  </a:cubicBezTo>
                  <a:cubicBezTo>
                    <a:pt x="2273401" y="3488486"/>
                    <a:pt x="2272525" y="3494049"/>
                    <a:pt x="2278938" y="3492334"/>
                  </a:cubicBezTo>
                  <a:cubicBezTo>
                    <a:pt x="2279472" y="3488690"/>
                    <a:pt x="2283447" y="3488448"/>
                    <a:pt x="2281745" y="3482568"/>
                  </a:cubicBezTo>
                  <a:cubicBezTo>
                    <a:pt x="2278443" y="3478390"/>
                    <a:pt x="2272322" y="3477031"/>
                    <a:pt x="2271903" y="3469970"/>
                  </a:cubicBezTo>
                  <a:cubicBezTo>
                    <a:pt x="2278989" y="3470376"/>
                    <a:pt x="2282329" y="3474542"/>
                    <a:pt x="2284552" y="3479761"/>
                  </a:cubicBezTo>
                  <a:cubicBezTo>
                    <a:pt x="2288921" y="3481603"/>
                    <a:pt x="2288565" y="3479368"/>
                    <a:pt x="2294394" y="3479761"/>
                  </a:cubicBezTo>
                  <a:cubicBezTo>
                    <a:pt x="2298674" y="3494722"/>
                    <a:pt x="2286889" y="3503307"/>
                    <a:pt x="2277529" y="3509098"/>
                  </a:cubicBezTo>
                  <a:cubicBezTo>
                    <a:pt x="2296502" y="3519081"/>
                    <a:pt x="2292134" y="3552342"/>
                    <a:pt x="2316886" y="3556596"/>
                  </a:cubicBezTo>
                  <a:cubicBezTo>
                    <a:pt x="2320709" y="3557587"/>
                    <a:pt x="2315870" y="3550005"/>
                    <a:pt x="2319693" y="3551008"/>
                  </a:cubicBezTo>
                  <a:cubicBezTo>
                    <a:pt x="2322144" y="3552291"/>
                    <a:pt x="2326716" y="3551504"/>
                    <a:pt x="2328125" y="3553790"/>
                  </a:cubicBezTo>
                  <a:cubicBezTo>
                    <a:pt x="2327605" y="3562223"/>
                    <a:pt x="2328519" y="3569233"/>
                    <a:pt x="2329535" y="3576167"/>
                  </a:cubicBezTo>
                  <a:cubicBezTo>
                    <a:pt x="2336685" y="3581603"/>
                    <a:pt x="2343556" y="3587369"/>
                    <a:pt x="2349207" y="3594303"/>
                  </a:cubicBezTo>
                  <a:cubicBezTo>
                    <a:pt x="2349880" y="3600653"/>
                    <a:pt x="2351735" y="3605771"/>
                    <a:pt x="2352027" y="3612464"/>
                  </a:cubicBezTo>
                  <a:cubicBezTo>
                    <a:pt x="2361984" y="3626319"/>
                    <a:pt x="2383370" y="3628847"/>
                    <a:pt x="2394204" y="3641813"/>
                  </a:cubicBezTo>
                  <a:cubicBezTo>
                    <a:pt x="2399931" y="3659898"/>
                    <a:pt x="2417025" y="3666629"/>
                    <a:pt x="2427935" y="3679507"/>
                  </a:cubicBezTo>
                  <a:cubicBezTo>
                    <a:pt x="2415908" y="3682149"/>
                    <a:pt x="2418765" y="3670033"/>
                    <a:pt x="2408262" y="3671138"/>
                  </a:cubicBezTo>
                  <a:cubicBezTo>
                    <a:pt x="2407742" y="3689819"/>
                    <a:pt x="2445372" y="3688181"/>
                    <a:pt x="2456040" y="3682326"/>
                  </a:cubicBezTo>
                  <a:cubicBezTo>
                    <a:pt x="2459050" y="3683977"/>
                    <a:pt x="2462771" y="3684955"/>
                    <a:pt x="2464473" y="3687914"/>
                  </a:cubicBezTo>
                  <a:cubicBezTo>
                    <a:pt x="2465717" y="3692080"/>
                    <a:pt x="2460091" y="3696423"/>
                    <a:pt x="2463076" y="3697706"/>
                  </a:cubicBezTo>
                  <a:cubicBezTo>
                    <a:pt x="2469959" y="3692893"/>
                    <a:pt x="2473477" y="3684739"/>
                    <a:pt x="2478544" y="3678123"/>
                  </a:cubicBezTo>
                  <a:cubicBezTo>
                    <a:pt x="2478519" y="3675811"/>
                    <a:pt x="2474645" y="3677361"/>
                    <a:pt x="2474328" y="3675341"/>
                  </a:cubicBezTo>
                  <a:cubicBezTo>
                    <a:pt x="2489377" y="3641763"/>
                    <a:pt x="2493848" y="3565080"/>
                    <a:pt x="2464473" y="3544036"/>
                  </a:cubicBezTo>
                  <a:cubicBezTo>
                    <a:pt x="2462288" y="3539058"/>
                    <a:pt x="2469248" y="3543198"/>
                    <a:pt x="2468689" y="3539820"/>
                  </a:cubicBezTo>
                  <a:cubicBezTo>
                    <a:pt x="2459609" y="3524631"/>
                    <a:pt x="2454935" y="3505085"/>
                    <a:pt x="2440584" y="3495141"/>
                  </a:cubicBezTo>
                  <a:cubicBezTo>
                    <a:pt x="2442921" y="3487635"/>
                    <a:pt x="2435936" y="3477425"/>
                    <a:pt x="2430741" y="3472751"/>
                  </a:cubicBezTo>
                  <a:cubicBezTo>
                    <a:pt x="2426792" y="3472167"/>
                    <a:pt x="2434259" y="3477983"/>
                    <a:pt x="2429332" y="3478364"/>
                  </a:cubicBezTo>
                  <a:cubicBezTo>
                    <a:pt x="2429967" y="3472586"/>
                    <a:pt x="2423401" y="3474046"/>
                    <a:pt x="2425115" y="3467201"/>
                  </a:cubicBezTo>
                  <a:cubicBezTo>
                    <a:pt x="2428697" y="3465690"/>
                    <a:pt x="2430564" y="3473716"/>
                    <a:pt x="2430741" y="3467201"/>
                  </a:cubicBezTo>
                  <a:cubicBezTo>
                    <a:pt x="2427058" y="3466223"/>
                    <a:pt x="2424429" y="3464140"/>
                    <a:pt x="2425115" y="3458819"/>
                  </a:cubicBezTo>
                  <a:cubicBezTo>
                    <a:pt x="2429535" y="3457219"/>
                    <a:pt x="2428532" y="3460991"/>
                    <a:pt x="2430741" y="3461613"/>
                  </a:cubicBezTo>
                  <a:cubicBezTo>
                    <a:pt x="2431364" y="3455416"/>
                    <a:pt x="2422982" y="3458171"/>
                    <a:pt x="2425115" y="3450412"/>
                  </a:cubicBezTo>
                  <a:cubicBezTo>
                    <a:pt x="2427782" y="3450107"/>
                    <a:pt x="2428227" y="3451987"/>
                    <a:pt x="2430741" y="3451834"/>
                  </a:cubicBezTo>
                  <a:cubicBezTo>
                    <a:pt x="2418168" y="3421024"/>
                    <a:pt x="2391422" y="3404298"/>
                    <a:pt x="2382939" y="3369398"/>
                  </a:cubicBezTo>
                  <a:cubicBezTo>
                    <a:pt x="2374176" y="3363226"/>
                    <a:pt x="2375547" y="3346945"/>
                    <a:pt x="2368905" y="3338690"/>
                  </a:cubicBezTo>
                  <a:cubicBezTo>
                    <a:pt x="2368969" y="3321354"/>
                    <a:pt x="2362111" y="3310940"/>
                    <a:pt x="2356256" y="3299561"/>
                  </a:cubicBezTo>
                  <a:cubicBezTo>
                    <a:pt x="2355011" y="3295065"/>
                    <a:pt x="2359888" y="3296653"/>
                    <a:pt x="2360460" y="3293948"/>
                  </a:cubicBezTo>
                  <a:cubicBezTo>
                    <a:pt x="2354910" y="3293402"/>
                    <a:pt x="2356078" y="3286201"/>
                    <a:pt x="2352027" y="3284156"/>
                  </a:cubicBezTo>
                  <a:cubicBezTo>
                    <a:pt x="2354897" y="3280994"/>
                    <a:pt x="2360079" y="3280067"/>
                    <a:pt x="2360460" y="3274415"/>
                  </a:cubicBezTo>
                  <a:cubicBezTo>
                    <a:pt x="2353678" y="3272320"/>
                    <a:pt x="2357539" y="3280816"/>
                    <a:pt x="2352027" y="3279990"/>
                  </a:cubicBezTo>
                  <a:cubicBezTo>
                    <a:pt x="2351544" y="3270186"/>
                    <a:pt x="2357501" y="3266821"/>
                    <a:pt x="2357653" y="3257638"/>
                  </a:cubicBezTo>
                  <a:cubicBezTo>
                    <a:pt x="2364409" y="3257384"/>
                    <a:pt x="2368600" y="3254565"/>
                    <a:pt x="2371712" y="3250679"/>
                  </a:cubicBezTo>
                  <a:cubicBezTo>
                    <a:pt x="2369019" y="3250082"/>
                    <a:pt x="2365654" y="3250158"/>
                    <a:pt x="2366086" y="3246475"/>
                  </a:cubicBezTo>
                  <a:cubicBezTo>
                    <a:pt x="2367013" y="3241814"/>
                    <a:pt x="2372423" y="3241560"/>
                    <a:pt x="2374506" y="3238080"/>
                  </a:cubicBezTo>
                  <a:cubicBezTo>
                    <a:pt x="2372677" y="3235274"/>
                    <a:pt x="2370048" y="3233229"/>
                    <a:pt x="2368905" y="3229698"/>
                  </a:cubicBezTo>
                  <a:cubicBezTo>
                    <a:pt x="2374950" y="3230143"/>
                    <a:pt x="2380234" y="3229787"/>
                    <a:pt x="2380145" y="3224123"/>
                  </a:cubicBezTo>
                  <a:cubicBezTo>
                    <a:pt x="2378087" y="3221050"/>
                    <a:pt x="2369286" y="3224657"/>
                    <a:pt x="2371712" y="3217113"/>
                  </a:cubicBezTo>
                  <a:lnTo>
                    <a:pt x="2384361" y="3217113"/>
                  </a:lnTo>
                  <a:cubicBezTo>
                    <a:pt x="2384056" y="3212020"/>
                    <a:pt x="2382418" y="3211779"/>
                    <a:pt x="2384361" y="3207359"/>
                  </a:cubicBezTo>
                  <a:cubicBezTo>
                    <a:pt x="2401100" y="3209556"/>
                    <a:pt x="2398725" y="3192754"/>
                    <a:pt x="2411069" y="3190582"/>
                  </a:cubicBezTo>
                  <a:cubicBezTo>
                    <a:pt x="2411920" y="3187255"/>
                    <a:pt x="2409304" y="3180473"/>
                    <a:pt x="2412479" y="3179432"/>
                  </a:cubicBezTo>
                  <a:cubicBezTo>
                    <a:pt x="2419019" y="3178937"/>
                    <a:pt x="2419794" y="3184232"/>
                    <a:pt x="2427935" y="3182213"/>
                  </a:cubicBezTo>
                  <a:cubicBezTo>
                    <a:pt x="2427351" y="3178848"/>
                    <a:pt x="2430487" y="3179178"/>
                    <a:pt x="2429332" y="3175203"/>
                  </a:cubicBezTo>
                  <a:cubicBezTo>
                    <a:pt x="2428786" y="3171113"/>
                    <a:pt x="2421178" y="3174009"/>
                    <a:pt x="2423718" y="3166821"/>
                  </a:cubicBezTo>
                  <a:cubicBezTo>
                    <a:pt x="2441829" y="3170720"/>
                    <a:pt x="2454833" y="3165271"/>
                    <a:pt x="2467305" y="3159848"/>
                  </a:cubicBezTo>
                  <a:cubicBezTo>
                    <a:pt x="2468918" y="3156800"/>
                    <a:pt x="2467571" y="3150819"/>
                    <a:pt x="2471508" y="3150069"/>
                  </a:cubicBezTo>
                  <a:cubicBezTo>
                    <a:pt x="2490139" y="3156331"/>
                    <a:pt x="2488666" y="3130918"/>
                    <a:pt x="2509456" y="3134702"/>
                  </a:cubicBezTo>
                  <a:cubicBezTo>
                    <a:pt x="2531745" y="3107944"/>
                    <a:pt x="2547302" y="3074517"/>
                    <a:pt x="2603627" y="3081604"/>
                  </a:cubicBezTo>
                  <a:cubicBezTo>
                    <a:pt x="2607538" y="3076638"/>
                    <a:pt x="2612910" y="3073120"/>
                    <a:pt x="2619108" y="3070440"/>
                  </a:cubicBezTo>
                  <a:cubicBezTo>
                    <a:pt x="2622816" y="3054578"/>
                    <a:pt x="2633992" y="3046120"/>
                    <a:pt x="2650032" y="3042488"/>
                  </a:cubicBezTo>
                  <a:cubicBezTo>
                    <a:pt x="2650858" y="3039605"/>
                    <a:pt x="2648280" y="3033318"/>
                    <a:pt x="2651429" y="3032734"/>
                  </a:cubicBezTo>
                  <a:cubicBezTo>
                    <a:pt x="2655062" y="3032848"/>
                    <a:pt x="2652915" y="3038690"/>
                    <a:pt x="2658465" y="3036912"/>
                  </a:cubicBezTo>
                  <a:cubicBezTo>
                    <a:pt x="2670327" y="3014649"/>
                    <a:pt x="2725051" y="3042818"/>
                    <a:pt x="2728747" y="3011766"/>
                  </a:cubicBezTo>
                  <a:cubicBezTo>
                    <a:pt x="2709151" y="3007017"/>
                    <a:pt x="2690101" y="3021977"/>
                    <a:pt x="2680944" y="3004781"/>
                  </a:cubicBezTo>
                  <a:cubicBezTo>
                    <a:pt x="2691485" y="3006331"/>
                    <a:pt x="2700591" y="3012376"/>
                    <a:pt x="2709075" y="3004781"/>
                  </a:cubicBezTo>
                  <a:cubicBezTo>
                    <a:pt x="2707170" y="2996349"/>
                    <a:pt x="2712326" y="2994990"/>
                    <a:pt x="2711881" y="2988005"/>
                  </a:cubicBezTo>
                  <a:cubicBezTo>
                    <a:pt x="2705239" y="2985300"/>
                    <a:pt x="2697822" y="2983357"/>
                    <a:pt x="2693593" y="2978238"/>
                  </a:cubicBezTo>
                  <a:cubicBezTo>
                    <a:pt x="2698534" y="2973438"/>
                    <a:pt x="2702483" y="2981452"/>
                    <a:pt x="2707665" y="2981032"/>
                  </a:cubicBezTo>
                  <a:cubicBezTo>
                    <a:pt x="2711475" y="2982036"/>
                    <a:pt x="2706662" y="2974454"/>
                    <a:pt x="2710459" y="2975444"/>
                  </a:cubicBezTo>
                  <a:cubicBezTo>
                    <a:pt x="2716593" y="2981363"/>
                    <a:pt x="2733446" y="2990189"/>
                    <a:pt x="2744216" y="2986620"/>
                  </a:cubicBezTo>
                  <a:cubicBezTo>
                    <a:pt x="2752216" y="2983953"/>
                    <a:pt x="2749981" y="2973336"/>
                    <a:pt x="2756852" y="2969844"/>
                  </a:cubicBezTo>
                  <a:lnTo>
                    <a:pt x="2766695" y="2969844"/>
                  </a:lnTo>
                  <a:cubicBezTo>
                    <a:pt x="2766021" y="2962617"/>
                    <a:pt x="2768206" y="2952521"/>
                    <a:pt x="2765285" y="2947492"/>
                  </a:cubicBezTo>
                  <a:cubicBezTo>
                    <a:pt x="2759354" y="2947187"/>
                    <a:pt x="2756217" y="2949651"/>
                    <a:pt x="2751239" y="2950298"/>
                  </a:cubicBezTo>
                  <a:cubicBezTo>
                    <a:pt x="2751074" y="2955709"/>
                    <a:pt x="2752940" y="2963176"/>
                    <a:pt x="2745613" y="2961462"/>
                  </a:cubicBezTo>
                  <a:cubicBezTo>
                    <a:pt x="2745638" y="2954997"/>
                    <a:pt x="2750324" y="2953131"/>
                    <a:pt x="2748432" y="2944710"/>
                  </a:cubicBezTo>
                  <a:cubicBezTo>
                    <a:pt x="2733929" y="2935071"/>
                    <a:pt x="2691180" y="2954528"/>
                    <a:pt x="2699232" y="2927946"/>
                  </a:cubicBezTo>
                  <a:cubicBezTo>
                    <a:pt x="2711081" y="2946311"/>
                    <a:pt x="2724277" y="2928658"/>
                    <a:pt x="2744216" y="2930728"/>
                  </a:cubicBezTo>
                  <a:cubicBezTo>
                    <a:pt x="2745104" y="2925584"/>
                    <a:pt x="2751074" y="2925445"/>
                    <a:pt x="2754045" y="2922346"/>
                  </a:cubicBezTo>
                  <a:cubicBezTo>
                    <a:pt x="2756204" y="2926245"/>
                    <a:pt x="2758681" y="2929851"/>
                    <a:pt x="2762478" y="2932137"/>
                  </a:cubicBezTo>
                  <a:cubicBezTo>
                    <a:pt x="2763545" y="2918536"/>
                    <a:pt x="2741371" y="2906115"/>
                    <a:pt x="2754045" y="2898609"/>
                  </a:cubicBezTo>
                  <a:cubicBezTo>
                    <a:pt x="2761780" y="2902546"/>
                    <a:pt x="2756852" y="2919095"/>
                    <a:pt x="2765285" y="2922346"/>
                  </a:cubicBezTo>
                  <a:cubicBezTo>
                    <a:pt x="2761043" y="2899765"/>
                    <a:pt x="2754503" y="2861157"/>
                    <a:pt x="2725928" y="2876257"/>
                  </a:cubicBezTo>
                  <a:cubicBezTo>
                    <a:pt x="2722613" y="2876283"/>
                    <a:pt x="2721800" y="2873844"/>
                    <a:pt x="2717507" y="2874860"/>
                  </a:cubicBezTo>
                  <a:cubicBezTo>
                    <a:pt x="2714752" y="2858503"/>
                    <a:pt x="2698140" y="2855912"/>
                    <a:pt x="2687993" y="2846908"/>
                  </a:cubicBezTo>
                  <a:cubicBezTo>
                    <a:pt x="2705900" y="2848660"/>
                    <a:pt x="2713062" y="2861106"/>
                    <a:pt x="2724530" y="2869272"/>
                  </a:cubicBezTo>
                  <a:cubicBezTo>
                    <a:pt x="2727833" y="2867431"/>
                    <a:pt x="2731477" y="2865920"/>
                    <a:pt x="2731566" y="2860890"/>
                  </a:cubicBezTo>
                  <a:cubicBezTo>
                    <a:pt x="2728214" y="2856293"/>
                    <a:pt x="2722803" y="2853753"/>
                    <a:pt x="2720314" y="2848305"/>
                  </a:cubicBezTo>
                  <a:cubicBezTo>
                    <a:pt x="2728963" y="2849587"/>
                    <a:pt x="2724823" y="2844469"/>
                    <a:pt x="2723121" y="2841332"/>
                  </a:cubicBezTo>
                  <a:cubicBezTo>
                    <a:pt x="2731350" y="2842996"/>
                    <a:pt x="2733878" y="2838983"/>
                    <a:pt x="2737180" y="2835744"/>
                  </a:cubicBezTo>
                  <a:cubicBezTo>
                    <a:pt x="2722968" y="2823768"/>
                    <a:pt x="2698711" y="2814383"/>
                    <a:pt x="2695016" y="2796628"/>
                  </a:cubicBezTo>
                  <a:cubicBezTo>
                    <a:pt x="2707627" y="2803652"/>
                    <a:pt x="2710281" y="2820568"/>
                    <a:pt x="2731566" y="2818980"/>
                  </a:cubicBezTo>
                  <a:cubicBezTo>
                    <a:pt x="2733306" y="2812542"/>
                    <a:pt x="2740901" y="2811843"/>
                    <a:pt x="2737180" y="2803601"/>
                  </a:cubicBezTo>
                  <a:cubicBezTo>
                    <a:pt x="2722778" y="2796501"/>
                    <a:pt x="2717482" y="2780347"/>
                    <a:pt x="2695016" y="2781261"/>
                  </a:cubicBezTo>
                  <a:cubicBezTo>
                    <a:pt x="2692666" y="2767279"/>
                    <a:pt x="2670441" y="2773057"/>
                    <a:pt x="2665488" y="2761703"/>
                  </a:cubicBezTo>
                  <a:cubicBezTo>
                    <a:pt x="2665120" y="2757144"/>
                    <a:pt x="2669857" y="2757665"/>
                    <a:pt x="2671114" y="2754718"/>
                  </a:cubicBezTo>
                  <a:cubicBezTo>
                    <a:pt x="2670098" y="2758998"/>
                    <a:pt x="2672549" y="2759811"/>
                    <a:pt x="2672511" y="2763100"/>
                  </a:cubicBezTo>
                  <a:cubicBezTo>
                    <a:pt x="2697365" y="2768663"/>
                    <a:pt x="2711945" y="2778658"/>
                    <a:pt x="2731566" y="2791040"/>
                  </a:cubicBezTo>
                  <a:cubicBezTo>
                    <a:pt x="2738386" y="2774962"/>
                    <a:pt x="2712402" y="2773159"/>
                    <a:pt x="2716098" y="2760306"/>
                  </a:cubicBezTo>
                  <a:cubicBezTo>
                    <a:pt x="2716568" y="2767279"/>
                    <a:pt x="2722117" y="2769209"/>
                    <a:pt x="2727337" y="2771482"/>
                  </a:cubicBezTo>
                  <a:cubicBezTo>
                    <a:pt x="2725521" y="2755595"/>
                    <a:pt x="2719285" y="2744089"/>
                    <a:pt x="2720314" y="2725381"/>
                  </a:cubicBezTo>
                  <a:cubicBezTo>
                    <a:pt x="2725597" y="2725039"/>
                    <a:pt x="2726639" y="2720505"/>
                    <a:pt x="2727337" y="2715602"/>
                  </a:cubicBezTo>
                  <a:cubicBezTo>
                    <a:pt x="2726016" y="2711780"/>
                    <a:pt x="2720606" y="2712046"/>
                    <a:pt x="2720314" y="2707208"/>
                  </a:cubicBezTo>
                  <a:cubicBezTo>
                    <a:pt x="2728772" y="2709113"/>
                    <a:pt x="2726512" y="2700337"/>
                    <a:pt x="2730157" y="2697454"/>
                  </a:cubicBezTo>
                  <a:cubicBezTo>
                    <a:pt x="2735122" y="2696679"/>
                    <a:pt x="2736316" y="2699702"/>
                    <a:pt x="2738589" y="2701632"/>
                  </a:cubicBezTo>
                  <a:cubicBezTo>
                    <a:pt x="2737675" y="2696070"/>
                    <a:pt x="2743923" y="2697645"/>
                    <a:pt x="2748432" y="2697454"/>
                  </a:cubicBezTo>
                  <a:cubicBezTo>
                    <a:pt x="2750743" y="2692298"/>
                    <a:pt x="2751175" y="2685288"/>
                    <a:pt x="2758262" y="2684868"/>
                  </a:cubicBezTo>
                  <a:cubicBezTo>
                    <a:pt x="2761411" y="2690761"/>
                    <a:pt x="2761602" y="2688158"/>
                    <a:pt x="2765285" y="2689059"/>
                  </a:cubicBezTo>
                  <a:cubicBezTo>
                    <a:pt x="2767545" y="2694546"/>
                    <a:pt x="2759214" y="2689542"/>
                    <a:pt x="2759671" y="2693250"/>
                  </a:cubicBezTo>
                  <a:cubicBezTo>
                    <a:pt x="2761310" y="2695321"/>
                    <a:pt x="2763202" y="2697200"/>
                    <a:pt x="2765285" y="2698838"/>
                  </a:cubicBezTo>
                  <a:cubicBezTo>
                    <a:pt x="2755214" y="2704198"/>
                    <a:pt x="2735021" y="2699473"/>
                    <a:pt x="2738589" y="2718396"/>
                  </a:cubicBezTo>
                  <a:cubicBezTo>
                    <a:pt x="2742082" y="2718181"/>
                    <a:pt x="2744419" y="2719120"/>
                    <a:pt x="2745613" y="2721190"/>
                  </a:cubicBezTo>
                  <a:cubicBezTo>
                    <a:pt x="2742514" y="2726004"/>
                    <a:pt x="2731973" y="2723464"/>
                    <a:pt x="2731566" y="2730957"/>
                  </a:cubicBezTo>
                  <a:cubicBezTo>
                    <a:pt x="2740063" y="2729941"/>
                    <a:pt x="2746108" y="2731401"/>
                    <a:pt x="2748432" y="2736557"/>
                  </a:cubicBezTo>
                  <a:cubicBezTo>
                    <a:pt x="2743911" y="2735338"/>
                    <a:pt x="2745498" y="2740190"/>
                    <a:pt x="2742806" y="2740748"/>
                  </a:cubicBezTo>
                  <a:cubicBezTo>
                    <a:pt x="2743060" y="2735033"/>
                    <a:pt x="2731642" y="2737929"/>
                    <a:pt x="2732963" y="2742133"/>
                  </a:cubicBezTo>
                  <a:cubicBezTo>
                    <a:pt x="2739694" y="2744330"/>
                    <a:pt x="2750921" y="2749397"/>
                    <a:pt x="2749829" y="2754718"/>
                  </a:cubicBezTo>
                  <a:cubicBezTo>
                    <a:pt x="2745384" y="2755417"/>
                    <a:pt x="2744863" y="2752204"/>
                    <a:pt x="2739999" y="2753309"/>
                  </a:cubicBezTo>
                  <a:cubicBezTo>
                    <a:pt x="2744597" y="2760408"/>
                    <a:pt x="2737751" y="2760040"/>
                    <a:pt x="2737180" y="2768688"/>
                  </a:cubicBezTo>
                  <a:cubicBezTo>
                    <a:pt x="2739910" y="2774353"/>
                    <a:pt x="2746311" y="2776397"/>
                    <a:pt x="2751239" y="2779877"/>
                  </a:cubicBezTo>
                  <a:cubicBezTo>
                    <a:pt x="2751454" y="2778226"/>
                    <a:pt x="2750997" y="2775889"/>
                    <a:pt x="2752648" y="2775673"/>
                  </a:cubicBezTo>
                  <a:cubicBezTo>
                    <a:pt x="2756382" y="2775686"/>
                    <a:pt x="2760916" y="2774899"/>
                    <a:pt x="2761068" y="2778480"/>
                  </a:cubicBezTo>
                  <a:cubicBezTo>
                    <a:pt x="2761653" y="2781833"/>
                    <a:pt x="2758516" y="2781503"/>
                    <a:pt x="2759671" y="2785452"/>
                  </a:cubicBezTo>
                  <a:cubicBezTo>
                    <a:pt x="2761767" y="2787548"/>
                    <a:pt x="2767685" y="2785872"/>
                    <a:pt x="2766695" y="2791040"/>
                  </a:cubicBezTo>
                  <a:cubicBezTo>
                    <a:pt x="2767164" y="2796641"/>
                    <a:pt x="2762135" y="2796755"/>
                    <a:pt x="2762478" y="2802216"/>
                  </a:cubicBezTo>
                  <a:cubicBezTo>
                    <a:pt x="2769031" y="2804045"/>
                    <a:pt x="2767190" y="2797568"/>
                    <a:pt x="2773730" y="2799422"/>
                  </a:cubicBezTo>
                  <a:cubicBezTo>
                    <a:pt x="2768612" y="2820416"/>
                    <a:pt x="2749943" y="2827947"/>
                    <a:pt x="2751239" y="2855302"/>
                  </a:cubicBezTo>
                  <a:cubicBezTo>
                    <a:pt x="2755239" y="2855061"/>
                    <a:pt x="2753969" y="2860027"/>
                    <a:pt x="2759671" y="2858109"/>
                  </a:cubicBezTo>
                  <a:cubicBezTo>
                    <a:pt x="2770847" y="2831947"/>
                    <a:pt x="2790507" y="2814231"/>
                    <a:pt x="2801848" y="2788246"/>
                  </a:cubicBezTo>
                  <a:cubicBezTo>
                    <a:pt x="2806255" y="2788907"/>
                    <a:pt x="2805023" y="2783954"/>
                    <a:pt x="2810281" y="2785452"/>
                  </a:cubicBezTo>
                  <a:cubicBezTo>
                    <a:pt x="2811614" y="2777490"/>
                    <a:pt x="2819349" y="2775839"/>
                    <a:pt x="2818714" y="2765894"/>
                  </a:cubicBezTo>
                  <a:cubicBezTo>
                    <a:pt x="2812262" y="2762580"/>
                    <a:pt x="2810459" y="2757220"/>
                    <a:pt x="2815894" y="2751924"/>
                  </a:cubicBezTo>
                  <a:cubicBezTo>
                    <a:pt x="2810205" y="2745473"/>
                    <a:pt x="2809341" y="2734208"/>
                    <a:pt x="2801848" y="2729560"/>
                  </a:cubicBezTo>
                  <a:cubicBezTo>
                    <a:pt x="2801023" y="2711754"/>
                    <a:pt x="2785135" y="2701480"/>
                    <a:pt x="2786367" y="2686265"/>
                  </a:cubicBezTo>
                  <a:cubicBezTo>
                    <a:pt x="2793707" y="2704592"/>
                    <a:pt x="2813278" y="2710738"/>
                    <a:pt x="2828543" y="2721190"/>
                  </a:cubicBezTo>
                  <a:cubicBezTo>
                    <a:pt x="2829953" y="2728633"/>
                    <a:pt x="2824441" y="2729217"/>
                    <a:pt x="2824327" y="2735173"/>
                  </a:cubicBezTo>
                  <a:cubicBezTo>
                    <a:pt x="2846108" y="2737218"/>
                    <a:pt x="2852343" y="2706916"/>
                    <a:pt x="2865094" y="2696032"/>
                  </a:cubicBezTo>
                  <a:cubicBezTo>
                    <a:pt x="2870250" y="2691625"/>
                    <a:pt x="2875216" y="2692654"/>
                    <a:pt x="2877743" y="2687662"/>
                  </a:cubicBezTo>
                  <a:cubicBezTo>
                    <a:pt x="2881541" y="2680144"/>
                    <a:pt x="2877451" y="2670771"/>
                    <a:pt x="2880563" y="2663913"/>
                  </a:cubicBezTo>
                  <a:cubicBezTo>
                    <a:pt x="2883852" y="2663469"/>
                    <a:pt x="2885833" y="2661704"/>
                    <a:pt x="2890392" y="2662529"/>
                  </a:cubicBezTo>
                  <a:cubicBezTo>
                    <a:pt x="2892336" y="2651874"/>
                    <a:pt x="2897936" y="2644863"/>
                    <a:pt x="2896031" y="2630373"/>
                  </a:cubicBezTo>
                  <a:cubicBezTo>
                    <a:pt x="2889948" y="2628963"/>
                    <a:pt x="2883877" y="2627553"/>
                    <a:pt x="2880563" y="2623400"/>
                  </a:cubicBezTo>
                  <a:cubicBezTo>
                    <a:pt x="2883700" y="2621407"/>
                    <a:pt x="2887967" y="2620518"/>
                    <a:pt x="2888983" y="2616415"/>
                  </a:cubicBezTo>
                  <a:cubicBezTo>
                    <a:pt x="2888830" y="2613761"/>
                    <a:pt x="2884347" y="2615450"/>
                    <a:pt x="2884779" y="2612224"/>
                  </a:cubicBezTo>
                  <a:cubicBezTo>
                    <a:pt x="2889262" y="2613418"/>
                    <a:pt x="2890113" y="2611005"/>
                    <a:pt x="2891802" y="2609430"/>
                  </a:cubicBezTo>
                  <a:cubicBezTo>
                    <a:pt x="2889846" y="2615082"/>
                    <a:pt x="2894850" y="2613837"/>
                    <a:pt x="2894609" y="2617812"/>
                  </a:cubicBezTo>
                  <a:cubicBezTo>
                    <a:pt x="2902813" y="2617571"/>
                    <a:pt x="2908084" y="2620251"/>
                    <a:pt x="2917113" y="2619222"/>
                  </a:cubicBezTo>
                  <a:cubicBezTo>
                    <a:pt x="2917316" y="2617558"/>
                    <a:pt x="2916859" y="2615234"/>
                    <a:pt x="2918498" y="2615018"/>
                  </a:cubicBezTo>
                  <a:cubicBezTo>
                    <a:pt x="2960027" y="2609710"/>
                    <a:pt x="3009138" y="2611958"/>
                    <a:pt x="3030969" y="2587066"/>
                  </a:cubicBezTo>
                  <a:cubicBezTo>
                    <a:pt x="3025000" y="2591676"/>
                    <a:pt x="3012135" y="2587777"/>
                    <a:pt x="3004248" y="2589872"/>
                  </a:cubicBezTo>
                  <a:cubicBezTo>
                    <a:pt x="2997441" y="2591676"/>
                    <a:pt x="2996882" y="2602471"/>
                    <a:pt x="2990202" y="2596845"/>
                  </a:cubicBezTo>
                  <a:cubicBezTo>
                    <a:pt x="2993059" y="2588996"/>
                    <a:pt x="3003334" y="2588488"/>
                    <a:pt x="3007067" y="2581503"/>
                  </a:cubicBezTo>
                  <a:cubicBezTo>
                    <a:pt x="2993390" y="2583713"/>
                    <a:pt x="2989313" y="2595499"/>
                    <a:pt x="2970517" y="2592666"/>
                  </a:cubicBezTo>
                  <a:cubicBezTo>
                    <a:pt x="2948012" y="2600883"/>
                    <a:pt x="2915945" y="2591295"/>
                    <a:pt x="2900235" y="2606624"/>
                  </a:cubicBezTo>
                  <a:cubicBezTo>
                    <a:pt x="2899702" y="2601912"/>
                    <a:pt x="2902673" y="2600680"/>
                    <a:pt x="2904464" y="2598254"/>
                  </a:cubicBezTo>
                  <a:cubicBezTo>
                    <a:pt x="2933306" y="2587510"/>
                    <a:pt x="2957918" y="2569349"/>
                    <a:pt x="2998647" y="2574505"/>
                  </a:cubicBezTo>
                  <a:cubicBezTo>
                    <a:pt x="3001594" y="2573274"/>
                    <a:pt x="3001073" y="2568549"/>
                    <a:pt x="3005670" y="2568917"/>
                  </a:cubicBezTo>
                  <a:cubicBezTo>
                    <a:pt x="3021774" y="2568867"/>
                    <a:pt x="3041954" y="2574709"/>
                    <a:pt x="3053448" y="2567508"/>
                  </a:cubicBezTo>
                  <a:cubicBezTo>
                    <a:pt x="3062770" y="2561704"/>
                    <a:pt x="3059341" y="2550274"/>
                    <a:pt x="3066097" y="2542374"/>
                  </a:cubicBezTo>
                  <a:cubicBezTo>
                    <a:pt x="3068523" y="2545092"/>
                    <a:pt x="3074301" y="2544470"/>
                    <a:pt x="3077349" y="2546565"/>
                  </a:cubicBezTo>
                  <a:cubicBezTo>
                    <a:pt x="3076435" y="2552179"/>
                    <a:pt x="3067583" y="2549906"/>
                    <a:pt x="3070326" y="2559126"/>
                  </a:cubicBezTo>
                  <a:cubicBezTo>
                    <a:pt x="3089732" y="2558402"/>
                    <a:pt x="3101936" y="2550515"/>
                    <a:pt x="3113900" y="2542374"/>
                  </a:cubicBezTo>
                  <a:cubicBezTo>
                    <a:pt x="3116173" y="2546959"/>
                    <a:pt x="3113595" y="2547708"/>
                    <a:pt x="3113900" y="2553550"/>
                  </a:cubicBezTo>
                  <a:cubicBezTo>
                    <a:pt x="3132429" y="2554274"/>
                    <a:pt x="3147098" y="2551150"/>
                    <a:pt x="3158883" y="2545168"/>
                  </a:cubicBezTo>
                  <a:cubicBezTo>
                    <a:pt x="3163709" y="2532811"/>
                    <a:pt x="3156775" y="2514142"/>
                    <a:pt x="3144824" y="2518625"/>
                  </a:cubicBezTo>
                  <a:cubicBezTo>
                    <a:pt x="3150146" y="2521712"/>
                    <a:pt x="3153321" y="2526957"/>
                    <a:pt x="3156051" y="2532583"/>
                  </a:cubicBezTo>
                  <a:cubicBezTo>
                    <a:pt x="3150463" y="2548750"/>
                    <a:pt x="3129978" y="2542565"/>
                    <a:pt x="3122333" y="2533980"/>
                  </a:cubicBezTo>
                  <a:cubicBezTo>
                    <a:pt x="3114878" y="2525649"/>
                    <a:pt x="3116694" y="2512720"/>
                    <a:pt x="3109671" y="2507449"/>
                  </a:cubicBezTo>
                  <a:cubicBezTo>
                    <a:pt x="3100819" y="2506484"/>
                    <a:pt x="3094570" y="2502916"/>
                    <a:pt x="3091421" y="2496273"/>
                  </a:cubicBezTo>
                  <a:cubicBezTo>
                    <a:pt x="3095764" y="2487104"/>
                    <a:pt x="3107270" y="2485034"/>
                    <a:pt x="3113900" y="2478100"/>
                  </a:cubicBezTo>
                  <a:cubicBezTo>
                    <a:pt x="3107410" y="2473388"/>
                    <a:pt x="3103689" y="2465920"/>
                    <a:pt x="3105467" y="2452954"/>
                  </a:cubicBezTo>
                  <a:cubicBezTo>
                    <a:pt x="3114916" y="2435352"/>
                    <a:pt x="3131032" y="2424353"/>
                    <a:pt x="3142005" y="2408262"/>
                  </a:cubicBezTo>
                  <a:cubicBezTo>
                    <a:pt x="3141319" y="2397328"/>
                    <a:pt x="3146221" y="2391956"/>
                    <a:pt x="3156051" y="2391498"/>
                  </a:cubicBezTo>
                  <a:lnTo>
                    <a:pt x="3156051" y="2397086"/>
                  </a:lnTo>
                  <a:cubicBezTo>
                    <a:pt x="3162109" y="2394534"/>
                    <a:pt x="3163570" y="2394546"/>
                    <a:pt x="3167316" y="2399880"/>
                  </a:cubicBezTo>
                  <a:cubicBezTo>
                    <a:pt x="3170491" y="2395118"/>
                    <a:pt x="3171545" y="2388260"/>
                    <a:pt x="3174352" y="2383116"/>
                  </a:cubicBezTo>
                  <a:cubicBezTo>
                    <a:pt x="3181286" y="2385352"/>
                    <a:pt x="3182251" y="2385250"/>
                    <a:pt x="3186988" y="2390101"/>
                  </a:cubicBezTo>
                  <a:cubicBezTo>
                    <a:pt x="3191929" y="2384767"/>
                    <a:pt x="3195447" y="2378011"/>
                    <a:pt x="3206686" y="2378925"/>
                  </a:cubicBezTo>
                  <a:cubicBezTo>
                    <a:pt x="3220567" y="2372245"/>
                    <a:pt x="3214497" y="2345715"/>
                    <a:pt x="3233369" y="2344000"/>
                  </a:cubicBezTo>
                  <a:cubicBezTo>
                    <a:pt x="3233915" y="2353703"/>
                    <a:pt x="3239642" y="2358263"/>
                    <a:pt x="3246031" y="2362161"/>
                  </a:cubicBezTo>
                  <a:cubicBezTo>
                    <a:pt x="3247021" y="2356980"/>
                    <a:pt x="3243630" y="2356167"/>
                    <a:pt x="3244634" y="2350985"/>
                  </a:cubicBezTo>
                  <a:cubicBezTo>
                    <a:pt x="3246678" y="2349106"/>
                    <a:pt x="3255759" y="2348128"/>
                    <a:pt x="3255873" y="2352382"/>
                  </a:cubicBezTo>
                  <a:cubicBezTo>
                    <a:pt x="3253866" y="2356675"/>
                    <a:pt x="3255238" y="2358669"/>
                    <a:pt x="3257270" y="2362161"/>
                  </a:cubicBezTo>
                  <a:cubicBezTo>
                    <a:pt x="3264522" y="2362390"/>
                    <a:pt x="3267608" y="2358466"/>
                    <a:pt x="3268522" y="2352382"/>
                  </a:cubicBezTo>
                  <a:cubicBezTo>
                    <a:pt x="3266033" y="2349728"/>
                    <a:pt x="3260636" y="2349982"/>
                    <a:pt x="3260090" y="2345410"/>
                  </a:cubicBezTo>
                  <a:cubicBezTo>
                    <a:pt x="3269957" y="2339340"/>
                    <a:pt x="3272955" y="2350871"/>
                    <a:pt x="3276955" y="2355176"/>
                  </a:cubicBezTo>
                  <a:cubicBezTo>
                    <a:pt x="3280105" y="2354580"/>
                    <a:pt x="3277527" y="2348293"/>
                    <a:pt x="3278365" y="2345410"/>
                  </a:cubicBezTo>
                  <a:cubicBezTo>
                    <a:pt x="3285413" y="2344940"/>
                    <a:pt x="3286518" y="2338603"/>
                    <a:pt x="3293821" y="2338412"/>
                  </a:cubicBezTo>
                  <a:cubicBezTo>
                    <a:pt x="3296043" y="2338539"/>
                    <a:pt x="3294926" y="2341981"/>
                    <a:pt x="3298037" y="2341206"/>
                  </a:cubicBezTo>
                  <a:cubicBezTo>
                    <a:pt x="3310890" y="2333955"/>
                    <a:pt x="3325901" y="2328849"/>
                    <a:pt x="3340201" y="2323045"/>
                  </a:cubicBezTo>
                  <a:cubicBezTo>
                    <a:pt x="3341027" y="2318512"/>
                    <a:pt x="3339261" y="2316543"/>
                    <a:pt x="3338804" y="2313266"/>
                  </a:cubicBezTo>
                  <a:cubicBezTo>
                    <a:pt x="3335020" y="2310777"/>
                    <a:pt x="3336086" y="2319426"/>
                    <a:pt x="3334575" y="2314651"/>
                  </a:cubicBezTo>
                  <a:cubicBezTo>
                    <a:pt x="3339299" y="2306015"/>
                    <a:pt x="3329813" y="2296515"/>
                    <a:pt x="3328974" y="2290914"/>
                  </a:cubicBezTo>
                  <a:cubicBezTo>
                    <a:pt x="3339083" y="2297430"/>
                    <a:pt x="3358210" y="2307767"/>
                    <a:pt x="3371138" y="2295105"/>
                  </a:cubicBezTo>
                  <a:cubicBezTo>
                    <a:pt x="3380295" y="2300465"/>
                    <a:pt x="3384575" y="2290165"/>
                    <a:pt x="3392220" y="2289517"/>
                  </a:cubicBezTo>
                  <a:cubicBezTo>
                    <a:pt x="3393605" y="2283955"/>
                    <a:pt x="3388004" y="2285326"/>
                    <a:pt x="3389401" y="2279726"/>
                  </a:cubicBezTo>
                  <a:cubicBezTo>
                    <a:pt x="3391827" y="2277491"/>
                    <a:pt x="3396018" y="2276983"/>
                    <a:pt x="3397834" y="2274150"/>
                  </a:cubicBezTo>
                  <a:cubicBezTo>
                    <a:pt x="3397872" y="2280043"/>
                    <a:pt x="3395129" y="2283180"/>
                    <a:pt x="3397834" y="2288120"/>
                  </a:cubicBezTo>
                  <a:cubicBezTo>
                    <a:pt x="3405619" y="2290000"/>
                    <a:pt x="3408959" y="2288311"/>
                    <a:pt x="3417519" y="2288120"/>
                  </a:cubicBezTo>
                  <a:cubicBezTo>
                    <a:pt x="3431425" y="2275382"/>
                    <a:pt x="3448456" y="2265781"/>
                    <a:pt x="3469538" y="2260180"/>
                  </a:cubicBezTo>
                  <a:cubicBezTo>
                    <a:pt x="3474224" y="2253678"/>
                    <a:pt x="3476929" y="2245182"/>
                    <a:pt x="3477971" y="2235034"/>
                  </a:cubicBezTo>
                  <a:cubicBezTo>
                    <a:pt x="3481768" y="2239632"/>
                    <a:pt x="3486873" y="2242947"/>
                    <a:pt x="3490620" y="2247607"/>
                  </a:cubicBezTo>
                  <a:cubicBezTo>
                    <a:pt x="3481146" y="2254021"/>
                    <a:pt x="3477183" y="2265921"/>
                    <a:pt x="3463912" y="2268562"/>
                  </a:cubicBezTo>
                  <a:lnTo>
                    <a:pt x="3463912" y="2278329"/>
                  </a:lnTo>
                  <a:cubicBezTo>
                    <a:pt x="3468192" y="2277325"/>
                    <a:pt x="3468052" y="2280767"/>
                    <a:pt x="3472345" y="2279726"/>
                  </a:cubicBezTo>
                  <a:cubicBezTo>
                    <a:pt x="3489604" y="2265337"/>
                    <a:pt x="3526523" y="2273757"/>
                    <a:pt x="3552456" y="2269959"/>
                  </a:cubicBezTo>
                  <a:cubicBezTo>
                    <a:pt x="3543350" y="2280462"/>
                    <a:pt x="3518103" y="2274925"/>
                    <a:pt x="3508895" y="2285339"/>
                  </a:cubicBezTo>
                  <a:cubicBezTo>
                    <a:pt x="3507041" y="2290076"/>
                    <a:pt x="3512019" y="2295067"/>
                    <a:pt x="3508895" y="2296502"/>
                  </a:cubicBezTo>
                  <a:cubicBezTo>
                    <a:pt x="3500856" y="2293315"/>
                    <a:pt x="3496754" y="2286203"/>
                    <a:pt x="3492017" y="2279726"/>
                  </a:cubicBezTo>
                  <a:cubicBezTo>
                    <a:pt x="3472091" y="2297658"/>
                    <a:pt x="3435565" y="2299068"/>
                    <a:pt x="3420338" y="2321648"/>
                  </a:cubicBezTo>
                  <a:cubicBezTo>
                    <a:pt x="3418268" y="2326970"/>
                    <a:pt x="3426625" y="2321915"/>
                    <a:pt x="3424542" y="2327249"/>
                  </a:cubicBezTo>
                  <a:cubicBezTo>
                    <a:pt x="3423513" y="2332329"/>
                    <a:pt x="3413467" y="2330005"/>
                    <a:pt x="3411905" y="2327249"/>
                  </a:cubicBezTo>
                  <a:cubicBezTo>
                    <a:pt x="3408413" y="2328900"/>
                    <a:pt x="3407232" y="2332837"/>
                    <a:pt x="3402063" y="2332824"/>
                  </a:cubicBezTo>
                  <a:cubicBezTo>
                    <a:pt x="3399878" y="2338717"/>
                    <a:pt x="3409861" y="2332520"/>
                    <a:pt x="3407676" y="2338412"/>
                  </a:cubicBezTo>
                  <a:cubicBezTo>
                    <a:pt x="3394494" y="2348318"/>
                    <a:pt x="3378606" y="2383447"/>
                    <a:pt x="3400653" y="2395689"/>
                  </a:cubicBezTo>
                  <a:cubicBezTo>
                    <a:pt x="3406660" y="2396998"/>
                    <a:pt x="3404450" y="2390165"/>
                    <a:pt x="3409086" y="2390101"/>
                  </a:cubicBezTo>
                  <a:cubicBezTo>
                    <a:pt x="3412883" y="2395169"/>
                    <a:pt x="3414547" y="2402382"/>
                    <a:pt x="3418928" y="2406865"/>
                  </a:cubicBezTo>
                  <a:cubicBezTo>
                    <a:pt x="3426205" y="2406637"/>
                    <a:pt x="3433660" y="2406192"/>
                    <a:pt x="3435807" y="2411069"/>
                  </a:cubicBezTo>
                  <a:cubicBezTo>
                    <a:pt x="3437115" y="2404338"/>
                    <a:pt x="3444240" y="2399512"/>
                    <a:pt x="3442817" y="2394292"/>
                  </a:cubicBezTo>
                  <a:cubicBezTo>
                    <a:pt x="3449954" y="2396832"/>
                    <a:pt x="3446094" y="2392946"/>
                    <a:pt x="3451250" y="2391498"/>
                  </a:cubicBezTo>
                  <a:cubicBezTo>
                    <a:pt x="3454933" y="2392032"/>
                    <a:pt x="3455174" y="2395982"/>
                    <a:pt x="3461105" y="2394292"/>
                  </a:cubicBezTo>
                  <a:cubicBezTo>
                    <a:pt x="3471354" y="2377478"/>
                    <a:pt x="3488258" y="2367267"/>
                    <a:pt x="3497643" y="2349588"/>
                  </a:cubicBezTo>
                  <a:lnTo>
                    <a:pt x="3503269" y="2349588"/>
                  </a:lnTo>
                  <a:cubicBezTo>
                    <a:pt x="3502901" y="2341778"/>
                    <a:pt x="3504361" y="2335771"/>
                    <a:pt x="3508895" y="2332824"/>
                  </a:cubicBezTo>
                  <a:cubicBezTo>
                    <a:pt x="3514496" y="2331440"/>
                    <a:pt x="3513124" y="2337003"/>
                    <a:pt x="3518725" y="2335618"/>
                  </a:cubicBezTo>
                  <a:cubicBezTo>
                    <a:pt x="3520579" y="2329116"/>
                    <a:pt x="3514064" y="2330945"/>
                    <a:pt x="3515906" y="2324442"/>
                  </a:cubicBezTo>
                  <a:cubicBezTo>
                    <a:pt x="3521163" y="2325941"/>
                    <a:pt x="3519931" y="2320975"/>
                    <a:pt x="3524351" y="2321648"/>
                  </a:cubicBezTo>
                  <a:cubicBezTo>
                    <a:pt x="3526320" y="2330627"/>
                    <a:pt x="3537457" y="2337193"/>
                    <a:pt x="3548240" y="2332824"/>
                  </a:cubicBezTo>
                  <a:cubicBezTo>
                    <a:pt x="3550081" y="2328075"/>
                    <a:pt x="3545116" y="2323071"/>
                    <a:pt x="3548240" y="2321648"/>
                  </a:cubicBezTo>
                  <a:cubicBezTo>
                    <a:pt x="3605809" y="2321585"/>
                    <a:pt x="3630853" y="2277097"/>
                    <a:pt x="3687406" y="2271356"/>
                  </a:cubicBezTo>
                  <a:cubicBezTo>
                    <a:pt x="3686733" y="2266950"/>
                    <a:pt x="3691712" y="2268194"/>
                    <a:pt x="3690226" y="2262962"/>
                  </a:cubicBezTo>
                  <a:cubicBezTo>
                    <a:pt x="3685108" y="2258656"/>
                    <a:pt x="3674275" y="2267026"/>
                    <a:pt x="3670528" y="2260180"/>
                  </a:cubicBezTo>
                  <a:cubicBezTo>
                    <a:pt x="3674592" y="2256015"/>
                    <a:pt x="3672662" y="2251316"/>
                    <a:pt x="3671938" y="2244813"/>
                  </a:cubicBezTo>
                  <a:cubicBezTo>
                    <a:pt x="3684193" y="2241956"/>
                    <a:pt x="3686251" y="2249233"/>
                    <a:pt x="3693032" y="2251798"/>
                  </a:cubicBezTo>
                  <a:cubicBezTo>
                    <a:pt x="3698684" y="2250109"/>
                    <a:pt x="3692016" y="2244267"/>
                    <a:pt x="3697249" y="2243416"/>
                  </a:cubicBezTo>
                  <a:cubicBezTo>
                    <a:pt x="3710597" y="2245512"/>
                    <a:pt x="3714330" y="2238044"/>
                    <a:pt x="3726764" y="2239225"/>
                  </a:cubicBezTo>
                  <a:cubicBezTo>
                    <a:pt x="3736962" y="2232126"/>
                    <a:pt x="3738587" y="2216518"/>
                    <a:pt x="3754894" y="2215476"/>
                  </a:cubicBezTo>
                  <a:cubicBezTo>
                    <a:pt x="3749522" y="2210562"/>
                    <a:pt x="3748887" y="2208276"/>
                    <a:pt x="3752062" y="2200109"/>
                  </a:cubicBezTo>
                  <a:cubicBezTo>
                    <a:pt x="3741280" y="2192337"/>
                    <a:pt x="3722649" y="2196122"/>
                    <a:pt x="3711308" y="2191727"/>
                  </a:cubicBezTo>
                  <a:cubicBezTo>
                    <a:pt x="3717937" y="2182926"/>
                    <a:pt x="3716426" y="2166099"/>
                    <a:pt x="3721138" y="2155405"/>
                  </a:cubicBezTo>
                  <a:cubicBezTo>
                    <a:pt x="3710914" y="2154402"/>
                    <a:pt x="3707511" y="2146617"/>
                    <a:pt x="3700068" y="2142832"/>
                  </a:cubicBezTo>
                  <a:cubicBezTo>
                    <a:pt x="3693515" y="2147189"/>
                    <a:pt x="3693401" y="2160676"/>
                    <a:pt x="3687406" y="2170772"/>
                  </a:cubicBezTo>
                  <a:cubicBezTo>
                    <a:pt x="3686911" y="2171623"/>
                    <a:pt x="3683800" y="2171039"/>
                    <a:pt x="3683177" y="2172169"/>
                  </a:cubicBezTo>
                  <a:cubicBezTo>
                    <a:pt x="3679304" y="2179535"/>
                    <a:pt x="3680193" y="2184158"/>
                    <a:pt x="3676154" y="2190330"/>
                  </a:cubicBezTo>
                  <a:cubicBezTo>
                    <a:pt x="3668242" y="2202459"/>
                    <a:pt x="3653218" y="2209698"/>
                    <a:pt x="3656495" y="2230843"/>
                  </a:cubicBezTo>
                  <a:cubicBezTo>
                    <a:pt x="3659174" y="2233295"/>
                    <a:pt x="3661524" y="2236076"/>
                    <a:pt x="3662108" y="2240622"/>
                  </a:cubicBezTo>
                  <a:cubicBezTo>
                    <a:pt x="3654577" y="2239657"/>
                    <a:pt x="3654818" y="2246426"/>
                    <a:pt x="3648049" y="2246223"/>
                  </a:cubicBezTo>
                  <a:cubicBezTo>
                    <a:pt x="3640937" y="2242566"/>
                    <a:pt x="3635933" y="2236825"/>
                    <a:pt x="3629774" y="2232240"/>
                  </a:cubicBezTo>
                  <a:cubicBezTo>
                    <a:pt x="3620503" y="2241194"/>
                    <a:pt x="3605136" y="2251506"/>
                    <a:pt x="3589020" y="2249004"/>
                  </a:cubicBezTo>
                  <a:cubicBezTo>
                    <a:pt x="3589591" y="2244051"/>
                    <a:pt x="3595166" y="2246261"/>
                    <a:pt x="3591826" y="2240622"/>
                  </a:cubicBezTo>
                  <a:cubicBezTo>
                    <a:pt x="3581958" y="2240610"/>
                    <a:pt x="3571189" y="2239657"/>
                    <a:pt x="3565105" y="2243416"/>
                  </a:cubicBezTo>
                  <a:cubicBezTo>
                    <a:pt x="3554031" y="2230678"/>
                    <a:pt x="3518928" y="2241829"/>
                    <a:pt x="3513124" y="2223858"/>
                  </a:cubicBezTo>
                  <a:cubicBezTo>
                    <a:pt x="3518903" y="2223566"/>
                    <a:pt x="3525431" y="2224011"/>
                    <a:pt x="3525774" y="2218258"/>
                  </a:cubicBezTo>
                  <a:cubicBezTo>
                    <a:pt x="3511791" y="2215857"/>
                    <a:pt x="3498341" y="2212924"/>
                    <a:pt x="3482187" y="2212682"/>
                  </a:cubicBezTo>
                  <a:cubicBezTo>
                    <a:pt x="3480854" y="2208885"/>
                    <a:pt x="3477132" y="2207463"/>
                    <a:pt x="3475139" y="2204313"/>
                  </a:cubicBezTo>
                  <a:cubicBezTo>
                    <a:pt x="3475977" y="2184336"/>
                    <a:pt x="3453638" y="2175852"/>
                    <a:pt x="3462489" y="2156815"/>
                  </a:cubicBezTo>
                  <a:cubicBezTo>
                    <a:pt x="3454311" y="2152065"/>
                    <a:pt x="3441827" y="2159673"/>
                    <a:pt x="3434384" y="2155405"/>
                  </a:cubicBezTo>
                  <a:cubicBezTo>
                    <a:pt x="3449891" y="2145677"/>
                    <a:pt x="3454336" y="2124938"/>
                    <a:pt x="3465322" y="2110701"/>
                  </a:cubicBezTo>
                  <a:cubicBezTo>
                    <a:pt x="3449904" y="2095601"/>
                    <a:pt x="3427869" y="2111425"/>
                    <a:pt x="3413302" y="2117686"/>
                  </a:cubicBezTo>
                  <a:cubicBezTo>
                    <a:pt x="3407714" y="2096554"/>
                    <a:pt x="3369297" y="2088349"/>
                    <a:pt x="3351453" y="2096744"/>
                  </a:cubicBezTo>
                  <a:cubicBezTo>
                    <a:pt x="3357511" y="2088781"/>
                    <a:pt x="3368509" y="2085733"/>
                    <a:pt x="3383788" y="2086965"/>
                  </a:cubicBezTo>
                  <a:cubicBezTo>
                    <a:pt x="3401326" y="2074316"/>
                    <a:pt x="3413899" y="2096274"/>
                    <a:pt x="3435807" y="2092540"/>
                  </a:cubicBezTo>
                  <a:cubicBezTo>
                    <a:pt x="3452025" y="2078405"/>
                    <a:pt x="3471151" y="2067128"/>
                    <a:pt x="3490620" y="2056218"/>
                  </a:cubicBezTo>
                  <a:cubicBezTo>
                    <a:pt x="3491483" y="2049437"/>
                    <a:pt x="3491483" y="2049056"/>
                    <a:pt x="3490620" y="2042248"/>
                  </a:cubicBezTo>
                  <a:cubicBezTo>
                    <a:pt x="3487572" y="2037829"/>
                    <a:pt x="3478263" y="2039620"/>
                    <a:pt x="3479368" y="2031072"/>
                  </a:cubicBezTo>
                  <a:cubicBezTo>
                    <a:pt x="3482860" y="2032723"/>
                    <a:pt x="3487648" y="2033092"/>
                    <a:pt x="3492017" y="2033866"/>
                  </a:cubicBezTo>
                  <a:cubicBezTo>
                    <a:pt x="3479660" y="2007323"/>
                    <a:pt x="3439109" y="2005139"/>
                    <a:pt x="3403473" y="2005939"/>
                  </a:cubicBezTo>
                  <a:cubicBezTo>
                    <a:pt x="3401606" y="2005952"/>
                    <a:pt x="3402177" y="2008378"/>
                    <a:pt x="3400653" y="2008720"/>
                  </a:cubicBezTo>
                  <a:cubicBezTo>
                    <a:pt x="3357879" y="2009990"/>
                    <a:pt x="3339515" y="2035492"/>
                    <a:pt x="3299447" y="2039467"/>
                  </a:cubicBezTo>
                  <a:cubicBezTo>
                    <a:pt x="3227362" y="2063750"/>
                    <a:pt x="3185553" y="2118106"/>
                    <a:pt x="3136391" y="2165184"/>
                  </a:cubicBezTo>
                  <a:cubicBezTo>
                    <a:pt x="3136061" y="2162695"/>
                    <a:pt x="3137801" y="2158187"/>
                    <a:pt x="3133572" y="2159596"/>
                  </a:cubicBezTo>
                  <a:cubicBezTo>
                    <a:pt x="3134550" y="2174074"/>
                    <a:pt x="3115767" y="2176373"/>
                    <a:pt x="3108274" y="2177757"/>
                  </a:cubicBezTo>
                  <a:cubicBezTo>
                    <a:pt x="3110471" y="2175751"/>
                    <a:pt x="3112058" y="2173122"/>
                    <a:pt x="3115297" y="2172169"/>
                  </a:cubicBezTo>
                  <a:cubicBezTo>
                    <a:pt x="3123755" y="2130755"/>
                    <a:pt x="3175901" y="2132749"/>
                    <a:pt x="3182772" y="2089746"/>
                  </a:cubicBezTo>
                  <a:cubicBezTo>
                    <a:pt x="3188373" y="2090661"/>
                    <a:pt x="3188423" y="2086051"/>
                    <a:pt x="3194037" y="2086965"/>
                  </a:cubicBezTo>
                  <a:cubicBezTo>
                    <a:pt x="3210077" y="2063343"/>
                    <a:pt x="3225457" y="2039048"/>
                    <a:pt x="3254451" y="2028278"/>
                  </a:cubicBezTo>
                  <a:cubicBezTo>
                    <a:pt x="3255556" y="2025167"/>
                    <a:pt x="3255276" y="2020709"/>
                    <a:pt x="3258667" y="2019896"/>
                  </a:cubicBezTo>
                  <a:cubicBezTo>
                    <a:pt x="3260051" y="2022259"/>
                    <a:pt x="3262566" y="2023478"/>
                    <a:pt x="3267100" y="2022690"/>
                  </a:cubicBezTo>
                  <a:cubicBezTo>
                    <a:pt x="3264903" y="2010219"/>
                    <a:pt x="3283127" y="2008581"/>
                    <a:pt x="3298037" y="2008720"/>
                  </a:cubicBezTo>
                  <a:cubicBezTo>
                    <a:pt x="3338385" y="2007476"/>
                    <a:pt x="3320961" y="1945017"/>
                    <a:pt x="3362705" y="1947252"/>
                  </a:cubicBezTo>
                  <a:cubicBezTo>
                    <a:pt x="3362947" y="1945157"/>
                    <a:pt x="3362210" y="1942096"/>
                    <a:pt x="3364103" y="1941664"/>
                  </a:cubicBezTo>
                  <a:cubicBezTo>
                    <a:pt x="3386620" y="1944471"/>
                    <a:pt x="3395002" y="1933257"/>
                    <a:pt x="3417519" y="1936089"/>
                  </a:cubicBezTo>
                  <a:cubicBezTo>
                    <a:pt x="3419386" y="1936076"/>
                    <a:pt x="3418814" y="1933638"/>
                    <a:pt x="3420338" y="1933282"/>
                  </a:cubicBezTo>
                  <a:cubicBezTo>
                    <a:pt x="3460686" y="1932965"/>
                    <a:pt x="3505111" y="1932876"/>
                    <a:pt x="3541217" y="1930488"/>
                  </a:cubicBezTo>
                  <a:cubicBezTo>
                    <a:pt x="3540252" y="1926729"/>
                    <a:pt x="3544125" y="1927783"/>
                    <a:pt x="3545446" y="1926310"/>
                  </a:cubicBezTo>
                  <a:cubicBezTo>
                    <a:pt x="3568306" y="1928393"/>
                    <a:pt x="3600678" y="1921548"/>
                    <a:pt x="3611511" y="1931885"/>
                  </a:cubicBezTo>
                  <a:cubicBezTo>
                    <a:pt x="3629774" y="1935899"/>
                    <a:pt x="3646919" y="1925408"/>
                    <a:pt x="3664927" y="1922119"/>
                  </a:cubicBezTo>
                  <a:cubicBezTo>
                    <a:pt x="3680485" y="1919249"/>
                    <a:pt x="3700272" y="1920532"/>
                    <a:pt x="3709898" y="1915134"/>
                  </a:cubicBezTo>
                  <a:cubicBezTo>
                    <a:pt x="3710076" y="1910181"/>
                    <a:pt x="3712197" y="1907171"/>
                    <a:pt x="3714115" y="1903945"/>
                  </a:cubicBezTo>
                  <a:cubicBezTo>
                    <a:pt x="3730332" y="1897722"/>
                    <a:pt x="3734574" y="1879587"/>
                    <a:pt x="3747846" y="1870417"/>
                  </a:cubicBezTo>
                  <a:cubicBezTo>
                    <a:pt x="3751491" y="1870544"/>
                    <a:pt x="3749332" y="1876399"/>
                    <a:pt x="3754894" y="1874608"/>
                  </a:cubicBezTo>
                  <a:cubicBezTo>
                    <a:pt x="3755986" y="1868398"/>
                    <a:pt x="3753929" y="1865325"/>
                    <a:pt x="3752062" y="1862035"/>
                  </a:cubicBezTo>
                  <a:cubicBezTo>
                    <a:pt x="3758323" y="1858010"/>
                    <a:pt x="3763772" y="1853184"/>
                    <a:pt x="3768940" y="1848065"/>
                  </a:cubicBezTo>
                  <a:cubicBezTo>
                    <a:pt x="3770325" y="1842503"/>
                    <a:pt x="3764737" y="1843862"/>
                    <a:pt x="3766121" y="1838286"/>
                  </a:cubicBezTo>
                  <a:cubicBezTo>
                    <a:pt x="3774655" y="1836521"/>
                    <a:pt x="3784625" y="1836178"/>
                    <a:pt x="3794239" y="1835492"/>
                  </a:cubicBezTo>
                  <a:cubicBezTo>
                    <a:pt x="3806901" y="1825269"/>
                    <a:pt x="3819486" y="1814944"/>
                    <a:pt x="3846245" y="1818728"/>
                  </a:cubicBezTo>
                  <a:cubicBezTo>
                    <a:pt x="3847833" y="1815642"/>
                    <a:pt x="3852443" y="1815566"/>
                    <a:pt x="3856088" y="1814550"/>
                  </a:cubicBezTo>
                  <a:cubicBezTo>
                    <a:pt x="3864876" y="1803260"/>
                    <a:pt x="3873931" y="1792224"/>
                    <a:pt x="3887025" y="1785200"/>
                  </a:cubicBezTo>
                  <a:cubicBezTo>
                    <a:pt x="3891495" y="1778012"/>
                    <a:pt x="3894442" y="1769300"/>
                    <a:pt x="3902481" y="1765642"/>
                  </a:cubicBezTo>
                  <a:cubicBezTo>
                    <a:pt x="3902671" y="1759877"/>
                    <a:pt x="3896258" y="1760677"/>
                    <a:pt x="3898265" y="1753082"/>
                  </a:cubicBezTo>
                  <a:cubicBezTo>
                    <a:pt x="3892384" y="1751926"/>
                    <a:pt x="3887279" y="1750021"/>
                    <a:pt x="3884193" y="1746084"/>
                  </a:cubicBezTo>
                  <a:cubicBezTo>
                    <a:pt x="3889806" y="1744497"/>
                    <a:pt x="3899103" y="1751736"/>
                    <a:pt x="3901071" y="1744687"/>
                  </a:cubicBezTo>
                  <a:cubicBezTo>
                    <a:pt x="3896296" y="1739658"/>
                    <a:pt x="3885755" y="1740344"/>
                    <a:pt x="3879977" y="1736318"/>
                  </a:cubicBezTo>
                  <a:lnTo>
                    <a:pt x="3879977" y="1732127"/>
                  </a:lnTo>
                  <a:cubicBezTo>
                    <a:pt x="3882390" y="1728673"/>
                    <a:pt x="3891216" y="1735848"/>
                    <a:pt x="3892626" y="1729320"/>
                  </a:cubicBezTo>
                  <a:cubicBezTo>
                    <a:pt x="3889705" y="1723847"/>
                    <a:pt x="3876255" y="1728825"/>
                    <a:pt x="3875760" y="1720951"/>
                  </a:cubicBezTo>
                  <a:cubicBezTo>
                    <a:pt x="3880980" y="1719986"/>
                    <a:pt x="3879430" y="1720278"/>
                    <a:pt x="3885615" y="1719541"/>
                  </a:cubicBezTo>
                  <a:cubicBezTo>
                    <a:pt x="3891292" y="1708111"/>
                    <a:pt x="3874858" y="1712099"/>
                    <a:pt x="3872966" y="1704174"/>
                  </a:cubicBezTo>
                  <a:cubicBezTo>
                    <a:pt x="3878719" y="1704784"/>
                    <a:pt x="3881970" y="1702879"/>
                    <a:pt x="3885615" y="1701393"/>
                  </a:cubicBezTo>
                  <a:cubicBezTo>
                    <a:pt x="3892016" y="1681772"/>
                    <a:pt x="3868127" y="1682013"/>
                    <a:pt x="3863111" y="1669249"/>
                  </a:cubicBezTo>
                  <a:cubicBezTo>
                    <a:pt x="3856545" y="1668348"/>
                    <a:pt x="3846271" y="1671078"/>
                    <a:pt x="3842029" y="1667852"/>
                  </a:cubicBezTo>
                  <a:cubicBezTo>
                    <a:pt x="3840213" y="1662328"/>
                    <a:pt x="3846652" y="1664995"/>
                    <a:pt x="3844848" y="1659470"/>
                  </a:cubicBezTo>
                  <a:cubicBezTo>
                    <a:pt x="3839400" y="1662442"/>
                    <a:pt x="3833647" y="1665109"/>
                    <a:pt x="3823754" y="1663661"/>
                  </a:cubicBezTo>
                  <a:cubicBezTo>
                    <a:pt x="3820350" y="1669135"/>
                    <a:pt x="3820502" y="1678139"/>
                    <a:pt x="3813911" y="1680438"/>
                  </a:cubicBezTo>
                  <a:cubicBezTo>
                    <a:pt x="3812666" y="1675168"/>
                    <a:pt x="3803256" y="1677974"/>
                    <a:pt x="3801262" y="1673440"/>
                  </a:cubicBezTo>
                  <a:cubicBezTo>
                    <a:pt x="3806571" y="1668475"/>
                    <a:pt x="3814597" y="1666201"/>
                    <a:pt x="3818140" y="1659470"/>
                  </a:cubicBezTo>
                  <a:cubicBezTo>
                    <a:pt x="3811524" y="1652549"/>
                    <a:pt x="3804831" y="1645678"/>
                    <a:pt x="3799865" y="1637131"/>
                  </a:cubicBezTo>
                  <a:cubicBezTo>
                    <a:pt x="3784828" y="1639404"/>
                    <a:pt x="3758946" y="1630908"/>
                    <a:pt x="3756279" y="1645500"/>
                  </a:cubicBezTo>
                  <a:cubicBezTo>
                    <a:pt x="3760165" y="1648650"/>
                    <a:pt x="3765245" y="1644065"/>
                    <a:pt x="3768940" y="1642719"/>
                  </a:cubicBezTo>
                  <a:cubicBezTo>
                    <a:pt x="3773601" y="1642262"/>
                    <a:pt x="3774236" y="1645818"/>
                    <a:pt x="3777373" y="1646910"/>
                  </a:cubicBezTo>
                  <a:cubicBezTo>
                    <a:pt x="3752341" y="1649971"/>
                    <a:pt x="3734828" y="1660486"/>
                    <a:pt x="3725354" y="1679041"/>
                  </a:cubicBezTo>
                  <a:cubicBezTo>
                    <a:pt x="3720833" y="1679651"/>
                    <a:pt x="3717759" y="1681708"/>
                    <a:pt x="3712705" y="1681835"/>
                  </a:cubicBezTo>
                  <a:cubicBezTo>
                    <a:pt x="3711955" y="1687118"/>
                    <a:pt x="3706850" y="1688122"/>
                    <a:pt x="3704259" y="1691601"/>
                  </a:cubicBezTo>
                  <a:cubicBezTo>
                    <a:pt x="3684270" y="1690357"/>
                    <a:pt x="3689261" y="1713953"/>
                    <a:pt x="3670528" y="1713966"/>
                  </a:cubicBezTo>
                  <a:cubicBezTo>
                    <a:pt x="3674148" y="1710486"/>
                    <a:pt x="3669588" y="1708975"/>
                    <a:pt x="3667721" y="1706981"/>
                  </a:cubicBezTo>
                  <a:cubicBezTo>
                    <a:pt x="3670782" y="1703489"/>
                    <a:pt x="3677348" y="1703501"/>
                    <a:pt x="3678974" y="1698586"/>
                  </a:cubicBezTo>
                  <a:cubicBezTo>
                    <a:pt x="3678529" y="1695310"/>
                    <a:pt x="3672319" y="1697761"/>
                    <a:pt x="3673360" y="1692998"/>
                  </a:cubicBezTo>
                  <a:cubicBezTo>
                    <a:pt x="3685133" y="1687474"/>
                    <a:pt x="3683939" y="1669059"/>
                    <a:pt x="3705682" y="1673440"/>
                  </a:cubicBezTo>
                  <a:cubicBezTo>
                    <a:pt x="3735717" y="1666036"/>
                    <a:pt x="3749662" y="1642630"/>
                    <a:pt x="3770337" y="1625955"/>
                  </a:cubicBezTo>
                  <a:cubicBezTo>
                    <a:pt x="3782225" y="1625663"/>
                    <a:pt x="3792143" y="1623415"/>
                    <a:pt x="3795649" y="1614766"/>
                  </a:cubicBezTo>
                  <a:cubicBezTo>
                    <a:pt x="3796499" y="1612353"/>
                    <a:pt x="3802316" y="1614868"/>
                    <a:pt x="3802684" y="1611972"/>
                  </a:cubicBezTo>
                  <a:cubicBezTo>
                    <a:pt x="3795674" y="1600784"/>
                    <a:pt x="3764584" y="1613509"/>
                    <a:pt x="3767543" y="1592427"/>
                  </a:cubicBezTo>
                  <a:cubicBezTo>
                    <a:pt x="3758691" y="1591081"/>
                    <a:pt x="3757295" y="1597164"/>
                    <a:pt x="3754894" y="1602206"/>
                  </a:cubicBezTo>
                  <a:cubicBezTo>
                    <a:pt x="3739959" y="1602536"/>
                    <a:pt x="3720541" y="1597952"/>
                    <a:pt x="3715524" y="1584032"/>
                  </a:cubicBezTo>
                  <a:cubicBezTo>
                    <a:pt x="3711232" y="1585366"/>
                    <a:pt x="3712286" y="1591995"/>
                    <a:pt x="3705682" y="1591030"/>
                  </a:cubicBezTo>
                  <a:cubicBezTo>
                    <a:pt x="3704145" y="1584375"/>
                    <a:pt x="3710813" y="1585874"/>
                    <a:pt x="3709898" y="1579841"/>
                  </a:cubicBezTo>
                  <a:cubicBezTo>
                    <a:pt x="3701846" y="1577911"/>
                    <a:pt x="3702875" y="1584972"/>
                    <a:pt x="3697249" y="1585429"/>
                  </a:cubicBezTo>
                  <a:cubicBezTo>
                    <a:pt x="3693883" y="1586001"/>
                    <a:pt x="3698024" y="1579067"/>
                    <a:pt x="3693032" y="1581251"/>
                  </a:cubicBezTo>
                  <a:cubicBezTo>
                    <a:pt x="3691661" y="1586407"/>
                    <a:pt x="3685578" y="1586877"/>
                    <a:pt x="3681780" y="1589633"/>
                  </a:cubicBezTo>
                  <a:cubicBezTo>
                    <a:pt x="3682212" y="1586890"/>
                    <a:pt x="3679875" y="1586865"/>
                    <a:pt x="3678974" y="1585429"/>
                  </a:cubicBezTo>
                  <a:cubicBezTo>
                    <a:pt x="3685374" y="1586674"/>
                    <a:pt x="3684142" y="1574863"/>
                    <a:pt x="3678974" y="1575650"/>
                  </a:cubicBezTo>
                  <a:cubicBezTo>
                    <a:pt x="3675545" y="1582026"/>
                    <a:pt x="3669957" y="1586255"/>
                    <a:pt x="3664927" y="1591030"/>
                  </a:cubicBezTo>
                  <a:cubicBezTo>
                    <a:pt x="3666007" y="1587931"/>
                    <a:pt x="3667874" y="1585582"/>
                    <a:pt x="3667721" y="1581251"/>
                  </a:cubicBezTo>
                  <a:cubicBezTo>
                    <a:pt x="3659987" y="1578737"/>
                    <a:pt x="3656723" y="1587931"/>
                    <a:pt x="3650856" y="1582635"/>
                  </a:cubicBezTo>
                  <a:cubicBezTo>
                    <a:pt x="3653142" y="1576552"/>
                    <a:pt x="3661498" y="1576463"/>
                    <a:pt x="3660711" y="1567281"/>
                  </a:cubicBezTo>
                  <a:cubicBezTo>
                    <a:pt x="3649345" y="1567827"/>
                    <a:pt x="3647440" y="1552981"/>
                    <a:pt x="3653675" y="1547723"/>
                  </a:cubicBezTo>
                  <a:cubicBezTo>
                    <a:pt x="3646792" y="1543215"/>
                    <a:pt x="3649319" y="1552651"/>
                    <a:pt x="3642423" y="1551901"/>
                  </a:cubicBezTo>
                  <a:lnTo>
                    <a:pt x="3642423" y="1546326"/>
                  </a:lnTo>
                  <a:cubicBezTo>
                    <a:pt x="3636454" y="1545501"/>
                    <a:pt x="3639705" y="1553857"/>
                    <a:pt x="3632580" y="1551901"/>
                  </a:cubicBezTo>
                  <a:lnTo>
                    <a:pt x="3632580" y="1544929"/>
                  </a:lnTo>
                  <a:cubicBezTo>
                    <a:pt x="3626180" y="1544129"/>
                    <a:pt x="3623817" y="1547393"/>
                    <a:pt x="3617125" y="1546326"/>
                  </a:cubicBezTo>
                  <a:cubicBezTo>
                    <a:pt x="3616210" y="1536750"/>
                    <a:pt x="3597884" y="1537817"/>
                    <a:pt x="3605872" y="1523961"/>
                  </a:cubicBezTo>
                  <a:cubicBezTo>
                    <a:pt x="3597998" y="1524457"/>
                    <a:pt x="3581222" y="1528902"/>
                    <a:pt x="3577755" y="1521180"/>
                  </a:cubicBezTo>
                  <a:cubicBezTo>
                    <a:pt x="3586175" y="1516443"/>
                    <a:pt x="3598659" y="1520266"/>
                    <a:pt x="3603078" y="1514182"/>
                  </a:cubicBezTo>
                  <a:cubicBezTo>
                    <a:pt x="3598557" y="1511414"/>
                    <a:pt x="3584955" y="1511617"/>
                    <a:pt x="3587610" y="1516989"/>
                  </a:cubicBezTo>
                  <a:cubicBezTo>
                    <a:pt x="3582949" y="1514144"/>
                    <a:pt x="3574783" y="1514817"/>
                    <a:pt x="3572141" y="1510004"/>
                  </a:cubicBezTo>
                  <a:cubicBezTo>
                    <a:pt x="3575672" y="1506054"/>
                    <a:pt x="3588575" y="1511427"/>
                    <a:pt x="3587610" y="1503019"/>
                  </a:cubicBezTo>
                  <a:cubicBezTo>
                    <a:pt x="3575456" y="1500174"/>
                    <a:pt x="3555987" y="1497215"/>
                    <a:pt x="3553879" y="1489036"/>
                  </a:cubicBezTo>
                  <a:cubicBezTo>
                    <a:pt x="3559136" y="1487995"/>
                    <a:pt x="3560724" y="1490624"/>
                    <a:pt x="3560889" y="1494624"/>
                  </a:cubicBezTo>
                  <a:cubicBezTo>
                    <a:pt x="3569944" y="1494955"/>
                    <a:pt x="3577386" y="1496885"/>
                    <a:pt x="3587610" y="1496021"/>
                  </a:cubicBezTo>
                  <a:cubicBezTo>
                    <a:pt x="3589616" y="1489849"/>
                    <a:pt x="3582847" y="1492364"/>
                    <a:pt x="3583393" y="1487652"/>
                  </a:cubicBezTo>
                  <a:cubicBezTo>
                    <a:pt x="3587826" y="1486014"/>
                    <a:pt x="3585946" y="1478076"/>
                    <a:pt x="3593236" y="1479270"/>
                  </a:cubicBezTo>
                  <a:cubicBezTo>
                    <a:pt x="3593083" y="1484998"/>
                    <a:pt x="3592969" y="1490700"/>
                    <a:pt x="3594633" y="1494624"/>
                  </a:cubicBezTo>
                  <a:cubicBezTo>
                    <a:pt x="3597897" y="1495640"/>
                    <a:pt x="3605136" y="1498168"/>
                    <a:pt x="3604475" y="1491830"/>
                  </a:cubicBezTo>
                  <a:cubicBezTo>
                    <a:pt x="3599192" y="1487843"/>
                    <a:pt x="3600259" y="1483817"/>
                    <a:pt x="3604475" y="1479270"/>
                  </a:cubicBezTo>
                  <a:cubicBezTo>
                    <a:pt x="3595128" y="1479054"/>
                    <a:pt x="3604082" y="1475041"/>
                    <a:pt x="3604475" y="1472285"/>
                  </a:cubicBezTo>
                  <a:cubicBezTo>
                    <a:pt x="3599141" y="1464538"/>
                    <a:pt x="3590137" y="1460449"/>
                    <a:pt x="3577755" y="1459699"/>
                  </a:cubicBezTo>
                  <a:cubicBezTo>
                    <a:pt x="3577539" y="1455750"/>
                    <a:pt x="3582517" y="1456982"/>
                    <a:pt x="3580587" y="1451317"/>
                  </a:cubicBezTo>
                  <a:cubicBezTo>
                    <a:pt x="3573538" y="1449463"/>
                    <a:pt x="3563048" y="1451051"/>
                    <a:pt x="3559505" y="1445729"/>
                  </a:cubicBezTo>
                  <a:cubicBezTo>
                    <a:pt x="3565004" y="1445158"/>
                    <a:pt x="3566896" y="1440992"/>
                    <a:pt x="3572141" y="1440154"/>
                  </a:cubicBezTo>
                  <a:cubicBezTo>
                    <a:pt x="3571252" y="1449971"/>
                    <a:pt x="3581044" y="1440548"/>
                    <a:pt x="3583393" y="1447139"/>
                  </a:cubicBezTo>
                  <a:cubicBezTo>
                    <a:pt x="3581654" y="1442618"/>
                    <a:pt x="3587927" y="1446060"/>
                    <a:pt x="3586187" y="1441538"/>
                  </a:cubicBezTo>
                  <a:cubicBezTo>
                    <a:pt x="3584663" y="1437944"/>
                    <a:pt x="3577132" y="1440332"/>
                    <a:pt x="3574961" y="1437360"/>
                  </a:cubicBezTo>
                  <a:cubicBezTo>
                    <a:pt x="3576370" y="1428496"/>
                    <a:pt x="3568941" y="1428419"/>
                    <a:pt x="3566528" y="1423390"/>
                  </a:cubicBezTo>
                  <a:cubicBezTo>
                    <a:pt x="3570312" y="1422971"/>
                    <a:pt x="3576942" y="1425359"/>
                    <a:pt x="3574961" y="1419199"/>
                  </a:cubicBezTo>
                  <a:cubicBezTo>
                    <a:pt x="3569080" y="1417853"/>
                    <a:pt x="3565931" y="1418996"/>
                    <a:pt x="3562311" y="1413598"/>
                  </a:cubicBezTo>
                  <a:cubicBezTo>
                    <a:pt x="3557968" y="1412557"/>
                    <a:pt x="3560597" y="1418424"/>
                    <a:pt x="3555276" y="1416405"/>
                  </a:cubicBezTo>
                  <a:cubicBezTo>
                    <a:pt x="3552126" y="1415808"/>
                    <a:pt x="3550792" y="1413395"/>
                    <a:pt x="3548240" y="1412201"/>
                  </a:cubicBezTo>
                  <a:cubicBezTo>
                    <a:pt x="3551516" y="1412671"/>
                    <a:pt x="3553650" y="1411986"/>
                    <a:pt x="3555276" y="1410804"/>
                  </a:cubicBezTo>
                  <a:cubicBezTo>
                    <a:pt x="3555441" y="1405064"/>
                    <a:pt x="3548710" y="1406169"/>
                    <a:pt x="3548240" y="1401038"/>
                  </a:cubicBezTo>
                  <a:cubicBezTo>
                    <a:pt x="3543680" y="1399413"/>
                    <a:pt x="3539616" y="1405305"/>
                    <a:pt x="3537000" y="1401038"/>
                  </a:cubicBezTo>
                  <a:cubicBezTo>
                    <a:pt x="3539629" y="1395653"/>
                    <a:pt x="3545027" y="1383868"/>
                    <a:pt x="3537000" y="1380083"/>
                  </a:cubicBezTo>
                  <a:cubicBezTo>
                    <a:pt x="3530434" y="1382991"/>
                    <a:pt x="3512870" y="1393748"/>
                    <a:pt x="3508895" y="1385671"/>
                  </a:cubicBezTo>
                  <a:cubicBezTo>
                    <a:pt x="3515601" y="1382560"/>
                    <a:pt x="3522522" y="1379664"/>
                    <a:pt x="3529965" y="1377276"/>
                  </a:cubicBezTo>
                  <a:cubicBezTo>
                    <a:pt x="3531273" y="1366685"/>
                    <a:pt x="3525888" y="1362722"/>
                    <a:pt x="3521544" y="1357731"/>
                  </a:cubicBezTo>
                  <a:cubicBezTo>
                    <a:pt x="3517214" y="1356677"/>
                    <a:pt x="3519830" y="1362544"/>
                    <a:pt x="3514509" y="1360512"/>
                  </a:cubicBezTo>
                  <a:cubicBezTo>
                    <a:pt x="3515474" y="1354302"/>
                    <a:pt x="3514407" y="1353286"/>
                    <a:pt x="3515906" y="1346568"/>
                  </a:cubicBezTo>
                  <a:cubicBezTo>
                    <a:pt x="3507181" y="1343520"/>
                    <a:pt x="3503167" y="1352435"/>
                    <a:pt x="3497643" y="1347952"/>
                  </a:cubicBezTo>
                  <a:cubicBezTo>
                    <a:pt x="3499205" y="1344853"/>
                    <a:pt x="3503206" y="1344168"/>
                    <a:pt x="3504691" y="1340967"/>
                  </a:cubicBezTo>
                  <a:cubicBezTo>
                    <a:pt x="3504907" y="1336992"/>
                    <a:pt x="3499929" y="1338237"/>
                    <a:pt x="3501859" y="1332572"/>
                  </a:cubicBezTo>
                  <a:cubicBezTo>
                    <a:pt x="3495040" y="1333550"/>
                    <a:pt x="3487877" y="1335608"/>
                    <a:pt x="3486404" y="1328394"/>
                  </a:cubicBezTo>
                  <a:cubicBezTo>
                    <a:pt x="3489642" y="1326959"/>
                    <a:pt x="3493884" y="1326502"/>
                    <a:pt x="3493427" y="1321409"/>
                  </a:cubicBezTo>
                  <a:cubicBezTo>
                    <a:pt x="3487572" y="1317891"/>
                    <a:pt x="3479863" y="1316253"/>
                    <a:pt x="3476561" y="1310233"/>
                  </a:cubicBezTo>
                  <a:cubicBezTo>
                    <a:pt x="3483000" y="1310957"/>
                    <a:pt x="3482238" y="1305521"/>
                    <a:pt x="3480777" y="1301851"/>
                  </a:cubicBezTo>
                  <a:cubicBezTo>
                    <a:pt x="3475494" y="1299083"/>
                    <a:pt x="3476028" y="1309014"/>
                    <a:pt x="3473754" y="1304645"/>
                  </a:cubicBezTo>
                  <a:lnTo>
                    <a:pt x="3473754" y="1293469"/>
                  </a:lnTo>
                  <a:cubicBezTo>
                    <a:pt x="3467176" y="1292542"/>
                    <a:pt x="3467531" y="1298460"/>
                    <a:pt x="3462489" y="1299044"/>
                  </a:cubicBezTo>
                  <a:cubicBezTo>
                    <a:pt x="3461372" y="1294206"/>
                    <a:pt x="3464598" y="1293685"/>
                    <a:pt x="3463912" y="1289278"/>
                  </a:cubicBezTo>
                  <a:cubicBezTo>
                    <a:pt x="3457955" y="1286725"/>
                    <a:pt x="3458298" y="1297520"/>
                    <a:pt x="3454057" y="1292059"/>
                  </a:cubicBezTo>
                  <a:cubicBezTo>
                    <a:pt x="3455149" y="1286154"/>
                    <a:pt x="3464267" y="1288237"/>
                    <a:pt x="3462489" y="1279486"/>
                  </a:cubicBezTo>
                  <a:cubicBezTo>
                    <a:pt x="3463061" y="1276134"/>
                    <a:pt x="3456101" y="1280261"/>
                    <a:pt x="3458273" y="1275308"/>
                  </a:cubicBezTo>
                  <a:cubicBezTo>
                    <a:pt x="3459746" y="1272895"/>
                    <a:pt x="3466515" y="1273581"/>
                    <a:pt x="3462489" y="1269720"/>
                  </a:cubicBezTo>
                  <a:cubicBezTo>
                    <a:pt x="3459187" y="1266964"/>
                    <a:pt x="3453638" y="1266431"/>
                    <a:pt x="3448456" y="1265542"/>
                  </a:cubicBezTo>
                  <a:cubicBezTo>
                    <a:pt x="3448215" y="1269479"/>
                    <a:pt x="3452672" y="1268780"/>
                    <a:pt x="3452672" y="1272501"/>
                  </a:cubicBezTo>
                  <a:cubicBezTo>
                    <a:pt x="3441954" y="1279880"/>
                    <a:pt x="3436543" y="1297330"/>
                    <a:pt x="3435807" y="1310233"/>
                  </a:cubicBezTo>
                  <a:cubicBezTo>
                    <a:pt x="3436645" y="1304721"/>
                    <a:pt x="3428085" y="1308595"/>
                    <a:pt x="3424542" y="1307439"/>
                  </a:cubicBezTo>
                  <a:cubicBezTo>
                    <a:pt x="3425380" y="1312468"/>
                    <a:pt x="3420262" y="1311554"/>
                    <a:pt x="3420338" y="1315821"/>
                  </a:cubicBezTo>
                  <a:cubicBezTo>
                    <a:pt x="3421710" y="1324241"/>
                    <a:pt x="3437636" y="1325587"/>
                    <a:pt x="3435807" y="1332572"/>
                  </a:cubicBezTo>
                  <a:cubicBezTo>
                    <a:pt x="3433191" y="1328648"/>
                    <a:pt x="3425875" y="1329397"/>
                    <a:pt x="3420338" y="1328394"/>
                  </a:cubicBezTo>
                  <a:cubicBezTo>
                    <a:pt x="3418674" y="1334693"/>
                    <a:pt x="3426561" y="1331518"/>
                    <a:pt x="3424542" y="1338173"/>
                  </a:cubicBezTo>
                  <a:cubicBezTo>
                    <a:pt x="3415512" y="1336509"/>
                    <a:pt x="3422040" y="1342199"/>
                    <a:pt x="3418928" y="1345158"/>
                  </a:cubicBezTo>
                  <a:cubicBezTo>
                    <a:pt x="3414890" y="1347127"/>
                    <a:pt x="3411258" y="1340815"/>
                    <a:pt x="3411905" y="1346568"/>
                  </a:cubicBezTo>
                  <a:cubicBezTo>
                    <a:pt x="3410940" y="1354493"/>
                    <a:pt x="3422015" y="1350479"/>
                    <a:pt x="3423145" y="1356334"/>
                  </a:cubicBezTo>
                  <a:cubicBezTo>
                    <a:pt x="3406698" y="1353007"/>
                    <a:pt x="3406330" y="1365694"/>
                    <a:pt x="3396437" y="1368894"/>
                  </a:cubicBezTo>
                  <a:cubicBezTo>
                    <a:pt x="3399142" y="1380236"/>
                    <a:pt x="3409213" y="1392199"/>
                    <a:pt x="3396437" y="1401038"/>
                  </a:cubicBezTo>
                  <a:cubicBezTo>
                    <a:pt x="3397808" y="1383830"/>
                    <a:pt x="3396488" y="1369326"/>
                    <a:pt x="3378161" y="1371688"/>
                  </a:cubicBezTo>
                  <a:cubicBezTo>
                    <a:pt x="3372726" y="1377010"/>
                    <a:pt x="3375202" y="1390180"/>
                    <a:pt x="3368319" y="1394053"/>
                  </a:cubicBezTo>
                  <a:lnTo>
                    <a:pt x="3358489" y="1394053"/>
                  </a:lnTo>
                  <a:cubicBezTo>
                    <a:pt x="3349993" y="1401445"/>
                    <a:pt x="3339858" y="1407198"/>
                    <a:pt x="3330371" y="1413598"/>
                  </a:cubicBezTo>
                  <a:cubicBezTo>
                    <a:pt x="3328593" y="1417891"/>
                    <a:pt x="3329470" y="1424838"/>
                    <a:pt x="3323336" y="1424787"/>
                  </a:cubicBezTo>
                  <a:cubicBezTo>
                    <a:pt x="3325012" y="1419936"/>
                    <a:pt x="3324263" y="1412671"/>
                    <a:pt x="3327552" y="1409420"/>
                  </a:cubicBezTo>
                  <a:cubicBezTo>
                    <a:pt x="3325101" y="1406728"/>
                    <a:pt x="3325482" y="1401241"/>
                    <a:pt x="3321939" y="1399628"/>
                  </a:cubicBezTo>
                  <a:cubicBezTo>
                    <a:pt x="3319538" y="1400517"/>
                    <a:pt x="3319614" y="1403858"/>
                    <a:pt x="3317709" y="1405229"/>
                  </a:cubicBezTo>
                  <a:cubicBezTo>
                    <a:pt x="3318929" y="1397050"/>
                    <a:pt x="3316287" y="1392682"/>
                    <a:pt x="3310686" y="1391259"/>
                  </a:cubicBezTo>
                  <a:cubicBezTo>
                    <a:pt x="3307168" y="1394282"/>
                    <a:pt x="3307194" y="1400822"/>
                    <a:pt x="3302254" y="1402435"/>
                  </a:cubicBezTo>
                  <a:cubicBezTo>
                    <a:pt x="3301009" y="1391551"/>
                    <a:pt x="3296792" y="1383652"/>
                    <a:pt x="3293821" y="1374482"/>
                  </a:cubicBezTo>
                  <a:cubicBezTo>
                    <a:pt x="3268916" y="1364513"/>
                    <a:pt x="3250018" y="1380020"/>
                    <a:pt x="3236201" y="1389849"/>
                  </a:cubicBezTo>
                  <a:cubicBezTo>
                    <a:pt x="3235617" y="1383436"/>
                    <a:pt x="3227273" y="1384744"/>
                    <a:pt x="3223552" y="1381480"/>
                  </a:cubicBezTo>
                  <a:cubicBezTo>
                    <a:pt x="3230816" y="1378470"/>
                    <a:pt x="3238804" y="1376146"/>
                    <a:pt x="3239007" y="1366113"/>
                  </a:cubicBezTo>
                  <a:cubicBezTo>
                    <a:pt x="3243364" y="1368285"/>
                    <a:pt x="3243135" y="1375029"/>
                    <a:pt x="3246031" y="1378686"/>
                  </a:cubicBezTo>
                  <a:cubicBezTo>
                    <a:pt x="3250514" y="1373822"/>
                    <a:pt x="3261791" y="1361351"/>
                    <a:pt x="3251657" y="1354937"/>
                  </a:cubicBezTo>
                  <a:cubicBezTo>
                    <a:pt x="3255746" y="1352626"/>
                    <a:pt x="3259747" y="1348701"/>
                    <a:pt x="3265703" y="1352143"/>
                  </a:cubicBezTo>
                  <a:cubicBezTo>
                    <a:pt x="3264255" y="1345552"/>
                    <a:pt x="3255492" y="1342351"/>
                    <a:pt x="3248837" y="1345158"/>
                  </a:cubicBezTo>
                  <a:cubicBezTo>
                    <a:pt x="3250158" y="1339659"/>
                    <a:pt x="3243948" y="1341628"/>
                    <a:pt x="3246031" y="1335379"/>
                  </a:cubicBezTo>
                  <a:cubicBezTo>
                    <a:pt x="3249942" y="1334135"/>
                    <a:pt x="3249358" y="1328432"/>
                    <a:pt x="3254451" y="1328394"/>
                  </a:cubicBezTo>
                  <a:cubicBezTo>
                    <a:pt x="3256241" y="1318234"/>
                    <a:pt x="3251327" y="1314729"/>
                    <a:pt x="3250247" y="1307439"/>
                  </a:cubicBezTo>
                  <a:cubicBezTo>
                    <a:pt x="3246488" y="1306499"/>
                    <a:pt x="3241459" y="1306842"/>
                    <a:pt x="3239007" y="1304645"/>
                  </a:cubicBezTo>
                  <a:cubicBezTo>
                    <a:pt x="3245954" y="1305039"/>
                    <a:pt x="3247174" y="1299730"/>
                    <a:pt x="3254451" y="1300454"/>
                  </a:cubicBezTo>
                  <a:cubicBezTo>
                    <a:pt x="3258947" y="1283017"/>
                    <a:pt x="3247720" y="1256779"/>
                    <a:pt x="3268522" y="1254340"/>
                  </a:cubicBezTo>
                  <a:cubicBezTo>
                    <a:pt x="3268916" y="1246047"/>
                    <a:pt x="3267227" y="1239786"/>
                    <a:pt x="3260090" y="1238986"/>
                  </a:cubicBezTo>
                  <a:cubicBezTo>
                    <a:pt x="3257575" y="1245603"/>
                    <a:pt x="3249574" y="1257579"/>
                    <a:pt x="3240417" y="1248752"/>
                  </a:cubicBezTo>
                  <a:cubicBezTo>
                    <a:pt x="3239985" y="1246022"/>
                    <a:pt x="3242297" y="1245997"/>
                    <a:pt x="3243224" y="1244561"/>
                  </a:cubicBezTo>
                  <a:cubicBezTo>
                    <a:pt x="3224466" y="1233398"/>
                    <a:pt x="3185375" y="1242466"/>
                    <a:pt x="3175749" y="1222222"/>
                  </a:cubicBezTo>
                  <a:cubicBezTo>
                    <a:pt x="3178403" y="1221587"/>
                    <a:pt x="3184220" y="1224127"/>
                    <a:pt x="3182772" y="1219428"/>
                  </a:cubicBezTo>
                  <a:cubicBezTo>
                    <a:pt x="3183420" y="1215529"/>
                    <a:pt x="3175114" y="1220520"/>
                    <a:pt x="3175749" y="1216634"/>
                  </a:cubicBezTo>
                  <a:cubicBezTo>
                    <a:pt x="3175457" y="1209827"/>
                    <a:pt x="3186658" y="1214424"/>
                    <a:pt x="3186988" y="1208252"/>
                  </a:cubicBezTo>
                  <a:cubicBezTo>
                    <a:pt x="3185972" y="1204150"/>
                    <a:pt x="3181705" y="1203261"/>
                    <a:pt x="3178555" y="1201267"/>
                  </a:cubicBezTo>
                  <a:cubicBezTo>
                    <a:pt x="3174428" y="1202270"/>
                    <a:pt x="3173171" y="1206169"/>
                    <a:pt x="3167316" y="1205458"/>
                  </a:cubicBezTo>
                  <a:cubicBezTo>
                    <a:pt x="3167494" y="1198270"/>
                    <a:pt x="3163392" y="1195374"/>
                    <a:pt x="3161703" y="1190078"/>
                  </a:cubicBezTo>
                  <a:cubicBezTo>
                    <a:pt x="3154781" y="1189736"/>
                    <a:pt x="3148164" y="1189685"/>
                    <a:pt x="3144824" y="1192898"/>
                  </a:cubicBezTo>
                  <a:cubicBezTo>
                    <a:pt x="3143783" y="1185329"/>
                    <a:pt x="3151276" y="1186256"/>
                    <a:pt x="3149041" y="1177518"/>
                  </a:cubicBezTo>
                  <a:cubicBezTo>
                    <a:pt x="3135884" y="1175651"/>
                    <a:pt x="3127108" y="1159967"/>
                    <a:pt x="3111080" y="1156550"/>
                  </a:cubicBezTo>
                  <a:cubicBezTo>
                    <a:pt x="3095879" y="1158214"/>
                    <a:pt x="3086620" y="1165771"/>
                    <a:pt x="3071723" y="1167726"/>
                  </a:cubicBezTo>
                  <a:cubicBezTo>
                    <a:pt x="3071545" y="1170343"/>
                    <a:pt x="3070796" y="1172413"/>
                    <a:pt x="3068916" y="1173327"/>
                  </a:cubicBezTo>
                  <a:cubicBezTo>
                    <a:pt x="3061754" y="1167015"/>
                    <a:pt x="3040265" y="1162011"/>
                    <a:pt x="3030969" y="1170520"/>
                  </a:cubicBezTo>
                  <a:cubicBezTo>
                    <a:pt x="3030639" y="1167892"/>
                    <a:pt x="3032556" y="1167447"/>
                    <a:pt x="3032366" y="1164945"/>
                  </a:cubicBezTo>
                  <a:cubicBezTo>
                    <a:pt x="3007588" y="1162189"/>
                    <a:pt x="2993174" y="1142936"/>
                    <a:pt x="2963494" y="1149578"/>
                  </a:cubicBezTo>
                  <a:cubicBezTo>
                    <a:pt x="2962808" y="1151229"/>
                    <a:pt x="2961982" y="1152740"/>
                    <a:pt x="2960687" y="1153769"/>
                  </a:cubicBezTo>
                  <a:cubicBezTo>
                    <a:pt x="2941091" y="1155369"/>
                    <a:pt x="2931096" y="1171981"/>
                    <a:pt x="2936786" y="1194282"/>
                  </a:cubicBezTo>
                  <a:cubicBezTo>
                    <a:pt x="2943136" y="1197292"/>
                    <a:pt x="2944596" y="1205128"/>
                    <a:pt x="2950845" y="1208252"/>
                  </a:cubicBezTo>
                  <a:cubicBezTo>
                    <a:pt x="2944139" y="1213231"/>
                    <a:pt x="2940215" y="1220978"/>
                    <a:pt x="2939592" y="1232001"/>
                  </a:cubicBezTo>
                  <a:cubicBezTo>
                    <a:pt x="2932125" y="1238542"/>
                    <a:pt x="2919298" y="1239774"/>
                    <a:pt x="2917113" y="1251559"/>
                  </a:cubicBezTo>
                  <a:cubicBezTo>
                    <a:pt x="2923997" y="1252156"/>
                    <a:pt x="2929115" y="1254531"/>
                    <a:pt x="2935363" y="1255737"/>
                  </a:cubicBezTo>
                  <a:cubicBezTo>
                    <a:pt x="2935516" y="1261465"/>
                    <a:pt x="2926588" y="1258189"/>
                    <a:pt x="2928353" y="1265542"/>
                  </a:cubicBezTo>
                  <a:cubicBezTo>
                    <a:pt x="2930232" y="1268323"/>
                    <a:pt x="2937522" y="1265720"/>
                    <a:pt x="2935363" y="1272501"/>
                  </a:cubicBezTo>
                  <a:cubicBezTo>
                    <a:pt x="2930817" y="1271689"/>
                    <a:pt x="2928848" y="1273467"/>
                    <a:pt x="2925546" y="1273898"/>
                  </a:cubicBezTo>
                  <a:cubicBezTo>
                    <a:pt x="2925597" y="1275829"/>
                    <a:pt x="2924873" y="1276972"/>
                    <a:pt x="2924136" y="1278102"/>
                  </a:cubicBezTo>
                  <a:cubicBezTo>
                    <a:pt x="2929115" y="1283614"/>
                    <a:pt x="2933026" y="1290383"/>
                    <a:pt x="2929763" y="1300454"/>
                  </a:cubicBezTo>
                  <a:cubicBezTo>
                    <a:pt x="2931795" y="1301216"/>
                    <a:pt x="2937027" y="1298816"/>
                    <a:pt x="2936786" y="1301851"/>
                  </a:cubicBezTo>
                  <a:cubicBezTo>
                    <a:pt x="2934919" y="1315021"/>
                    <a:pt x="2923514" y="1322539"/>
                    <a:pt x="2911487" y="1321409"/>
                  </a:cubicBezTo>
                  <a:cubicBezTo>
                    <a:pt x="2908617" y="1329270"/>
                    <a:pt x="2902775" y="1334173"/>
                    <a:pt x="2901632" y="1343748"/>
                  </a:cubicBezTo>
                  <a:cubicBezTo>
                    <a:pt x="2888411" y="1345628"/>
                    <a:pt x="2887332" y="1355775"/>
                    <a:pt x="2876346" y="1363319"/>
                  </a:cubicBezTo>
                  <a:cubicBezTo>
                    <a:pt x="2866821" y="1369834"/>
                    <a:pt x="2862173" y="1372400"/>
                    <a:pt x="2860878" y="1385671"/>
                  </a:cubicBezTo>
                  <a:cubicBezTo>
                    <a:pt x="2880588" y="1406601"/>
                    <a:pt x="2906788" y="1414259"/>
                    <a:pt x="2917113" y="1441538"/>
                  </a:cubicBezTo>
                  <a:cubicBezTo>
                    <a:pt x="2929420" y="1474127"/>
                    <a:pt x="2921939" y="1520329"/>
                    <a:pt x="2905848" y="1542135"/>
                  </a:cubicBezTo>
                  <a:cubicBezTo>
                    <a:pt x="2904223" y="1544332"/>
                    <a:pt x="2899321" y="1545196"/>
                    <a:pt x="2897416" y="1547723"/>
                  </a:cubicBezTo>
                  <a:cubicBezTo>
                    <a:pt x="2891485" y="1555648"/>
                    <a:pt x="2889351" y="1560995"/>
                    <a:pt x="2881960" y="1567281"/>
                  </a:cubicBezTo>
                  <a:cubicBezTo>
                    <a:pt x="2859239" y="1586547"/>
                    <a:pt x="2831465" y="1602435"/>
                    <a:pt x="2804642" y="1611972"/>
                  </a:cubicBezTo>
                  <a:cubicBezTo>
                    <a:pt x="2792641" y="1616265"/>
                    <a:pt x="2783090" y="1617700"/>
                    <a:pt x="2772333" y="1620354"/>
                  </a:cubicBezTo>
                  <a:cubicBezTo>
                    <a:pt x="2758681" y="1623745"/>
                    <a:pt x="2734195" y="1625511"/>
                    <a:pt x="2728747" y="1635747"/>
                  </a:cubicBezTo>
                  <a:cubicBezTo>
                    <a:pt x="2737497" y="1641449"/>
                    <a:pt x="2735021" y="1658378"/>
                    <a:pt x="2739999" y="1667852"/>
                  </a:cubicBezTo>
                  <a:cubicBezTo>
                    <a:pt x="2751594" y="1670151"/>
                    <a:pt x="2747987" y="1681949"/>
                    <a:pt x="2749829" y="1691601"/>
                  </a:cubicBezTo>
                  <a:cubicBezTo>
                    <a:pt x="2746070" y="1692529"/>
                    <a:pt x="2744685" y="1695805"/>
                    <a:pt x="2742806" y="1698586"/>
                  </a:cubicBezTo>
                  <a:cubicBezTo>
                    <a:pt x="2750350" y="1702549"/>
                    <a:pt x="2742844" y="1714004"/>
                    <a:pt x="2739999" y="1716773"/>
                  </a:cubicBezTo>
                  <a:cubicBezTo>
                    <a:pt x="2748165" y="1725117"/>
                    <a:pt x="2737027" y="1735328"/>
                    <a:pt x="2737180" y="1744687"/>
                  </a:cubicBezTo>
                  <a:cubicBezTo>
                    <a:pt x="2739491" y="1749374"/>
                    <a:pt x="2742806" y="1753082"/>
                    <a:pt x="2745613" y="1757260"/>
                  </a:cubicBezTo>
                  <a:cubicBezTo>
                    <a:pt x="2745397" y="1760308"/>
                    <a:pt x="2742082" y="1760258"/>
                    <a:pt x="2738589" y="1760067"/>
                  </a:cubicBezTo>
                  <a:cubicBezTo>
                    <a:pt x="2740787" y="1773986"/>
                    <a:pt x="2753296" y="1781924"/>
                    <a:pt x="2745613" y="1797786"/>
                  </a:cubicBezTo>
                  <a:cubicBezTo>
                    <a:pt x="2733484" y="1800148"/>
                    <a:pt x="2733446" y="1814563"/>
                    <a:pt x="2720314" y="1815934"/>
                  </a:cubicBezTo>
                  <a:cubicBezTo>
                    <a:pt x="2721571" y="1820024"/>
                    <a:pt x="2721571" y="1820227"/>
                    <a:pt x="2720314" y="1824316"/>
                  </a:cubicBezTo>
                  <a:cubicBezTo>
                    <a:pt x="2717215" y="1825891"/>
                    <a:pt x="2712542" y="1825929"/>
                    <a:pt x="2711881" y="1829917"/>
                  </a:cubicBezTo>
                  <a:cubicBezTo>
                    <a:pt x="2716098" y="1833651"/>
                    <a:pt x="2717241" y="1840433"/>
                    <a:pt x="2717507" y="1848065"/>
                  </a:cubicBezTo>
                  <a:cubicBezTo>
                    <a:pt x="2708960" y="1847951"/>
                    <a:pt x="2710446" y="1857832"/>
                    <a:pt x="2707665" y="1863432"/>
                  </a:cubicBezTo>
                  <a:cubicBezTo>
                    <a:pt x="2703144" y="1855343"/>
                    <a:pt x="2706052" y="1839874"/>
                    <a:pt x="2693593" y="1839683"/>
                  </a:cubicBezTo>
                  <a:lnTo>
                    <a:pt x="2693593" y="1832698"/>
                  </a:lnTo>
                  <a:cubicBezTo>
                    <a:pt x="2672245" y="1835035"/>
                    <a:pt x="2662085" y="1856016"/>
                    <a:pt x="2665488" y="1874608"/>
                  </a:cubicBezTo>
                  <a:cubicBezTo>
                    <a:pt x="2657944" y="1861172"/>
                    <a:pt x="2647111" y="1850961"/>
                    <a:pt x="2627541" y="1849475"/>
                  </a:cubicBezTo>
                  <a:cubicBezTo>
                    <a:pt x="2616034" y="1853412"/>
                    <a:pt x="2608745" y="1868944"/>
                    <a:pt x="2593797" y="1864829"/>
                  </a:cubicBezTo>
                  <a:cubicBezTo>
                    <a:pt x="2606954" y="1857883"/>
                    <a:pt x="2622016" y="1852815"/>
                    <a:pt x="2630347" y="1841093"/>
                  </a:cubicBezTo>
                  <a:cubicBezTo>
                    <a:pt x="2628684" y="1805012"/>
                    <a:pt x="2601506" y="1794319"/>
                    <a:pt x="2575521" y="1782406"/>
                  </a:cubicBezTo>
                  <a:cubicBezTo>
                    <a:pt x="2578950" y="1779765"/>
                    <a:pt x="2586748" y="1781454"/>
                    <a:pt x="2591003" y="1779612"/>
                  </a:cubicBezTo>
                  <a:cubicBezTo>
                    <a:pt x="2594343" y="1761197"/>
                    <a:pt x="2578862" y="1752549"/>
                    <a:pt x="2571305" y="1740509"/>
                  </a:cubicBezTo>
                  <a:cubicBezTo>
                    <a:pt x="2561767" y="1725295"/>
                    <a:pt x="2579878" y="1722056"/>
                    <a:pt x="2585364" y="1708365"/>
                  </a:cubicBezTo>
                  <a:cubicBezTo>
                    <a:pt x="2588094" y="1701571"/>
                    <a:pt x="2586736" y="1693037"/>
                    <a:pt x="2588183" y="1687410"/>
                  </a:cubicBezTo>
                  <a:cubicBezTo>
                    <a:pt x="2590380" y="1678876"/>
                    <a:pt x="2598318" y="1669605"/>
                    <a:pt x="2588183" y="1658073"/>
                  </a:cubicBezTo>
                  <a:cubicBezTo>
                    <a:pt x="2588602" y="1628698"/>
                    <a:pt x="2614015" y="1624152"/>
                    <a:pt x="2614891" y="1595208"/>
                  </a:cubicBezTo>
                  <a:cubicBezTo>
                    <a:pt x="2604173" y="1594446"/>
                    <a:pt x="2598343" y="1582724"/>
                    <a:pt x="2588183" y="1589633"/>
                  </a:cubicBezTo>
                  <a:cubicBezTo>
                    <a:pt x="2585567" y="1589430"/>
                    <a:pt x="2587307" y="1584896"/>
                    <a:pt x="2585364" y="1584032"/>
                  </a:cubicBezTo>
                  <a:cubicBezTo>
                    <a:pt x="2569375" y="1587957"/>
                    <a:pt x="2560751" y="1573936"/>
                    <a:pt x="2550223" y="1581251"/>
                  </a:cubicBezTo>
                  <a:cubicBezTo>
                    <a:pt x="2541092" y="1567688"/>
                    <a:pt x="2505925" y="1582064"/>
                    <a:pt x="2492590" y="1570062"/>
                  </a:cubicBezTo>
                  <a:cubicBezTo>
                    <a:pt x="2485364" y="1567992"/>
                    <a:pt x="2486558" y="1574304"/>
                    <a:pt x="2479929" y="1572869"/>
                  </a:cubicBezTo>
                  <a:cubicBezTo>
                    <a:pt x="2479090" y="1567840"/>
                    <a:pt x="2484234" y="1568742"/>
                    <a:pt x="2484158" y="1564474"/>
                  </a:cubicBezTo>
                  <a:cubicBezTo>
                    <a:pt x="2472563" y="1557832"/>
                    <a:pt x="2467508" y="1544701"/>
                    <a:pt x="2457462" y="1536547"/>
                  </a:cubicBezTo>
                  <a:cubicBezTo>
                    <a:pt x="2429789" y="1533753"/>
                    <a:pt x="2420950" y="1512290"/>
                    <a:pt x="2391384" y="1511388"/>
                  </a:cubicBezTo>
                  <a:cubicBezTo>
                    <a:pt x="2389530" y="1505331"/>
                    <a:pt x="2389886" y="1497063"/>
                    <a:pt x="2388577" y="1490433"/>
                  </a:cubicBezTo>
                  <a:cubicBezTo>
                    <a:pt x="2369820" y="1476032"/>
                    <a:pt x="2365476" y="1447279"/>
                    <a:pt x="2335161" y="1444332"/>
                  </a:cubicBezTo>
                  <a:cubicBezTo>
                    <a:pt x="2329611" y="1438681"/>
                    <a:pt x="2321839" y="1435227"/>
                    <a:pt x="2312670" y="1433169"/>
                  </a:cubicBezTo>
                  <a:cubicBezTo>
                    <a:pt x="2298915" y="1416431"/>
                    <a:pt x="2271369" y="1407998"/>
                    <a:pt x="2239568" y="1413598"/>
                  </a:cubicBezTo>
                  <a:cubicBezTo>
                    <a:pt x="2237714" y="1413611"/>
                    <a:pt x="2238286" y="1416062"/>
                    <a:pt x="2236762" y="1416405"/>
                  </a:cubicBezTo>
                  <a:cubicBezTo>
                    <a:pt x="2226373" y="1414932"/>
                    <a:pt x="2216708" y="1421574"/>
                    <a:pt x="2208656" y="1417802"/>
                  </a:cubicBezTo>
                  <a:cubicBezTo>
                    <a:pt x="2211336" y="1417205"/>
                    <a:pt x="2214689" y="1417294"/>
                    <a:pt x="2214270" y="1413598"/>
                  </a:cubicBezTo>
                  <a:cubicBezTo>
                    <a:pt x="2202738" y="1410728"/>
                    <a:pt x="2194140" y="1423390"/>
                    <a:pt x="2187562" y="1416405"/>
                  </a:cubicBezTo>
                  <a:cubicBezTo>
                    <a:pt x="2220798" y="1409992"/>
                    <a:pt x="2222169" y="1377530"/>
                    <a:pt x="2222703" y="1340967"/>
                  </a:cubicBezTo>
                  <a:cubicBezTo>
                    <a:pt x="2227186" y="1330515"/>
                    <a:pt x="2231682" y="1320088"/>
                    <a:pt x="2233942" y="1307439"/>
                  </a:cubicBezTo>
                  <a:cubicBezTo>
                    <a:pt x="2218474" y="1303413"/>
                    <a:pt x="2204339" y="1296504"/>
                    <a:pt x="2186165" y="1299044"/>
                  </a:cubicBezTo>
                  <a:cubicBezTo>
                    <a:pt x="2185631" y="1293063"/>
                    <a:pt x="2180539" y="1291602"/>
                    <a:pt x="2177719" y="1287868"/>
                  </a:cubicBezTo>
                  <a:cubicBezTo>
                    <a:pt x="2185149" y="1285392"/>
                    <a:pt x="2180526" y="1278496"/>
                    <a:pt x="2176322" y="1276705"/>
                  </a:cubicBezTo>
                  <a:lnTo>
                    <a:pt x="2183345" y="1276705"/>
                  </a:lnTo>
                  <a:cubicBezTo>
                    <a:pt x="2184476" y="1272692"/>
                    <a:pt x="2188044" y="1271130"/>
                    <a:pt x="2188959" y="1266926"/>
                  </a:cubicBezTo>
                  <a:cubicBezTo>
                    <a:pt x="2194775" y="1266634"/>
                    <a:pt x="2195664" y="1261465"/>
                    <a:pt x="2200224" y="1259941"/>
                  </a:cubicBezTo>
                  <a:cubicBezTo>
                    <a:pt x="2205812" y="1236154"/>
                    <a:pt x="2226729" y="1227607"/>
                    <a:pt x="2238159" y="1209636"/>
                  </a:cubicBezTo>
                  <a:cubicBezTo>
                    <a:pt x="2237854" y="1205141"/>
                    <a:pt x="2240648" y="1203731"/>
                    <a:pt x="2239568" y="1198460"/>
                  </a:cubicBezTo>
                  <a:cubicBezTo>
                    <a:pt x="2265832" y="1195692"/>
                    <a:pt x="2271636" y="1172591"/>
                    <a:pt x="2292985" y="1164945"/>
                  </a:cubicBezTo>
                  <a:cubicBezTo>
                    <a:pt x="2294699" y="1162456"/>
                    <a:pt x="2293239" y="1156804"/>
                    <a:pt x="2295804" y="1155153"/>
                  </a:cubicBezTo>
                  <a:cubicBezTo>
                    <a:pt x="2302065" y="1156271"/>
                    <a:pt x="2298573" y="1160754"/>
                    <a:pt x="2304224" y="1156550"/>
                  </a:cubicBezTo>
                  <a:cubicBezTo>
                    <a:pt x="2305964" y="1152042"/>
                    <a:pt x="2299690" y="1155484"/>
                    <a:pt x="2301430" y="1150975"/>
                  </a:cubicBezTo>
                  <a:cubicBezTo>
                    <a:pt x="2309545" y="1141361"/>
                    <a:pt x="2327694" y="1141679"/>
                    <a:pt x="2340775" y="1136992"/>
                  </a:cubicBezTo>
                  <a:cubicBezTo>
                    <a:pt x="2341676" y="1130528"/>
                    <a:pt x="2338235" y="1128356"/>
                    <a:pt x="2335161" y="1125829"/>
                  </a:cubicBezTo>
                  <a:cubicBezTo>
                    <a:pt x="2337917" y="1126248"/>
                    <a:pt x="2337942" y="1123937"/>
                    <a:pt x="2339365" y="1123035"/>
                  </a:cubicBezTo>
                  <a:cubicBezTo>
                    <a:pt x="2339809" y="1127721"/>
                    <a:pt x="2345753" y="1126959"/>
                    <a:pt x="2350617" y="1127226"/>
                  </a:cubicBezTo>
                  <a:cubicBezTo>
                    <a:pt x="2350871" y="1125143"/>
                    <a:pt x="2350122" y="1122057"/>
                    <a:pt x="2352027" y="1121638"/>
                  </a:cubicBezTo>
                  <a:cubicBezTo>
                    <a:pt x="2361742" y="1123188"/>
                    <a:pt x="2370328" y="1113294"/>
                    <a:pt x="2374506" y="1104874"/>
                  </a:cubicBezTo>
                  <a:cubicBezTo>
                    <a:pt x="2379052" y="1106881"/>
                    <a:pt x="2380183" y="1112278"/>
                    <a:pt x="2384361" y="1114653"/>
                  </a:cubicBezTo>
                  <a:cubicBezTo>
                    <a:pt x="2386291" y="1110234"/>
                    <a:pt x="2384653" y="1109980"/>
                    <a:pt x="2384361" y="1104874"/>
                  </a:cubicBezTo>
                  <a:cubicBezTo>
                    <a:pt x="2390635" y="1102715"/>
                    <a:pt x="2394127" y="1097813"/>
                    <a:pt x="2399817" y="1095082"/>
                  </a:cubicBezTo>
                  <a:cubicBezTo>
                    <a:pt x="2400858" y="1099134"/>
                    <a:pt x="2411437" y="1099134"/>
                    <a:pt x="2412479" y="1095082"/>
                  </a:cubicBezTo>
                  <a:cubicBezTo>
                    <a:pt x="2413228" y="1101509"/>
                    <a:pt x="2418461" y="1100340"/>
                    <a:pt x="2423718" y="1099286"/>
                  </a:cubicBezTo>
                  <a:cubicBezTo>
                    <a:pt x="2424239" y="1089444"/>
                    <a:pt x="2411095" y="1093190"/>
                    <a:pt x="2412479" y="1082522"/>
                  </a:cubicBezTo>
                  <a:cubicBezTo>
                    <a:pt x="2434018" y="1079195"/>
                    <a:pt x="2448217" y="1096810"/>
                    <a:pt x="2463076" y="1083919"/>
                  </a:cubicBezTo>
                  <a:cubicBezTo>
                    <a:pt x="2479205" y="1086459"/>
                    <a:pt x="2486101" y="1079817"/>
                    <a:pt x="2489784" y="1069949"/>
                  </a:cubicBezTo>
                  <a:cubicBezTo>
                    <a:pt x="2489580" y="1065187"/>
                    <a:pt x="2483777" y="1061821"/>
                    <a:pt x="2489784" y="1058773"/>
                  </a:cubicBezTo>
                  <a:cubicBezTo>
                    <a:pt x="2481249" y="1053744"/>
                    <a:pt x="2468905" y="1052499"/>
                    <a:pt x="2468689" y="1039215"/>
                  </a:cubicBezTo>
                  <a:cubicBezTo>
                    <a:pt x="2446248" y="1037780"/>
                    <a:pt x="2433967" y="1026236"/>
                    <a:pt x="2419502" y="1016863"/>
                  </a:cubicBezTo>
                  <a:cubicBezTo>
                    <a:pt x="2417013" y="1018108"/>
                    <a:pt x="2417724" y="1022540"/>
                    <a:pt x="2412479" y="1021054"/>
                  </a:cubicBezTo>
                  <a:cubicBezTo>
                    <a:pt x="2407488" y="1018628"/>
                    <a:pt x="2404821" y="1016063"/>
                    <a:pt x="2406853" y="1009865"/>
                  </a:cubicBezTo>
                  <a:cubicBezTo>
                    <a:pt x="2410904" y="1009713"/>
                    <a:pt x="2416048" y="1010640"/>
                    <a:pt x="2418092" y="1008481"/>
                  </a:cubicBezTo>
                  <a:cubicBezTo>
                    <a:pt x="2428290" y="1023035"/>
                    <a:pt x="2446477" y="1029627"/>
                    <a:pt x="2467305" y="1033627"/>
                  </a:cubicBezTo>
                  <a:cubicBezTo>
                    <a:pt x="2475801" y="1042390"/>
                    <a:pt x="2487815" y="1047686"/>
                    <a:pt x="2502446" y="1050378"/>
                  </a:cubicBezTo>
                  <a:cubicBezTo>
                    <a:pt x="2506916" y="1050188"/>
                    <a:pt x="2506624" y="1045222"/>
                    <a:pt x="2510866" y="1044803"/>
                  </a:cubicBezTo>
                  <a:cubicBezTo>
                    <a:pt x="2522143" y="1056563"/>
                    <a:pt x="2536012" y="1041882"/>
                    <a:pt x="2538971" y="1032230"/>
                  </a:cubicBezTo>
                  <a:cubicBezTo>
                    <a:pt x="2542413" y="1028687"/>
                    <a:pt x="2541981" y="1035177"/>
                    <a:pt x="2547429" y="1033627"/>
                  </a:cubicBezTo>
                  <a:cubicBezTo>
                    <a:pt x="2549385" y="1028738"/>
                    <a:pt x="2543479" y="1024686"/>
                    <a:pt x="2547429" y="1022451"/>
                  </a:cubicBezTo>
                  <a:cubicBezTo>
                    <a:pt x="2553982" y="1023353"/>
                    <a:pt x="2555925" y="1028903"/>
                    <a:pt x="2558656" y="1033627"/>
                  </a:cubicBezTo>
                  <a:cubicBezTo>
                    <a:pt x="2561247" y="1027303"/>
                    <a:pt x="2568600" y="1034249"/>
                    <a:pt x="2571305" y="1036421"/>
                  </a:cubicBezTo>
                  <a:cubicBezTo>
                    <a:pt x="2571546" y="1034326"/>
                    <a:pt x="2570797" y="1031265"/>
                    <a:pt x="2572727" y="1030833"/>
                  </a:cubicBezTo>
                  <a:cubicBezTo>
                    <a:pt x="2577287" y="1038352"/>
                    <a:pt x="2589225" y="1039634"/>
                    <a:pt x="2599436" y="1036421"/>
                  </a:cubicBezTo>
                  <a:cubicBezTo>
                    <a:pt x="2617635" y="1030668"/>
                    <a:pt x="2637853" y="1005522"/>
                    <a:pt x="2651429" y="1000086"/>
                  </a:cubicBezTo>
                  <a:cubicBezTo>
                    <a:pt x="2667177" y="998702"/>
                    <a:pt x="2681376" y="989279"/>
                    <a:pt x="2676728" y="972159"/>
                  </a:cubicBezTo>
                  <a:cubicBezTo>
                    <a:pt x="2654503" y="967244"/>
                    <a:pt x="2625775" y="968794"/>
                    <a:pt x="2610675" y="956779"/>
                  </a:cubicBezTo>
                  <a:cubicBezTo>
                    <a:pt x="2608224" y="943381"/>
                    <a:pt x="2598102" y="937615"/>
                    <a:pt x="2592400" y="927455"/>
                  </a:cubicBezTo>
                  <a:cubicBezTo>
                    <a:pt x="2597632" y="927379"/>
                    <a:pt x="2597962" y="932167"/>
                    <a:pt x="2605049" y="930236"/>
                  </a:cubicBezTo>
                  <a:cubicBezTo>
                    <a:pt x="2606903" y="926757"/>
                    <a:pt x="2599486" y="925868"/>
                    <a:pt x="2603627" y="924648"/>
                  </a:cubicBezTo>
                  <a:cubicBezTo>
                    <a:pt x="2618016" y="928077"/>
                    <a:pt x="2623553" y="940257"/>
                    <a:pt x="2637370" y="944219"/>
                  </a:cubicBezTo>
                  <a:cubicBezTo>
                    <a:pt x="2634881" y="944537"/>
                    <a:pt x="2630335" y="942809"/>
                    <a:pt x="2631757" y="947013"/>
                  </a:cubicBezTo>
                  <a:cubicBezTo>
                    <a:pt x="2641485" y="963206"/>
                    <a:pt x="2675788" y="975347"/>
                    <a:pt x="2690799" y="955395"/>
                  </a:cubicBezTo>
                  <a:cubicBezTo>
                    <a:pt x="2711056" y="951318"/>
                    <a:pt x="2716529" y="932548"/>
                    <a:pt x="2738589" y="930236"/>
                  </a:cubicBezTo>
                  <a:cubicBezTo>
                    <a:pt x="2739859" y="926147"/>
                    <a:pt x="2739859" y="925957"/>
                    <a:pt x="2738589" y="921854"/>
                  </a:cubicBezTo>
                  <a:cubicBezTo>
                    <a:pt x="2732836" y="919200"/>
                    <a:pt x="2725051" y="918552"/>
                    <a:pt x="2721711" y="913485"/>
                  </a:cubicBezTo>
                  <a:cubicBezTo>
                    <a:pt x="2722270" y="909840"/>
                    <a:pt x="2722448" y="905814"/>
                    <a:pt x="2724530" y="903706"/>
                  </a:cubicBezTo>
                  <a:cubicBezTo>
                    <a:pt x="2735668" y="908951"/>
                    <a:pt x="2752483" y="908786"/>
                    <a:pt x="2765285" y="905103"/>
                  </a:cubicBezTo>
                  <a:cubicBezTo>
                    <a:pt x="2766822" y="910767"/>
                    <a:pt x="2764751" y="912761"/>
                    <a:pt x="2765285" y="920457"/>
                  </a:cubicBezTo>
                  <a:cubicBezTo>
                    <a:pt x="2777159" y="918921"/>
                    <a:pt x="2783725" y="930071"/>
                    <a:pt x="2793415" y="926045"/>
                  </a:cubicBezTo>
                  <a:cubicBezTo>
                    <a:pt x="2788970" y="927849"/>
                    <a:pt x="2788970" y="914476"/>
                    <a:pt x="2793415" y="916279"/>
                  </a:cubicBezTo>
                  <a:cubicBezTo>
                    <a:pt x="2797327" y="923544"/>
                    <a:pt x="2804299" y="927798"/>
                    <a:pt x="2815894" y="927455"/>
                  </a:cubicBezTo>
                  <a:cubicBezTo>
                    <a:pt x="2817202" y="913561"/>
                    <a:pt x="2808249" y="909916"/>
                    <a:pt x="2807462" y="898118"/>
                  </a:cubicBezTo>
                  <a:cubicBezTo>
                    <a:pt x="2813050" y="901230"/>
                    <a:pt x="2820898" y="897267"/>
                    <a:pt x="2822930" y="898118"/>
                  </a:cubicBezTo>
                  <a:cubicBezTo>
                    <a:pt x="2821444" y="901763"/>
                    <a:pt x="2817545" y="903008"/>
                    <a:pt x="2817304" y="907910"/>
                  </a:cubicBezTo>
                  <a:cubicBezTo>
                    <a:pt x="2820123" y="912075"/>
                    <a:pt x="2825826" y="913384"/>
                    <a:pt x="2824327" y="921854"/>
                  </a:cubicBezTo>
                  <a:cubicBezTo>
                    <a:pt x="2856585" y="918540"/>
                    <a:pt x="2875813" y="902233"/>
                    <a:pt x="2897416" y="888339"/>
                  </a:cubicBezTo>
                  <a:cubicBezTo>
                    <a:pt x="2913646" y="888631"/>
                    <a:pt x="2918434" y="877557"/>
                    <a:pt x="2922714" y="865974"/>
                  </a:cubicBezTo>
                  <a:cubicBezTo>
                    <a:pt x="2921038" y="852131"/>
                    <a:pt x="2899676" y="845045"/>
                    <a:pt x="2908680" y="829665"/>
                  </a:cubicBezTo>
                  <a:cubicBezTo>
                    <a:pt x="2899016" y="830465"/>
                    <a:pt x="2903435" y="812838"/>
                    <a:pt x="2901632" y="810107"/>
                  </a:cubicBezTo>
                  <a:cubicBezTo>
                    <a:pt x="2918383" y="809040"/>
                    <a:pt x="2934169" y="809536"/>
                    <a:pt x="2946628" y="801712"/>
                  </a:cubicBezTo>
                  <a:lnTo>
                    <a:pt x="2946628" y="790549"/>
                  </a:lnTo>
                  <a:cubicBezTo>
                    <a:pt x="2943098" y="789406"/>
                    <a:pt x="2934525" y="793254"/>
                    <a:pt x="2935363" y="787742"/>
                  </a:cubicBezTo>
                  <a:cubicBezTo>
                    <a:pt x="2942412" y="784301"/>
                    <a:pt x="2955505" y="781646"/>
                    <a:pt x="2950845" y="770991"/>
                  </a:cubicBezTo>
                  <a:cubicBezTo>
                    <a:pt x="2943212" y="771258"/>
                    <a:pt x="2938259" y="765746"/>
                    <a:pt x="2931160" y="769594"/>
                  </a:cubicBezTo>
                  <a:cubicBezTo>
                    <a:pt x="2930067" y="766483"/>
                    <a:pt x="2928200" y="764146"/>
                    <a:pt x="2928353" y="759815"/>
                  </a:cubicBezTo>
                  <a:cubicBezTo>
                    <a:pt x="2924555" y="758469"/>
                    <a:pt x="2920314" y="757555"/>
                    <a:pt x="2917113" y="755611"/>
                  </a:cubicBezTo>
                  <a:cubicBezTo>
                    <a:pt x="2918802" y="751725"/>
                    <a:pt x="2926079" y="753376"/>
                    <a:pt x="2925546" y="747229"/>
                  </a:cubicBezTo>
                  <a:cubicBezTo>
                    <a:pt x="2905785" y="743127"/>
                    <a:pt x="2887040" y="738009"/>
                    <a:pt x="2869311" y="731875"/>
                  </a:cubicBezTo>
                  <a:cubicBezTo>
                    <a:pt x="2862364" y="736536"/>
                    <a:pt x="2849029" y="737412"/>
                    <a:pt x="2842602" y="731875"/>
                  </a:cubicBezTo>
                  <a:cubicBezTo>
                    <a:pt x="2835579" y="733272"/>
                    <a:pt x="2842717" y="748753"/>
                    <a:pt x="2834170" y="748639"/>
                  </a:cubicBezTo>
                  <a:cubicBezTo>
                    <a:pt x="2835109" y="755624"/>
                    <a:pt x="2832862" y="759460"/>
                    <a:pt x="2832773" y="765390"/>
                  </a:cubicBezTo>
                  <a:cubicBezTo>
                    <a:pt x="2837141" y="769429"/>
                    <a:pt x="2843060" y="771944"/>
                    <a:pt x="2846819" y="776579"/>
                  </a:cubicBezTo>
                  <a:cubicBezTo>
                    <a:pt x="2840215" y="773823"/>
                    <a:pt x="2834855" y="780402"/>
                    <a:pt x="2832773" y="786345"/>
                  </a:cubicBezTo>
                  <a:cubicBezTo>
                    <a:pt x="2835452" y="786942"/>
                    <a:pt x="2838818" y="786853"/>
                    <a:pt x="2838386" y="790549"/>
                  </a:cubicBezTo>
                  <a:cubicBezTo>
                    <a:pt x="2829953" y="794486"/>
                    <a:pt x="2819476" y="788936"/>
                    <a:pt x="2811665" y="791946"/>
                  </a:cubicBezTo>
                  <a:cubicBezTo>
                    <a:pt x="2810179" y="793242"/>
                    <a:pt x="2811246" y="797102"/>
                    <a:pt x="2807462" y="796137"/>
                  </a:cubicBezTo>
                  <a:cubicBezTo>
                    <a:pt x="2803512" y="818286"/>
                    <a:pt x="2785719" y="826681"/>
                    <a:pt x="2768091" y="835240"/>
                  </a:cubicBezTo>
                  <a:cubicBezTo>
                    <a:pt x="2764167" y="844384"/>
                    <a:pt x="2757779" y="851065"/>
                    <a:pt x="2752648" y="859015"/>
                  </a:cubicBezTo>
                  <a:cubicBezTo>
                    <a:pt x="2748216" y="859675"/>
                    <a:pt x="2747683" y="856488"/>
                    <a:pt x="2742806" y="857605"/>
                  </a:cubicBezTo>
                  <a:cubicBezTo>
                    <a:pt x="2737675" y="863231"/>
                    <a:pt x="2728366" y="872109"/>
                    <a:pt x="2720314" y="870178"/>
                  </a:cubicBezTo>
                  <a:cubicBezTo>
                    <a:pt x="2719387" y="865073"/>
                    <a:pt x="2723349" y="864819"/>
                    <a:pt x="2723121" y="860399"/>
                  </a:cubicBezTo>
                  <a:cubicBezTo>
                    <a:pt x="2711729" y="845312"/>
                    <a:pt x="2705112" y="820102"/>
                    <a:pt x="2723121" y="807326"/>
                  </a:cubicBezTo>
                  <a:cubicBezTo>
                    <a:pt x="2727807" y="809828"/>
                    <a:pt x="2731071" y="810615"/>
                    <a:pt x="2737180" y="808710"/>
                  </a:cubicBezTo>
                  <a:cubicBezTo>
                    <a:pt x="2751150" y="794359"/>
                    <a:pt x="2736062" y="758837"/>
                    <a:pt x="2725928" y="754227"/>
                  </a:cubicBezTo>
                  <a:cubicBezTo>
                    <a:pt x="2711627" y="747699"/>
                    <a:pt x="2697124" y="767067"/>
                    <a:pt x="2692196" y="780770"/>
                  </a:cubicBezTo>
                  <a:cubicBezTo>
                    <a:pt x="2687396" y="781113"/>
                    <a:pt x="2684538" y="783399"/>
                    <a:pt x="2680944" y="784948"/>
                  </a:cubicBezTo>
                  <a:cubicBezTo>
                    <a:pt x="2682214" y="789051"/>
                    <a:pt x="2682214" y="789254"/>
                    <a:pt x="2680944" y="793343"/>
                  </a:cubicBezTo>
                  <a:cubicBezTo>
                    <a:pt x="2672613" y="795769"/>
                    <a:pt x="2668993" y="802881"/>
                    <a:pt x="2659862" y="804519"/>
                  </a:cubicBezTo>
                  <a:cubicBezTo>
                    <a:pt x="2660637" y="798169"/>
                    <a:pt x="2659138" y="794054"/>
                    <a:pt x="2655646" y="791946"/>
                  </a:cubicBezTo>
                  <a:cubicBezTo>
                    <a:pt x="2662542" y="789952"/>
                    <a:pt x="2662796" y="781329"/>
                    <a:pt x="2669705" y="779386"/>
                  </a:cubicBezTo>
                  <a:cubicBezTo>
                    <a:pt x="2674404" y="763257"/>
                    <a:pt x="2664625" y="757631"/>
                    <a:pt x="2661272" y="745845"/>
                  </a:cubicBezTo>
                  <a:cubicBezTo>
                    <a:pt x="2667635" y="750785"/>
                    <a:pt x="2677795" y="744016"/>
                    <a:pt x="2680944" y="752830"/>
                  </a:cubicBezTo>
                  <a:cubicBezTo>
                    <a:pt x="2685237" y="750252"/>
                    <a:pt x="2679318" y="746201"/>
                    <a:pt x="2680944" y="741654"/>
                  </a:cubicBezTo>
                  <a:lnTo>
                    <a:pt x="2689377" y="741654"/>
                  </a:lnTo>
                  <a:cubicBezTo>
                    <a:pt x="2687256" y="744512"/>
                    <a:pt x="2684564" y="750874"/>
                    <a:pt x="2690799" y="751433"/>
                  </a:cubicBezTo>
                  <a:cubicBezTo>
                    <a:pt x="2693073" y="749046"/>
                    <a:pt x="2695041" y="746353"/>
                    <a:pt x="2695016" y="741654"/>
                  </a:cubicBezTo>
                  <a:cubicBezTo>
                    <a:pt x="2688805" y="735228"/>
                    <a:pt x="2676131" y="735266"/>
                    <a:pt x="2665488" y="733285"/>
                  </a:cubicBezTo>
                  <a:cubicBezTo>
                    <a:pt x="2664904" y="729411"/>
                    <a:pt x="2670733" y="731964"/>
                    <a:pt x="2671114" y="729094"/>
                  </a:cubicBezTo>
                  <a:cubicBezTo>
                    <a:pt x="2665539" y="730885"/>
                    <a:pt x="2668244" y="724484"/>
                    <a:pt x="2662681" y="726287"/>
                  </a:cubicBezTo>
                  <a:cubicBezTo>
                    <a:pt x="2659291" y="729919"/>
                    <a:pt x="2654376" y="732015"/>
                    <a:pt x="2650032" y="734682"/>
                  </a:cubicBezTo>
                  <a:cubicBezTo>
                    <a:pt x="2645168" y="728319"/>
                    <a:pt x="2638450" y="723811"/>
                    <a:pt x="2631757" y="719302"/>
                  </a:cubicBezTo>
                  <a:cubicBezTo>
                    <a:pt x="2638958" y="712965"/>
                    <a:pt x="2650439" y="710857"/>
                    <a:pt x="2659862" y="706716"/>
                  </a:cubicBezTo>
                  <a:cubicBezTo>
                    <a:pt x="2658554" y="702906"/>
                    <a:pt x="2652839" y="703453"/>
                    <a:pt x="2650032" y="701141"/>
                  </a:cubicBezTo>
                  <a:cubicBezTo>
                    <a:pt x="2657932" y="694194"/>
                    <a:pt x="2667228" y="702589"/>
                    <a:pt x="2676728" y="702538"/>
                  </a:cubicBezTo>
                  <a:lnTo>
                    <a:pt x="2676728" y="691362"/>
                  </a:lnTo>
                  <a:cubicBezTo>
                    <a:pt x="2673527" y="689444"/>
                    <a:pt x="2671445" y="694969"/>
                    <a:pt x="2671114" y="691362"/>
                  </a:cubicBezTo>
                  <a:cubicBezTo>
                    <a:pt x="2671584" y="685774"/>
                    <a:pt x="2668600" y="683602"/>
                    <a:pt x="2669705" y="677379"/>
                  </a:cubicBezTo>
                  <a:cubicBezTo>
                    <a:pt x="2653093" y="668172"/>
                    <a:pt x="2687015" y="640905"/>
                    <a:pt x="2665488" y="627100"/>
                  </a:cubicBezTo>
                  <a:cubicBezTo>
                    <a:pt x="2664904" y="623735"/>
                    <a:pt x="2668054" y="624065"/>
                    <a:pt x="2666911" y="620115"/>
                  </a:cubicBezTo>
                  <a:cubicBezTo>
                    <a:pt x="2664777" y="616648"/>
                    <a:pt x="2654795" y="620966"/>
                    <a:pt x="2652839" y="617334"/>
                  </a:cubicBezTo>
                  <a:cubicBezTo>
                    <a:pt x="2655036" y="611581"/>
                    <a:pt x="2653728" y="608685"/>
                    <a:pt x="2657055" y="606145"/>
                  </a:cubicBezTo>
                  <a:cubicBezTo>
                    <a:pt x="2658872" y="608063"/>
                    <a:pt x="2663164" y="607529"/>
                    <a:pt x="2666911" y="607542"/>
                  </a:cubicBezTo>
                  <a:cubicBezTo>
                    <a:pt x="2674162" y="595680"/>
                    <a:pt x="2693771" y="596049"/>
                    <a:pt x="2697822" y="580999"/>
                  </a:cubicBezTo>
                  <a:cubicBezTo>
                    <a:pt x="2694546" y="577265"/>
                    <a:pt x="2688463" y="576351"/>
                    <a:pt x="2687993" y="569823"/>
                  </a:cubicBezTo>
                  <a:cubicBezTo>
                    <a:pt x="2704757" y="567194"/>
                    <a:pt x="2714358" y="576148"/>
                    <a:pt x="2723121" y="578205"/>
                  </a:cubicBezTo>
                  <a:cubicBezTo>
                    <a:pt x="2744393" y="583184"/>
                    <a:pt x="2750947" y="573976"/>
                    <a:pt x="2768091" y="561441"/>
                  </a:cubicBezTo>
                  <a:cubicBezTo>
                    <a:pt x="2769730" y="550494"/>
                    <a:pt x="2782493" y="550608"/>
                    <a:pt x="2786367" y="541883"/>
                  </a:cubicBezTo>
                  <a:cubicBezTo>
                    <a:pt x="2803258" y="544220"/>
                    <a:pt x="2802026" y="528574"/>
                    <a:pt x="2815894" y="527913"/>
                  </a:cubicBezTo>
                  <a:cubicBezTo>
                    <a:pt x="2807030" y="519976"/>
                    <a:pt x="2784170" y="513207"/>
                    <a:pt x="2770911" y="522325"/>
                  </a:cubicBezTo>
                  <a:cubicBezTo>
                    <a:pt x="2769768" y="518325"/>
                    <a:pt x="2766212" y="516750"/>
                    <a:pt x="2765285" y="512546"/>
                  </a:cubicBezTo>
                  <a:cubicBezTo>
                    <a:pt x="2745600" y="506831"/>
                    <a:pt x="2708821" y="500430"/>
                    <a:pt x="2695016" y="515340"/>
                  </a:cubicBezTo>
                  <a:cubicBezTo>
                    <a:pt x="2699575" y="517321"/>
                    <a:pt x="2699588" y="524383"/>
                    <a:pt x="2697822" y="529310"/>
                  </a:cubicBezTo>
                  <a:cubicBezTo>
                    <a:pt x="2695511" y="525564"/>
                    <a:pt x="2691041" y="523938"/>
                    <a:pt x="2689377" y="519531"/>
                  </a:cubicBezTo>
                  <a:cubicBezTo>
                    <a:pt x="2673629" y="521081"/>
                    <a:pt x="2672664" y="544436"/>
                    <a:pt x="2664079" y="553072"/>
                  </a:cubicBezTo>
                  <a:cubicBezTo>
                    <a:pt x="2661323" y="555828"/>
                    <a:pt x="2656471" y="555625"/>
                    <a:pt x="2654249" y="558647"/>
                  </a:cubicBezTo>
                  <a:cubicBezTo>
                    <a:pt x="2648953" y="565835"/>
                    <a:pt x="2657233" y="575437"/>
                    <a:pt x="2654249" y="583793"/>
                  </a:cubicBezTo>
                  <a:cubicBezTo>
                    <a:pt x="2649042" y="589800"/>
                    <a:pt x="2644609" y="596569"/>
                    <a:pt x="2642997" y="606145"/>
                  </a:cubicBezTo>
                  <a:lnTo>
                    <a:pt x="2635973" y="606145"/>
                  </a:lnTo>
                  <a:cubicBezTo>
                    <a:pt x="2634754" y="609396"/>
                    <a:pt x="2640888" y="612165"/>
                    <a:pt x="2637370" y="613130"/>
                  </a:cubicBezTo>
                  <a:cubicBezTo>
                    <a:pt x="2623947" y="613283"/>
                    <a:pt x="2617800" y="620687"/>
                    <a:pt x="2603627" y="620115"/>
                  </a:cubicBezTo>
                  <a:cubicBezTo>
                    <a:pt x="2602890" y="626440"/>
                    <a:pt x="2611551" y="623430"/>
                    <a:pt x="2613482" y="627100"/>
                  </a:cubicBezTo>
                  <a:cubicBezTo>
                    <a:pt x="2608935" y="629119"/>
                    <a:pt x="2608516" y="635203"/>
                    <a:pt x="2602229" y="635482"/>
                  </a:cubicBezTo>
                  <a:cubicBezTo>
                    <a:pt x="2599220" y="631977"/>
                    <a:pt x="2596413" y="628218"/>
                    <a:pt x="2592400" y="625690"/>
                  </a:cubicBezTo>
                  <a:cubicBezTo>
                    <a:pt x="2579420" y="635635"/>
                    <a:pt x="2560942" y="640080"/>
                    <a:pt x="2560078" y="662012"/>
                  </a:cubicBezTo>
                  <a:cubicBezTo>
                    <a:pt x="2564790" y="661987"/>
                    <a:pt x="2569451" y="662012"/>
                    <a:pt x="2568511" y="667613"/>
                  </a:cubicBezTo>
                  <a:cubicBezTo>
                    <a:pt x="2550795" y="668172"/>
                    <a:pt x="2540215" y="675830"/>
                    <a:pt x="2536164" y="689965"/>
                  </a:cubicBezTo>
                  <a:cubicBezTo>
                    <a:pt x="2542400" y="694105"/>
                    <a:pt x="2538310" y="695350"/>
                    <a:pt x="2537574" y="702538"/>
                  </a:cubicBezTo>
                  <a:cubicBezTo>
                    <a:pt x="2554249" y="701344"/>
                    <a:pt x="2558783" y="728205"/>
                    <a:pt x="2574124" y="715098"/>
                  </a:cubicBezTo>
                  <a:cubicBezTo>
                    <a:pt x="2575801" y="732358"/>
                    <a:pt x="2588158" y="728179"/>
                    <a:pt x="2599436" y="727684"/>
                  </a:cubicBezTo>
                  <a:cubicBezTo>
                    <a:pt x="2600604" y="736803"/>
                    <a:pt x="2591231" y="742784"/>
                    <a:pt x="2585364" y="740244"/>
                  </a:cubicBezTo>
                  <a:cubicBezTo>
                    <a:pt x="2585694" y="734999"/>
                    <a:pt x="2593466" y="737120"/>
                    <a:pt x="2593797" y="731875"/>
                  </a:cubicBezTo>
                  <a:cubicBezTo>
                    <a:pt x="2587777" y="730110"/>
                    <a:pt x="2572232" y="730910"/>
                    <a:pt x="2571305" y="738860"/>
                  </a:cubicBezTo>
                  <a:cubicBezTo>
                    <a:pt x="2570251" y="743153"/>
                    <a:pt x="2576156" y="740562"/>
                    <a:pt x="2574124" y="745845"/>
                  </a:cubicBezTo>
                  <a:cubicBezTo>
                    <a:pt x="2560459" y="750404"/>
                    <a:pt x="2548280" y="747979"/>
                    <a:pt x="2547429" y="762609"/>
                  </a:cubicBezTo>
                  <a:cubicBezTo>
                    <a:pt x="2565133" y="769518"/>
                    <a:pt x="2568930" y="752983"/>
                    <a:pt x="2579738" y="748639"/>
                  </a:cubicBezTo>
                  <a:cubicBezTo>
                    <a:pt x="2587561" y="761187"/>
                    <a:pt x="2570848" y="765695"/>
                    <a:pt x="2567089" y="775182"/>
                  </a:cubicBezTo>
                  <a:cubicBezTo>
                    <a:pt x="2543276" y="780389"/>
                    <a:pt x="2531973" y="798017"/>
                    <a:pt x="2498216" y="793343"/>
                  </a:cubicBezTo>
                  <a:cubicBezTo>
                    <a:pt x="2490190" y="799566"/>
                    <a:pt x="2476131" y="803249"/>
                    <a:pt x="2481338" y="818489"/>
                  </a:cubicBezTo>
                  <a:cubicBezTo>
                    <a:pt x="2479560" y="821842"/>
                    <a:pt x="2477122" y="824534"/>
                    <a:pt x="2475725" y="828268"/>
                  </a:cubicBezTo>
                  <a:cubicBezTo>
                    <a:pt x="2475865" y="830465"/>
                    <a:pt x="2479306" y="829360"/>
                    <a:pt x="2478544" y="832459"/>
                  </a:cubicBezTo>
                  <a:cubicBezTo>
                    <a:pt x="2465946" y="832980"/>
                    <a:pt x="2465870" y="853376"/>
                    <a:pt x="2451823" y="847826"/>
                  </a:cubicBezTo>
                  <a:cubicBezTo>
                    <a:pt x="2453640" y="845908"/>
                    <a:pt x="2457945" y="846442"/>
                    <a:pt x="2461679" y="846429"/>
                  </a:cubicBezTo>
                  <a:cubicBezTo>
                    <a:pt x="2461742" y="841857"/>
                    <a:pt x="2465666" y="841082"/>
                    <a:pt x="2464473" y="835240"/>
                  </a:cubicBezTo>
                  <a:cubicBezTo>
                    <a:pt x="2461996" y="834936"/>
                    <a:pt x="2457450" y="836650"/>
                    <a:pt x="2458872" y="832459"/>
                  </a:cubicBezTo>
                  <a:cubicBezTo>
                    <a:pt x="2458415" y="828751"/>
                    <a:pt x="2466733" y="833767"/>
                    <a:pt x="2464473" y="828268"/>
                  </a:cubicBezTo>
                  <a:cubicBezTo>
                    <a:pt x="2460282" y="819950"/>
                    <a:pt x="2449220" y="832548"/>
                    <a:pt x="2446210" y="829665"/>
                  </a:cubicBezTo>
                  <a:cubicBezTo>
                    <a:pt x="2443759" y="822566"/>
                    <a:pt x="2452293" y="826414"/>
                    <a:pt x="2451823" y="821270"/>
                  </a:cubicBezTo>
                  <a:cubicBezTo>
                    <a:pt x="2451252" y="818591"/>
                    <a:pt x="2445385" y="821156"/>
                    <a:pt x="2447607" y="815695"/>
                  </a:cubicBezTo>
                  <a:cubicBezTo>
                    <a:pt x="2462669" y="805980"/>
                    <a:pt x="2475306" y="793851"/>
                    <a:pt x="2486977" y="780770"/>
                  </a:cubicBezTo>
                  <a:cubicBezTo>
                    <a:pt x="2482811" y="779792"/>
                    <a:pt x="2473731" y="783691"/>
                    <a:pt x="2475725" y="776579"/>
                  </a:cubicBezTo>
                  <a:lnTo>
                    <a:pt x="2457462" y="776579"/>
                  </a:lnTo>
                  <a:cubicBezTo>
                    <a:pt x="2461704" y="764209"/>
                    <a:pt x="2449461" y="756754"/>
                    <a:pt x="2436367" y="757021"/>
                  </a:cubicBezTo>
                  <a:cubicBezTo>
                    <a:pt x="2435263" y="763371"/>
                    <a:pt x="2429992" y="765594"/>
                    <a:pt x="2425115" y="768197"/>
                  </a:cubicBezTo>
                  <a:cubicBezTo>
                    <a:pt x="2422182" y="763651"/>
                    <a:pt x="2412758" y="765568"/>
                    <a:pt x="2411069" y="759815"/>
                  </a:cubicBezTo>
                  <a:cubicBezTo>
                    <a:pt x="2409139" y="765543"/>
                    <a:pt x="2414460" y="771220"/>
                    <a:pt x="2411069" y="773785"/>
                  </a:cubicBezTo>
                  <a:cubicBezTo>
                    <a:pt x="2408288" y="774192"/>
                    <a:pt x="2408275" y="771906"/>
                    <a:pt x="2406853" y="770991"/>
                  </a:cubicBezTo>
                  <a:cubicBezTo>
                    <a:pt x="2403983" y="776338"/>
                    <a:pt x="2406561" y="781672"/>
                    <a:pt x="2406853" y="787742"/>
                  </a:cubicBezTo>
                  <a:cubicBezTo>
                    <a:pt x="2416530" y="783259"/>
                    <a:pt x="2431783" y="783767"/>
                    <a:pt x="2434958" y="793343"/>
                  </a:cubicBezTo>
                  <a:cubicBezTo>
                    <a:pt x="2433662" y="797636"/>
                    <a:pt x="2434132" y="803694"/>
                    <a:pt x="2427935" y="803122"/>
                  </a:cubicBezTo>
                  <a:cubicBezTo>
                    <a:pt x="2423426" y="804341"/>
                    <a:pt x="2425026" y="799503"/>
                    <a:pt x="2422309" y="798931"/>
                  </a:cubicBezTo>
                  <a:cubicBezTo>
                    <a:pt x="2421877" y="803617"/>
                    <a:pt x="2415933" y="802843"/>
                    <a:pt x="2411069" y="803122"/>
                  </a:cubicBezTo>
                  <a:cubicBezTo>
                    <a:pt x="2403957" y="796696"/>
                    <a:pt x="2406523" y="780643"/>
                    <a:pt x="2397010" y="776579"/>
                  </a:cubicBezTo>
                  <a:cubicBezTo>
                    <a:pt x="2395321" y="780491"/>
                    <a:pt x="2395474" y="786206"/>
                    <a:pt x="2395588" y="791946"/>
                  </a:cubicBezTo>
                  <a:cubicBezTo>
                    <a:pt x="2376716" y="798334"/>
                    <a:pt x="2359875" y="779195"/>
                    <a:pt x="2337968" y="776579"/>
                  </a:cubicBezTo>
                  <a:cubicBezTo>
                    <a:pt x="2305761" y="772731"/>
                    <a:pt x="2265222" y="780694"/>
                    <a:pt x="2262060" y="747229"/>
                  </a:cubicBezTo>
                  <a:cubicBezTo>
                    <a:pt x="2248750" y="746036"/>
                    <a:pt x="2233942" y="746315"/>
                    <a:pt x="2228329" y="737463"/>
                  </a:cubicBezTo>
                  <a:cubicBezTo>
                    <a:pt x="2229586" y="734987"/>
                    <a:pt x="2234044" y="735685"/>
                    <a:pt x="2232545" y="730478"/>
                  </a:cubicBezTo>
                  <a:cubicBezTo>
                    <a:pt x="2228367" y="725309"/>
                    <a:pt x="2216023" y="728268"/>
                    <a:pt x="2215680" y="719302"/>
                  </a:cubicBezTo>
                  <a:cubicBezTo>
                    <a:pt x="2219350" y="717829"/>
                    <a:pt x="2220620" y="713968"/>
                    <a:pt x="2225522" y="713714"/>
                  </a:cubicBezTo>
                  <a:cubicBezTo>
                    <a:pt x="2225802" y="707009"/>
                    <a:pt x="2229281" y="703465"/>
                    <a:pt x="2228329" y="695553"/>
                  </a:cubicBezTo>
                  <a:cubicBezTo>
                    <a:pt x="2227237" y="695248"/>
                    <a:pt x="2226703" y="694385"/>
                    <a:pt x="2226932" y="692759"/>
                  </a:cubicBezTo>
                  <a:cubicBezTo>
                    <a:pt x="2195753" y="690143"/>
                    <a:pt x="2139746" y="685914"/>
                    <a:pt x="2118690" y="702538"/>
                  </a:cubicBezTo>
                  <a:cubicBezTo>
                    <a:pt x="2124379" y="704189"/>
                    <a:pt x="2124671" y="704926"/>
                    <a:pt x="2121496" y="709523"/>
                  </a:cubicBezTo>
                  <a:cubicBezTo>
                    <a:pt x="2126386" y="713041"/>
                    <a:pt x="2135009" y="712863"/>
                    <a:pt x="2142591" y="713714"/>
                  </a:cubicBezTo>
                  <a:cubicBezTo>
                    <a:pt x="2145144" y="713765"/>
                    <a:pt x="2139899" y="706678"/>
                    <a:pt x="2145398" y="706716"/>
                  </a:cubicBezTo>
                  <a:cubicBezTo>
                    <a:pt x="2154478" y="710336"/>
                    <a:pt x="2163521" y="717689"/>
                    <a:pt x="2173503" y="709523"/>
                  </a:cubicBezTo>
                  <a:cubicBezTo>
                    <a:pt x="2176005" y="710780"/>
                    <a:pt x="2175294" y="715187"/>
                    <a:pt x="2180539" y="713714"/>
                  </a:cubicBezTo>
                  <a:cubicBezTo>
                    <a:pt x="2184463" y="704811"/>
                    <a:pt x="2206612" y="704735"/>
                    <a:pt x="2215680" y="709523"/>
                  </a:cubicBezTo>
                  <a:cubicBezTo>
                    <a:pt x="2212822" y="715073"/>
                    <a:pt x="2202815" y="713511"/>
                    <a:pt x="2198814" y="717905"/>
                  </a:cubicBezTo>
                  <a:cubicBezTo>
                    <a:pt x="2181339" y="711631"/>
                    <a:pt x="2155431" y="727417"/>
                    <a:pt x="2131326" y="719302"/>
                  </a:cubicBezTo>
                  <a:cubicBezTo>
                    <a:pt x="2128913" y="720140"/>
                    <a:pt x="2131441" y="725932"/>
                    <a:pt x="2128532" y="726287"/>
                  </a:cubicBezTo>
                  <a:cubicBezTo>
                    <a:pt x="2107526" y="722185"/>
                    <a:pt x="2114270" y="745642"/>
                    <a:pt x="2103221" y="751433"/>
                  </a:cubicBezTo>
                  <a:cubicBezTo>
                    <a:pt x="2102091" y="757961"/>
                    <a:pt x="2104123" y="760361"/>
                    <a:pt x="2101824" y="764006"/>
                  </a:cubicBezTo>
                  <a:cubicBezTo>
                    <a:pt x="2096719" y="765352"/>
                    <a:pt x="2100643" y="757732"/>
                    <a:pt x="2096198" y="758418"/>
                  </a:cubicBezTo>
                  <a:cubicBezTo>
                    <a:pt x="2095804" y="765200"/>
                    <a:pt x="2099462" y="769772"/>
                    <a:pt x="2094788" y="773785"/>
                  </a:cubicBezTo>
                  <a:cubicBezTo>
                    <a:pt x="2088654" y="767638"/>
                    <a:pt x="2088172" y="775284"/>
                    <a:pt x="2082139" y="776579"/>
                  </a:cubicBezTo>
                  <a:cubicBezTo>
                    <a:pt x="2082050" y="774788"/>
                    <a:pt x="2080336" y="774636"/>
                    <a:pt x="2080729" y="772388"/>
                  </a:cubicBezTo>
                  <a:cubicBezTo>
                    <a:pt x="2081314" y="769251"/>
                    <a:pt x="2088438" y="772591"/>
                    <a:pt x="2087765" y="768197"/>
                  </a:cubicBezTo>
                  <a:cubicBezTo>
                    <a:pt x="2086051" y="768032"/>
                    <a:pt x="2084425" y="767778"/>
                    <a:pt x="2084946" y="765390"/>
                  </a:cubicBezTo>
                  <a:cubicBezTo>
                    <a:pt x="2080602" y="764451"/>
                    <a:pt x="2077580" y="771906"/>
                    <a:pt x="2073706" y="766800"/>
                  </a:cubicBezTo>
                  <a:cubicBezTo>
                    <a:pt x="2074417" y="760526"/>
                    <a:pt x="2083866" y="762914"/>
                    <a:pt x="2086355" y="758418"/>
                  </a:cubicBezTo>
                  <a:cubicBezTo>
                    <a:pt x="2088375" y="750392"/>
                    <a:pt x="2087333" y="744334"/>
                    <a:pt x="2080729" y="741654"/>
                  </a:cubicBezTo>
                  <a:cubicBezTo>
                    <a:pt x="2080729" y="737920"/>
                    <a:pt x="2085174" y="738619"/>
                    <a:pt x="2084946" y="734682"/>
                  </a:cubicBezTo>
                  <a:cubicBezTo>
                    <a:pt x="2076030" y="732370"/>
                    <a:pt x="2072830" y="743064"/>
                    <a:pt x="2068080" y="740244"/>
                  </a:cubicBezTo>
                  <a:cubicBezTo>
                    <a:pt x="2068461" y="731786"/>
                    <a:pt x="2076132" y="730567"/>
                    <a:pt x="2079332" y="724890"/>
                  </a:cubicBezTo>
                  <a:cubicBezTo>
                    <a:pt x="2075878" y="721334"/>
                    <a:pt x="2069236" y="720953"/>
                    <a:pt x="2063864" y="719302"/>
                  </a:cubicBezTo>
                  <a:cubicBezTo>
                    <a:pt x="2063178" y="713028"/>
                    <a:pt x="2064575" y="708837"/>
                    <a:pt x="2065274" y="703935"/>
                  </a:cubicBezTo>
                  <a:cubicBezTo>
                    <a:pt x="2057552" y="702284"/>
                    <a:pt x="2043074" y="707377"/>
                    <a:pt x="2039962" y="701141"/>
                  </a:cubicBezTo>
                  <a:cubicBezTo>
                    <a:pt x="2027669" y="706158"/>
                    <a:pt x="2013242" y="701357"/>
                    <a:pt x="1996389" y="702538"/>
                  </a:cubicBezTo>
                  <a:cubicBezTo>
                    <a:pt x="1990598" y="692619"/>
                    <a:pt x="1977301" y="697179"/>
                    <a:pt x="1968284" y="695553"/>
                  </a:cubicBezTo>
                  <a:cubicBezTo>
                    <a:pt x="1945411" y="691426"/>
                    <a:pt x="1930933" y="674878"/>
                    <a:pt x="1916264" y="663435"/>
                  </a:cubicBezTo>
                  <a:cubicBezTo>
                    <a:pt x="1921065" y="662978"/>
                    <a:pt x="1933409" y="664425"/>
                    <a:pt x="1935949" y="657834"/>
                  </a:cubicBezTo>
                  <a:cubicBezTo>
                    <a:pt x="1954022" y="655180"/>
                    <a:pt x="1965896" y="662000"/>
                    <a:pt x="1979523" y="656437"/>
                  </a:cubicBezTo>
                  <a:cubicBezTo>
                    <a:pt x="1986254" y="637273"/>
                    <a:pt x="1974392" y="625487"/>
                    <a:pt x="1968284" y="614527"/>
                  </a:cubicBezTo>
                  <a:cubicBezTo>
                    <a:pt x="1960219" y="616026"/>
                    <a:pt x="1957108" y="612584"/>
                    <a:pt x="1951405" y="611733"/>
                  </a:cubicBezTo>
                  <a:cubicBezTo>
                    <a:pt x="1951621" y="615200"/>
                    <a:pt x="1951672" y="618515"/>
                    <a:pt x="1948599" y="618718"/>
                  </a:cubicBezTo>
                  <a:cubicBezTo>
                    <a:pt x="1935010" y="618998"/>
                    <a:pt x="1933752" y="609561"/>
                    <a:pt x="1923300" y="603351"/>
                  </a:cubicBezTo>
                  <a:cubicBezTo>
                    <a:pt x="1919731" y="601218"/>
                    <a:pt x="1915756" y="602322"/>
                    <a:pt x="1913458" y="600557"/>
                  </a:cubicBezTo>
                  <a:cubicBezTo>
                    <a:pt x="1905635" y="594563"/>
                    <a:pt x="1905901" y="582117"/>
                    <a:pt x="1899399" y="575411"/>
                  </a:cubicBezTo>
                  <a:cubicBezTo>
                    <a:pt x="1895424" y="571309"/>
                    <a:pt x="1887639" y="571169"/>
                    <a:pt x="1883943" y="567029"/>
                  </a:cubicBezTo>
                  <a:cubicBezTo>
                    <a:pt x="1875942" y="558101"/>
                    <a:pt x="1878304" y="546696"/>
                    <a:pt x="1871294" y="536308"/>
                  </a:cubicBezTo>
                  <a:cubicBezTo>
                    <a:pt x="1862074" y="530542"/>
                    <a:pt x="1850072" y="527570"/>
                    <a:pt x="1843176" y="519531"/>
                  </a:cubicBezTo>
                  <a:lnTo>
                    <a:pt x="1830527" y="519531"/>
                  </a:lnTo>
                  <a:cubicBezTo>
                    <a:pt x="1820125" y="526618"/>
                    <a:pt x="1787347" y="537705"/>
                    <a:pt x="1778520" y="520928"/>
                  </a:cubicBezTo>
                  <a:cubicBezTo>
                    <a:pt x="1785658" y="516851"/>
                    <a:pt x="1795487" y="515442"/>
                    <a:pt x="1803819" y="512546"/>
                  </a:cubicBezTo>
                  <a:cubicBezTo>
                    <a:pt x="1800110" y="512978"/>
                    <a:pt x="1799196" y="510616"/>
                    <a:pt x="1799602" y="506958"/>
                  </a:cubicBezTo>
                  <a:cubicBezTo>
                    <a:pt x="1807121" y="506971"/>
                    <a:pt x="1806041" y="498462"/>
                    <a:pt x="1815058" y="499986"/>
                  </a:cubicBezTo>
                  <a:cubicBezTo>
                    <a:pt x="1811781" y="496798"/>
                    <a:pt x="1802942" y="485533"/>
                    <a:pt x="1798192" y="492988"/>
                  </a:cubicBezTo>
                  <a:cubicBezTo>
                    <a:pt x="1797951" y="496951"/>
                    <a:pt x="1807387" y="491312"/>
                    <a:pt x="1805228" y="497179"/>
                  </a:cubicBezTo>
                  <a:cubicBezTo>
                    <a:pt x="1789696" y="492861"/>
                    <a:pt x="1786597" y="500862"/>
                    <a:pt x="1772894" y="501370"/>
                  </a:cubicBezTo>
                  <a:cubicBezTo>
                    <a:pt x="1772323" y="507326"/>
                    <a:pt x="1768170" y="509714"/>
                    <a:pt x="1760245" y="508342"/>
                  </a:cubicBezTo>
                  <a:cubicBezTo>
                    <a:pt x="1758899" y="510959"/>
                    <a:pt x="1764449" y="513029"/>
                    <a:pt x="1760245" y="513943"/>
                  </a:cubicBezTo>
                  <a:cubicBezTo>
                    <a:pt x="1751126" y="514527"/>
                    <a:pt x="1749259" y="511606"/>
                    <a:pt x="1747596" y="506958"/>
                  </a:cubicBezTo>
                  <a:cubicBezTo>
                    <a:pt x="1738426" y="481558"/>
                    <a:pt x="1782686" y="473405"/>
                    <a:pt x="1771484" y="446887"/>
                  </a:cubicBezTo>
                  <a:cubicBezTo>
                    <a:pt x="1765261" y="445820"/>
                    <a:pt x="1764982" y="450659"/>
                    <a:pt x="1760245" y="451078"/>
                  </a:cubicBezTo>
                  <a:cubicBezTo>
                    <a:pt x="1759305" y="454812"/>
                    <a:pt x="1759661" y="459816"/>
                    <a:pt x="1757426" y="462254"/>
                  </a:cubicBezTo>
                  <a:cubicBezTo>
                    <a:pt x="1738172" y="449275"/>
                    <a:pt x="1719364" y="471411"/>
                    <a:pt x="1698383" y="465048"/>
                  </a:cubicBezTo>
                  <a:cubicBezTo>
                    <a:pt x="1698396" y="463651"/>
                    <a:pt x="1697253" y="463384"/>
                    <a:pt x="1696986" y="462254"/>
                  </a:cubicBezTo>
                  <a:cubicBezTo>
                    <a:pt x="1698485" y="459549"/>
                    <a:pt x="1701749" y="458609"/>
                    <a:pt x="1704022" y="456666"/>
                  </a:cubicBezTo>
                  <a:cubicBezTo>
                    <a:pt x="1672716" y="447700"/>
                    <a:pt x="1649920" y="455409"/>
                    <a:pt x="1623898" y="460857"/>
                  </a:cubicBezTo>
                  <a:cubicBezTo>
                    <a:pt x="1630502" y="456260"/>
                    <a:pt x="1638261" y="452793"/>
                    <a:pt x="1643570" y="446887"/>
                  </a:cubicBezTo>
                  <a:cubicBezTo>
                    <a:pt x="1671459" y="441439"/>
                    <a:pt x="1698955" y="459460"/>
                    <a:pt x="1715262" y="444093"/>
                  </a:cubicBezTo>
                  <a:cubicBezTo>
                    <a:pt x="1710283" y="443941"/>
                    <a:pt x="1718246" y="439483"/>
                    <a:pt x="1713852" y="439902"/>
                  </a:cubicBezTo>
                  <a:cubicBezTo>
                    <a:pt x="1706981" y="443420"/>
                    <a:pt x="1693875" y="441172"/>
                    <a:pt x="1692770" y="434314"/>
                  </a:cubicBezTo>
                  <a:cubicBezTo>
                    <a:pt x="1665846" y="432752"/>
                    <a:pt x="1641970" y="439839"/>
                    <a:pt x="1626704" y="427316"/>
                  </a:cubicBezTo>
                  <a:cubicBezTo>
                    <a:pt x="1618970" y="429196"/>
                    <a:pt x="1614563" y="428536"/>
                    <a:pt x="1609839" y="424535"/>
                  </a:cubicBezTo>
                  <a:cubicBezTo>
                    <a:pt x="1594383" y="434111"/>
                    <a:pt x="1570482" y="426339"/>
                    <a:pt x="1553616" y="421741"/>
                  </a:cubicBezTo>
                  <a:cubicBezTo>
                    <a:pt x="1564043" y="420014"/>
                    <a:pt x="1581543" y="425297"/>
                    <a:pt x="1587347" y="418947"/>
                  </a:cubicBezTo>
                  <a:cubicBezTo>
                    <a:pt x="1577949" y="416471"/>
                    <a:pt x="1585010" y="414375"/>
                    <a:pt x="1585937" y="407771"/>
                  </a:cubicBezTo>
                  <a:cubicBezTo>
                    <a:pt x="1576844" y="407581"/>
                    <a:pt x="1574291" y="413893"/>
                    <a:pt x="1563446" y="411962"/>
                  </a:cubicBezTo>
                  <a:cubicBezTo>
                    <a:pt x="1560906" y="403047"/>
                    <a:pt x="1547304" y="406717"/>
                    <a:pt x="1542364" y="410565"/>
                  </a:cubicBezTo>
                  <a:cubicBezTo>
                    <a:pt x="1542046" y="405282"/>
                    <a:pt x="1532763" y="408927"/>
                    <a:pt x="1533918" y="402183"/>
                  </a:cubicBezTo>
                  <a:cubicBezTo>
                    <a:pt x="1529092" y="406984"/>
                    <a:pt x="1525752" y="405295"/>
                    <a:pt x="1518462" y="406374"/>
                  </a:cubicBezTo>
                  <a:cubicBezTo>
                    <a:pt x="1519682" y="416763"/>
                    <a:pt x="1512125" y="409981"/>
                    <a:pt x="1507223" y="413359"/>
                  </a:cubicBezTo>
                  <a:cubicBezTo>
                    <a:pt x="1505724" y="418566"/>
                    <a:pt x="1512493" y="415569"/>
                    <a:pt x="1511439" y="420344"/>
                  </a:cubicBezTo>
                  <a:cubicBezTo>
                    <a:pt x="1506550" y="422021"/>
                    <a:pt x="1506778" y="428752"/>
                    <a:pt x="1501597" y="430123"/>
                  </a:cubicBezTo>
                  <a:cubicBezTo>
                    <a:pt x="1503756" y="414934"/>
                    <a:pt x="1497952" y="407657"/>
                    <a:pt x="1486141" y="406374"/>
                  </a:cubicBezTo>
                  <a:cubicBezTo>
                    <a:pt x="1476844" y="390448"/>
                    <a:pt x="1475727" y="372999"/>
                    <a:pt x="1483321" y="357479"/>
                  </a:cubicBezTo>
                  <a:cubicBezTo>
                    <a:pt x="1478279" y="343877"/>
                    <a:pt x="1465922" y="337527"/>
                    <a:pt x="1456613" y="328155"/>
                  </a:cubicBezTo>
                  <a:cubicBezTo>
                    <a:pt x="1458010" y="305943"/>
                    <a:pt x="1459471" y="289166"/>
                    <a:pt x="1441157" y="284835"/>
                  </a:cubicBezTo>
                  <a:cubicBezTo>
                    <a:pt x="1437233" y="288417"/>
                    <a:pt x="1422247" y="279628"/>
                    <a:pt x="1417256" y="275056"/>
                  </a:cubicBezTo>
                  <a:cubicBezTo>
                    <a:pt x="1419021" y="270967"/>
                    <a:pt x="1416342" y="266712"/>
                    <a:pt x="1417256" y="259702"/>
                  </a:cubicBezTo>
                  <a:cubicBezTo>
                    <a:pt x="1403591" y="255587"/>
                    <a:pt x="1399184" y="242265"/>
                    <a:pt x="1394777" y="228955"/>
                  </a:cubicBezTo>
                  <a:cubicBezTo>
                    <a:pt x="1402664" y="210845"/>
                    <a:pt x="1375105" y="212344"/>
                    <a:pt x="1377899" y="199631"/>
                  </a:cubicBezTo>
                  <a:cubicBezTo>
                    <a:pt x="1370545" y="194360"/>
                    <a:pt x="1354772" y="197472"/>
                    <a:pt x="1355407" y="184251"/>
                  </a:cubicBezTo>
                  <a:cubicBezTo>
                    <a:pt x="1364754" y="186575"/>
                    <a:pt x="1358607" y="177673"/>
                    <a:pt x="1361033" y="175882"/>
                  </a:cubicBezTo>
                  <a:cubicBezTo>
                    <a:pt x="1368170" y="175983"/>
                    <a:pt x="1371600" y="172389"/>
                    <a:pt x="1377899" y="171678"/>
                  </a:cubicBezTo>
                  <a:cubicBezTo>
                    <a:pt x="1376210" y="156578"/>
                    <a:pt x="1359890" y="156044"/>
                    <a:pt x="1349781" y="149326"/>
                  </a:cubicBezTo>
                  <a:lnTo>
                    <a:pt x="1349781" y="143738"/>
                  </a:lnTo>
                  <a:cubicBezTo>
                    <a:pt x="1356728" y="144830"/>
                    <a:pt x="1358811" y="144132"/>
                    <a:pt x="1365250" y="142341"/>
                  </a:cubicBezTo>
                  <a:lnTo>
                    <a:pt x="1365250" y="133959"/>
                  </a:lnTo>
                  <a:cubicBezTo>
                    <a:pt x="1355077" y="131495"/>
                    <a:pt x="1339875" y="134035"/>
                    <a:pt x="1331518" y="129781"/>
                  </a:cubicBezTo>
                  <a:cubicBezTo>
                    <a:pt x="1332738" y="127723"/>
                    <a:pt x="1333614" y="125336"/>
                    <a:pt x="1337144" y="125590"/>
                  </a:cubicBezTo>
                  <a:cubicBezTo>
                    <a:pt x="1342453" y="131559"/>
                    <a:pt x="1354594" y="133045"/>
                    <a:pt x="1361033" y="126974"/>
                  </a:cubicBezTo>
                  <a:lnTo>
                    <a:pt x="1361033" y="111607"/>
                  </a:lnTo>
                  <a:cubicBezTo>
                    <a:pt x="1331772" y="111353"/>
                    <a:pt x="1306791" y="106857"/>
                    <a:pt x="1293571" y="90665"/>
                  </a:cubicBezTo>
                  <a:cubicBezTo>
                    <a:pt x="1292987" y="87287"/>
                    <a:pt x="1296136" y="87617"/>
                    <a:pt x="1294968" y="83667"/>
                  </a:cubicBezTo>
                  <a:cubicBezTo>
                    <a:pt x="1289342" y="81813"/>
                    <a:pt x="1282611" y="81051"/>
                    <a:pt x="1278102" y="78079"/>
                  </a:cubicBezTo>
                  <a:cubicBezTo>
                    <a:pt x="1275803" y="84683"/>
                    <a:pt x="1259547" y="84759"/>
                    <a:pt x="1255610" y="85077"/>
                  </a:cubicBezTo>
                  <a:cubicBezTo>
                    <a:pt x="1257401" y="79857"/>
                    <a:pt x="1268869" y="84277"/>
                    <a:pt x="1272476" y="80886"/>
                  </a:cubicBezTo>
                  <a:cubicBezTo>
                    <a:pt x="1262849" y="70421"/>
                    <a:pt x="1239240" y="73863"/>
                    <a:pt x="1231709" y="61315"/>
                  </a:cubicBezTo>
                  <a:cubicBezTo>
                    <a:pt x="1230706" y="57518"/>
                    <a:pt x="1238338" y="62331"/>
                    <a:pt x="1237335" y="58521"/>
                  </a:cubicBezTo>
                  <a:cubicBezTo>
                    <a:pt x="1221828" y="55372"/>
                    <a:pt x="1199667" y="47637"/>
                    <a:pt x="1181112" y="50152"/>
                  </a:cubicBezTo>
                  <a:cubicBezTo>
                    <a:pt x="1145019" y="55016"/>
                    <a:pt x="1118260" y="42570"/>
                    <a:pt x="1102398" y="16611"/>
                  </a:cubicBezTo>
                  <a:cubicBezTo>
                    <a:pt x="1090333" y="16497"/>
                    <a:pt x="1077340" y="17297"/>
                    <a:pt x="1067257" y="15227"/>
                  </a:cubicBezTo>
                  <a:cubicBezTo>
                    <a:pt x="1067701" y="22644"/>
                    <a:pt x="1062075" y="24041"/>
                    <a:pt x="1057414" y="26390"/>
                  </a:cubicBezTo>
                  <a:cubicBezTo>
                    <a:pt x="1050607" y="52692"/>
                    <a:pt x="1026350" y="61658"/>
                    <a:pt x="1002588" y="71107"/>
                  </a:cubicBezTo>
                  <a:cubicBezTo>
                    <a:pt x="1001636" y="76200"/>
                    <a:pt x="1000632" y="81254"/>
                    <a:pt x="1001191" y="87858"/>
                  </a:cubicBezTo>
                  <a:cubicBezTo>
                    <a:pt x="1006970" y="88633"/>
                    <a:pt x="1007656" y="94462"/>
                    <a:pt x="1011021" y="97637"/>
                  </a:cubicBezTo>
                  <a:cubicBezTo>
                    <a:pt x="1011262" y="101142"/>
                    <a:pt x="1007872" y="101041"/>
                    <a:pt x="1006805" y="103225"/>
                  </a:cubicBezTo>
                  <a:cubicBezTo>
                    <a:pt x="999528" y="95859"/>
                    <a:pt x="986891" y="103949"/>
                    <a:pt x="980097" y="106019"/>
                  </a:cubicBezTo>
                  <a:lnTo>
                    <a:pt x="980097" y="114401"/>
                  </a:lnTo>
                  <a:cubicBezTo>
                    <a:pt x="984669" y="114515"/>
                    <a:pt x="988745" y="115112"/>
                    <a:pt x="991349" y="117195"/>
                  </a:cubicBezTo>
                  <a:cubicBezTo>
                    <a:pt x="989037" y="123710"/>
                    <a:pt x="992174" y="123380"/>
                    <a:pt x="994143" y="128371"/>
                  </a:cubicBezTo>
                  <a:cubicBezTo>
                    <a:pt x="987069" y="126453"/>
                    <a:pt x="986726" y="131241"/>
                    <a:pt x="981506" y="131165"/>
                  </a:cubicBezTo>
                  <a:cubicBezTo>
                    <a:pt x="980401" y="127596"/>
                    <a:pt x="974509" y="128790"/>
                    <a:pt x="974483" y="124193"/>
                  </a:cubicBezTo>
                  <a:cubicBezTo>
                    <a:pt x="983094" y="113626"/>
                    <a:pt x="970559" y="110477"/>
                    <a:pt x="977290" y="103225"/>
                  </a:cubicBezTo>
                  <a:cubicBezTo>
                    <a:pt x="972375" y="103936"/>
                    <a:pt x="966673" y="103860"/>
                    <a:pt x="963218" y="106019"/>
                  </a:cubicBezTo>
                  <a:cubicBezTo>
                    <a:pt x="972362" y="105359"/>
                    <a:pt x="968311" y="117805"/>
                    <a:pt x="964641" y="120002"/>
                  </a:cubicBezTo>
                  <a:cubicBezTo>
                    <a:pt x="962583" y="119240"/>
                    <a:pt x="957376" y="121627"/>
                    <a:pt x="957605" y="118592"/>
                  </a:cubicBezTo>
                  <a:cubicBezTo>
                    <a:pt x="958862" y="116116"/>
                    <a:pt x="963307" y="116814"/>
                    <a:pt x="961821" y="111607"/>
                  </a:cubicBezTo>
                  <a:cubicBezTo>
                    <a:pt x="945692" y="112598"/>
                    <a:pt x="933729" y="105651"/>
                    <a:pt x="939330" y="89255"/>
                  </a:cubicBezTo>
                  <a:cubicBezTo>
                    <a:pt x="936282" y="86702"/>
                    <a:pt x="933564" y="83807"/>
                    <a:pt x="933716" y="78079"/>
                  </a:cubicBezTo>
                  <a:cubicBezTo>
                    <a:pt x="934364" y="73977"/>
                    <a:pt x="946696" y="68478"/>
                    <a:pt x="949172" y="75298"/>
                  </a:cubicBezTo>
                  <a:cubicBezTo>
                    <a:pt x="952652" y="71767"/>
                    <a:pt x="960259" y="72351"/>
                    <a:pt x="967447" y="72478"/>
                  </a:cubicBezTo>
                  <a:cubicBezTo>
                    <a:pt x="965720" y="63969"/>
                    <a:pt x="959167" y="60236"/>
                    <a:pt x="950582" y="58521"/>
                  </a:cubicBezTo>
                  <a:cubicBezTo>
                    <a:pt x="946797" y="52044"/>
                    <a:pt x="943305" y="45262"/>
                    <a:pt x="935113" y="43167"/>
                  </a:cubicBezTo>
                  <a:cubicBezTo>
                    <a:pt x="930071" y="43738"/>
                    <a:pt x="929233" y="48488"/>
                    <a:pt x="923874" y="48755"/>
                  </a:cubicBezTo>
                  <a:cubicBezTo>
                    <a:pt x="922705" y="40132"/>
                    <a:pt x="919873" y="33159"/>
                    <a:pt x="915441" y="27787"/>
                  </a:cubicBezTo>
                  <a:lnTo>
                    <a:pt x="901382" y="27787"/>
                  </a:lnTo>
                  <a:cubicBezTo>
                    <a:pt x="900772" y="25120"/>
                    <a:pt x="897369" y="25273"/>
                    <a:pt x="898575" y="20802"/>
                  </a:cubicBezTo>
                  <a:cubicBezTo>
                    <a:pt x="893483" y="19812"/>
                    <a:pt x="886904" y="20281"/>
                    <a:pt x="883107" y="18008"/>
                  </a:cubicBezTo>
                  <a:cubicBezTo>
                    <a:pt x="880859" y="12522"/>
                    <a:pt x="889177" y="17526"/>
                    <a:pt x="888733" y="13817"/>
                  </a:cubicBezTo>
                  <a:cubicBezTo>
                    <a:pt x="884313" y="15417"/>
                    <a:pt x="885316" y="11620"/>
                    <a:pt x="883107" y="11023"/>
                  </a:cubicBezTo>
                  <a:cubicBezTo>
                    <a:pt x="867549" y="14655"/>
                    <a:pt x="875157" y="41313"/>
                    <a:pt x="863434" y="48755"/>
                  </a:cubicBezTo>
                  <a:cubicBezTo>
                    <a:pt x="863003" y="43395"/>
                    <a:pt x="850023" y="45262"/>
                    <a:pt x="856399" y="37566"/>
                  </a:cubicBezTo>
                  <a:cubicBezTo>
                    <a:pt x="844283" y="39497"/>
                    <a:pt x="843533" y="52730"/>
                    <a:pt x="826884" y="50152"/>
                  </a:cubicBezTo>
                  <a:cubicBezTo>
                    <a:pt x="816825" y="59804"/>
                    <a:pt x="817689" y="84429"/>
                    <a:pt x="831100" y="89255"/>
                  </a:cubicBezTo>
                  <a:cubicBezTo>
                    <a:pt x="830072" y="93522"/>
                    <a:pt x="833513" y="93357"/>
                    <a:pt x="832510" y="97637"/>
                  </a:cubicBezTo>
                  <a:cubicBezTo>
                    <a:pt x="829221" y="100914"/>
                    <a:pt x="825969" y="104178"/>
                    <a:pt x="825474" y="110210"/>
                  </a:cubicBezTo>
                  <a:cubicBezTo>
                    <a:pt x="834097" y="112737"/>
                    <a:pt x="830503" y="103098"/>
                    <a:pt x="838123" y="104622"/>
                  </a:cubicBezTo>
                  <a:cubicBezTo>
                    <a:pt x="835571" y="111404"/>
                    <a:pt x="827024" y="112217"/>
                    <a:pt x="822667" y="117195"/>
                  </a:cubicBezTo>
                  <a:cubicBezTo>
                    <a:pt x="836993" y="118325"/>
                    <a:pt x="845121" y="125615"/>
                    <a:pt x="859205" y="126974"/>
                  </a:cubicBezTo>
                  <a:cubicBezTo>
                    <a:pt x="857275" y="136347"/>
                    <a:pt x="867803" y="133337"/>
                    <a:pt x="870457" y="138137"/>
                  </a:cubicBezTo>
                  <a:cubicBezTo>
                    <a:pt x="865085" y="146265"/>
                    <a:pt x="847077" y="144678"/>
                    <a:pt x="839533" y="139547"/>
                  </a:cubicBezTo>
                  <a:cubicBezTo>
                    <a:pt x="825512" y="154190"/>
                    <a:pt x="774382" y="168567"/>
                    <a:pt x="765035" y="139547"/>
                  </a:cubicBezTo>
                  <a:cubicBezTo>
                    <a:pt x="764476" y="136194"/>
                    <a:pt x="771423" y="140322"/>
                    <a:pt x="769251" y="135356"/>
                  </a:cubicBezTo>
                  <a:cubicBezTo>
                    <a:pt x="756793" y="129578"/>
                    <a:pt x="735368" y="132702"/>
                    <a:pt x="732701" y="117195"/>
                  </a:cubicBezTo>
                  <a:cubicBezTo>
                    <a:pt x="737743" y="118033"/>
                    <a:pt x="739508" y="115570"/>
                    <a:pt x="742543" y="114401"/>
                  </a:cubicBezTo>
                  <a:cubicBezTo>
                    <a:pt x="745274" y="106743"/>
                    <a:pt x="742543" y="99415"/>
                    <a:pt x="734110" y="99034"/>
                  </a:cubicBezTo>
                  <a:cubicBezTo>
                    <a:pt x="730351" y="99034"/>
                    <a:pt x="731050" y="103441"/>
                    <a:pt x="727075" y="103225"/>
                  </a:cubicBezTo>
                  <a:cubicBezTo>
                    <a:pt x="724484" y="103022"/>
                    <a:pt x="726211" y="98501"/>
                    <a:pt x="724268" y="97637"/>
                  </a:cubicBezTo>
                  <a:cubicBezTo>
                    <a:pt x="710882" y="97370"/>
                    <a:pt x="697941" y="97548"/>
                    <a:pt x="690537" y="103225"/>
                  </a:cubicBezTo>
                  <a:cubicBezTo>
                    <a:pt x="690499" y="99936"/>
                    <a:pt x="692962" y="99110"/>
                    <a:pt x="691934" y="94856"/>
                  </a:cubicBezTo>
                  <a:cubicBezTo>
                    <a:pt x="670267" y="86995"/>
                    <a:pt x="648462" y="93662"/>
                    <a:pt x="631494" y="86461"/>
                  </a:cubicBezTo>
                  <a:cubicBezTo>
                    <a:pt x="627392" y="87515"/>
                    <a:pt x="626198" y="91440"/>
                    <a:pt x="624458" y="94856"/>
                  </a:cubicBezTo>
                  <a:cubicBezTo>
                    <a:pt x="613829" y="91782"/>
                    <a:pt x="609815" y="103466"/>
                    <a:pt x="600570" y="106019"/>
                  </a:cubicBezTo>
                  <a:cubicBezTo>
                    <a:pt x="598932" y="112318"/>
                    <a:pt x="608431" y="107530"/>
                    <a:pt x="606183" y="114401"/>
                  </a:cubicBezTo>
                  <a:cubicBezTo>
                    <a:pt x="599935" y="115354"/>
                    <a:pt x="598932" y="114312"/>
                    <a:pt x="592137" y="115811"/>
                  </a:cubicBezTo>
                  <a:cubicBezTo>
                    <a:pt x="596379" y="122275"/>
                    <a:pt x="589318" y="125755"/>
                    <a:pt x="590740" y="136753"/>
                  </a:cubicBezTo>
                  <a:cubicBezTo>
                    <a:pt x="592836" y="138861"/>
                    <a:pt x="598754" y="137172"/>
                    <a:pt x="597750" y="142341"/>
                  </a:cubicBezTo>
                  <a:cubicBezTo>
                    <a:pt x="590461" y="140208"/>
                    <a:pt x="584174" y="155956"/>
                    <a:pt x="575259" y="146532"/>
                  </a:cubicBezTo>
                  <a:cubicBezTo>
                    <a:pt x="576326" y="141998"/>
                    <a:pt x="586206" y="146227"/>
                    <a:pt x="585101" y="139547"/>
                  </a:cubicBezTo>
                  <a:cubicBezTo>
                    <a:pt x="585660" y="136194"/>
                    <a:pt x="578700" y="140322"/>
                    <a:pt x="580885" y="135356"/>
                  </a:cubicBezTo>
                  <a:cubicBezTo>
                    <a:pt x="584949" y="131470"/>
                    <a:pt x="589508" y="128092"/>
                    <a:pt x="590740" y="121386"/>
                  </a:cubicBezTo>
                  <a:cubicBezTo>
                    <a:pt x="583653" y="121843"/>
                    <a:pt x="575462" y="120154"/>
                    <a:pt x="569645" y="115811"/>
                  </a:cubicBezTo>
                  <a:cubicBezTo>
                    <a:pt x="554596" y="126009"/>
                    <a:pt x="546811" y="143408"/>
                    <a:pt x="527481" y="149326"/>
                  </a:cubicBezTo>
                  <a:cubicBezTo>
                    <a:pt x="524967" y="168795"/>
                    <a:pt x="542505" y="187820"/>
                    <a:pt x="556983" y="173075"/>
                  </a:cubicBezTo>
                  <a:cubicBezTo>
                    <a:pt x="569010" y="172770"/>
                    <a:pt x="579412" y="174078"/>
                    <a:pt x="586511" y="178663"/>
                  </a:cubicBezTo>
                  <a:cubicBezTo>
                    <a:pt x="574967" y="176936"/>
                    <a:pt x="563511" y="174142"/>
                    <a:pt x="552767" y="178663"/>
                  </a:cubicBezTo>
                  <a:cubicBezTo>
                    <a:pt x="552551" y="180314"/>
                    <a:pt x="553008" y="182638"/>
                    <a:pt x="551370" y="182854"/>
                  </a:cubicBezTo>
                  <a:cubicBezTo>
                    <a:pt x="531571" y="182384"/>
                    <a:pt x="525462" y="202374"/>
                    <a:pt x="509206" y="201015"/>
                  </a:cubicBezTo>
                  <a:cubicBezTo>
                    <a:pt x="502005" y="200431"/>
                    <a:pt x="496658" y="196265"/>
                    <a:pt x="489521" y="201015"/>
                  </a:cubicBezTo>
                  <a:cubicBezTo>
                    <a:pt x="486816" y="204508"/>
                    <a:pt x="491667" y="206768"/>
                    <a:pt x="488111" y="209397"/>
                  </a:cubicBezTo>
                  <a:cubicBezTo>
                    <a:pt x="478929" y="203111"/>
                    <a:pt x="466712" y="219024"/>
                    <a:pt x="458596" y="206603"/>
                  </a:cubicBezTo>
                  <a:cubicBezTo>
                    <a:pt x="456425" y="208635"/>
                    <a:pt x="455650" y="212064"/>
                    <a:pt x="455790" y="216382"/>
                  </a:cubicBezTo>
                  <a:cubicBezTo>
                    <a:pt x="466382" y="222605"/>
                    <a:pt x="481342" y="224510"/>
                    <a:pt x="489521" y="233146"/>
                  </a:cubicBezTo>
                  <a:cubicBezTo>
                    <a:pt x="485711" y="238683"/>
                    <a:pt x="479640" y="241947"/>
                    <a:pt x="476872" y="248513"/>
                  </a:cubicBezTo>
                  <a:cubicBezTo>
                    <a:pt x="476631" y="252463"/>
                    <a:pt x="485533" y="247357"/>
                    <a:pt x="485305" y="251307"/>
                  </a:cubicBezTo>
                  <a:cubicBezTo>
                    <a:pt x="478104" y="262318"/>
                    <a:pt x="460971" y="263448"/>
                    <a:pt x="457187" y="277850"/>
                  </a:cubicBezTo>
                  <a:cubicBezTo>
                    <a:pt x="469544" y="278955"/>
                    <a:pt x="479640" y="264477"/>
                    <a:pt x="490931" y="273672"/>
                  </a:cubicBezTo>
                  <a:cubicBezTo>
                    <a:pt x="484771" y="277787"/>
                    <a:pt x="479425" y="282727"/>
                    <a:pt x="474065" y="287629"/>
                  </a:cubicBezTo>
                  <a:cubicBezTo>
                    <a:pt x="477037" y="299580"/>
                    <a:pt x="494868" y="296748"/>
                    <a:pt x="500773" y="305790"/>
                  </a:cubicBezTo>
                  <a:cubicBezTo>
                    <a:pt x="464819" y="298361"/>
                    <a:pt x="433108" y="308089"/>
                    <a:pt x="406577" y="321157"/>
                  </a:cubicBezTo>
                  <a:cubicBezTo>
                    <a:pt x="406044" y="316433"/>
                    <a:pt x="412813" y="318960"/>
                    <a:pt x="410806" y="312775"/>
                  </a:cubicBezTo>
                  <a:cubicBezTo>
                    <a:pt x="393534" y="310502"/>
                    <a:pt x="373481" y="300228"/>
                    <a:pt x="358800" y="311365"/>
                  </a:cubicBezTo>
                  <a:cubicBezTo>
                    <a:pt x="360400" y="306984"/>
                    <a:pt x="356577" y="307987"/>
                    <a:pt x="355981" y="305790"/>
                  </a:cubicBezTo>
                  <a:cubicBezTo>
                    <a:pt x="358520" y="305981"/>
                    <a:pt x="359282" y="304406"/>
                    <a:pt x="358800" y="301599"/>
                  </a:cubicBezTo>
                  <a:cubicBezTo>
                    <a:pt x="338556" y="295833"/>
                    <a:pt x="310908" y="272135"/>
                    <a:pt x="292734" y="293217"/>
                  </a:cubicBezTo>
                  <a:cubicBezTo>
                    <a:pt x="292061" y="287896"/>
                    <a:pt x="299237" y="290372"/>
                    <a:pt x="296938" y="283438"/>
                  </a:cubicBezTo>
                  <a:cubicBezTo>
                    <a:pt x="293192" y="282638"/>
                    <a:pt x="288163" y="287566"/>
                    <a:pt x="285699" y="283438"/>
                  </a:cubicBezTo>
                  <a:cubicBezTo>
                    <a:pt x="291719" y="282905"/>
                    <a:pt x="291299" y="275958"/>
                    <a:pt x="299758" y="277850"/>
                  </a:cubicBezTo>
                  <a:cubicBezTo>
                    <a:pt x="300799" y="250748"/>
                    <a:pt x="272834" y="252437"/>
                    <a:pt x="253364" y="245732"/>
                  </a:cubicBezTo>
                  <a:lnTo>
                    <a:pt x="253364" y="240144"/>
                  </a:lnTo>
                  <a:cubicBezTo>
                    <a:pt x="247269" y="236969"/>
                    <a:pt x="236321" y="240753"/>
                    <a:pt x="232282" y="238747"/>
                  </a:cubicBezTo>
                  <a:cubicBezTo>
                    <a:pt x="246646" y="239687"/>
                    <a:pt x="245338" y="221475"/>
                    <a:pt x="233692" y="220573"/>
                  </a:cubicBezTo>
                  <a:cubicBezTo>
                    <a:pt x="227723" y="225818"/>
                    <a:pt x="216662" y="225996"/>
                    <a:pt x="218224" y="238747"/>
                  </a:cubicBezTo>
                  <a:cubicBezTo>
                    <a:pt x="220840" y="239877"/>
                    <a:pt x="223900" y="240538"/>
                    <a:pt x="225259" y="242925"/>
                  </a:cubicBezTo>
                  <a:cubicBezTo>
                    <a:pt x="225145" y="246532"/>
                    <a:pt x="219240" y="244398"/>
                    <a:pt x="221030" y="249923"/>
                  </a:cubicBezTo>
                  <a:cubicBezTo>
                    <a:pt x="227825" y="251548"/>
                    <a:pt x="225640" y="244233"/>
                    <a:pt x="229476" y="242925"/>
                  </a:cubicBezTo>
                  <a:cubicBezTo>
                    <a:pt x="233476" y="249999"/>
                    <a:pt x="242950" y="241312"/>
                    <a:pt x="246341" y="244322"/>
                  </a:cubicBezTo>
                  <a:cubicBezTo>
                    <a:pt x="241744" y="245338"/>
                    <a:pt x="240144" y="249339"/>
                    <a:pt x="237909" y="252704"/>
                  </a:cubicBezTo>
                  <a:cubicBezTo>
                    <a:pt x="242989" y="261086"/>
                    <a:pt x="251332" y="248373"/>
                    <a:pt x="254774" y="251307"/>
                  </a:cubicBezTo>
                  <a:cubicBezTo>
                    <a:pt x="253314" y="258241"/>
                    <a:pt x="243395" y="256768"/>
                    <a:pt x="242125" y="263880"/>
                  </a:cubicBezTo>
                  <a:cubicBezTo>
                    <a:pt x="242684" y="267030"/>
                    <a:pt x="250901" y="263677"/>
                    <a:pt x="246341" y="268071"/>
                  </a:cubicBezTo>
                  <a:cubicBezTo>
                    <a:pt x="255143" y="264947"/>
                    <a:pt x="266052" y="270230"/>
                    <a:pt x="275856" y="266674"/>
                  </a:cubicBezTo>
                  <a:cubicBezTo>
                    <a:pt x="275856" y="268084"/>
                    <a:pt x="276999" y="268338"/>
                    <a:pt x="277266" y="269468"/>
                  </a:cubicBezTo>
                  <a:cubicBezTo>
                    <a:pt x="275894" y="272757"/>
                    <a:pt x="276809" y="278333"/>
                    <a:pt x="271640" y="277850"/>
                  </a:cubicBezTo>
                  <a:cubicBezTo>
                    <a:pt x="273621" y="271703"/>
                    <a:pt x="267017" y="274066"/>
                    <a:pt x="263207" y="273672"/>
                  </a:cubicBezTo>
                  <a:cubicBezTo>
                    <a:pt x="261251" y="283540"/>
                    <a:pt x="272021" y="280720"/>
                    <a:pt x="270243" y="290423"/>
                  </a:cubicBezTo>
                  <a:cubicBezTo>
                    <a:pt x="275069" y="289331"/>
                    <a:pt x="277482" y="291731"/>
                    <a:pt x="274446" y="294614"/>
                  </a:cubicBezTo>
                  <a:cubicBezTo>
                    <a:pt x="284378" y="293141"/>
                    <a:pt x="284378" y="301536"/>
                    <a:pt x="292734" y="301599"/>
                  </a:cubicBezTo>
                  <a:cubicBezTo>
                    <a:pt x="297522" y="311226"/>
                    <a:pt x="282143" y="309232"/>
                    <a:pt x="280073" y="312775"/>
                  </a:cubicBezTo>
                  <a:cubicBezTo>
                    <a:pt x="283654" y="318706"/>
                    <a:pt x="290296" y="309651"/>
                    <a:pt x="299758" y="312775"/>
                  </a:cubicBezTo>
                  <a:cubicBezTo>
                    <a:pt x="300545" y="318516"/>
                    <a:pt x="304253" y="321348"/>
                    <a:pt x="305371" y="326745"/>
                  </a:cubicBezTo>
                  <a:cubicBezTo>
                    <a:pt x="312940" y="329082"/>
                    <a:pt x="317144" y="320827"/>
                    <a:pt x="320840" y="323951"/>
                  </a:cubicBezTo>
                  <a:cubicBezTo>
                    <a:pt x="320103" y="328396"/>
                    <a:pt x="305384" y="326199"/>
                    <a:pt x="310997" y="332333"/>
                  </a:cubicBezTo>
                  <a:cubicBezTo>
                    <a:pt x="311746" y="325869"/>
                    <a:pt x="321792" y="330923"/>
                    <a:pt x="323646" y="332333"/>
                  </a:cubicBezTo>
                  <a:cubicBezTo>
                    <a:pt x="325678" y="327837"/>
                    <a:pt x="331012" y="326605"/>
                    <a:pt x="332079" y="321157"/>
                  </a:cubicBezTo>
                  <a:cubicBezTo>
                    <a:pt x="342430" y="322834"/>
                    <a:pt x="341160" y="336892"/>
                    <a:pt x="353174" y="329552"/>
                  </a:cubicBezTo>
                  <a:lnTo>
                    <a:pt x="353174" y="340715"/>
                  </a:lnTo>
                  <a:cubicBezTo>
                    <a:pt x="357771" y="340106"/>
                    <a:pt x="365315" y="335153"/>
                    <a:pt x="370039" y="339331"/>
                  </a:cubicBezTo>
                  <a:cubicBezTo>
                    <a:pt x="369430" y="341503"/>
                    <a:pt x="365620" y="340512"/>
                    <a:pt x="367233" y="344906"/>
                  </a:cubicBezTo>
                  <a:cubicBezTo>
                    <a:pt x="379412" y="345821"/>
                    <a:pt x="383946" y="354368"/>
                    <a:pt x="399554" y="351891"/>
                  </a:cubicBezTo>
                  <a:cubicBezTo>
                    <a:pt x="401446" y="349580"/>
                    <a:pt x="403148" y="347078"/>
                    <a:pt x="406577" y="346290"/>
                  </a:cubicBezTo>
                  <a:cubicBezTo>
                    <a:pt x="425729" y="360349"/>
                    <a:pt x="459600" y="359752"/>
                    <a:pt x="475462" y="377037"/>
                  </a:cubicBezTo>
                  <a:cubicBezTo>
                    <a:pt x="499402" y="362204"/>
                    <a:pt x="533501" y="401370"/>
                    <a:pt x="540118" y="367258"/>
                  </a:cubicBezTo>
                  <a:cubicBezTo>
                    <a:pt x="540118" y="363537"/>
                    <a:pt x="535686" y="364236"/>
                    <a:pt x="535901" y="360286"/>
                  </a:cubicBezTo>
                  <a:cubicBezTo>
                    <a:pt x="546557" y="349199"/>
                    <a:pt x="563384" y="367499"/>
                    <a:pt x="572452" y="357479"/>
                  </a:cubicBezTo>
                  <a:cubicBezTo>
                    <a:pt x="579412" y="361734"/>
                    <a:pt x="586816" y="365556"/>
                    <a:pt x="592137" y="371449"/>
                  </a:cubicBezTo>
                  <a:cubicBezTo>
                    <a:pt x="596976" y="371614"/>
                    <a:pt x="595718" y="365709"/>
                    <a:pt x="600570" y="365861"/>
                  </a:cubicBezTo>
                  <a:cubicBezTo>
                    <a:pt x="605472" y="366102"/>
                    <a:pt x="607644" y="369074"/>
                    <a:pt x="609003" y="372846"/>
                  </a:cubicBezTo>
                  <a:cubicBezTo>
                    <a:pt x="621626" y="374675"/>
                    <a:pt x="626414" y="368731"/>
                    <a:pt x="631494" y="363080"/>
                  </a:cubicBezTo>
                  <a:cubicBezTo>
                    <a:pt x="629538" y="368731"/>
                    <a:pt x="634542" y="367487"/>
                    <a:pt x="634314" y="371449"/>
                  </a:cubicBezTo>
                  <a:cubicBezTo>
                    <a:pt x="670496" y="366407"/>
                    <a:pt x="700824" y="374865"/>
                    <a:pt x="729881" y="385419"/>
                  </a:cubicBezTo>
                  <a:cubicBezTo>
                    <a:pt x="721982" y="387070"/>
                    <a:pt x="731177" y="391299"/>
                    <a:pt x="731304" y="393801"/>
                  </a:cubicBezTo>
                  <a:cubicBezTo>
                    <a:pt x="719886" y="395033"/>
                    <a:pt x="722617" y="410324"/>
                    <a:pt x="717232" y="417550"/>
                  </a:cubicBezTo>
                  <a:cubicBezTo>
                    <a:pt x="715949" y="409524"/>
                    <a:pt x="714146" y="402005"/>
                    <a:pt x="707402" y="399389"/>
                  </a:cubicBezTo>
                  <a:cubicBezTo>
                    <a:pt x="709409" y="397675"/>
                    <a:pt x="710069" y="394589"/>
                    <a:pt x="710209" y="391007"/>
                  </a:cubicBezTo>
                  <a:cubicBezTo>
                    <a:pt x="697280" y="388950"/>
                    <a:pt x="688187" y="383095"/>
                    <a:pt x="676478" y="379831"/>
                  </a:cubicBezTo>
                  <a:cubicBezTo>
                    <a:pt x="663613" y="396862"/>
                    <a:pt x="619099" y="382422"/>
                    <a:pt x="603376" y="396595"/>
                  </a:cubicBezTo>
                  <a:cubicBezTo>
                    <a:pt x="603135" y="400545"/>
                    <a:pt x="604596" y="406184"/>
                    <a:pt x="600570" y="406374"/>
                  </a:cubicBezTo>
                  <a:cubicBezTo>
                    <a:pt x="594525" y="402145"/>
                    <a:pt x="585215" y="401142"/>
                    <a:pt x="576668" y="399389"/>
                  </a:cubicBezTo>
                  <a:cubicBezTo>
                    <a:pt x="573684" y="402005"/>
                    <a:pt x="569874" y="403809"/>
                    <a:pt x="569645" y="409181"/>
                  </a:cubicBezTo>
                  <a:cubicBezTo>
                    <a:pt x="574814" y="411010"/>
                    <a:pt x="580631" y="412216"/>
                    <a:pt x="580885" y="418947"/>
                  </a:cubicBezTo>
                  <a:cubicBezTo>
                    <a:pt x="581253" y="416991"/>
                    <a:pt x="583971" y="417360"/>
                    <a:pt x="585101" y="416153"/>
                  </a:cubicBezTo>
                  <a:cubicBezTo>
                    <a:pt x="583780" y="422135"/>
                    <a:pt x="590676" y="419925"/>
                    <a:pt x="590740" y="424535"/>
                  </a:cubicBezTo>
                  <a:cubicBezTo>
                    <a:pt x="595528" y="424586"/>
                    <a:pt x="601370" y="418426"/>
                    <a:pt x="606183" y="423138"/>
                  </a:cubicBezTo>
                  <a:cubicBezTo>
                    <a:pt x="603669" y="422960"/>
                    <a:pt x="602907" y="424522"/>
                    <a:pt x="603376" y="427316"/>
                  </a:cubicBezTo>
                  <a:cubicBezTo>
                    <a:pt x="609587" y="430961"/>
                    <a:pt x="622122" y="430860"/>
                    <a:pt x="630085" y="428726"/>
                  </a:cubicBezTo>
                  <a:cubicBezTo>
                    <a:pt x="630199" y="431152"/>
                    <a:pt x="629767" y="433070"/>
                    <a:pt x="628675" y="434314"/>
                  </a:cubicBezTo>
                  <a:cubicBezTo>
                    <a:pt x="633552" y="434886"/>
                    <a:pt x="636358" y="426224"/>
                    <a:pt x="641337" y="431520"/>
                  </a:cubicBezTo>
                  <a:cubicBezTo>
                    <a:pt x="641769" y="434746"/>
                    <a:pt x="637273" y="433070"/>
                    <a:pt x="637120" y="435711"/>
                  </a:cubicBezTo>
                  <a:cubicBezTo>
                    <a:pt x="643458" y="435444"/>
                    <a:pt x="653999" y="432054"/>
                    <a:pt x="659612" y="435711"/>
                  </a:cubicBezTo>
                  <a:cubicBezTo>
                    <a:pt x="656463" y="436308"/>
                    <a:pt x="655129" y="438708"/>
                    <a:pt x="652576" y="439902"/>
                  </a:cubicBezTo>
                  <a:cubicBezTo>
                    <a:pt x="660768" y="437349"/>
                    <a:pt x="657694" y="446011"/>
                    <a:pt x="658202" y="451078"/>
                  </a:cubicBezTo>
                  <a:cubicBezTo>
                    <a:pt x="666000" y="452856"/>
                    <a:pt x="673493" y="453453"/>
                    <a:pt x="669442" y="463651"/>
                  </a:cubicBezTo>
                  <a:cubicBezTo>
                    <a:pt x="680542" y="466648"/>
                    <a:pt x="684987" y="451688"/>
                    <a:pt x="682104" y="449681"/>
                  </a:cubicBezTo>
                  <a:lnTo>
                    <a:pt x="691934" y="449681"/>
                  </a:lnTo>
                  <a:cubicBezTo>
                    <a:pt x="692264" y="452145"/>
                    <a:pt x="690524" y="456679"/>
                    <a:pt x="694753" y="455282"/>
                  </a:cubicBezTo>
                  <a:cubicBezTo>
                    <a:pt x="697268" y="451256"/>
                    <a:pt x="703008" y="450430"/>
                    <a:pt x="708812" y="449681"/>
                  </a:cubicBezTo>
                  <a:cubicBezTo>
                    <a:pt x="707275" y="442252"/>
                    <a:pt x="712825" y="441693"/>
                    <a:pt x="720051" y="439902"/>
                  </a:cubicBezTo>
                  <a:cubicBezTo>
                    <a:pt x="718743" y="438404"/>
                    <a:pt x="714870" y="439470"/>
                    <a:pt x="715835" y="435711"/>
                  </a:cubicBezTo>
                  <a:cubicBezTo>
                    <a:pt x="721207" y="436867"/>
                    <a:pt x="717486" y="428967"/>
                    <a:pt x="722858" y="430123"/>
                  </a:cubicBezTo>
                  <a:cubicBezTo>
                    <a:pt x="726147" y="437565"/>
                    <a:pt x="744118" y="430428"/>
                    <a:pt x="746759" y="438505"/>
                  </a:cubicBezTo>
                  <a:cubicBezTo>
                    <a:pt x="739089" y="437870"/>
                    <a:pt x="735863" y="441655"/>
                    <a:pt x="732701" y="445490"/>
                  </a:cubicBezTo>
                  <a:cubicBezTo>
                    <a:pt x="739114" y="444525"/>
                    <a:pt x="738479" y="443903"/>
                    <a:pt x="736917" y="449681"/>
                  </a:cubicBezTo>
                  <a:lnTo>
                    <a:pt x="748169" y="449681"/>
                  </a:lnTo>
                  <a:cubicBezTo>
                    <a:pt x="747293" y="453009"/>
                    <a:pt x="742035" y="451980"/>
                    <a:pt x="743953" y="458063"/>
                  </a:cubicBezTo>
                  <a:cubicBezTo>
                    <a:pt x="750265" y="455256"/>
                    <a:pt x="769353" y="457111"/>
                    <a:pt x="774877" y="463651"/>
                  </a:cubicBezTo>
                  <a:cubicBezTo>
                    <a:pt x="772109" y="463232"/>
                    <a:pt x="772083" y="465543"/>
                    <a:pt x="770648" y="466445"/>
                  </a:cubicBezTo>
                  <a:cubicBezTo>
                    <a:pt x="768896" y="461670"/>
                    <a:pt x="759701" y="464299"/>
                    <a:pt x="753783" y="463651"/>
                  </a:cubicBezTo>
                  <a:cubicBezTo>
                    <a:pt x="755764" y="472605"/>
                    <a:pt x="747496" y="471373"/>
                    <a:pt x="742543" y="473430"/>
                  </a:cubicBezTo>
                  <a:cubicBezTo>
                    <a:pt x="749147" y="475488"/>
                    <a:pt x="748385" y="484949"/>
                    <a:pt x="748169" y="490207"/>
                  </a:cubicBezTo>
                  <a:cubicBezTo>
                    <a:pt x="747852" y="484860"/>
                    <a:pt x="737374" y="482371"/>
                    <a:pt x="732701" y="486003"/>
                  </a:cubicBezTo>
                  <a:cubicBezTo>
                    <a:pt x="735520" y="487387"/>
                    <a:pt x="738390" y="488734"/>
                    <a:pt x="741133" y="490207"/>
                  </a:cubicBezTo>
                  <a:cubicBezTo>
                    <a:pt x="737234" y="493636"/>
                    <a:pt x="736244" y="503097"/>
                    <a:pt x="738327" y="508342"/>
                  </a:cubicBezTo>
                  <a:cubicBezTo>
                    <a:pt x="746353" y="506069"/>
                    <a:pt x="761453" y="503428"/>
                    <a:pt x="770648" y="506958"/>
                  </a:cubicBezTo>
                  <a:cubicBezTo>
                    <a:pt x="761631" y="509625"/>
                    <a:pt x="747268" y="506996"/>
                    <a:pt x="741133" y="512546"/>
                  </a:cubicBezTo>
                  <a:cubicBezTo>
                    <a:pt x="742886" y="525932"/>
                    <a:pt x="738060" y="532790"/>
                    <a:pt x="732701" y="539089"/>
                  </a:cubicBezTo>
                  <a:cubicBezTo>
                    <a:pt x="739482" y="549452"/>
                    <a:pt x="754976" y="547077"/>
                    <a:pt x="763625" y="557250"/>
                  </a:cubicBezTo>
                  <a:cubicBezTo>
                    <a:pt x="770801" y="565696"/>
                    <a:pt x="767588" y="573595"/>
                    <a:pt x="776274" y="583793"/>
                  </a:cubicBezTo>
                  <a:cubicBezTo>
                    <a:pt x="779640" y="584644"/>
                    <a:pt x="786472" y="582041"/>
                    <a:pt x="787514" y="585190"/>
                  </a:cubicBezTo>
                  <a:cubicBezTo>
                    <a:pt x="783094" y="587768"/>
                    <a:pt x="779614" y="591299"/>
                    <a:pt x="772058" y="590778"/>
                  </a:cubicBezTo>
                  <a:cubicBezTo>
                    <a:pt x="769289" y="616585"/>
                    <a:pt x="791578" y="617499"/>
                    <a:pt x="811618" y="620623"/>
                  </a:cubicBezTo>
                  <a:cubicBezTo>
                    <a:pt x="812482" y="620445"/>
                    <a:pt x="813295" y="620217"/>
                    <a:pt x="814235" y="620115"/>
                  </a:cubicBezTo>
                  <a:cubicBezTo>
                    <a:pt x="814235" y="620483"/>
                    <a:pt x="814057" y="620687"/>
                    <a:pt x="814006" y="621017"/>
                  </a:cubicBezTo>
                  <a:cubicBezTo>
                    <a:pt x="815009" y="621169"/>
                    <a:pt x="816051" y="621322"/>
                    <a:pt x="817041" y="621512"/>
                  </a:cubicBezTo>
                  <a:cubicBezTo>
                    <a:pt x="816495" y="625157"/>
                    <a:pt x="816317" y="629183"/>
                    <a:pt x="814235" y="631278"/>
                  </a:cubicBezTo>
                  <a:cubicBezTo>
                    <a:pt x="810640" y="628523"/>
                    <a:pt x="807770" y="632752"/>
                    <a:pt x="805789" y="629894"/>
                  </a:cubicBezTo>
                  <a:cubicBezTo>
                    <a:pt x="808647" y="627037"/>
                    <a:pt x="813396" y="626084"/>
                    <a:pt x="814006" y="621017"/>
                  </a:cubicBezTo>
                  <a:cubicBezTo>
                    <a:pt x="813206" y="620890"/>
                    <a:pt x="812419" y="620750"/>
                    <a:pt x="811618" y="620623"/>
                  </a:cubicBezTo>
                  <a:cubicBezTo>
                    <a:pt x="799236" y="623100"/>
                    <a:pt x="793432" y="632142"/>
                    <a:pt x="776274" y="629894"/>
                  </a:cubicBezTo>
                  <a:cubicBezTo>
                    <a:pt x="775842" y="641096"/>
                    <a:pt x="773074" y="652564"/>
                    <a:pt x="777684" y="662012"/>
                  </a:cubicBezTo>
                  <a:cubicBezTo>
                    <a:pt x="774014" y="680250"/>
                    <a:pt x="761619" y="689838"/>
                    <a:pt x="755192" y="705319"/>
                  </a:cubicBezTo>
                  <a:cubicBezTo>
                    <a:pt x="755853" y="714832"/>
                    <a:pt x="754570" y="722414"/>
                    <a:pt x="752373" y="729094"/>
                  </a:cubicBezTo>
                  <a:cubicBezTo>
                    <a:pt x="756881" y="724395"/>
                    <a:pt x="766572" y="725284"/>
                    <a:pt x="770648" y="726287"/>
                  </a:cubicBezTo>
                  <a:cubicBezTo>
                    <a:pt x="772871" y="731761"/>
                    <a:pt x="767003" y="729183"/>
                    <a:pt x="766444" y="731875"/>
                  </a:cubicBezTo>
                  <a:cubicBezTo>
                    <a:pt x="775322" y="740041"/>
                    <a:pt x="780338" y="728230"/>
                    <a:pt x="787514" y="726287"/>
                  </a:cubicBezTo>
                  <a:cubicBezTo>
                    <a:pt x="784377" y="714324"/>
                    <a:pt x="793445" y="714489"/>
                    <a:pt x="794562" y="706716"/>
                  </a:cubicBezTo>
                  <a:cubicBezTo>
                    <a:pt x="794042" y="703503"/>
                    <a:pt x="788390" y="705383"/>
                    <a:pt x="788924" y="701141"/>
                  </a:cubicBezTo>
                  <a:cubicBezTo>
                    <a:pt x="795019" y="702538"/>
                    <a:pt x="796721" y="699579"/>
                    <a:pt x="800176" y="698360"/>
                  </a:cubicBezTo>
                  <a:cubicBezTo>
                    <a:pt x="799058" y="704100"/>
                    <a:pt x="800798" y="707034"/>
                    <a:pt x="804392" y="708126"/>
                  </a:cubicBezTo>
                  <a:cubicBezTo>
                    <a:pt x="799871" y="709688"/>
                    <a:pt x="797661" y="713536"/>
                    <a:pt x="797356" y="719302"/>
                  </a:cubicBezTo>
                  <a:cubicBezTo>
                    <a:pt x="803528" y="719366"/>
                    <a:pt x="808799" y="718540"/>
                    <a:pt x="811415" y="715098"/>
                  </a:cubicBezTo>
                  <a:cubicBezTo>
                    <a:pt x="809193" y="720572"/>
                    <a:pt x="815073" y="718007"/>
                    <a:pt x="815632" y="720699"/>
                  </a:cubicBezTo>
                  <a:cubicBezTo>
                    <a:pt x="802690" y="725068"/>
                    <a:pt x="788860" y="728548"/>
                    <a:pt x="780491" y="737463"/>
                  </a:cubicBezTo>
                  <a:cubicBezTo>
                    <a:pt x="781735" y="741349"/>
                    <a:pt x="787463" y="740778"/>
                    <a:pt x="787514" y="745845"/>
                  </a:cubicBezTo>
                  <a:cubicBezTo>
                    <a:pt x="787107" y="750557"/>
                    <a:pt x="782243" y="750836"/>
                    <a:pt x="783297" y="757021"/>
                  </a:cubicBezTo>
                  <a:cubicBezTo>
                    <a:pt x="808913" y="749884"/>
                    <a:pt x="821156" y="729449"/>
                    <a:pt x="843749" y="719302"/>
                  </a:cubicBezTo>
                  <a:cubicBezTo>
                    <a:pt x="840143" y="728764"/>
                    <a:pt x="831075" y="735342"/>
                    <a:pt x="824064" y="741654"/>
                  </a:cubicBezTo>
                  <a:cubicBezTo>
                    <a:pt x="815365" y="749490"/>
                    <a:pt x="805713" y="755853"/>
                    <a:pt x="800176" y="766800"/>
                  </a:cubicBezTo>
                  <a:cubicBezTo>
                    <a:pt x="802932" y="770572"/>
                    <a:pt x="810399" y="769670"/>
                    <a:pt x="810018" y="776579"/>
                  </a:cubicBezTo>
                  <a:cubicBezTo>
                    <a:pt x="803363" y="777938"/>
                    <a:pt x="797115" y="784783"/>
                    <a:pt x="802982" y="790549"/>
                  </a:cubicBezTo>
                  <a:cubicBezTo>
                    <a:pt x="787006" y="790092"/>
                    <a:pt x="799261" y="809828"/>
                    <a:pt x="788924" y="815695"/>
                  </a:cubicBezTo>
                  <a:cubicBezTo>
                    <a:pt x="787768" y="812190"/>
                    <a:pt x="791654" y="803668"/>
                    <a:pt x="786117" y="804519"/>
                  </a:cubicBezTo>
                  <a:cubicBezTo>
                    <a:pt x="780795" y="811809"/>
                    <a:pt x="775741" y="819353"/>
                    <a:pt x="767841" y="824077"/>
                  </a:cubicBezTo>
                  <a:cubicBezTo>
                    <a:pt x="760945" y="823734"/>
                    <a:pt x="755129" y="824471"/>
                    <a:pt x="755192" y="831062"/>
                  </a:cubicBezTo>
                  <a:cubicBezTo>
                    <a:pt x="754189" y="834847"/>
                    <a:pt x="761822" y="830072"/>
                    <a:pt x="760818" y="833856"/>
                  </a:cubicBezTo>
                  <a:cubicBezTo>
                    <a:pt x="758532" y="838365"/>
                    <a:pt x="760145" y="841425"/>
                    <a:pt x="760818" y="846429"/>
                  </a:cubicBezTo>
                  <a:cubicBezTo>
                    <a:pt x="750265" y="845781"/>
                    <a:pt x="753363" y="857808"/>
                    <a:pt x="752373" y="863193"/>
                  </a:cubicBezTo>
                  <a:cubicBezTo>
                    <a:pt x="749185" y="864196"/>
                    <a:pt x="745197" y="864438"/>
                    <a:pt x="742543" y="865974"/>
                  </a:cubicBezTo>
                  <a:cubicBezTo>
                    <a:pt x="745782" y="872705"/>
                    <a:pt x="739000" y="877138"/>
                    <a:pt x="735507" y="881341"/>
                  </a:cubicBezTo>
                  <a:cubicBezTo>
                    <a:pt x="733691" y="877874"/>
                    <a:pt x="739635" y="875550"/>
                    <a:pt x="735507" y="874369"/>
                  </a:cubicBezTo>
                  <a:cubicBezTo>
                    <a:pt x="721906" y="877138"/>
                    <a:pt x="699477" y="873340"/>
                    <a:pt x="703186" y="896721"/>
                  </a:cubicBezTo>
                  <a:cubicBezTo>
                    <a:pt x="709256" y="895134"/>
                    <a:pt x="718426" y="887120"/>
                    <a:pt x="724268" y="893927"/>
                  </a:cubicBezTo>
                  <a:cubicBezTo>
                    <a:pt x="713333" y="904011"/>
                    <a:pt x="686854" y="898664"/>
                    <a:pt x="680694" y="913485"/>
                  </a:cubicBezTo>
                  <a:cubicBezTo>
                    <a:pt x="692327" y="917346"/>
                    <a:pt x="705408" y="911225"/>
                    <a:pt x="711619" y="905103"/>
                  </a:cubicBezTo>
                  <a:cubicBezTo>
                    <a:pt x="716127" y="905281"/>
                    <a:pt x="717880" y="908189"/>
                    <a:pt x="721448" y="909294"/>
                  </a:cubicBezTo>
                  <a:cubicBezTo>
                    <a:pt x="711834" y="916965"/>
                    <a:pt x="696455" y="918908"/>
                    <a:pt x="682104" y="921854"/>
                  </a:cubicBezTo>
                  <a:cubicBezTo>
                    <a:pt x="682790" y="926274"/>
                    <a:pt x="679564" y="926795"/>
                    <a:pt x="680694" y="931646"/>
                  </a:cubicBezTo>
                  <a:cubicBezTo>
                    <a:pt x="685914" y="936536"/>
                    <a:pt x="695655" y="928484"/>
                    <a:pt x="698969" y="931646"/>
                  </a:cubicBezTo>
                  <a:cubicBezTo>
                    <a:pt x="694029" y="933729"/>
                    <a:pt x="690626" y="937323"/>
                    <a:pt x="682104" y="935837"/>
                  </a:cubicBezTo>
                  <a:cubicBezTo>
                    <a:pt x="688454" y="940485"/>
                    <a:pt x="682485" y="949667"/>
                    <a:pt x="687717" y="953998"/>
                  </a:cubicBezTo>
                  <a:cubicBezTo>
                    <a:pt x="677799" y="956233"/>
                    <a:pt x="666254" y="956881"/>
                    <a:pt x="663816" y="966571"/>
                  </a:cubicBezTo>
                  <a:cubicBezTo>
                    <a:pt x="668642" y="965466"/>
                    <a:pt x="671068" y="967879"/>
                    <a:pt x="668045" y="970762"/>
                  </a:cubicBezTo>
                  <a:cubicBezTo>
                    <a:pt x="671855" y="971626"/>
                    <a:pt x="679195" y="968984"/>
                    <a:pt x="680694" y="972159"/>
                  </a:cubicBezTo>
                  <a:cubicBezTo>
                    <a:pt x="678078" y="977950"/>
                    <a:pt x="672592" y="980884"/>
                    <a:pt x="665238" y="981938"/>
                  </a:cubicBezTo>
                  <a:cubicBezTo>
                    <a:pt x="666800" y="990066"/>
                    <a:pt x="663867" y="1001026"/>
                    <a:pt x="658202" y="997305"/>
                  </a:cubicBezTo>
                  <a:cubicBezTo>
                    <a:pt x="659320" y="991425"/>
                    <a:pt x="664387" y="989482"/>
                    <a:pt x="663816" y="981938"/>
                  </a:cubicBezTo>
                  <a:cubicBezTo>
                    <a:pt x="651027" y="983183"/>
                    <a:pt x="649884" y="996022"/>
                    <a:pt x="642734" y="1002880"/>
                  </a:cubicBezTo>
                  <a:cubicBezTo>
                    <a:pt x="646125" y="1005103"/>
                    <a:pt x="647776" y="1009053"/>
                    <a:pt x="651167" y="1011262"/>
                  </a:cubicBezTo>
                  <a:cubicBezTo>
                    <a:pt x="646658" y="1010043"/>
                    <a:pt x="649249" y="1015885"/>
                    <a:pt x="645553" y="1015453"/>
                  </a:cubicBezTo>
                  <a:cubicBezTo>
                    <a:pt x="646557" y="1009332"/>
                    <a:pt x="640854" y="1009865"/>
                    <a:pt x="635711" y="1009865"/>
                  </a:cubicBezTo>
                  <a:cubicBezTo>
                    <a:pt x="632256" y="1014818"/>
                    <a:pt x="630516" y="1021473"/>
                    <a:pt x="625868" y="1025245"/>
                  </a:cubicBezTo>
                  <a:cubicBezTo>
                    <a:pt x="622909" y="1013460"/>
                    <a:pt x="632066" y="1013701"/>
                    <a:pt x="631494" y="1004290"/>
                  </a:cubicBezTo>
                  <a:cubicBezTo>
                    <a:pt x="627875" y="1002068"/>
                    <a:pt x="616432" y="1001687"/>
                    <a:pt x="614629" y="1005687"/>
                  </a:cubicBezTo>
                  <a:cubicBezTo>
                    <a:pt x="619772" y="1007097"/>
                    <a:pt x="615937" y="1017422"/>
                    <a:pt x="623062" y="1016863"/>
                  </a:cubicBezTo>
                  <a:cubicBezTo>
                    <a:pt x="613409" y="1026833"/>
                    <a:pt x="609498" y="1042492"/>
                    <a:pt x="603376" y="1055966"/>
                  </a:cubicBezTo>
                  <a:cubicBezTo>
                    <a:pt x="608596" y="1056970"/>
                    <a:pt x="609409" y="1053592"/>
                    <a:pt x="614629" y="1054569"/>
                  </a:cubicBezTo>
                  <a:cubicBezTo>
                    <a:pt x="613803" y="1048639"/>
                    <a:pt x="616000" y="1045705"/>
                    <a:pt x="620242" y="1044803"/>
                  </a:cubicBezTo>
                  <a:cubicBezTo>
                    <a:pt x="619391" y="1048156"/>
                    <a:pt x="618223" y="1051179"/>
                    <a:pt x="618845" y="1055966"/>
                  </a:cubicBezTo>
                  <a:cubicBezTo>
                    <a:pt x="634326" y="1048321"/>
                    <a:pt x="655256" y="1044409"/>
                    <a:pt x="669442" y="1046200"/>
                  </a:cubicBezTo>
                  <a:cubicBezTo>
                    <a:pt x="667600" y="1051814"/>
                    <a:pt x="658456" y="1050175"/>
                    <a:pt x="651167" y="1050378"/>
                  </a:cubicBezTo>
                  <a:cubicBezTo>
                    <a:pt x="642061" y="1053439"/>
                    <a:pt x="646442" y="1069911"/>
                    <a:pt x="637120" y="1072743"/>
                  </a:cubicBezTo>
                  <a:cubicBezTo>
                    <a:pt x="637146" y="1066253"/>
                    <a:pt x="641845" y="1064399"/>
                    <a:pt x="639927" y="1055966"/>
                  </a:cubicBezTo>
                  <a:cubicBezTo>
                    <a:pt x="632472" y="1058811"/>
                    <a:pt x="630948" y="1067536"/>
                    <a:pt x="624458" y="1071346"/>
                  </a:cubicBezTo>
                  <a:cubicBezTo>
                    <a:pt x="620471" y="1069721"/>
                    <a:pt x="619099" y="1065504"/>
                    <a:pt x="611809" y="1067168"/>
                  </a:cubicBezTo>
                  <a:cubicBezTo>
                    <a:pt x="612419" y="1064488"/>
                    <a:pt x="615835" y="1064615"/>
                    <a:pt x="614629" y="1060170"/>
                  </a:cubicBezTo>
                  <a:cubicBezTo>
                    <a:pt x="601713" y="1061313"/>
                    <a:pt x="600087" y="1073658"/>
                    <a:pt x="594944" y="1082522"/>
                  </a:cubicBezTo>
                  <a:cubicBezTo>
                    <a:pt x="590651" y="1081506"/>
                    <a:pt x="590816" y="1084935"/>
                    <a:pt x="586511" y="1083919"/>
                  </a:cubicBezTo>
                  <a:cubicBezTo>
                    <a:pt x="582282" y="1094473"/>
                    <a:pt x="586498" y="1094994"/>
                    <a:pt x="589318" y="1103490"/>
                  </a:cubicBezTo>
                  <a:cubicBezTo>
                    <a:pt x="578396" y="1103782"/>
                    <a:pt x="571563" y="1108176"/>
                    <a:pt x="568248" y="1116050"/>
                  </a:cubicBezTo>
                  <a:cubicBezTo>
                    <a:pt x="574763" y="1115974"/>
                    <a:pt x="581278" y="1108570"/>
                    <a:pt x="586511" y="1111859"/>
                  </a:cubicBezTo>
                  <a:cubicBezTo>
                    <a:pt x="585927" y="1118260"/>
                    <a:pt x="578192" y="1117561"/>
                    <a:pt x="578078" y="1124419"/>
                  </a:cubicBezTo>
                  <a:cubicBezTo>
                    <a:pt x="578459" y="1127302"/>
                    <a:pt x="583311" y="1125740"/>
                    <a:pt x="583704" y="1128610"/>
                  </a:cubicBezTo>
                  <a:cubicBezTo>
                    <a:pt x="579285" y="1130795"/>
                    <a:pt x="576656" y="1142047"/>
                    <a:pt x="569645" y="1136992"/>
                  </a:cubicBezTo>
                  <a:cubicBezTo>
                    <a:pt x="571157" y="1135265"/>
                    <a:pt x="578497" y="1127518"/>
                    <a:pt x="571042" y="1125829"/>
                  </a:cubicBezTo>
                  <a:cubicBezTo>
                    <a:pt x="567347" y="1136586"/>
                    <a:pt x="559485" y="1143203"/>
                    <a:pt x="552767" y="1150975"/>
                  </a:cubicBezTo>
                  <a:cubicBezTo>
                    <a:pt x="569023" y="1150823"/>
                    <a:pt x="573277" y="1138732"/>
                    <a:pt x="585101" y="1134198"/>
                  </a:cubicBezTo>
                  <a:cubicBezTo>
                    <a:pt x="582917" y="1139177"/>
                    <a:pt x="589876" y="1135049"/>
                    <a:pt x="589318" y="1138415"/>
                  </a:cubicBezTo>
                  <a:cubicBezTo>
                    <a:pt x="580440" y="1139355"/>
                    <a:pt x="573925" y="1142657"/>
                    <a:pt x="569645" y="1148194"/>
                  </a:cubicBezTo>
                  <a:cubicBezTo>
                    <a:pt x="572554" y="1149019"/>
                    <a:pt x="578878" y="1146454"/>
                    <a:pt x="579475" y="1149578"/>
                  </a:cubicBezTo>
                  <a:cubicBezTo>
                    <a:pt x="556666" y="1147178"/>
                    <a:pt x="549909" y="1165910"/>
                    <a:pt x="538708" y="1178902"/>
                  </a:cubicBezTo>
                  <a:cubicBezTo>
                    <a:pt x="539889" y="1182395"/>
                    <a:pt x="545134" y="1181849"/>
                    <a:pt x="544334" y="1187297"/>
                  </a:cubicBezTo>
                  <a:cubicBezTo>
                    <a:pt x="537997" y="1185684"/>
                    <a:pt x="533958" y="1181785"/>
                    <a:pt x="524675" y="1183106"/>
                  </a:cubicBezTo>
                  <a:cubicBezTo>
                    <a:pt x="526922" y="1192339"/>
                    <a:pt x="521855" y="1194282"/>
                    <a:pt x="519049" y="1198460"/>
                  </a:cubicBezTo>
                  <a:cubicBezTo>
                    <a:pt x="525576" y="1211072"/>
                    <a:pt x="535686" y="1220101"/>
                    <a:pt x="552767" y="1222222"/>
                  </a:cubicBezTo>
                  <a:cubicBezTo>
                    <a:pt x="545198" y="1222590"/>
                    <a:pt x="545020" y="1230337"/>
                    <a:pt x="535901" y="1229207"/>
                  </a:cubicBezTo>
                  <a:cubicBezTo>
                    <a:pt x="538124" y="1224076"/>
                    <a:pt x="533133" y="1219111"/>
                    <a:pt x="530275" y="1223632"/>
                  </a:cubicBezTo>
                  <a:cubicBezTo>
                    <a:pt x="538073" y="1225219"/>
                    <a:pt x="532041" y="1231277"/>
                    <a:pt x="530275" y="1234795"/>
                  </a:cubicBezTo>
                  <a:cubicBezTo>
                    <a:pt x="536333" y="1240459"/>
                    <a:pt x="543839" y="1241069"/>
                    <a:pt x="549973" y="1234795"/>
                  </a:cubicBezTo>
                  <a:cubicBezTo>
                    <a:pt x="551332" y="1229702"/>
                    <a:pt x="543115" y="1234147"/>
                    <a:pt x="545744" y="1227810"/>
                  </a:cubicBezTo>
                  <a:cubicBezTo>
                    <a:pt x="552424" y="1227226"/>
                    <a:pt x="554799" y="1230934"/>
                    <a:pt x="555586" y="1236179"/>
                  </a:cubicBezTo>
                  <a:cubicBezTo>
                    <a:pt x="554139" y="1240332"/>
                    <a:pt x="546138" y="1237970"/>
                    <a:pt x="545744" y="1243177"/>
                  </a:cubicBezTo>
                  <a:cubicBezTo>
                    <a:pt x="556755" y="1244384"/>
                    <a:pt x="573938" y="1246987"/>
                    <a:pt x="580885" y="1240370"/>
                  </a:cubicBezTo>
                  <a:cubicBezTo>
                    <a:pt x="575259" y="1255649"/>
                    <a:pt x="550926" y="1249222"/>
                    <a:pt x="540118" y="1243177"/>
                  </a:cubicBezTo>
                  <a:cubicBezTo>
                    <a:pt x="540410" y="1247648"/>
                    <a:pt x="533984" y="1245450"/>
                    <a:pt x="534504" y="1250162"/>
                  </a:cubicBezTo>
                  <a:cubicBezTo>
                    <a:pt x="539394" y="1253680"/>
                    <a:pt x="548208" y="1253299"/>
                    <a:pt x="547154" y="1262735"/>
                  </a:cubicBezTo>
                  <a:cubicBezTo>
                    <a:pt x="553999" y="1263434"/>
                    <a:pt x="558380" y="1254391"/>
                    <a:pt x="562622" y="1257147"/>
                  </a:cubicBezTo>
                  <a:cubicBezTo>
                    <a:pt x="556920" y="1259395"/>
                    <a:pt x="557098" y="1267485"/>
                    <a:pt x="549973" y="1268323"/>
                  </a:cubicBezTo>
                  <a:cubicBezTo>
                    <a:pt x="548563" y="1273898"/>
                    <a:pt x="554164" y="1272514"/>
                    <a:pt x="552767" y="1278102"/>
                  </a:cubicBezTo>
                  <a:cubicBezTo>
                    <a:pt x="545668" y="1280807"/>
                    <a:pt x="542226" y="1287170"/>
                    <a:pt x="540118" y="1294853"/>
                  </a:cubicBezTo>
                  <a:cubicBezTo>
                    <a:pt x="546176" y="1293431"/>
                    <a:pt x="546811" y="1286611"/>
                    <a:pt x="555586" y="1287868"/>
                  </a:cubicBezTo>
                  <a:cubicBezTo>
                    <a:pt x="558203" y="1283487"/>
                    <a:pt x="557961" y="1276261"/>
                    <a:pt x="562622" y="1273898"/>
                  </a:cubicBezTo>
                  <a:cubicBezTo>
                    <a:pt x="560425" y="1278877"/>
                    <a:pt x="567397" y="1274749"/>
                    <a:pt x="566826" y="1278102"/>
                  </a:cubicBezTo>
                  <a:cubicBezTo>
                    <a:pt x="562101" y="1276667"/>
                    <a:pt x="564642" y="1282446"/>
                    <a:pt x="564019" y="1285087"/>
                  </a:cubicBezTo>
                  <a:cubicBezTo>
                    <a:pt x="566839" y="1286471"/>
                    <a:pt x="569709" y="1287805"/>
                    <a:pt x="572452" y="1289278"/>
                  </a:cubicBezTo>
                  <a:cubicBezTo>
                    <a:pt x="568769" y="1295400"/>
                    <a:pt x="568566" y="1289075"/>
                    <a:pt x="565429" y="1293469"/>
                  </a:cubicBezTo>
                  <a:cubicBezTo>
                    <a:pt x="562038" y="1294295"/>
                    <a:pt x="569620" y="1295615"/>
                    <a:pt x="566826" y="1300454"/>
                  </a:cubicBezTo>
                  <a:cubicBezTo>
                    <a:pt x="559447" y="1300099"/>
                    <a:pt x="560920" y="1308557"/>
                    <a:pt x="551370" y="1306042"/>
                  </a:cubicBezTo>
                  <a:cubicBezTo>
                    <a:pt x="548474" y="1315351"/>
                    <a:pt x="550544" y="1327035"/>
                    <a:pt x="558406" y="1329778"/>
                  </a:cubicBezTo>
                  <a:cubicBezTo>
                    <a:pt x="556742" y="1331874"/>
                    <a:pt x="554863" y="1333715"/>
                    <a:pt x="552767" y="1335379"/>
                  </a:cubicBezTo>
                  <a:cubicBezTo>
                    <a:pt x="564692" y="1333246"/>
                    <a:pt x="568947" y="1323517"/>
                    <a:pt x="580885" y="1321409"/>
                  </a:cubicBezTo>
                  <a:cubicBezTo>
                    <a:pt x="576961" y="1330528"/>
                    <a:pt x="564057" y="1330756"/>
                    <a:pt x="566826" y="1346568"/>
                  </a:cubicBezTo>
                  <a:cubicBezTo>
                    <a:pt x="561263" y="1344752"/>
                    <a:pt x="563956" y="1351153"/>
                    <a:pt x="558406" y="1349336"/>
                  </a:cubicBezTo>
                  <a:cubicBezTo>
                    <a:pt x="557098" y="1343850"/>
                    <a:pt x="563295" y="1345819"/>
                    <a:pt x="561200" y="1339570"/>
                  </a:cubicBezTo>
                  <a:cubicBezTo>
                    <a:pt x="556221" y="1337119"/>
                    <a:pt x="557758" y="1340497"/>
                    <a:pt x="552767" y="1340967"/>
                  </a:cubicBezTo>
                  <a:cubicBezTo>
                    <a:pt x="549948" y="1357769"/>
                    <a:pt x="557695" y="1363256"/>
                    <a:pt x="569645" y="1361922"/>
                  </a:cubicBezTo>
                  <a:cubicBezTo>
                    <a:pt x="569887" y="1359839"/>
                    <a:pt x="569137" y="1356753"/>
                    <a:pt x="571042" y="1356334"/>
                  </a:cubicBezTo>
                  <a:cubicBezTo>
                    <a:pt x="573519" y="1357134"/>
                    <a:pt x="579310" y="1354645"/>
                    <a:pt x="579475" y="1357731"/>
                  </a:cubicBezTo>
                  <a:cubicBezTo>
                    <a:pt x="575297" y="1364742"/>
                    <a:pt x="567918" y="1368577"/>
                    <a:pt x="566826" y="1378686"/>
                  </a:cubicBezTo>
                  <a:lnTo>
                    <a:pt x="558406" y="1378686"/>
                  </a:lnTo>
                  <a:cubicBezTo>
                    <a:pt x="557161" y="1383969"/>
                    <a:pt x="555180" y="1388516"/>
                    <a:pt x="551370" y="1391259"/>
                  </a:cubicBezTo>
                  <a:lnTo>
                    <a:pt x="561200" y="1391259"/>
                  </a:lnTo>
                  <a:cubicBezTo>
                    <a:pt x="561657" y="1394536"/>
                    <a:pt x="563435" y="1396479"/>
                    <a:pt x="562622" y="1401038"/>
                  </a:cubicBezTo>
                  <a:cubicBezTo>
                    <a:pt x="554329" y="1399781"/>
                    <a:pt x="554532" y="1412849"/>
                    <a:pt x="556983" y="1417802"/>
                  </a:cubicBezTo>
                  <a:cubicBezTo>
                    <a:pt x="549935" y="1422730"/>
                    <a:pt x="544906" y="1433855"/>
                    <a:pt x="534504" y="1427581"/>
                  </a:cubicBezTo>
                  <a:cubicBezTo>
                    <a:pt x="532358" y="1434363"/>
                    <a:pt x="538581" y="1432826"/>
                    <a:pt x="538708" y="1437360"/>
                  </a:cubicBezTo>
                  <a:cubicBezTo>
                    <a:pt x="535419" y="1438732"/>
                    <a:pt x="535381" y="1443355"/>
                    <a:pt x="533107" y="1445729"/>
                  </a:cubicBezTo>
                  <a:cubicBezTo>
                    <a:pt x="531533" y="1445260"/>
                    <a:pt x="528523" y="1438313"/>
                    <a:pt x="528878" y="1444332"/>
                  </a:cubicBezTo>
                  <a:cubicBezTo>
                    <a:pt x="523963" y="1449273"/>
                    <a:pt x="533006" y="1444129"/>
                    <a:pt x="533107" y="1447139"/>
                  </a:cubicBezTo>
                  <a:cubicBezTo>
                    <a:pt x="530644" y="1451203"/>
                    <a:pt x="527227" y="1454340"/>
                    <a:pt x="527481" y="1461109"/>
                  </a:cubicBezTo>
                  <a:cubicBezTo>
                    <a:pt x="507771" y="1463408"/>
                    <a:pt x="503186" y="1480743"/>
                    <a:pt x="489521" y="1489036"/>
                  </a:cubicBezTo>
                  <a:cubicBezTo>
                    <a:pt x="487997" y="1485468"/>
                    <a:pt x="493788" y="1482394"/>
                    <a:pt x="489521" y="1480667"/>
                  </a:cubicBezTo>
                  <a:cubicBezTo>
                    <a:pt x="487375" y="1491107"/>
                    <a:pt x="474764" y="1491132"/>
                    <a:pt x="467029" y="1496021"/>
                  </a:cubicBezTo>
                  <a:cubicBezTo>
                    <a:pt x="465340" y="1488414"/>
                    <a:pt x="458622" y="1492008"/>
                    <a:pt x="455790" y="1487652"/>
                  </a:cubicBezTo>
                  <a:cubicBezTo>
                    <a:pt x="455980" y="1483664"/>
                    <a:pt x="461644" y="1485099"/>
                    <a:pt x="465620" y="1484845"/>
                  </a:cubicBezTo>
                  <a:lnTo>
                    <a:pt x="465620" y="1489036"/>
                  </a:lnTo>
                  <a:cubicBezTo>
                    <a:pt x="471487" y="1485671"/>
                    <a:pt x="474294" y="1482013"/>
                    <a:pt x="481075" y="1486242"/>
                  </a:cubicBezTo>
                  <a:cubicBezTo>
                    <a:pt x="486473" y="1482750"/>
                    <a:pt x="490283" y="1477695"/>
                    <a:pt x="490931" y="1469478"/>
                  </a:cubicBezTo>
                  <a:cubicBezTo>
                    <a:pt x="499592" y="1468310"/>
                    <a:pt x="507326" y="1466227"/>
                    <a:pt x="510603" y="1459699"/>
                  </a:cubicBezTo>
                  <a:cubicBezTo>
                    <a:pt x="511022" y="1456956"/>
                    <a:pt x="508711" y="1456944"/>
                    <a:pt x="507796" y="1455521"/>
                  </a:cubicBezTo>
                  <a:cubicBezTo>
                    <a:pt x="512610" y="1452397"/>
                    <a:pt x="513003" y="1444853"/>
                    <a:pt x="516229" y="1440154"/>
                  </a:cubicBezTo>
                  <a:cubicBezTo>
                    <a:pt x="510006" y="1438148"/>
                    <a:pt x="512546" y="1444879"/>
                    <a:pt x="507796" y="1444332"/>
                  </a:cubicBezTo>
                  <a:cubicBezTo>
                    <a:pt x="507822" y="1441056"/>
                    <a:pt x="505371" y="1440230"/>
                    <a:pt x="506387" y="1435950"/>
                  </a:cubicBezTo>
                  <a:cubicBezTo>
                    <a:pt x="485876" y="1425613"/>
                    <a:pt x="478624" y="1402092"/>
                    <a:pt x="464210" y="1385671"/>
                  </a:cubicBezTo>
                  <a:cubicBezTo>
                    <a:pt x="439038" y="1405826"/>
                    <a:pt x="429590" y="1441589"/>
                    <a:pt x="409397" y="1466697"/>
                  </a:cubicBezTo>
                  <a:cubicBezTo>
                    <a:pt x="411530" y="1469212"/>
                    <a:pt x="413918" y="1471510"/>
                    <a:pt x="415010" y="1475066"/>
                  </a:cubicBezTo>
                  <a:cubicBezTo>
                    <a:pt x="408533" y="1474558"/>
                    <a:pt x="406933" y="1473352"/>
                    <a:pt x="400964" y="1475066"/>
                  </a:cubicBezTo>
                  <a:cubicBezTo>
                    <a:pt x="397560" y="1481328"/>
                    <a:pt x="398830" y="1483906"/>
                    <a:pt x="400964" y="1490433"/>
                  </a:cubicBezTo>
                  <a:cubicBezTo>
                    <a:pt x="389496" y="1490675"/>
                    <a:pt x="390677" y="1503502"/>
                    <a:pt x="378472" y="1503019"/>
                  </a:cubicBezTo>
                  <a:cubicBezTo>
                    <a:pt x="377697" y="1508594"/>
                    <a:pt x="377697" y="1507223"/>
                    <a:pt x="378472" y="1512798"/>
                  </a:cubicBezTo>
                  <a:cubicBezTo>
                    <a:pt x="389293" y="1513230"/>
                    <a:pt x="395312" y="1525828"/>
                    <a:pt x="393941" y="1533740"/>
                  </a:cubicBezTo>
                  <a:cubicBezTo>
                    <a:pt x="386969" y="1528102"/>
                    <a:pt x="384987" y="1517497"/>
                    <a:pt x="372846" y="1516989"/>
                  </a:cubicBezTo>
                  <a:cubicBezTo>
                    <a:pt x="361975" y="1528064"/>
                    <a:pt x="347078" y="1535150"/>
                    <a:pt x="340525" y="1550504"/>
                  </a:cubicBezTo>
                  <a:cubicBezTo>
                    <a:pt x="337870" y="1552054"/>
                    <a:pt x="333882" y="1552282"/>
                    <a:pt x="330682" y="1553311"/>
                  </a:cubicBezTo>
                  <a:cubicBezTo>
                    <a:pt x="314490" y="1569808"/>
                    <a:pt x="301040" y="1589036"/>
                    <a:pt x="277266" y="1598002"/>
                  </a:cubicBezTo>
                  <a:cubicBezTo>
                    <a:pt x="266826" y="1611833"/>
                    <a:pt x="254139" y="1623466"/>
                    <a:pt x="237909" y="1631530"/>
                  </a:cubicBezTo>
                  <a:cubicBezTo>
                    <a:pt x="237197" y="1635023"/>
                    <a:pt x="235242" y="1637284"/>
                    <a:pt x="233692" y="1639925"/>
                  </a:cubicBezTo>
                  <a:cubicBezTo>
                    <a:pt x="225920" y="1639176"/>
                    <a:pt x="225983" y="1646224"/>
                    <a:pt x="219633" y="1646910"/>
                  </a:cubicBezTo>
                  <a:cubicBezTo>
                    <a:pt x="217805" y="1650365"/>
                    <a:pt x="223748" y="1652701"/>
                    <a:pt x="219633" y="1653895"/>
                  </a:cubicBezTo>
                  <a:cubicBezTo>
                    <a:pt x="214337" y="1654962"/>
                    <a:pt x="212915" y="1652181"/>
                    <a:pt x="208381" y="1652498"/>
                  </a:cubicBezTo>
                  <a:cubicBezTo>
                    <a:pt x="208076" y="1653578"/>
                    <a:pt x="207213" y="1654111"/>
                    <a:pt x="205574" y="1653895"/>
                  </a:cubicBezTo>
                  <a:cubicBezTo>
                    <a:pt x="190080" y="1664563"/>
                    <a:pt x="176644" y="1677289"/>
                    <a:pt x="170433" y="1697202"/>
                  </a:cubicBezTo>
                  <a:cubicBezTo>
                    <a:pt x="157822" y="1702816"/>
                    <a:pt x="152400" y="1715592"/>
                    <a:pt x="150761" y="1732127"/>
                  </a:cubicBezTo>
                  <a:cubicBezTo>
                    <a:pt x="143840" y="1735937"/>
                    <a:pt x="139268" y="1742122"/>
                    <a:pt x="139509" y="1753082"/>
                  </a:cubicBezTo>
                  <a:cubicBezTo>
                    <a:pt x="133705" y="1763598"/>
                    <a:pt x="125056" y="1771319"/>
                    <a:pt x="114211" y="1776818"/>
                  </a:cubicBezTo>
                  <a:cubicBezTo>
                    <a:pt x="114579" y="1781848"/>
                    <a:pt x="111607" y="1783549"/>
                    <a:pt x="111404" y="1787994"/>
                  </a:cubicBezTo>
                  <a:cubicBezTo>
                    <a:pt x="95072" y="1797392"/>
                    <a:pt x="79298" y="1807324"/>
                    <a:pt x="67818" y="1821535"/>
                  </a:cubicBezTo>
                  <a:cubicBezTo>
                    <a:pt x="64846" y="1837931"/>
                    <a:pt x="70586" y="1852853"/>
                    <a:pt x="66420" y="1866226"/>
                  </a:cubicBezTo>
                  <a:cubicBezTo>
                    <a:pt x="60464" y="1885353"/>
                    <a:pt x="39801" y="1898586"/>
                    <a:pt x="35483" y="1917915"/>
                  </a:cubicBezTo>
                  <a:cubicBezTo>
                    <a:pt x="31622" y="1935213"/>
                    <a:pt x="43040" y="1953298"/>
                    <a:pt x="35483" y="1973795"/>
                  </a:cubicBezTo>
                  <a:cubicBezTo>
                    <a:pt x="36029" y="1977440"/>
                    <a:pt x="39992" y="1977694"/>
                    <a:pt x="38303" y="1983574"/>
                  </a:cubicBezTo>
                  <a:cubicBezTo>
                    <a:pt x="31305" y="1982203"/>
                    <a:pt x="28752" y="1985251"/>
                    <a:pt x="27050" y="1989162"/>
                  </a:cubicBezTo>
                  <a:cubicBezTo>
                    <a:pt x="36080" y="1993696"/>
                    <a:pt x="32715" y="2010549"/>
                    <a:pt x="42519" y="2014321"/>
                  </a:cubicBezTo>
                  <a:cubicBezTo>
                    <a:pt x="47726" y="2010181"/>
                    <a:pt x="47980" y="2001113"/>
                    <a:pt x="55168" y="1998941"/>
                  </a:cubicBezTo>
                  <a:cubicBezTo>
                    <a:pt x="57950" y="2001774"/>
                    <a:pt x="61010" y="2004314"/>
                    <a:pt x="60794" y="2010117"/>
                  </a:cubicBezTo>
                  <a:cubicBezTo>
                    <a:pt x="43433" y="2010562"/>
                    <a:pt x="48920" y="2033714"/>
                    <a:pt x="42519" y="2045042"/>
                  </a:cubicBezTo>
                  <a:cubicBezTo>
                    <a:pt x="35636" y="2041029"/>
                    <a:pt x="38417" y="2026246"/>
                    <a:pt x="41109" y="2019896"/>
                  </a:cubicBezTo>
                  <a:cubicBezTo>
                    <a:pt x="34709" y="2018182"/>
                    <a:pt x="35598" y="2023719"/>
                    <a:pt x="29870" y="2022690"/>
                  </a:cubicBezTo>
                  <a:cubicBezTo>
                    <a:pt x="26479" y="2035149"/>
                    <a:pt x="24701" y="2049221"/>
                    <a:pt x="18618" y="2059012"/>
                  </a:cubicBezTo>
                  <a:cubicBezTo>
                    <a:pt x="21691" y="2077974"/>
                    <a:pt x="41427" y="2101354"/>
                    <a:pt x="12992" y="2106510"/>
                  </a:cubicBezTo>
                  <a:cubicBezTo>
                    <a:pt x="8140" y="2116848"/>
                    <a:pt x="4063" y="2126272"/>
                    <a:pt x="7378" y="2141435"/>
                  </a:cubicBezTo>
                  <a:cubicBezTo>
                    <a:pt x="7391" y="2143290"/>
                    <a:pt x="9842" y="2142718"/>
                    <a:pt x="10198" y="2144217"/>
                  </a:cubicBezTo>
                  <a:cubicBezTo>
                    <a:pt x="5270" y="2171280"/>
                    <a:pt x="21945" y="2197303"/>
                    <a:pt x="12992" y="2218258"/>
                  </a:cubicBezTo>
                  <a:lnTo>
                    <a:pt x="12992" y="2222461"/>
                  </a:lnTo>
                  <a:cubicBezTo>
                    <a:pt x="27482" y="2242375"/>
                    <a:pt x="0" y="2252027"/>
                    <a:pt x="1765" y="2272753"/>
                  </a:cubicBezTo>
                  <a:cubicBezTo>
                    <a:pt x="13804" y="2292451"/>
                    <a:pt x="38468" y="2299601"/>
                    <a:pt x="49542" y="2320251"/>
                  </a:cubicBezTo>
                  <a:cubicBezTo>
                    <a:pt x="45872" y="2352065"/>
                    <a:pt x="90208" y="2351366"/>
                    <a:pt x="74853" y="2381719"/>
                  </a:cubicBezTo>
                  <a:cubicBezTo>
                    <a:pt x="91516" y="2394026"/>
                    <a:pt x="96977" y="2417457"/>
                    <a:pt x="105778" y="2437587"/>
                  </a:cubicBezTo>
                  <a:cubicBezTo>
                    <a:pt x="108381" y="2461158"/>
                    <a:pt x="98793" y="2472588"/>
                    <a:pt x="100152" y="2494876"/>
                  </a:cubicBezTo>
                  <a:cubicBezTo>
                    <a:pt x="91186" y="2506903"/>
                    <a:pt x="108242" y="2525750"/>
                    <a:pt x="97345" y="2536786"/>
                  </a:cubicBezTo>
                  <a:cubicBezTo>
                    <a:pt x="102527" y="2542349"/>
                    <a:pt x="103543" y="2552039"/>
                    <a:pt x="105778" y="2560535"/>
                  </a:cubicBezTo>
                  <a:cubicBezTo>
                    <a:pt x="102133" y="2562034"/>
                    <a:pt x="101587" y="2566606"/>
                    <a:pt x="97345" y="2567508"/>
                  </a:cubicBezTo>
                  <a:cubicBezTo>
                    <a:pt x="96380" y="2586634"/>
                    <a:pt x="106616" y="2594622"/>
                    <a:pt x="105778" y="2613621"/>
                  </a:cubicBezTo>
                  <a:cubicBezTo>
                    <a:pt x="94983" y="2624023"/>
                    <a:pt x="109232" y="2634322"/>
                    <a:pt x="108584" y="2645740"/>
                  </a:cubicBezTo>
                  <a:cubicBezTo>
                    <a:pt x="108153" y="2653474"/>
                    <a:pt x="100622" y="2658364"/>
                    <a:pt x="102958" y="2668092"/>
                  </a:cubicBezTo>
                  <a:cubicBezTo>
                    <a:pt x="108762" y="2673045"/>
                    <a:pt x="112204" y="2680335"/>
                    <a:pt x="111404" y="2691841"/>
                  </a:cubicBezTo>
                  <a:cubicBezTo>
                    <a:pt x="106273" y="2690952"/>
                    <a:pt x="109664" y="2698508"/>
                    <a:pt x="105778" y="2698838"/>
                  </a:cubicBezTo>
                  <a:cubicBezTo>
                    <a:pt x="105981" y="2741587"/>
                    <a:pt x="133781" y="2758884"/>
                    <a:pt x="145135" y="2788246"/>
                  </a:cubicBezTo>
                  <a:cubicBezTo>
                    <a:pt x="147878" y="2795371"/>
                    <a:pt x="150393" y="2802064"/>
                    <a:pt x="152158" y="2806407"/>
                  </a:cubicBezTo>
                  <a:cubicBezTo>
                    <a:pt x="158546" y="2822117"/>
                    <a:pt x="161836" y="2835249"/>
                    <a:pt x="164807" y="2852508"/>
                  </a:cubicBezTo>
                  <a:cubicBezTo>
                    <a:pt x="165404" y="2854706"/>
                    <a:pt x="169227" y="2853702"/>
                    <a:pt x="167627" y="2858109"/>
                  </a:cubicBezTo>
                  <a:cubicBezTo>
                    <a:pt x="163880" y="2869285"/>
                    <a:pt x="156705" y="2877045"/>
                    <a:pt x="150761" y="2886036"/>
                  </a:cubicBezTo>
                  <a:cubicBezTo>
                    <a:pt x="157556" y="2890050"/>
                    <a:pt x="146545" y="2905836"/>
                    <a:pt x="156375" y="2908376"/>
                  </a:cubicBezTo>
                  <a:cubicBezTo>
                    <a:pt x="159054" y="2905467"/>
                    <a:pt x="160959" y="2901759"/>
                    <a:pt x="163410" y="2898609"/>
                  </a:cubicBezTo>
                  <a:cubicBezTo>
                    <a:pt x="165468" y="2903562"/>
                    <a:pt x="165925" y="2917469"/>
                    <a:pt x="163410" y="2922346"/>
                  </a:cubicBezTo>
                  <a:cubicBezTo>
                    <a:pt x="156463" y="2911081"/>
                    <a:pt x="146075" y="2903245"/>
                    <a:pt x="142328" y="2888818"/>
                  </a:cubicBezTo>
                  <a:cubicBezTo>
                    <a:pt x="121564" y="2891751"/>
                    <a:pt x="116687" y="2871457"/>
                    <a:pt x="102958" y="2872066"/>
                  </a:cubicBezTo>
                  <a:cubicBezTo>
                    <a:pt x="110058" y="2888310"/>
                    <a:pt x="121145" y="2900565"/>
                    <a:pt x="128269" y="2916770"/>
                  </a:cubicBezTo>
                  <a:cubicBezTo>
                    <a:pt x="130924" y="2949511"/>
                    <a:pt x="159169" y="2956839"/>
                    <a:pt x="164807" y="2986620"/>
                  </a:cubicBezTo>
                  <a:cubicBezTo>
                    <a:pt x="176580" y="2986100"/>
                    <a:pt x="179247" y="2994621"/>
                    <a:pt x="191515" y="2993618"/>
                  </a:cubicBezTo>
                  <a:cubicBezTo>
                    <a:pt x="201599" y="3038995"/>
                    <a:pt x="245732" y="3050540"/>
                    <a:pt x="240715" y="3110953"/>
                  </a:cubicBezTo>
                  <a:cubicBezTo>
                    <a:pt x="232435" y="3125076"/>
                    <a:pt x="231292" y="3146285"/>
                    <a:pt x="221030" y="3158451"/>
                  </a:cubicBezTo>
                  <a:cubicBezTo>
                    <a:pt x="223469" y="3160217"/>
                    <a:pt x="224713" y="3163150"/>
                    <a:pt x="229476" y="3162630"/>
                  </a:cubicBezTo>
                  <a:cubicBezTo>
                    <a:pt x="230238" y="3160610"/>
                    <a:pt x="227825" y="3155416"/>
                    <a:pt x="230873" y="3155645"/>
                  </a:cubicBezTo>
                  <a:cubicBezTo>
                    <a:pt x="231292" y="3158502"/>
                    <a:pt x="233692" y="3159379"/>
                    <a:pt x="235102" y="3161245"/>
                  </a:cubicBezTo>
                  <a:cubicBezTo>
                    <a:pt x="237693" y="3177768"/>
                    <a:pt x="252437" y="3182188"/>
                    <a:pt x="254774" y="3198952"/>
                  </a:cubicBezTo>
                  <a:cubicBezTo>
                    <a:pt x="272084" y="3224149"/>
                    <a:pt x="297675" y="3241065"/>
                    <a:pt x="309600" y="3271596"/>
                  </a:cubicBezTo>
                  <a:cubicBezTo>
                    <a:pt x="325920" y="3291243"/>
                    <a:pt x="345541" y="3307600"/>
                    <a:pt x="344741" y="3344265"/>
                  </a:cubicBezTo>
                  <a:cubicBezTo>
                    <a:pt x="348843" y="3347148"/>
                    <a:pt x="352094" y="3350895"/>
                    <a:pt x="354571" y="3355416"/>
                  </a:cubicBezTo>
                  <a:cubicBezTo>
                    <a:pt x="371868" y="3356317"/>
                    <a:pt x="382689" y="3350780"/>
                    <a:pt x="389724" y="3341471"/>
                  </a:cubicBezTo>
                  <a:cubicBezTo>
                    <a:pt x="387591" y="3324948"/>
                    <a:pt x="377063" y="3316782"/>
                    <a:pt x="371449" y="3303752"/>
                  </a:cubicBezTo>
                  <a:cubicBezTo>
                    <a:pt x="369900" y="3275012"/>
                    <a:pt x="350659" y="3263874"/>
                    <a:pt x="339115" y="3245053"/>
                  </a:cubicBezTo>
                  <a:cubicBezTo>
                    <a:pt x="335953" y="3245650"/>
                    <a:pt x="339318" y="3252711"/>
                    <a:pt x="334899" y="3252050"/>
                  </a:cubicBezTo>
                  <a:cubicBezTo>
                    <a:pt x="318668" y="3245358"/>
                    <a:pt x="309905" y="3231248"/>
                    <a:pt x="310997" y="3207359"/>
                  </a:cubicBezTo>
                  <a:cubicBezTo>
                    <a:pt x="321995" y="3190963"/>
                    <a:pt x="300545" y="3172688"/>
                    <a:pt x="299758" y="3154273"/>
                  </a:cubicBezTo>
                  <a:cubicBezTo>
                    <a:pt x="305930" y="3144799"/>
                    <a:pt x="297408" y="3141345"/>
                    <a:pt x="294131" y="3133305"/>
                  </a:cubicBezTo>
                  <a:cubicBezTo>
                    <a:pt x="280631" y="3100184"/>
                    <a:pt x="296354" y="3042653"/>
                    <a:pt x="268833" y="3022942"/>
                  </a:cubicBezTo>
                  <a:cubicBezTo>
                    <a:pt x="269468" y="3029318"/>
                    <a:pt x="274053" y="3039122"/>
                    <a:pt x="270243" y="3045294"/>
                  </a:cubicBezTo>
                  <a:cubicBezTo>
                    <a:pt x="264401" y="3036849"/>
                    <a:pt x="263232" y="3018802"/>
                    <a:pt x="266014" y="3006166"/>
                  </a:cubicBezTo>
                  <a:cubicBezTo>
                    <a:pt x="251459" y="2984792"/>
                    <a:pt x="245605" y="2954769"/>
                    <a:pt x="232282" y="2932137"/>
                  </a:cubicBezTo>
                  <a:cubicBezTo>
                    <a:pt x="231762" y="2917723"/>
                    <a:pt x="229336" y="2902572"/>
                    <a:pt x="235102" y="2891612"/>
                  </a:cubicBezTo>
                  <a:cubicBezTo>
                    <a:pt x="214883" y="2880182"/>
                    <a:pt x="227723" y="2847174"/>
                    <a:pt x="204177" y="2835744"/>
                  </a:cubicBezTo>
                  <a:cubicBezTo>
                    <a:pt x="209969" y="2785656"/>
                    <a:pt x="158140" y="2754236"/>
                    <a:pt x="178866" y="2703029"/>
                  </a:cubicBezTo>
                  <a:cubicBezTo>
                    <a:pt x="185991" y="2680449"/>
                    <a:pt x="172567" y="2645841"/>
                    <a:pt x="190106" y="2634576"/>
                  </a:cubicBezTo>
                  <a:cubicBezTo>
                    <a:pt x="196824" y="2622842"/>
                    <a:pt x="194995" y="2607665"/>
                    <a:pt x="192925" y="2596845"/>
                  </a:cubicBezTo>
                  <a:cubicBezTo>
                    <a:pt x="205486" y="2612783"/>
                    <a:pt x="213982" y="2632735"/>
                    <a:pt x="226669" y="2648534"/>
                  </a:cubicBezTo>
                  <a:cubicBezTo>
                    <a:pt x="232321" y="2649499"/>
                    <a:pt x="234695" y="2647200"/>
                    <a:pt x="239306" y="2647149"/>
                  </a:cubicBezTo>
                  <a:cubicBezTo>
                    <a:pt x="248107" y="2650998"/>
                    <a:pt x="247611" y="2664053"/>
                    <a:pt x="249148" y="2675089"/>
                  </a:cubicBezTo>
                  <a:cubicBezTo>
                    <a:pt x="258825" y="2681770"/>
                    <a:pt x="269290" y="2687662"/>
                    <a:pt x="274446" y="2698838"/>
                  </a:cubicBezTo>
                  <a:lnTo>
                    <a:pt x="274446" y="2707208"/>
                  </a:lnTo>
                  <a:cubicBezTo>
                    <a:pt x="263093" y="2713355"/>
                    <a:pt x="263753" y="2731731"/>
                    <a:pt x="266014" y="2747733"/>
                  </a:cubicBezTo>
                  <a:cubicBezTo>
                    <a:pt x="274294" y="2762783"/>
                    <a:pt x="268008" y="2792310"/>
                    <a:pt x="271640" y="2811983"/>
                  </a:cubicBezTo>
                  <a:cubicBezTo>
                    <a:pt x="277088" y="2820720"/>
                    <a:pt x="274307" y="2829001"/>
                    <a:pt x="275856" y="2841332"/>
                  </a:cubicBezTo>
                  <a:cubicBezTo>
                    <a:pt x="285661" y="2843695"/>
                    <a:pt x="282486" y="2858973"/>
                    <a:pt x="282892" y="2870669"/>
                  </a:cubicBezTo>
                  <a:cubicBezTo>
                    <a:pt x="287566" y="2875800"/>
                    <a:pt x="287515" y="2885630"/>
                    <a:pt x="292734" y="2890215"/>
                  </a:cubicBezTo>
                  <a:cubicBezTo>
                    <a:pt x="295744" y="2922155"/>
                    <a:pt x="317119" y="2935833"/>
                    <a:pt x="322249" y="2965653"/>
                  </a:cubicBezTo>
                  <a:cubicBezTo>
                    <a:pt x="330060" y="2968586"/>
                    <a:pt x="332867" y="2976537"/>
                    <a:pt x="337705" y="2982429"/>
                  </a:cubicBezTo>
                  <a:cubicBezTo>
                    <a:pt x="339204" y="2981121"/>
                    <a:pt x="338150" y="2977273"/>
                    <a:pt x="341934" y="2978238"/>
                  </a:cubicBezTo>
                  <a:cubicBezTo>
                    <a:pt x="343395" y="2985173"/>
                    <a:pt x="350723" y="2986252"/>
                    <a:pt x="354571" y="2990799"/>
                  </a:cubicBezTo>
                  <a:cubicBezTo>
                    <a:pt x="354799" y="2995676"/>
                    <a:pt x="351167" y="2996730"/>
                    <a:pt x="350354" y="3000578"/>
                  </a:cubicBezTo>
                  <a:cubicBezTo>
                    <a:pt x="344398" y="3035871"/>
                    <a:pt x="362623" y="3047072"/>
                    <a:pt x="381279" y="3057867"/>
                  </a:cubicBezTo>
                  <a:cubicBezTo>
                    <a:pt x="384416" y="3061271"/>
                    <a:pt x="384378" y="3067850"/>
                    <a:pt x="384098" y="3074631"/>
                  </a:cubicBezTo>
                  <a:cubicBezTo>
                    <a:pt x="388835" y="3077832"/>
                    <a:pt x="386029" y="3088538"/>
                    <a:pt x="389724" y="3092780"/>
                  </a:cubicBezTo>
                  <a:cubicBezTo>
                    <a:pt x="404609" y="3098952"/>
                    <a:pt x="420433" y="3104172"/>
                    <a:pt x="417830" y="3127705"/>
                  </a:cubicBezTo>
                  <a:cubicBezTo>
                    <a:pt x="423405" y="3127286"/>
                    <a:pt x="424535" y="3131299"/>
                    <a:pt x="426262" y="3134702"/>
                  </a:cubicBezTo>
                  <a:cubicBezTo>
                    <a:pt x="416496" y="3131350"/>
                    <a:pt x="415074" y="3138919"/>
                    <a:pt x="406577" y="3140278"/>
                  </a:cubicBezTo>
                  <a:cubicBezTo>
                    <a:pt x="406120" y="3150539"/>
                    <a:pt x="399110" y="3154286"/>
                    <a:pt x="400964" y="3166821"/>
                  </a:cubicBezTo>
                  <a:cubicBezTo>
                    <a:pt x="408000" y="3166795"/>
                    <a:pt x="406247" y="3171342"/>
                    <a:pt x="405180" y="3176625"/>
                  </a:cubicBezTo>
                  <a:cubicBezTo>
                    <a:pt x="411848" y="3180232"/>
                    <a:pt x="417194" y="3185185"/>
                    <a:pt x="426262" y="3186379"/>
                  </a:cubicBezTo>
                  <a:cubicBezTo>
                    <a:pt x="426745" y="3191522"/>
                    <a:pt x="418198" y="3187700"/>
                    <a:pt x="420649" y="3194773"/>
                  </a:cubicBezTo>
                  <a:cubicBezTo>
                    <a:pt x="424141" y="3198050"/>
                    <a:pt x="428917" y="3194773"/>
                    <a:pt x="433298" y="3194773"/>
                  </a:cubicBezTo>
                  <a:cubicBezTo>
                    <a:pt x="440245" y="3208820"/>
                    <a:pt x="443953" y="3226092"/>
                    <a:pt x="461416" y="3229698"/>
                  </a:cubicBezTo>
                  <a:cubicBezTo>
                    <a:pt x="470814" y="3242246"/>
                    <a:pt x="484860" y="3250184"/>
                    <a:pt x="479678" y="3277209"/>
                  </a:cubicBezTo>
                  <a:cubicBezTo>
                    <a:pt x="483717" y="3286696"/>
                    <a:pt x="491921" y="3292043"/>
                    <a:pt x="496557" y="3300945"/>
                  </a:cubicBezTo>
                  <a:cubicBezTo>
                    <a:pt x="504558" y="3301365"/>
                    <a:pt x="510476" y="3303866"/>
                    <a:pt x="512013" y="3310712"/>
                  </a:cubicBezTo>
                  <a:cubicBezTo>
                    <a:pt x="505269" y="3313620"/>
                    <a:pt x="503364" y="3304527"/>
                    <a:pt x="500773" y="3307930"/>
                  </a:cubicBezTo>
                  <a:cubicBezTo>
                    <a:pt x="550227" y="3358908"/>
                    <a:pt x="582853" y="3426561"/>
                    <a:pt x="623062" y="3486721"/>
                  </a:cubicBezTo>
                  <a:cubicBezTo>
                    <a:pt x="624433" y="3492792"/>
                    <a:pt x="624586" y="3500132"/>
                    <a:pt x="628675" y="3503510"/>
                  </a:cubicBezTo>
                  <a:cubicBezTo>
                    <a:pt x="630732" y="3517417"/>
                    <a:pt x="626744" y="3527882"/>
                    <a:pt x="631494" y="3539820"/>
                  </a:cubicBezTo>
                  <a:cubicBezTo>
                    <a:pt x="632866" y="3543274"/>
                    <a:pt x="638009" y="3546246"/>
                    <a:pt x="639927" y="3549611"/>
                  </a:cubicBezTo>
                  <a:cubicBezTo>
                    <a:pt x="642746" y="3554590"/>
                    <a:pt x="644499" y="3562527"/>
                    <a:pt x="648360" y="3567772"/>
                  </a:cubicBezTo>
                  <a:cubicBezTo>
                    <a:pt x="653300" y="3574465"/>
                    <a:pt x="658774" y="3575773"/>
                    <a:pt x="659612" y="3580345"/>
                  </a:cubicBezTo>
                  <a:cubicBezTo>
                    <a:pt x="662584" y="3596716"/>
                    <a:pt x="646480" y="3604082"/>
                    <a:pt x="639927" y="3618077"/>
                  </a:cubicBezTo>
                  <a:cubicBezTo>
                    <a:pt x="647357" y="3622344"/>
                    <a:pt x="657745" y="3623640"/>
                    <a:pt x="658202" y="3634803"/>
                  </a:cubicBezTo>
                  <a:cubicBezTo>
                    <a:pt x="651713" y="3638626"/>
                    <a:pt x="636562" y="3633812"/>
                    <a:pt x="630085" y="3637622"/>
                  </a:cubicBezTo>
                  <a:cubicBezTo>
                    <a:pt x="634568" y="3677424"/>
                    <a:pt x="660819" y="3695547"/>
                    <a:pt x="675068" y="3725608"/>
                  </a:cubicBezTo>
                  <a:cubicBezTo>
                    <a:pt x="686181" y="3738791"/>
                    <a:pt x="702157" y="3744137"/>
                    <a:pt x="715835" y="3754983"/>
                  </a:cubicBezTo>
                  <a:cubicBezTo>
                    <a:pt x="724484" y="3761790"/>
                    <a:pt x="729373" y="3775405"/>
                    <a:pt x="741133" y="3777310"/>
                  </a:cubicBezTo>
                  <a:cubicBezTo>
                    <a:pt x="764311" y="3797096"/>
                    <a:pt x="779144" y="3825240"/>
                    <a:pt x="800176" y="3847198"/>
                  </a:cubicBezTo>
                  <a:cubicBezTo>
                    <a:pt x="807770" y="3848938"/>
                    <a:pt x="813435" y="3852621"/>
                    <a:pt x="817041" y="3858348"/>
                  </a:cubicBezTo>
                  <a:cubicBezTo>
                    <a:pt x="830389" y="3859987"/>
                    <a:pt x="834021" y="3871277"/>
                    <a:pt x="847978" y="3872331"/>
                  </a:cubicBezTo>
                  <a:cubicBezTo>
                    <a:pt x="859497" y="3885082"/>
                    <a:pt x="879373" y="3889540"/>
                    <a:pt x="899972" y="3893273"/>
                  </a:cubicBezTo>
                  <a:cubicBezTo>
                    <a:pt x="949807" y="3957840"/>
                    <a:pt x="1026401" y="3995801"/>
                    <a:pt x="1098181" y="4038549"/>
                  </a:cubicBezTo>
                  <a:cubicBezTo>
                    <a:pt x="1109510" y="4038003"/>
                    <a:pt x="1111821" y="4046410"/>
                    <a:pt x="1123467" y="4045546"/>
                  </a:cubicBezTo>
                  <a:cubicBezTo>
                    <a:pt x="1123416" y="4047477"/>
                    <a:pt x="1124140" y="4048607"/>
                    <a:pt x="1124889" y="4049750"/>
                  </a:cubicBezTo>
                  <a:cubicBezTo>
                    <a:pt x="1147000" y="4052633"/>
                    <a:pt x="1156970" y="4074071"/>
                    <a:pt x="1174076" y="4083278"/>
                  </a:cubicBezTo>
                  <a:cubicBezTo>
                    <a:pt x="1182636" y="4087850"/>
                    <a:pt x="1193723" y="4089895"/>
                    <a:pt x="1202194" y="4095826"/>
                  </a:cubicBezTo>
                  <a:cubicBezTo>
                    <a:pt x="1218349" y="4107192"/>
                    <a:pt x="1228839" y="4123080"/>
                    <a:pt x="1252791" y="4123791"/>
                  </a:cubicBezTo>
                  <a:cubicBezTo>
                    <a:pt x="1279245" y="4136237"/>
                    <a:pt x="1314653" y="4161205"/>
                    <a:pt x="1346987" y="4157281"/>
                  </a:cubicBezTo>
                  <a:cubicBezTo>
                    <a:pt x="1376730" y="4153700"/>
                    <a:pt x="1410715" y="4156925"/>
                    <a:pt x="1432725" y="4146130"/>
                  </a:cubicBezTo>
                  <a:cubicBezTo>
                    <a:pt x="1438414" y="4144175"/>
                    <a:pt x="1437170" y="4149153"/>
                    <a:pt x="1441157" y="4148912"/>
                  </a:cubicBezTo>
                  <a:cubicBezTo>
                    <a:pt x="1440916" y="4143044"/>
                    <a:pt x="1444294" y="4147947"/>
                    <a:pt x="1445374" y="4148912"/>
                  </a:cubicBezTo>
                  <a:cubicBezTo>
                    <a:pt x="1446999" y="4141241"/>
                    <a:pt x="1436585" y="4145559"/>
                    <a:pt x="1434122" y="4141952"/>
                  </a:cubicBezTo>
                  <a:cubicBezTo>
                    <a:pt x="1433918" y="4138460"/>
                    <a:pt x="1434858" y="4136148"/>
                    <a:pt x="1436941" y="4134954"/>
                  </a:cubicBezTo>
                  <a:cubicBezTo>
                    <a:pt x="1445323" y="4134548"/>
                    <a:pt x="1448790" y="4139006"/>
                    <a:pt x="1451000" y="4144708"/>
                  </a:cubicBezTo>
                  <a:cubicBezTo>
                    <a:pt x="1454759" y="4145534"/>
                    <a:pt x="1459776" y="4140568"/>
                    <a:pt x="1462239" y="4144708"/>
                  </a:cubicBezTo>
                  <a:cubicBezTo>
                    <a:pt x="1464868" y="4151058"/>
                    <a:pt x="1456651" y="4146613"/>
                    <a:pt x="1458023" y="4151706"/>
                  </a:cubicBezTo>
                  <a:cubicBezTo>
                    <a:pt x="1472006" y="4154576"/>
                    <a:pt x="1482737" y="4160685"/>
                    <a:pt x="1494574" y="4165701"/>
                  </a:cubicBezTo>
                  <a:cubicBezTo>
                    <a:pt x="1491754" y="4159135"/>
                    <a:pt x="1476311" y="4157776"/>
                    <a:pt x="1479105" y="4150334"/>
                  </a:cubicBezTo>
                  <a:cubicBezTo>
                    <a:pt x="1488960" y="4153573"/>
                    <a:pt x="1493989" y="4161612"/>
                    <a:pt x="1505813" y="4162907"/>
                  </a:cubicBezTo>
                  <a:cubicBezTo>
                    <a:pt x="1535226" y="4189564"/>
                    <a:pt x="1571320" y="4209554"/>
                    <a:pt x="1598599" y="4238320"/>
                  </a:cubicBezTo>
                  <a:cubicBezTo>
                    <a:pt x="1608454" y="4237824"/>
                    <a:pt x="1609013" y="4246613"/>
                    <a:pt x="1618272" y="4246714"/>
                  </a:cubicBezTo>
                  <a:cubicBezTo>
                    <a:pt x="1643608" y="4286732"/>
                    <a:pt x="1687690" y="4308106"/>
                    <a:pt x="1722285" y="4338904"/>
                  </a:cubicBezTo>
                  <a:cubicBezTo>
                    <a:pt x="1749361" y="4350651"/>
                    <a:pt x="1775777" y="4363059"/>
                    <a:pt x="1815058" y="4362653"/>
                  </a:cubicBezTo>
                  <a:cubicBezTo>
                    <a:pt x="1839175" y="4374984"/>
                    <a:pt x="1865795" y="4384890"/>
                    <a:pt x="1885340" y="4401781"/>
                  </a:cubicBezTo>
                  <a:cubicBezTo>
                    <a:pt x="1926805" y="4403890"/>
                    <a:pt x="1948624" y="4425505"/>
                    <a:pt x="1983739" y="4433900"/>
                  </a:cubicBezTo>
                  <a:cubicBezTo>
                    <a:pt x="2001583" y="4425924"/>
                    <a:pt x="2028799" y="4456760"/>
                    <a:pt x="2046998" y="4439488"/>
                  </a:cubicBezTo>
                  <a:cubicBezTo>
                    <a:pt x="2047671" y="4434166"/>
                    <a:pt x="2040483" y="4436630"/>
                    <a:pt x="2042782" y="4429734"/>
                  </a:cubicBezTo>
                  <a:cubicBezTo>
                    <a:pt x="2055050" y="4434979"/>
                    <a:pt x="2062835" y="4429683"/>
                    <a:pt x="2075116" y="4436681"/>
                  </a:cubicBezTo>
                  <a:cubicBezTo>
                    <a:pt x="2076945" y="4451629"/>
                    <a:pt x="2094306" y="4451146"/>
                    <a:pt x="2097608" y="4464621"/>
                  </a:cubicBezTo>
                  <a:cubicBezTo>
                    <a:pt x="2095753" y="4464646"/>
                    <a:pt x="2096312" y="4467072"/>
                    <a:pt x="2094788" y="4467415"/>
                  </a:cubicBezTo>
                  <a:cubicBezTo>
                    <a:pt x="2085149" y="4464888"/>
                    <a:pt x="2082025" y="4455909"/>
                    <a:pt x="2069490" y="4456264"/>
                  </a:cubicBezTo>
                  <a:cubicBezTo>
                    <a:pt x="2079790" y="4481868"/>
                    <a:pt x="2105660" y="4492015"/>
                    <a:pt x="2129929" y="4503775"/>
                  </a:cubicBezTo>
                  <a:cubicBezTo>
                    <a:pt x="2162403" y="4529239"/>
                    <a:pt x="2189479" y="4560036"/>
                    <a:pt x="2231136" y="4576406"/>
                  </a:cubicBezTo>
                  <a:cubicBezTo>
                    <a:pt x="2238121" y="4584827"/>
                    <a:pt x="2248750" y="4589653"/>
                    <a:pt x="2255037" y="4598733"/>
                  </a:cubicBezTo>
                  <a:cubicBezTo>
                    <a:pt x="2257958" y="4599584"/>
                    <a:pt x="2264270" y="4597044"/>
                    <a:pt x="2264867" y="4600155"/>
                  </a:cubicBezTo>
                  <a:cubicBezTo>
                    <a:pt x="2263406" y="4605680"/>
                    <a:pt x="2257386" y="4606658"/>
                    <a:pt x="2255037" y="4611331"/>
                  </a:cubicBezTo>
                  <a:cubicBezTo>
                    <a:pt x="2259812" y="4619625"/>
                    <a:pt x="2272093" y="4620450"/>
                    <a:pt x="2276119" y="4629454"/>
                  </a:cubicBezTo>
                  <a:cubicBezTo>
                    <a:pt x="2272360" y="4635538"/>
                    <a:pt x="2269210" y="4642180"/>
                    <a:pt x="2264867" y="4647666"/>
                  </a:cubicBezTo>
                  <a:cubicBezTo>
                    <a:pt x="2266962" y="4647907"/>
                    <a:pt x="2266162" y="4651019"/>
                    <a:pt x="2266289" y="4653216"/>
                  </a:cubicBezTo>
                  <a:cubicBezTo>
                    <a:pt x="2274265" y="4664849"/>
                    <a:pt x="2287435" y="4671326"/>
                    <a:pt x="2298611" y="4679784"/>
                  </a:cubicBezTo>
                  <a:cubicBezTo>
                    <a:pt x="2322664" y="4677625"/>
                    <a:pt x="2333155" y="4706975"/>
                    <a:pt x="2354834" y="4693729"/>
                  </a:cubicBezTo>
                  <a:lnTo>
                    <a:pt x="2354834" y="4686782"/>
                  </a:lnTo>
                  <a:cubicBezTo>
                    <a:pt x="2348865" y="4674057"/>
                    <a:pt x="2320137" y="4676521"/>
                    <a:pt x="2322512" y="4660201"/>
                  </a:cubicBezTo>
                  <a:cubicBezTo>
                    <a:pt x="2340406" y="4675505"/>
                    <a:pt x="2374582" y="4674590"/>
                    <a:pt x="2380145" y="4702136"/>
                  </a:cubicBezTo>
                  <a:cubicBezTo>
                    <a:pt x="2388768" y="4705197"/>
                    <a:pt x="2392946" y="4712677"/>
                    <a:pt x="2406853" y="4710506"/>
                  </a:cubicBezTo>
                  <a:cubicBezTo>
                    <a:pt x="2433637" y="4724400"/>
                    <a:pt x="2466987" y="4731791"/>
                    <a:pt x="2485555" y="4753813"/>
                  </a:cubicBezTo>
                  <a:lnTo>
                    <a:pt x="2485555" y="4760810"/>
                  </a:lnTo>
                  <a:cubicBezTo>
                    <a:pt x="2483497" y="4763401"/>
                    <a:pt x="2479929" y="4764532"/>
                    <a:pt x="2479929" y="4769167"/>
                  </a:cubicBezTo>
                  <a:cubicBezTo>
                    <a:pt x="2488755" y="4779962"/>
                    <a:pt x="2502052" y="4786299"/>
                    <a:pt x="2520708" y="4787341"/>
                  </a:cubicBezTo>
                  <a:cubicBezTo>
                    <a:pt x="2518752" y="4774374"/>
                    <a:pt x="2501836" y="4776304"/>
                    <a:pt x="2498216" y="4765001"/>
                  </a:cubicBezTo>
                  <a:cubicBezTo>
                    <a:pt x="2516555" y="4767732"/>
                    <a:pt x="2531148" y="4774158"/>
                    <a:pt x="2534767" y="4791532"/>
                  </a:cubicBezTo>
                  <a:cubicBezTo>
                    <a:pt x="2546083" y="4795659"/>
                    <a:pt x="2555189" y="4801971"/>
                    <a:pt x="2562872" y="4809705"/>
                  </a:cubicBezTo>
                  <a:cubicBezTo>
                    <a:pt x="2566797" y="4806416"/>
                    <a:pt x="2559151" y="4796828"/>
                    <a:pt x="2565692" y="4794338"/>
                  </a:cubicBezTo>
                  <a:cubicBezTo>
                    <a:pt x="2578303" y="4792611"/>
                    <a:pt x="2585770" y="4800917"/>
                    <a:pt x="2595206" y="4794338"/>
                  </a:cubicBezTo>
                  <a:cubicBezTo>
                    <a:pt x="2609977" y="4799215"/>
                    <a:pt x="2623032" y="4805794"/>
                    <a:pt x="2642997" y="4805514"/>
                  </a:cubicBezTo>
                  <a:cubicBezTo>
                    <a:pt x="2667558" y="4815116"/>
                    <a:pt x="2677820" y="4846281"/>
                    <a:pt x="2711881" y="4841824"/>
                  </a:cubicBezTo>
                  <a:cubicBezTo>
                    <a:pt x="2713062" y="4835994"/>
                    <a:pt x="2709151" y="4835220"/>
                    <a:pt x="2709075" y="4830648"/>
                  </a:cubicBezTo>
                  <a:cubicBezTo>
                    <a:pt x="2713609" y="4831461"/>
                    <a:pt x="2716149" y="4830229"/>
                    <a:pt x="2717507" y="4827866"/>
                  </a:cubicBezTo>
                  <a:cubicBezTo>
                    <a:pt x="2727286" y="4841443"/>
                    <a:pt x="2738488" y="4853559"/>
                    <a:pt x="2745613" y="4869751"/>
                  </a:cubicBezTo>
                  <a:cubicBezTo>
                    <a:pt x="2776347" y="4877663"/>
                    <a:pt x="2791002" y="4858296"/>
                    <a:pt x="2801848" y="4841824"/>
                  </a:cubicBezTo>
                  <a:cubicBezTo>
                    <a:pt x="2783954" y="4833531"/>
                    <a:pt x="2768104" y="4823155"/>
                    <a:pt x="2756852" y="4808308"/>
                  </a:cubicBezTo>
                  <a:cubicBezTo>
                    <a:pt x="2780118" y="4804879"/>
                    <a:pt x="2805518" y="4803559"/>
                    <a:pt x="2806065" y="4777562"/>
                  </a:cubicBezTo>
                  <a:cubicBezTo>
                    <a:pt x="2810078" y="4782400"/>
                    <a:pt x="2818079" y="4783315"/>
                    <a:pt x="2821520" y="4788712"/>
                  </a:cubicBezTo>
                  <a:cubicBezTo>
                    <a:pt x="2825153" y="4796802"/>
                    <a:pt x="2823044" y="4810518"/>
                    <a:pt x="2831363" y="4813884"/>
                  </a:cubicBezTo>
                  <a:cubicBezTo>
                    <a:pt x="2834982" y="4812842"/>
                    <a:pt x="2830334" y="4803559"/>
                    <a:pt x="2835579" y="4804105"/>
                  </a:cubicBezTo>
                  <a:cubicBezTo>
                    <a:pt x="2845650" y="4804460"/>
                    <a:pt x="2850578" y="4813909"/>
                    <a:pt x="2858071" y="4805514"/>
                  </a:cubicBezTo>
                  <a:cubicBezTo>
                    <a:pt x="2856661" y="4811560"/>
                    <a:pt x="2859646" y="4813261"/>
                    <a:pt x="2860878" y="4816678"/>
                  </a:cubicBezTo>
                  <a:cubicBezTo>
                    <a:pt x="2854629" y="4817783"/>
                    <a:pt x="2852445" y="4814811"/>
                    <a:pt x="2846819" y="4815268"/>
                  </a:cubicBezTo>
                  <a:cubicBezTo>
                    <a:pt x="2836100" y="4820018"/>
                    <a:pt x="2837434" y="4836693"/>
                    <a:pt x="2818714" y="4833454"/>
                  </a:cubicBezTo>
                  <a:cubicBezTo>
                    <a:pt x="2813151" y="4855057"/>
                    <a:pt x="2822790" y="4872951"/>
                    <a:pt x="2829953" y="4886528"/>
                  </a:cubicBezTo>
                  <a:cubicBezTo>
                    <a:pt x="2836417" y="4887556"/>
                    <a:pt x="2839796" y="4891659"/>
                    <a:pt x="2845422" y="4893513"/>
                  </a:cubicBezTo>
                  <a:cubicBezTo>
                    <a:pt x="2852788" y="4913655"/>
                    <a:pt x="2865386" y="4928616"/>
                    <a:pt x="2867901" y="4953596"/>
                  </a:cubicBezTo>
                  <a:cubicBezTo>
                    <a:pt x="2863875" y="4959362"/>
                    <a:pt x="2856725" y="4962017"/>
                    <a:pt x="2851035" y="4966169"/>
                  </a:cubicBezTo>
                  <a:cubicBezTo>
                    <a:pt x="2850654" y="4978641"/>
                    <a:pt x="2857969" y="4983492"/>
                    <a:pt x="2860878" y="4992712"/>
                  </a:cubicBezTo>
                  <a:cubicBezTo>
                    <a:pt x="2854832" y="4999723"/>
                    <a:pt x="2845676" y="5003673"/>
                    <a:pt x="2835579" y="5006670"/>
                  </a:cubicBezTo>
                  <a:cubicBezTo>
                    <a:pt x="2831909" y="5024691"/>
                    <a:pt x="2836125" y="5040579"/>
                    <a:pt x="2832773" y="5055565"/>
                  </a:cubicBezTo>
                  <a:cubicBezTo>
                    <a:pt x="2829356" y="5070856"/>
                    <a:pt x="2817774" y="5080622"/>
                    <a:pt x="2815894" y="5094693"/>
                  </a:cubicBezTo>
                  <a:cubicBezTo>
                    <a:pt x="2810027" y="5095836"/>
                    <a:pt x="2802610" y="5095455"/>
                    <a:pt x="2801848" y="5101666"/>
                  </a:cubicBezTo>
                  <a:cubicBezTo>
                    <a:pt x="2804756" y="5102504"/>
                    <a:pt x="2811068" y="5099926"/>
                    <a:pt x="2811665" y="5103063"/>
                  </a:cubicBezTo>
                  <a:cubicBezTo>
                    <a:pt x="2808274" y="5107597"/>
                    <a:pt x="2800032" y="5107317"/>
                    <a:pt x="2801848" y="5117033"/>
                  </a:cubicBezTo>
                  <a:cubicBezTo>
                    <a:pt x="2807207" y="5119192"/>
                    <a:pt x="2814815" y="5116271"/>
                    <a:pt x="2818714" y="5112842"/>
                  </a:cubicBezTo>
                  <a:cubicBezTo>
                    <a:pt x="2818295" y="5115598"/>
                    <a:pt x="2820593" y="5115623"/>
                    <a:pt x="2821520" y="5117033"/>
                  </a:cubicBezTo>
                  <a:cubicBezTo>
                    <a:pt x="2817863" y="5120868"/>
                    <a:pt x="2810027" y="5120513"/>
                    <a:pt x="2807462" y="5125415"/>
                  </a:cubicBezTo>
                  <a:cubicBezTo>
                    <a:pt x="2810179" y="5132044"/>
                    <a:pt x="2820898" y="5124424"/>
                    <a:pt x="2824327" y="5128221"/>
                  </a:cubicBezTo>
                  <a:cubicBezTo>
                    <a:pt x="2823654" y="5132184"/>
                    <a:pt x="2819933" y="5133149"/>
                    <a:pt x="2815894" y="5133797"/>
                  </a:cubicBezTo>
                  <a:cubicBezTo>
                    <a:pt x="2817596" y="5139677"/>
                    <a:pt x="2813621" y="5139931"/>
                    <a:pt x="2813075" y="5143588"/>
                  </a:cubicBezTo>
                  <a:cubicBezTo>
                    <a:pt x="2791980" y="5147754"/>
                    <a:pt x="2786341" y="5167287"/>
                    <a:pt x="2770911" y="5177104"/>
                  </a:cubicBezTo>
                  <a:cubicBezTo>
                    <a:pt x="2766580" y="5178145"/>
                    <a:pt x="2769196" y="5172290"/>
                    <a:pt x="2763888" y="5174297"/>
                  </a:cubicBezTo>
                  <a:cubicBezTo>
                    <a:pt x="2759862" y="5175897"/>
                    <a:pt x="2762351" y="5183962"/>
                    <a:pt x="2755455" y="5182679"/>
                  </a:cubicBezTo>
                  <a:cubicBezTo>
                    <a:pt x="2757309" y="5197106"/>
                    <a:pt x="2744342" y="5196801"/>
                    <a:pt x="2741396" y="5206428"/>
                  </a:cubicBezTo>
                  <a:cubicBezTo>
                    <a:pt x="2724810" y="5203926"/>
                    <a:pt x="2722956" y="5216055"/>
                    <a:pt x="2709075" y="5216220"/>
                  </a:cubicBezTo>
                  <a:cubicBezTo>
                    <a:pt x="2708655" y="5212448"/>
                    <a:pt x="2711043" y="5205857"/>
                    <a:pt x="2704858" y="5207850"/>
                  </a:cubicBezTo>
                  <a:cubicBezTo>
                    <a:pt x="2700870" y="5207596"/>
                    <a:pt x="2706027" y="5216448"/>
                    <a:pt x="2702026" y="5216220"/>
                  </a:cubicBezTo>
                  <a:cubicBezTo>
                    <a:pt x="2682913" y="5215978"/>
                    <a:pt x="2668447" y="5219065"/>
                    <a:pt x="2659862" y="5224614"/>
                  </a:cubicBezTo>
                  <a:cubicBezTo>
                    <a:pt x="2647696" y="5232488"/>
                    <a:pt x="2661132" y="5253812"/>
                    <a:pt x="2650032" y="5260911"/>
                  </a:cubicBezTo>
                  <a:cubicBezTo>
                    <a:pt x="2637739" y="5251297"/>
                    <a:pt x="2610180" y="5259489"/>
                    <a:pt x="2610675" y="5270703"/>
                  </a:cubicBezTo>
                  <a:cubicBezTo>
                    <a:pt x="2617076" y="5272735"/>
                    <a:pt x="2623083" y="5275110"/>
                    <a:pt x="2621915" y="5284673"/>
                  </a:cubicBezTo>
                  <a:cubicBezTo>
                    <a:pt x="2613647" y="5287632"/>
                    <a:pt x="2610230" y="5295404"/>
                    <a:pt x="2603627" y="5300014"/>
                  </a:cubicBezTo>
                  <a:cubicBezTo>
                    <a:pt x="2586164" y="5295049"/>
                    <a:pt x="2558351" y="5303253"/>
                    <a:pt x="2544597" y="5311228"/>
                  </a:cubicBezTo>
                  <a:cubicBezTo>
                    <a:pt x="2539034" y="5313032"/>
                    <a:pt x="2541739" y="5306631"/>
                    <a:pt x="2536164" y="5308422"/>
                  </a:cubicBezTo>
                  <a:cubicBezTo>
                    <a:pt x="2526017" y="5313248"/>
                    <a:pt x="2511412" y="5313616"/>
                    <a:pt x="2502446" y="5319598"/>
                  </a:cubicBezTo>
                  <a:cubicBezTo>
                    <a:pt x="2506687" y="5366664"/>
                    <a:pt x="2470365" y="5373408"/>
                    <a:pt x="2446210" y="5392229"/>
                  </a:cubicBezTo>
                  <a:cubicBezTo>
                    <a:pt x="2444102" y="5401322"/>
                    <a:pt x="2449474" y="5402973"/>
                    <a:pt x="2451823" y="5407583"/>
                  </a:cubicBezTo>
                  <a:cubicBezTo>
                    <a:pt x="2436469" y="5405869"/>
                    <a:pt x="2435707" y="5418594"/>
                    <a:pt x="2426525" y="5422976"/>
                  </a:cubicBezTo>
                  <a:cubicBezTo>
                    <a:pt x="2417051" y="5422874"/>
                    <a:pt x="2407246" y="5422455"/>
                    <a:pt x="2401227" y="5425795"/>
                  </a:cubicBezTo>
                  <a:cubicBezTo>
                    <a:pt x="2400896" y="5426849"/>
                    <a:pt x="2401176" y="5428526"/>
                    <a:pt x="2399817" y="5428576"/>
                  </a:cubicBezTo>
                  <a:cubicBezTo>
                    <a:pt x="2397975" y="5439244"/>
                    <a:pt x="2406205" y="5439905"/>
                    <a:pt x="2405443" y="5449544"/>
                  </a:cubicBezTo>
                  <a:cubicBezTo>
                    <a:pt x="2400084" y="5454396"/>
                    <a:pt x="2394229" y="5458866"/>
                    <a:pt x="2391384" y="5466295"/>
                  </a:cubicBezTo>
                  <a:cubicBezTo>
                    <a:pt x="2400731" y="5480253"/>
                    <a:pt x="2392743" y="5503202"/>
                    <a:pt x="2373122" y="5501208"/>
                  </a:cubicBezTo>
                  <a:cubicBezTo>
                    <a:pt x="2377554" y="5514975"/>
                    <a:pt x="2394508" y="5516346"/>
                    <a:pt x="2405443" y="5524944"/>
                  </a:cubicBezTo>
                  <a:cubicBezTo>
                    <a:pt x="2408859" y="5527649"/>
                    <a:pt x="2407920" y="5532983"/>
                    <a:pt x="2413876" y="5531929"/>
                  </a:cubicBezTo>
                  <a:cubicBezTo>
                    <a:pt x="2412263" y="5536336"/>
                    <a:pt x="2416086" y="5535333"/>
                    <a:pt x="2416683" y="5537530"/>
                  </a:cubicBezTo>
                  <a:cubicBezTo>
                    <a:pt x="2429052" y="5533034"/>
                    <a:pt x="2432037" y="5519267"/>
                    <a:pt x="2447607" y="5517959"/>
                  </a:cubicBezTo>
                  <a:cubicBezTo>
                    <a:pt x="2449436" y="5524893"/>
                    <a:pt x="2444216" y="5524817"/>
                    <a:pt x="2444800" y="5530519"/>
                  </a:cubicBezTo>
                  <a:cubicBezTo>
                    <a:pt x="2451633" y="5529529"/>
                    <a:pt x="2456395" y="5527598"/>
                    <a:pt x="2457462" y="5534748"/>
                  </a:cubicBezTo>
                  <a:cubicBezTo>
                    <a:pt x="2460904" y="5528792"/>
                    <a:pt x="2454376" y="5519902"/>
                    <a:pt x="2460256" y="5515178"/>
                  </a:cubicBezTo>
                  <a:cubicBezTo>
                    <a:pt x="2463977" y="5518962"/>
                    <a:pt x="2464231" y="5526125"/>
                    <a:pt x="2464473" y="5533339"/>
                  </a:cubicBezTo>
                  <a:cubicBezTo>
                    <a:pt x="2447734" y="5549747"/>
                    <a:pt x="2443340" y="5578424"/>
                    <a:pt x="2406853" y="5575249"/>
                  </a:cubicBezTo>
                  <a:cubicBezTo>
                    <a:pt x="2389581" y="5587415"/>
                    <a:pt x="2366149" y="5593461"/>
                    <a:pt x="2346401" y="5603189"/>
                  </a:cubicBezTo>
                  <a:cubicBezTo>
                    <a:pt x="2332418" y="5612561"/>
                    <a:pt x="2319451" y="5622963"/>
                    <a:pt x="2305634" y="5632526"/>
                  </a:cubicBezTo>
                  <a:cubicBezTo>
                    <a:pt x="2304783" y="5635866"/>
                    <a:pt x="2303614" y="5638888"/>
                    <a:pt x="2304224" y="5643702"/>
                  </a:cubicBezTo>
                  <a:cubicBezTo>
                    <a:pt x="2299157" y="5642368"/>
                    <a:pt x="2302268" y="5649188"/>
                    <a:pt x="2301430" y="5652096"/>
                  </a:cubicBezTo>
                  <a:cubicBezTo>
                    <a:pt x="2304161" y="5658662"/>
                    <a:pt x="2311908" y="5660301"/>
                    <a:pt x="2312670" y="5668835"/>
                  </a:cubicBezTo>
                  <a:cubicBezTo>
                    <a:pt x="2309279" y="5668276"/>
                    <a:pt x="2309622" y="5671375"/>
                    <a:pt x="2305634" y="5670245"/>
                  </a:cubicBezTo>
                  <a:cubicBezTo>
                    <a:pt x="2302725" y="5693613"/>
                    <a:pt x="2324862" y="5692101"/>
                    <a:pt x="2322512" y="5714936"/>
                  </a:cubicBezTo>
                  <a:cubicBezTo>
                    <a:pt x="2307971" y="5716320"/>
                    <a:pt x="2290927" y="5715203"/>
                    <a:pt x="2290178" y="5730316"/>
                  </a:cubicBezTo>
                  <a:cubicBezTo>
                    <a:pt x="2333815" y="5752147"/>
                    <a:pt x="2384780" y="5766701"/>
                    <a:pt x="2401227" y="5815533"/>
                  </a:cubicBezTo>
                  <a:cubicBezTo>
                    <a:pt x="2402890" y="5816206"/>
                    <a:pt x="2404414" y="5817044"/>
                    <a:pt x="2405443" y="5818314"/>
                  </a:cubicBezTo>
                  <a:cubicBezTo>
                    <a:pt x="2409228" y="5848426"/>
                    <a:pt x="2441663" y="5863323"/>
                    <a:pt x="2450426" y="5890933"/>
                  </a:cubicBezTo>
                  <a:cubicBezTo>
                    <a:pt x="2455519" y="5907112"/>
                    <a:pt x="2456611" y="5922632"/>
                    <a:pt x="2464473" y="5937072"/>
                  </a:cubicBezTo>
                  <a:cubicBezTo>
                    <a:pt x="2466416" y="5940590"/>
                    <a:pt x="2471267" y="5943231"/>
                    <a:pt x="2472905" y="5946825"/>
                  </a:cubicBezTo>
                  <a:cubicBezTo>
                    <a:pt x="2475496" y="5952578"/>
                    <a:pt x="2473502" y="5958751"/>
                    <a:pt x="2478544" y="5963602"/>
                  </a:cubicBezTo>
                  <a:cubicBezTo>
                    <a:pt x="2480437" y="5993371"/>
                    <a:pt x="2503424" y="6002210"/>
                    <a:pt x="2509456" y="6027889"/>
                  </a:cubicBezTo>
                  <a:cubicBezTo>
                    <a:pt x="2507018" y="6030087"/>
                    <a:pt x="2506421" y="6034176"/>
                    <a:pt x="2506662" y="6039027"/>
                  </a:cubicBezTo>
                  <a:cubicBezTo>
                    <a:pt x="2523731" y="6045835"/>
                    <a:pt x="2542959" y="6056312"/>
                    <a:pt x="2536164" y="6082347"/>
                  </a:cubicBezTo>
                  <a:cubicBezTo>
                    <a:pt x="2548775" y="6087452"/>
                    <a:pt x="2562669" y="6107595"/>
                    <a:pt x="2569895" y="6120079"/>
                  </a:cubicBezTo>
                  <a:cubicBezTo>
                    <a:pt x="2579293" y="6136259"/>
                    <a:pt x="2601150" y="6155220"/>
                    <a:pt x="2583954" y="6174549"/>
                  </a:cubicBezTo>
                  <a:cubicBezTo>
                    <a:pt x="2582303" y="6172949"/>
                    <a:pt x="2579001" y="6172974"/>
                    <a:pt x="2575521" y="6173152"/>
                  </a:cubicBezTo>
                  <a:cubicBezTo>
                    <a:pt x="2573388" y="6180404"/>
                    <a:pt x="2581948" y="6177026"/>
                    <a:pt x="2582557" y="6181547"/>
                  </a:cubicBezTo>
                  <a:cubicBezTo>
                    <a:pt x="2581757" y="6184468"/>
                    <a:pt x="2579077" y="6185535"/>
                    <a:pt x="2579738" y="6189929"/>
                  </a:cubicBezTo>
                  <a:cubicBezTo>
                    <a:pt x="2585427" y="6194501"/>
                    <a:pt x="2591676" y="6198539"/>
                    <a:pt x="2596616" y="6203873"/>
                  </a:cubicBezTo>
                  <a:cubicBezTo>
                    <a:pt x="2597429" y="6206820"/>
                    <a:pt x="2600109" y="6207874"/>
                    <a:pt x="2599436" y="6212293"/>
                  </a:cubicBezTo>
                  <a:cubicBezTo>
                    <a:pt x="2623477" y="6227025"/>
                    <a:pt x="2646603" y="6242697"/>
                    <a:pt x="2666911" y="6261176"/>
                  </a:cubicBezTo>
                  <a:cubicBezTo>
                    <a:pt x="2703322" y="6267475"/>
                    <a:pt x="2732709" y="6290703"/>
                    <a:pt x="2766695" y="6300292"/>
                  </a:cubicBezTo>
                  <a:cubicBezTo>
                    <a:pt x="2782912" y="6304864"/>
                    <a:pt x="2799486" y="6306324"/>
                    <a:pt x="2813075" y="6317043"/>
                  </a:cubicBezTo>
                  <a:cubicBezTo>
                    <a:pt x="2844711" y="6319139"/>
                    <a:pt x="2865348" y="6332194"/>
                    <a:pt x="2886176" y="6344983"/>
                  </a:cubicBezTo>
                  <a:cubicBezTo>
                    <a:pt x="2898851" y="6347739"/>
                    <a:pt x="2910751" y="6348310"/>
                    <a:pt x="2917113" y="6358966"/>
                  </a:cubicBezTo>
                  <a:cubicBezTo>
                    <a:pt x="2918358" y="6361061"/>
                    <a:pt x="2918104" y="6365240"/>
                    <a:pt x="2919920" y="6367360"/>
                  </a:cubicBezTo>
                  <a:cubicBezTo>
                    <a:pt x="2932684" y="6382118"/>
                    <a:pt x="2963430" y="6385420"/>
                    <a:pt x="2980359" y="6392506"/>
                  </a:cubicBezTo>
                  <a:cubicBezTo>
                    <a:pt x="2980131" y="6398780"/>
                    <a:pt x="2987141" y="6397866"/>
                    <a:pt x="2985985" y="6405067"/>
                  </a:cubicBezTo>
                  <a:cubicBezTo>
                    <a:pt x="2968116" y="6419443"/>
                    <a:pt x="2989706" y="6449504"/>
                    <a:pt x="2978950" y="6476314"/>
                  </a:cubicBezTo>
                  <a:cubicBezTo>
                    <a:pt x="2977515" y="6479882"/>
                    <a:pt x="2971482" y="6489446"/>
                    <a:pt x="2970517" y="6494487"/>
                  </a:cubicBezTo>
                  <a:cubicBezTo>
                    <a:pt x="2967609" y="6509550"/>
                    <a:pt x="2973120" y="6524853"/>
                    <a:pt x="2967697" y="6537794"/>
                  </a:cubicBezTo>
                  <a:cubicBezTo>
                    <a:pt x="2962033" y="6551282"/>
                    <a:pt x="2949066" y="6562191"/>
                    <a:pt x="2942412" y="6574091"/>
                  </a:cubicBezTo>
                  <a:cubicBezTo>
                    <a:pt x="2938424" y="6581190"/>
                    <a:pt x="2937725" y="6585966"/>
                    <a:pt x="2932569" y="6590855"/>
                  </a:cubicBezTo>
                  <a:cubicBezTo>
                    <a:pt x="2928874" y="6592303"/>
                    <a:pt x="2923933" y="6592531"/>
                    <a:pt x="2918498" y="6592252"/>
                  </a:cubicBezTo>
                  <a:cubicBezTo>
                    <a:pt x="2917278" y="6598932"/>
                    <a:pt x="2909354" y="6598983"/>
                    <a:pt x="2911487" y="6609016"/>
                  </a:cubicBezTo>
                  <a:cubicBezTo>
                    <a:pt x="2912948" y="6612216"/>
                    <a:pt x="2921533" y="6608381"/>
                    <a:pt x="2922714" y="6611797"/>
                  </a:cubicBezTo>
                  <a:cubicBezTo>
                    <a:pt x="2922714" y="6613220"/>
                    <a:pt x="2923857" y="6613499"/>
                    <a:pt x="2924136" y="6614591"/>
                  </a:cubicBezTo>
                  <a:cubicBezTo>
                    <a:pt x="2921304" y="6619240"/>
                    <a:pt x="2917558" y="6622973"/>
                    <a:pt x="2912897" y="6625793"/>
                  </a:cubicBezTo>
                  <a:cubicBezTo>
                    <a:pt x="2913367" y="6639775"/>
                    <a:pt x="2907271" y="6647192"/>
                    <a:pt x="2901632" y="6655117"/>
                  </a:cubicBezTo>
                  <a:cubicBezTo>
                    <a:pt x="2899308" y="6666268"/>
                    <a:pt x="2907131" y="6667360"/>
                    <a:pt x="2905848" y="6677456"/>
                  </a:cubicBezTo>
                  <a:cubicBezTo>
                    <a:pt x="2897365" y="6683921"/>
                    <a:pt x="2882925" y="6684492"/>
                    <a:pt x="2880563" y="6697014"/>
                  </a:cubicBezTo>
                  <a:cubicBezTo>
                    <a:pt x="2880842" y="6698907"/>
                    <a:pt x="2886392" y="6699643"/>
                    <a:pt x="2880563" y="6699846"/>
                  </a:cubicBezTo>
                  <a:cubicBezTo>
                    <a:pt x="2892628" y="6726440"/>
                    <a:pt x="2852648" y="6731165"/>
                    <a:pt x="2858071" y="6755701"/>
                  </a:cubicBezTo>
                  <a:cubicBezTo>
                    <a:pt x="2851873" y="6764007"/>
                    <a:pt x="2838462" y="6765086"/>
                    <a:pt x="2839796" y="6780847"/>
                  </a:cubicBezTo>
                  <a:cubicBezTo>
                    <a:pt x="2830296" y="6787261"/>
                    <a:pt x="2822613" y="6795452"/>
                    <a:pt x="2811665" y="6800418"/>
                  </a:cubicBezTo>
                  <a:lnTo>
                    <a:pt x="2811665" y="6808800"/>
                  </a:lnTo>
                  <a:cubicBezTo>
                    <a:pt x="2837141" y="6818858"/>
                    <a:pt x="2815501" y="6845020"/>
                    <a:pt x="2794800" y="6845122"/>
                  </a:cubicBezTo>
                  <a:cubicBezTo>
                    <a:pt x="2790063" y="6872084"/>
                    <a:pt x="2811195" y="6891947"/>
                    <a:pt x="2804642" y="6916356"/>
                  </a:cubicBezTo>
                  <a:cubicBezTo>
                    <a:pt x="2797429" y="6916623"/>
                    <a:pt x="2793961" y="6920636"/>
                    <a:pt x="2790583" y="6924751"/>
                  </a:cubicBezTo>
                  <a:cubicBezTo>
                    <a:pt x="2793809" y="6926681"/>
                    <a:pt x="2795752" y="6929856"/>
                    <a:pt x="2796209" y="6934517"/>
                  </a:cubicBezTo>
                  <a:cubicBezTo>
                    <a:pt x="2781833" y="6942086"/>
                    <a:pt x="2768841" y="6951078"/>
                    <a:pt x="2766695" y="6970852"/>
                  </a:cubicBezTo>
                  <a:cubicBezTo>
                    <a:pt x="2758960" y="6974332"/>
                    <a:pt x="2752801" y="6979373"/>
                    <a:pt x="2744216" y="6982002"/>
                  </a:cubicBezTo>
                  <a:cubicBezTo>
                    <a:pt x="2741764" y="6982866"/>
                    <a:pt x="2744317" y="6988632"/>
                    <a:pt x="2741396" y="6988975"/>
                  </a:cubicBezTo>
                  <a:cubicBezTo>
                    <a:pt x="2737091" y="6987959"/>
                    <a:pt x="2737256" y="6991426"/>
                    <a:pt x="2732963" y="6990397"/>
                  </a:cubicBezTo>
                  <a:cubicBezTo>
                    <a:pt x="2731033" y="7001967"/>
                    <a:pt x="2721305" y="7006831"/>
                    <a:pt x="2711881" y="7007174"/>
                  </a:cubicBezTo>
                  <a:cubicBezTo>
                    <a:pt x="2710053" y="7012686"/>
                    <a:pt x="2716504" y="7010031"/>
                    <a:pt x="2714675" y="7015568"/>
                  </a:cubicBezTo>
                  <a:cubicBezTo>
                    <a:pt x="2707386" y="7017600"/>
                    <a:pt x="2697238" y="7016851"/>
                    <a:pt x="2687993" y="7016953"/>
                  </a:cubicBezTo>
                  <a:cubicBezTo>
                    <a:pt x="2685859" y="7020877"/>
                    <a:pt x="2688463" y="7022680"/>
                    <a:pt x="2686583" y="7028078"/>
                  </a:cubicBezTo>
                  <a:cubicBezTo>
                    <a:pt x="2691434" y="7030262"/>
                    <a:pt x="2696006" y="7032726"/>
                    <a:pt x="2699232" y="7036511"/>
                  </a:cubicBezTo>
                  <a:cubicBezTo>
                    <a:pt x="2698140" y="7053453"/>
                    <a:pt x="2716822" y="7050646"/>
                    <a:pt x="2720314" y="7063041"/>
                  </a:cubicBezTo>
                  <a:cubicBezTo>
                    <a:pt x="2717711" y="7070699"/>
                    <a:pt x="2709075" y="7072350"/>
                    <a:pt x="2699232" y="7072820"/>
                  </a:cubicBezTo>
                  <a:cubicBezTo>
                    <a:pt x="2694571" y="7080923"/>
                    <a:pt x="2689250" y="7092721"/>
                    <a:pt x="2697822" y="7099376"/>
                  </a:cubicBezTo>
                  <a:cubicBezTo>
                    <a:pt x="2702902" y="7099935"/>
                    <a:pt x="2709583" y="7098842"/>
                    <a:pt x="2710459" y="7103554"/>
                  </a:cubicBezTo>
                  <a:cubicBezTo>
                    <a:pt x="2706268" y="7108164"/>
                    <a:pt x="2696933" y="7104849"/>
                    <a:pt x="2692196" y="7102144"/>
                  </a:cubicBezTo>
                  <a:cubicBezTo>
                    <a:pt x="2695536" y="7107796"/>
                    <a:pt x="2689948" y="7105561"/>
                    <a:pt x="2689377" y="7110552"/>
                  </a:cubicBezTo>
                  <a:cubicBezTo>
                    <a:pt x="2695384" y="7113714"/>
                    <a:pt x="2690863" y="7123112"/>
                    <a:pt x="2689377" y="7127290"/>
                  </a:cubicBezTo>
                  <a:cubicBezTo>
                    <a:pt x="2702788" y="7126770"/>
                    <a:pt x="2717520" y="7132002"/>
                    <a:pt x="2725928" y="7124509"/>
                  </a:cubicBezTo>
                  <a:cubicBezTo>
                    <a:pt x="2725889" y="7118032"/>
                    <a:pt x="2716796" y="7120547"/>
                    <a:pt x="2717507" y="7113308"/>
                  </a:cubicBezTo>
                  <a:cubicBezTo>
                    <a:pt x="2720860" y="7112469"/>
                    <a:pt x="2727705" y="7115111"/>
                    <a:pt x="2728747" y="7111923"/>
                  </a:cubicBezTo>
                  <a:cubicBezTo>
                    <a:pt x="2725394" y="7111428"/>
                    <a:pt x="2719019" y="7106818"/>
                    <a:pt x="2721711" y="7104951"/>
                  </a:cubicBezTo>
                  <a:cubicBezTo>
                    <a:pt x="2740507" y="7106348"/>
                    <a:pt x="2749219" y="7094461"/>
                    <a:pt x="2765285" y="7103554"/>
                  </a:cubicBezTo>
                  <a:cubicBezTo>
                    <a:pt x="2765272" y="7107720"/>
                    <a:pt x="2754871" y="7101586"/>
                    <a:pt x="2756852" y="7107745"/>
                  </a:cubicBezTo>
                  <a:cubicBezTo>
                    <a:pt x="2760383" y="7108901"/>
                    <a:pt x="2768968" y="7105027"/>
                    <a:pt x="2768091" y="7110552"/>
                  </a:cubicBezTo>
                  <a:cubicBezTo>
                    <a:pt x="2768333" y="7114501"/>
                    <a:pt x="2759430" y="7109396"/>
                    <a:pt x="2759671" y="7113308"/>
                  </a:cubicBezTo>
                  <a:cubicBezTo>
                    <a:pt x="2765831" y="7116025"/>
                    <a:pt x="2757170" y="7119035"/>
                    <a:pt x="2762478" y="7124509"/>
                  </a:cubicBezTo>
                  <a:cubicBezTo>
                    <a:pt x="2755938" y="7122680"/>
                    <a:pt x="2757779" y="7129132"/>
                    <a:pt x="2751239" y="7127290"/>
                  </a:cubicBezTo>
                  <a:cubicBezTo>
                    <a:pt x="2750947" y="7131773"/>
                    <a:pt x="2757373" y="7129576"/>
                    <a:pt x="2756852" y="7134301"/>
                  </a:cubicBezTo>
                  <a:cubicBezTo>
                    <a:pt x="2754579" y="7138873"/>
                    <a:pt x="2748026" y="7130554"/>
                    <a:pt x="2748432" y="7137069"/>
                  </a:cubicBezTo>
                  <a:cubicBezTo>
                    <a:pt x="2749092" y="7141527"/>
                    <a:pt x="2757766" y="7138060"/>
                    <a:pt x="2759671" y="7141286"/>
                  </a:cubicBezTo>
                  <a:cubicBezTo>
                    <a:pt x="2751861" y="7140054"/>
                    <a:pt x="2748686" y="7143369"/>
                    <a:pt x="2744216" y="7145464"/>
                  </a:cubicBezTo>
                  <a:cubicBezTo>
                    <a:pt x="2750769" y="7143559"/>
                    <a:pt x="2746971" y="7152005"/>
                    <a:pt x="2751239" y="7152424"/>
                  </a:cubicBezTo>
                  <a:cubicBezTo>
                    <a:pt x="2748661" y="7156881"/>
                    <a:pt x="2738323" y="7153579"/>
                    <a:pt x="2734360" y="7156640"/>
                  </a:cubicBezTo>
                  <a:cubicBezTo>
                    <a:pt x="2740456" y="7158240"/>
                    <a:pt x="2743682" y="7155434"/>
                    <a:pt x="2745613" y="7159447"/>
                  </a:cubicBezTo>
                  <a:lnTo>
                    <a:pt x="2745613" y="7166406"/>
                  </a:lnTo>
                  <a:cubicBezTo>
                    <a:pt x="2741320" y="7165403"/>
                    <a:pt x="2740494" y="7167829"/>
                    <a:pt x="2737180" y="7167803"/>
                  </a:cubicBezTo>
                  <a:cubicBezTo>
                    <a:pt x="2738767" y="7166152"/>
                    <a:pt x="2741193" y="7165276"/>
                    <a:pt x="2739999" y="7160831"/>
                  </a:cubicBezTo>
                  <a:cubicBezTo>
                    <a:pt x="2734970" y="7161428"/>
                    <a:pt x="2732493" y="7164565"/>
                    <a:pt x="2725928" y="7163612"/>
                  </a:cubicBezTo>
                  <a:cubicBezTo>
                    <a:pt x="2727807" y="7158037"/>
                    <a:pt x="2729280" y="7152005"/>
                    <a:pt x="2734360" y="7149655"/>
                  </a:cubicBezTo>
                  <a:cubicBezTo>
                    <a:pt x="2730703" y="7150011"/>
                    <a:pt x="2727337" y="7150112"/>
                    <a:pt x="2728747" y="7145464"/>
                  </a:cubicBezTo>
                  <a:cubicBezTo>
                    <a:pt x="2732239" y="7144131"/>
                    <a:pt x="2737218" y="7150430"/>
                    <a:pt x="2737180" y="7144029"/>
                  </a:cubicBezTo>
                  <a:cubicBezTo>
                    <a:pt x="2726194" y="7140181"/>
                    <a:pt x="2723680" y="7152005"/>
                    <a:pt x="2717507" y="7148245"/>
                  </a:cubicBezTo>
                  <a:cubicBezTo>
                    <a:pt x="2722587" y="7145007"/>
                    <a:pt x="2716644" y="7147204"/>
                    <a:pt x="2717507" y="7141286"/>
                  </a:cubicBezTo>
                  <a:cubicBezTo>
                    <a:pt x="2719590" y="7141032"/>
                    <a:pt x="2722689" y="7141781"/>
                    <a:pt x="2723121" y="7139889"/>
                  </a:cubicBezTo>
                  <a:cubicBezTo>
                    <a:pt x="2720505" y="7138746"/>
                    <a:pt x="2717431" y="7138085"/>
                    <a:pt x="2716098" y="7135672"/>
                  </a:cubicBezTo>
                  <a:cubicBezTo>
                    <a:pt x="2713710" y="7141349"/>
                    <a:pt x="2705455" y="7137209"/>
                    <a:pt x="2714675" y="7141286"/>
                  </a:cubicBezTo>
                  <a:cubicBezTo>
                    <a:pt x="2706052" y="7146531"/>
                    <a:pt x="2694800" y="7142073"/>
                    <a:pt x="2689377" y="7141286"/>
                  </a:cubicBezTo>
                  <a:cubicBezTo>
                    <a:pt x="2692603" y="7148766"/>
                    <a:pt x="2700642" y="7145286"/>
                    <a:pt x="2709075" y="7145464"/>
                  </a:cubicBezTo>
                  <a:cubicBezTo>
                    <a:pt x="2708998" y="7154405"/>
                    <a:pt x="2722499" y="7149820"/>
                    <a:pt x="2723121" y="7158037"/>
                  </a:cubicBezTo>
                  <a:cubicBezTo>
                    <a:pt x="2715323" y="7156958"/>
                    <a:pt x="2707932" y="7155459"/>
                    <a:pt x="2703449" y="7151027"/>
                  </a:cubicBezTo>
                  <a:cubicBezTo>
                    <a:pt x="2700858" y="7156564"/>
                    <a:pt x="2709075" y="7158304"/>
                    <a:pt x="2704858" y="7160831"/>
                  </a:cubicBezTo>
                  <a:cubicBezTo>
                    <a:pt x="2698254" y="7151776"/>
                    <a:pt x="2690774" y="7158926"/>
                    <a:pt x="2680944" y="7158037"/>
                  </a:cubicBezTo>
                  <a:cubicBezTo>
                    <a:pt x="2680538" y="7160780"/>
                    <a:pt x="2682862" y="7160806"/>
                    <a:pt x="2683764" y="7162253"/>
                  </a:cubicBezTo>
                  <a:cubicBezTo>
                    <a:pt x="2676232" y="7164984"/>
                    <a:pt x="2662516" y="7161606"/>
                    <a:pt x="2659862" y="7169213"/>
                  </a:cubicBezTo>
                  <a:cubicBezTo>
                    <a:pt x="2682316" y="7166216"/>
                    <a:pt x="2703017" y="7168972"/>
                    <a:pt x="2727337" y="7170610"/>
                  </a:cubicBezTo>
                  <a:cubicBezTo>
                    <a:pt x="2727350" y="7176503"/>
                    <a:pt x="2716072" y="7171131"/>
                    <a:pt x="2716098" y="7173391"/>
                  </a:cubicBezTo>
                  <a:cubicBezTo>
                    <a:pt x="2715196" y="7173988"/>
                    <a:pt x="2716314" y="7179221"/>
                    <a:pt x="2716098" y="7180402"/>
                  </a:cubicBezTo>
                  <a:cubicBezTo>
                    <a:pt x="2711615" y="7179195"/>
                    <a:pt x="2710764" y="7181596"/>
                    <a:pt x="2709075" y="7183170"/>
                  </a:cubicBezTo>
                  <a:cubicBezTo>
                    <a:pt x="2705900" y="7174471"/>
                    <a:pt x="2691155" y="7180618"/>
                    <a:pt x="2681033" y="7180541"/>
                  </a:cubicBezTo>
                  <a:cubicBezTo>
                    <a:pt x="2683878" y="7181176"/>
                    <a:pt x="2680030" y="7183666"/>
                    <a:pt x="2678137" y="7184580"/>
                  </a:cubicBezTo>
                  <a:cubicBezTo>
                    <a:pt x="2687383" y="7189812"/>
                    <a:pt x="2700794" y="7190930"/>
                    <a:pt x="2710459" y="7195769"/>
                  </a:cubicBezTo>
                  <a:cubicBezTo>
                    <a:pt x="2706624" y="7195540"/>
                    <a:pt x="2703220" y="7195489"/>
                    <a:pt x="2706242" y="7198537"/>
                  </a:cubicBezTo>
                  <a:cubicBezTo>
                    <a:pt x="2709824" y="7202030"/>
                    <a:pt x="2715742" y="7195934"/>
                    <a:pt x="2720314" y="7195769"/>
                  </a:cubicBezTo>
                  <a:cubicBezTo>
                    <a:pt x="2717241" y="7196010"/>
                    <a:pt x="2715844" y="7194613"/>
                    <a:pt x="2716098" y="7191552"/>
                  </a:cubicBezTo>
                  <a:cubicBezTo>
                    <a:pt x="2717507" y="7191552"/>
                    <a:pt x="2717774" y="7190409"/>
                    <a:pt x="2718892" y="7190155"/>
                  </a:cubicBezTo>
                  <a:cubicBezTo>
                    <a:pt x="2722499" y="7198690"/>
                    <a:pt x="2741714" y="7191692"/>
                    <a:pt x="2744216" y="7201357"/>
                  </a:cubicBezTo>
                  <a:cubicBezTo>
                    <a:pt x="2749981" y="7197979"/>
                    <a:pt x="2753410" y="7204011"/>
                    <a:pt x="2756852" y="7201357"/>
                  </a:cubicBezTo>
                  <a:cubicBezTo>
                    <a:pt x="2755163" y="7201776"/>
                    <a:pt x="2752013" y="7197318"/>
                    <a:pt x="2755455" y="7197140"/>
                  </a:cubicBezTo>
                  <a:cubicBezTo>
                    <a:pt x="2761068" y="7196226"/>
                    <a:pt x="2761106" y="7200874"/>
                    <a:pt x="2761068" y="7205548"/>
                  </a:cubicBezTo>
                  <a:cubicBezTo>
                    <a:pt x="2763418" y="7205522"/>
                    <a:pt x="2765767" y="7205548"/>
                    <a:pt x="2768091" y="7205548"/>
                  </a:cubicBezTo>
                  <a:cubicBezTo>
                    <a:pt x="2770339" y="7200049"/>
                    <a:pt x="2762034" y="7205052"/>
                    <a:pt x="2762478" y="7201357"/>
                  </a:cubicBezTo>
                  <a:cubicBezTo>
                    <a:pt x="2769577" y="7204189"/>
                    <a:pt x="2778505" y="7200506"/>
                    <a:pt x="2783560" y="7202741"/>
                  </a:cubicBezTo>
                  <a:cubicBezTo>
                    <a:pt x="2781084" y="7203059"/>
                    <a:pt x="2776524" y="7201331"/>
                    <a:pt x="2777934" y="7205548"/>
                  </a:cubicBezTo>
                  <a:cubicBezTo>
                    <a:pt x="2788742" y="7204011"/>
                    <a:pt x="2797695" y="7209536"/>
                    <a:pt x="2807462" y="7211136"/>
                  </a:cubicBezTo>
                  <a:cubicBezTo>
                    <a:pt x="2806877" y="7211034"/>
                    <a:pt x="2808846" y="7207885"/>
                    <a:pt x="2811665" y="7208354"/>
                  </a:cubicBezTo>
                  <a:cubicBezTo>
                    <a:pt x="2823451" y="7210285"/>
                    <a:pt x="2831820" y="7210412"/>
                    <a:pt x="2838386" y="7211136"/>
                  </a:cubicBezTo>
                  <a:cubicBezTo>
                    <a:pt x="2840609" y="7203706"/>
                    <a:pt x="2850337" y="7215124"/>
                    <a:pt x="2845422" y="7206919"/>
                  </a:cubicBezTo>
                  <a:cubicBezTo>
                    <a:pt x="2851086" y="7207859"/>
                    <a:pt x="2862694" y="7210183"/>
                    <a:pt x="2867901" y="7206919"/>
                  </a:cubicBezTo>
                  <a:cubicBezTo>
                    <a:pt x="2863875" y="7207186"/>
                    <a:pt x="2860230" y="7207084"/>
                    <a:pt x="2860878" y="7202741"/>
                  </a:cubicBezTo>
                  <a:cubicBezTo>
                    <a:pt x="2878823" y="7212571"/>
                    <a:pt x="2889554" y="7204633"/>
                    <a:pt x="2908680" y="7202741"/>
                  </a:cubicBezTo>
                  <a:cubicBezTo>
                    <a:pt x="2908731" y="7204659"/>
                    <a:pt x="2908007" y="7205827"/>
                    <a:pt x="2907271" y="7206919"/>
                  </a:cubicBezTo>
                  <a:cubicBezTo>
                    <a:pt x="2937929" y="7205916"/>
                    <a:pt x="2972257" y="7205865"/>
                    <a:pt x="3002838" y="7201357"/>
                  </a:cubicBezTo>
                  <a:cubicBezTo>
                    <a:pt x="2987370" y="7201357"/>
                    <a:pt x="2970999" y="7198868"/>
                    <a:pt x="2956471" y="7194359"/>
                  </a:cubicBezTo>
                  <a:cubicBezTo>
                    <a:pt x="2971114" y="7190282"/>
                    <a:pt x="2989834" y="7190257"/>
                    <a:pt x="3007067" y="7188771"/>
                  </a:cubicBezTo>
                  <a:cubicBezTo>
                    <a:pt x="3025140" y="7169023"/>
                    <a:pt x="3072638" y="7178497"/>
                    <a:pt x="3094215" y="7162253"/>
                  </a:cubicBezTo>
                  <a:cubicBezTo>
                    <a:pt x="3066389" y="7161936"/>
                    <a:pt x="3043440" y="7164565"/>
                    <a:pt x="3018320" y="7160831"/>
                  </a:cubicBezTo>
                  <a:cubicBezTo>
                    <a:pt x="3020047" y="7156323"/>
                    <a:pt x="3013773" y="7159777"/>
                    <a:pt x="3015500" y="7155256"/>
                  </a:cubicBezTo>
                  <a:cubicBezTo>
                    <a:pt x="3041700" y="7144956"/>
                    <a:pt x="3073107" y="7139863"/>
                    <a:pt x="3108274" y="7138479"/>
                  </a:cubicBezTo>
                  <a:cubicBezTo>
                    <a:pt x="3110471" y="7133501"/>
                    <a:pt x="3103499" y="7137615"/>
                    <a:pt x="3104070" y="7134301"/>
                  </a:cubicBezTo>
                  <a:cubicBezTo>
                    <a:pt x="3114357" y="7134758"/>
                    <a:pt x="3119881" y="7130453"/>
                    <a:pt x="3126549" y="7127290"/>
                  </a:cubicBezTo>
                  <a:cubicBezTo>
                    <a:pt x="3125914" y="7111923"/>
                    <a:pt x="3157347" y="7117143"/>
                    <a:pt x="3170135" y="7110552"/>
                  </a:cubicBezTo>
                  <a:cubicBezTo>
                    <a:pt x="3163074" y="7109637"/>
                    <a:pt x="3152343" y="7112368"/>
                    <a:pt x="3147631" y="7109142"/>
                  </a:cubicBezTo>
                  <a:cubicBezTo>
                    <a:pt x="3165868" y="7099249"/>
                    <a:pt x="3188893" y="7111161"/>
                    <a:pt x="3210902" y="7106348"/>
                  </a:cubicBezTo>
                  <a:cubicBezTo>
                    <a:pt x="3212960" y="7104303"/>
                    <a:pt x="3212960" y="7097191"/>
                    <a:pt x="3210902" y="7095159"/>
                  </a:cubicBezTo>
                  <a:cubicBezTo>
                    <a:pt x="3201695" y="7094410"/>
                    <a:pt x="3194900" y="7096023"/>
                    <a:pt x="3186988" y="7096569"/>
                  </a:cubicBezTo>
                  <a:cubicBezTo>
                    <a:pt x="3186442" y="7098969"/>
                    <a:pt x="3189071" y="7100150"/>
                    <a:pt x="3186988" y="7100760"/>
                  </a:cubicBezTo>
                  <a:cubicBezTo>
                    <a:pt x="3172650" y="7104735"/>
                    <a:pt x="3157677" y="7098588"/>
                    <a:pt x="3143402" y="7097953"/>
                  </a:cubicBezTo>
                  <a:cubicBezTo>
                    <a:pt x="3143808" y="7094169"/>
                    <a:pt x="3145231" y="7091375"/>
                    <a:pt x="3147631" y="7089571"/>
                  </a:cubicBezTo>
                  <a:cubicBezTo>
                    <a:pt x="3142538" y="7089521"/>
                    <a:pt x="3143110" y="7083844"/>
                    <a:pt x="3139211" y="7082586"/>
                  </a:cubicBezTo>
                  <a:cubicBezTo>
                    <a:pt x="3157956" y="7072541"/>
                    <a:pt x="3186303" y="7079742"/>
                    <a:pt x="3206686" y="7079818"/>
                  </a:cubicBezTo>
                  <a:cubicBezTo>
                    <a:pt x="3221240" y="7079843"/>
                    <a:pt x="3237445" y="7076046"/>
                    <a:pt x="3253054" y="7077011"/>
                  </a:cubicBezTo>
                  <a:cubicBezTo>
                    <a:pt x="3263442" y="7071004"/>
                    <a:pt x="3283165" y="7074319"/>
                    <a:pt x="3291014" y="7065822"/>
                  </a:cubicBezTo>
                  <a:cubicBezTo>
                    <a:pt x="3290049" y="7062597"/>
                    <a:pt x="3284613" y="7063816"/>
                    <a:pt x="3283978" y="7060247"/>
                  </a:cubicBezTo>
                  <a:cubicBezTo>
                    <a:pt x="3291560" y="7055205"/>
                    <a:pt x="3301911" y="7052932"/>
                    <a:pt x="3307880" y="7046277"/>
                  </a:cubicBezTo>
                  <a:cubicBezTo>
                    <a:pt x="3302431" y="7043496"/>
                    <a:pt x="3299828" y="7038060"/>
                    <a:pt x="3302254" y="7033704"/>
                  </a:cubicBezTo>
                  <a:cubicBezTo>
                    <a:pt x="3324834" y="7037590"/>
                    <a:pt x="3349828" y="7032866"/>
                    <a:pt x="3372548" y="7032294"/>
                  </a:cubicBezTo>
                  <a:cubicBezTo>
                    <a:pt x="3374390" y="7032282"/>
                    <a:pt x="3373818" y="7029869"/>
                    <a:pt x="3375355" y="7029513"/>
                  </a:cubicBezTo>
                  <a:cubicBezTo>
                    <a:pt x="3412807" y="7028078"/>
                    <a:pt x="3441395" y="7017854"/>
                    <a:pt x="3477971" y="7015568"/>
                  </a:cubicBezTo>
                  <a:cubicBezTo>
                    <a:pt x="3500805" y="7009828"/>
                    <a:pt x="3522484" y="7002983"/>
                    <a:pt x="3546843" y="6998779"/>
                  </a:cubicBezTo>
                  <a:cubicBezTo>
                    <a:pt x="3568738" y="6976770"/>
                    <a:pt x="3612464" y="6976452"/>
                    <a:pt x="3628364" y="6948500"/>
                  </a:cubicBezTo>
                  <a:cubicBezTo>
                    <a:pt x="3620782" y="6948678"/>
                    <a:pt x="3603205" y="6953923"/>
                    <a:pt x="3600259" y="6945693"/>
                  </a:cubicBezTo>
                  <a:cubicBezTo>
                    <a:pt x="3603345" y="6936638"/>
                    <a:pt x="3617442" y="6938568"/>
                    <a:pt x="3619931" y="6928942"/>
                  </a:cubicBezTo>
                  <a:cubicBezTo>
                    <a:pt x="3607803" y="6915861"/>
                    <a:pt x="3568420" y="6929856"/>
                    <a:pt x="3560889" y="6912152"/>
                  </a:cubicBezTo>
                  <a:cubicBezTo>
                    <a:pt x="3565258" y="6912292"/>
                    <a:pt x="3567620" y="6910451"/>
                    <a:pt x="3570744" y="6909358"/>
                  </a:cubicBezTo>
                  <a:cubicBezTo>
                    <a:pt x="3571836" y="6903161"/>
                    <a:pt x="3568865" y="6901002"/>
                    <a:pt x="3569322" y="6895388"/>
                  </a:cubicBezTo>
                  <a:cubicBezTo>
                    <a:pt x="3573614" y="6889851"/>
                    <a:pt x="3582250" y="6881266"/>
                    <a:pt x="3589020" y="6882828"/>
                  </a:cubicBezTo>
                  <a:cubicBezTo>
                    <a:pt x="3581336" y="6886829"/>
                    <a:pt x="3573691" y="6890893"/>
                    <a:pt x="3574961" y="6903770"/>
                  </a:cubicBezTo>
                  <a:cubicBezTo>
                    <a:pt x="3590137" y="6911238"/>
                    <a:pt x="3602494" y="6912178"/>
                    <a:pt x="3624148" y="6909358"/>
                  </a:cubicBezTo>
                  <a:cubicBezTo>
                    <a:pt x="3626383" y="6909231"/>
                    <a:pt x="3625253" y="6905815"/>
                    <a:pt x="3628364" y="6906577"/>
                  </a:cubicBezTo>
                  <a:cubicBezTo>
                    <a:pt x="3668737" y="6919556"/>
                    <a:pt x="3698760" y="6902894"/>
                    <a:pt x="3743629" y="6903770"/>
                  </a:cubicBezTo>
                  <a:cubicBezTo>
                    <a:pt x="3756177" y="6899973"/>
                    <a:pt x="3768547" y="6895934"/>
                    <a:pt x="3782999" y="6894004"/>
                  </a:cubicBezTo>
                  <a:cubicBezTo>
                    <a:pt x="3807002" y="6882015"/>
                    <a:pt x="3834726" y="6873709"/>
                    <a:pt x="3853281" y="6856298"/>
                  </a:cubicBezTo>
                  <a:cubicBezTo>
                    <a:pt x="3858247" y="6855650"/>
                    <a:pt x="3861396" y="6853199"/>
                    <a:pt x="3867327" y="6853491"/>
                  </a:cubicBezTo>
                  <a:cubicBezTo>
                    <a:pt x="3889997" y="6838327"/>
                    <a:pt x="3920832" y="6831215"/>
                    <a:pt x="3939019" y="6811594"/>
                  </a:cubicBezTo>
                  <a:cubicBezTo>
                    <a:pt x="3945242" y="6809092"/>
                    <a:pt x="3973766" y="6797954"/>
                    <a:pt x="3958716" y="6797611"/>
                  </a:cubicBezTo>
                  <a:cubicBezTo>
                    <a:pt x="3963517" y="6787489"/>
                    <a:pt x="3979392" y="6788378"/>
                    <a:pt x="3984015" y="6778053"/>
                  </a:cubicBezTo>
                  <a:cubicBezTo>
                    <a:pt x="4007573" y="6772605"/>
                    <a:pt x="4021734" y="6757809"/>
                    <a:pt x="4041635" y="6748729"/>
                  </a:cubicBezTo>
                  <a:cubicBezTo>
                    <a:pt x="4042549" y="6741718"/>
                    <a:pt x="4047439" y="6738645"/>
                    <a:pt x="4054284" y="6737553"/>
                  </a:cubicBezTo>
                  <a:cubicBezTo>
                    <a:pt x="4055452" y="6733895"/>
                    <a:pt x="4050042" y="6729869"/>
                    <a:pt x="4054284" y="6727748"/>
                  </a:cubicBezTo>
                  <a:cubicBezTo>
                    <a:pt x="4062793" y="6742264"/>
                    <a:pt x="4079278" y="6723773"/>
                    <a:pt x="4088028" y="6726389"/>
                  </a:cubicBezTo>
                  <a:cubicBezTo>
                    <a:pt x="4087647" y="6731114"/>
                    <a:pt x="4082110" y="6730733"/>
                    <a:pt x="4078173" y="6731952"/>
                  </a:cubicBezTo>
                  <a:cubicBezTo>
                    <a:pt x="4069880" y="6746532"/>
                    <a:pt x="4053840" y="6753390"/>
                    <a:pt x="4037418" y="6759892"/>
                  </a:cubicBezTo>
                  <a:cubicBezTo>
                    <a:pt x="4023105" y="6774345"/>
                    <a:pt x="4001007" y="6786626"/>
                    <a:pt x="3974160" y="6789229"/>
                  </a:cubicBezTo>
                  <a:cubicBezTo>
                    <a:pt x="3971836" y="6792976"/>
                    <a:pt x="3968216" y="6795427"/>
                    <a:pt x="3965727" y="6799008"/>
                  </a:cubicBezTo>
                  <a:cubicBezTo>
                    <a:pt x="4073677" y="6767068"/>
                    <a:pt x="4132046" y="6685826"/>
                    <a:pt x="4235615" y="6649542"/>
                  </a:cubicBezTo>
                  <a:cubicBezTo>
                    <a:pt x="4235856" y="6647446"/>
                    <a:pt x="4235107" y="6644373"/>
                    <a:pt x="4237024" y="6643928"/>
                  </a:cubicBezTo>
                  <a:cubicBezTo>
                    <a:pt x="4250512" y="6638721"/>
                    <a:pt x="4262716" y="6632244"/>
                    <a:pt x="4267949" y="6618795"/>
                  </a:cubicBezTo>
                  <a:cubicBezTo>
                    <a:pt x="4279138" y="6617804"/>
                    <a:pt x="4282490" y="6609041"/>
                    <a:pt x="4289031" y="6603441"/>
                  </a:cubicBezTo>
                  <a:cubicBezTo>
                    <a:pt x="4277677" y="6601485"/>
                    <a:pt x="4276217" y="6616750"/>
                    <a:pt x="4269346" y="6614591"/>
                  </a:cubicBezTo>
                  <a:cubicBezTo>
                    <a:pt x="4277055" y="6609715"/>
                    <a:pt x="4278287" y="6598335"/>
                    <a:pt x="4289031" y="6596418"/>
                  </a:cubicBezTo>
                  <a:cubicBezTo>
                    <a:pt x="4289450" y="6593687"/>
                    <a:pt x="4287126" y="6593662"/>
                    <a:pt x="4286237" y="6592252"/>
                  </a:cubicBezTo>
                  <a:cubicBezTo>
                    <a:pt x="4292676" y="6591681"/>
                    <a:pt x="4291609" y="6583667"/>
                    <a:pt x="4291838" y="6576898"/>
                  </a:cubicBezTo>
                  <a:cubicBezTo>
                    <a:pt x="4297273" y="6569240"/>
                    <a:pt x="4308830" y="6567690"/>
                    <a:pt x="4312920" y="6558724"/>
                  </a:cubicBezTo>
                  <a:cubicBezTo>
                    <a:pt x="4306125" y="6558064"/>
                    <a:pt x="4303420" y="6568782"/>
                    <a:pt x="4297464" y="6564337"/>
                  </a:cubicBezTo>
                  <a:cubicBezTo>
                    <a:pt x="4313212" y="6557606"/>
                    <a:pt x="4321429" y="6543408"/>
                    <a:pt x="4335424" y="6534962"/>
                  </a:cubicBezTo>
                  <a:cubicBezTo>
                    <a:pt x="4331525" y="6533718"/>
                    <a:pt x="4322229" y="6537871"/>
                    <a:pt x="4322775" y="6532194"/>
                  </a:cubicBezTo>
                  <a:cubicBezTo>
                    <a:pt x="4337151" y="6533438"/>
                    <a:pt x="4339539" y="6522758"/>
                    <a:pt x="4350867" y="6521018"/>
                  </a:cubicBezTo>
                  <a:cubicBezTo>
                    <a:pt x="4353204" y="6521043"/>
                    <a:pt x="4351667" y="6524879"/>
                    <a:pt x="4353687" y="6525209"/>
                  </a:cubicBezTo>
                  <a:cubicBezTo>
                    <a:pt x="4359973" y="6520256"/>
                    <a:pt x="4365205" y="6514287"/>
                    <a:pt x="4374781" y="6512623"/>
                  </a:cubicBezTo>
                  <a:cubicBezTo>
                    <a:pt x="4385500" y="6497193"/>
                    <a:pt x="4407408" y="6492900"/>
                    <a:pt x="4422584" y="6481876"/>
                  </a:cubicBezTo>
                  <a:cubicBezTo>
                    <a:pt x="4452696" y="6475056"/>
                    <a:pt x="4466120" y="6451600"/>
                    <a:pt x="4497070" y="6445567"/>
                  </a:cubicBezTo>
                  <a:cubicBezTo>
                    <a:pt x="4497019" y="6440385"/>
                    <a:pt x="4502327" y="6440563"/>
                    <a:pt x="4504093" y="6437198"/>
                  </a:cubicBezTo>
                  <a:cubicBezTo>
                    <a:pt x="4507471" y="6436639"/>
                    <a:pt x="4503318" y="6443535"/>
                    <a:pt x="4508309" y="6441376"/>
                  </a:cubicBezTo>
                  <a:cubicBezTo>
                    <a:pt x="4520387" y="6427266"/>
                    <a:pt x="4543107" y="6423812"/>
                    <a:pt x="4564545" y="6419011"/>
                  </a:cubicBezTo>
                  <a:cubicBezTo>
                    <a:pt x="4564418" y="6421221"/>
                    <a:pt x="4560951" y="6420116"/>
                    <a:pt x="4561725" y="6423228"/>
                  </a:cubicBezTo>
                  <a:lnTo>
                    <a:pt x="4571580" y="6423228"/>
                  </a:lnTo>
                  <a:cubicBezTo>
                    <a:pt x="4571492" y="6418478"/>
                    <a:pt x="4573219" y="6415557"/>
                    <a:pt x="4575784" y="6413436"/>
                  </a:cubicBezTo>
                  <a:cubicBezTo>
                    <a:pt x="4569828" y="6410896"/>
                    <a:pt x="4570183" y="6421704"/>
                    <a:pt x="4565954" y="6416243"/>
                  </a:cubicBezTo>
                  <a:cubicBezTo>
                    <a:pt x="4572584" y="6408877"/>
                    <a:pt x="4580928" y="6403162"/>
                    <a:pt x="4592662" y="6400863"/>
                  </a:cubicBezTo>
                  <a:cubicBezTo>
                    <a:pt x="4599736" y="6388798"/>
                    <a:pt x="4619764" y="6389611"/>
                    <a:pt x="4629200" y="6379895"/>
                  </a:cubicBezTo>
                  <a:cubicBezTo>
                    <a:pt x="4626698" y="6379578"/>
                    <a:pt x="4622165" y="6381318"/>
                    <a:pt x="4623574" y="6377127"/>
                  </a:cubicBezTo>
                  <a:cubicBezTo>
                    <a:pt x="4641773" y="6365367"/>
                    <a:pt x="4666018" y="6359677"/>
                    <a:pt x="4688243" y="6351981"/>
                  </a:cubicBezTo>
                  <a:cubicBezTo>
                    <a:pt x="4688370" y="6354165"/>
                    <a:pt x="4688065" y="6356794"/>
                    <a:pt x="4691062" y="6356159"/>
                  </a:cubicBezTo>
                  <a:cubicBezTo>
                    <a:pt x="4709871" y="6353441"/>
                    <a:pt x="4721072" y="6335725"/>
                    <a:pt x="4733213" y="6331026"/>
                  </a:cubicBezTo>
                  <a:cubicBezTo>
                    <a:pt x="4729695" y="6333528"/>
                    <a:pt x="4725339" y="6335293"/>
                    <a:pt x="4724781" y="6340792"/>
                  </a:cubicBezTo>
                  <a:cubicBezTo>
                    <a:pt x="4745736" y="6341389"/>
                    <a:pt x="4760798" y="6324561"/>
                    <a:pt x="4785233" y="6324028"/>
                  </a:cubicBezTo>
                  <a:cubicBezTo>
                    <a:pt x="4788408" y="6316941"/>
                    <a:pt x="4797209" y="6315430"/>
                    <a:pt x="4797882" y="6305880"/>
                  </a:cubicBezTo>
                  <a:cubicBezTo>
                    <a:pt x="4821669" y="6285725"/>
                    <a:pt x="4854625" y="6274727"/>
                    <a:pt x="4879416" y="6255588"/>
                  </a:cubicBezTo>
                  <a:cubicBezTo>
                    <a:pt x="4878400" y="6251321"/>
                    <a:pt x="4881841" y="6251473"/>
                    <a:pt x="4880825" y="6247168"/>
                  </a:cubicBezTo>
                  <a:cubicBezTo>
                    <a:pt x="4906098" y="6221577"/>
                    <a:pt x="4932070" y="6196634"/>
                    <a:pt x="4963744" y="6177343"/>
                  </a:cubicBezTo>
                  <a:cubicBezTo>
                    <a:pt x="4962728" y="6173076"/>
                    <a:pt x="4966182" y="6173254"/>
                    <a:pt x="4965166" y="6168961"/>
                  </a:cubicBezTo>
                  <a:cubicBezTo>
                    <a:pt x="4977714" y="6161874"/>
                    <a:pt x="4987188" y="6151753"/>
                    <a:pt x="4994681" y="6139611"/>
                  </a:cubicBezTo>
                  <a:cubicBezTo>
                    <a:pt x="5012791" y="6132004"/>
                    <a:pt x="5024589" y="6118148"/>
                    <a:pt x="5036845" y="6104712"/>
                  </a:cubicBezTo>
                  <a:cubicBezTo>
                    <a:pt x="5048326" y="6075845"/>
                    <a:pt x="5069509" y="6051588"/>
                    <a:pt x="5091671" y="6033452"/>
                  </a:cubicBezTo>
                  <a:cubicBezTo>
                    <a:pt x="5095379" y="6030391"/>
                    <a:pt x="5100764" y="6029363"/>
                    <a:pt x="5104320" y="6026467"/>
                  </a:cubicBezTo>
                  <a:cubicBezTo>
                    <a:pt x="5114937" y="6017882"/>
                    <a:pt x="5118150" y="6006515"/>
                    <a:pt x="5124005" y="5994349"/>
                  </a:cubicBezTo>
                  <a:cubicBezTo>
                    <a:pt x="5128577" y="5984836"/>
                    <a:pt x="5136883" y="5979426"/>
                    <a:pt x="5143677" y="5970600"/>
                  </a:cubicBezTo>
                  <a:cubicBezTo>
                    <a:pt x="5146725" y="5966612"/>
                    <a:pt x="5147627" y="5960567"/>
                    <a:pt x="5150726" y="5956617"/>
                  </a:cubicBezTo>
                  <a:cubicBezTo>
                    <a:pt x="5154841" y="5951347"/>
                    <a:pt x="5161889" y="5948172"/>
                    <a:pt x="5166182" y="5942672"/>
                  </a:cubicBezTo>
                  <a:cubicBezTo>
                    <a:pt x="5180888" y="5923699"/>
                    <a:pt x="5191277" y="5903925"/>
                    <a:pt x="5197081" y="5878398"/>
                  </a:cubicBezTo>
                  <a:cubicBezTo>
                    <a:pt x="5199862" y="5878817"/>
                    <a:pt x="5199888" y="5876493"/>
                    <a:pt x="5201297" y="5875604"/>
                  </a:cubicBezTo>
                  <a:cubicBezTo>
                    <a:pt x="5208600" y="5848400"/>
                    <a:pt x="5228983" y="5834176"/>
                    <a:pt x="5240667" y="5811342"/>
                  </a:cubicBezTo>
                  <a:cubicBezTo>
                    <a:pt x="5239004" y="5811113"/>
                    <a:pt x="5236667" y="5811558"/>
                    <a:pt x="5236451" y="5809919"/>
                  </a:cubicBezTo>
                  <a:cubicBezTo>
                    <a:pt x="5241480" y="5798616"/>
                    <a:pt x="5254091" y="5787415"/>
                    <a:pt x="5256123" y="5777814"/>
                  </a:cubicBezTo>
                  <a:cubicBezTo>
                    <a:pt x="5253634" y="5782322"/>
                    <a:pt x="5250141" y="5785827"/>
                    <a:pt x="5244884" y="5787567"/>
                  </a:cubicBezTo>
                  <a:cubicBezTo>
                    <a:pt x="5254980" y="5776226"/>
                    <a:pt x="5264581" y="5764314"/>
                    <a:pt x="5275821" y="5754065"/>
                  </a:cubicBezTo>
                  <a:cubicBezTo>
                    <a:pt x="5282882" y="5758243"/>
                    <a:pt x="5285905" y="5746445"/>
                    <a:pt x="5289854" y="5742901"/>
                  </a:cubicBezTo>
                  <a:cubicBezTo>
                    <a:pt x="5281891" y="5741517"/>
                    <a:pt x="5282666" y="5756148"/>
                    <a:pt x="5275821" y="5751258"/>
                  </a:cubicBezTo>
                  <a:cubicBezTo>
                    <a:pt x="5281104" y="5744413"/>
                    <a:pt x="5283873" y="5735040"/>
                    <a:pt x="5291264" y="5730316"/>
                  </a:cubicBezTo>
                  <a:cubicBezTo>
                    <a:pt x="5293347" y="5731954"/>
                    <a:pt x="5297538" y="5731510"/>
                    <a:pt x="5296903" y="5735878"/>
                  </a:cubicBezTo>
                  <a:cubicBezTo>
                    <a:pt x="5297741" y="5740933"/>
                    <a:pt x="5292585" y="5740031"/>
                    <a:pt x="5292661" y="5744298"/>
                  </a:cubicBezTo>
                  <a:cubicBezTo>
                    <a:pt x="5339245" y="5721642"/>
                    <a:pt x="5360898" y="5674258"/>
                    <a:pt x="5396712" y="5640895"/>
                  </a:cubicBezTo>
                  <a:cubicBezTo>
                    <a:pt x="5395645" y="5635218"/>
                    <a:pt x="5401233" y="5636082"/>
                    <a:pt x="5399519" y="5629744"/>
                  </a:cubicBezTo>
                  <a:cubicBezTo>
                    <a:pt x="5407482" y="5625084"/>
                    <a:pt x="5411203" y="5616181"/>
                    <a:pt x="5420601" y="5612955"/>
                  </a:cubicBezTo>
                  <a:cubicBezTo>
                    <a:pt x="5420702" y="5606567"/>
                    <a:pt x="5426748" y="5606072"/>
                    <a:pt x="5426202" y="5598985"/>
                  </a:cubicBezTo>
                  <a:cubicBezTo>
                    <a:pt x="5437289" y="5599290"/>
                    <a:pt x="5435015" y="5586298"/>
                    <a:pt x="5440273" y="5580837"/>
                  </a:cubicBezTo>
                  <a:cubicBezTo>
                    <a:pt x="5444591" y="5582221"/>
                    <a:pt x="5439651" y="5585561"/>
                    <a:pt x="5438851" y="5586425"/>
                  </a:cubicBezTo>
                  <a:cubicBezTo>
                    <a:pt x="5476862" y="5554802"/>
                    <a:pt x="5515648" y="5523953"/>
                    <a:pt x="5541467" y="5480253"/>
                  </a:cubicBezTo>
                  <a:cubicBezTo>
                    <a:pt x="5543105" y="5479072"/>
                    <a:pt x="5545264" y="5478399"/>
                    <a:pt x="5548515" y="5478843"/>
                  </a:cubicBezTo>
                  <a:cubicBezTo>
                    <a:pt x="5564098" y="5456618"/>
                    <a:pt x="5583936" y="5438597"/>
                    <a:pt x="5600509" y="5417350"/>
                  </a:cubicBezTo>
                  <a:cubicBezTo>
                    <a:pt x="5602046" y="5405818"/>
                    <a:pt x="5611304" y="5401830"/>
                    <a:pt x="5615990" y="5395048"/>
                  </a:cubicBezTo>
                  <a:cubicBezTo>
                    <a:pt x="5619902" y="5389346"/>
                    <a:pt x="5620804" y="5382450"/>
                    <a:pt x="5624423" y="5375478"/>
                  </a:cubicBezTo>
                  <a:cubicBezTo>
                    <a:pt x="5633669" y="5357723"/>
                    <a:pt x="5650738" y="5343791"/>
                    <a:pt x="5652554" y="5319598"/>
                  </a:cubicBezTo>
                  <a:cubicBezTo>
                    <a:pt x="5670232" y="5305552"/>
                    <a:pt x="5670130" y="5273802"/>
                    <a:pt x="5677827" y="5249748"/>
                  </a:cubicBezTo>
                  <a:cubicBezTo>
                    <a:pt x="5677903" y="5245455"/>
                    <a:pt x="5672759" y="5246370"/>
                    <a:pt x="5673610" y="5241391"/>
                  </a:cubicBezTo>
                  <a:cubicBezTo>
                    <a:pt x="5680671" y="5228412"/>
                    <a:pt x="5690870" y="5198122"/>
                    <a:pt x="5679236" y="5184063"/>
                  </a:cubicBezTo>
                  <a:close/>
                </a:path>
              </a:pathLst>
            </a:custGeom>
            <a:solidFill>
              <a:schemeClr val="accent3"/>
            </a:solidFill>
            <a:ln w="12700" cmpd="sng">
              <a:noFill/>
              <a:prstDash val="solid"/>
            </a:ln>
          </p:spPr>
          <p:txBody>
            <a:bodyPr wrap="square" anchor="ctr">
              <a:spAutoFit/>
            </a:bodyPr>
            <a:lstStyle/>
            <a:p>
              <a:pPr algn="ctr"/>
              <a:endParaRPr lang="en-US" dirty="0"/>
            </a:p>
          </p:txBody>
        </p:sp>
        <p:sp>
          <p:nvSpPr>
            <p:cNvPr id="26" name="Free Form 7"/>
            <p:cNvSpPr/>
            <p:nvPr/>
          </p:nvSpPr>
          <p:spPr>
            <a:xfrm>
              <a:off x="4047650" y="1990794"/>
              <a:ext cx="14071" cy="18669"/>
            </a:xfrm>
            <a:custGeom>
              <a:avLst/>
              <a:gdLst/>
              <a:ahLst/>
              <a:cxnLst/>
              <a:rect l="0" t="0" r="0" b="0"/>
              <a:pathLst>
                <a:path w="14071" h="18669">
                  <a:moveTo>
                    <a:pt x="0" y="25260"/>
                  </a:moveTo>
                  <a:cubicBezTo>
                    <a:pt x="2222" y="26314"/>
                    <a:pt x="2108" y="29692"/>
                    <a:pt x="5638" y="29464"/>
                  </a:cubicBezTo>
                  <a:cubicBezTo>
                    <a:pt x="9931" y="29527"/>
                    <a:pt x="9004" y="24422"/>
                    <a:pt x="14071" y="25260"/>
                  </a:cubicBezTo>
                  <a:lnTo>
                    <a:pt x="14071" y="15481"/>
                  </a:lnTo>
                  <a:cubicBezTo>
                    <a:pt x="5740" y="11023"/>
                    <a:pt x="1612" y="18821"/>
                    <a:pt x="0" y="252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 name="Free Form 8"/>
            <p:cNvSpPr/>
            <p:nvPr/>
          </p:nvSpPr>
          <p:spPr>
            <a:xfrm>
              <a:off x="3907086" y="1988813"/>
              <a:ext cx="16599" cy="12002"/>
            </a:xfrm>
            <a:custGeom>
              <a:avLst/>
              <a:gdLst/>
              <a:ahLst/>
              <a:cxnLst/>
              <a:rect l="0" t="0" r="0" b="0"/>
              <a:pathLst>
                <a:path w="16598" h="12001">
                  <a:moveTo>
                    <a:pt x="0" y="11861"/>
                  </a:moveTo>
                  <a:cubicBezTo>
                    <a:pt x="888" y="19392"/>
                    <a:pt x="5651" y="23025"/>
                    <a:pt x="15468" y="21653"/>
                  </a:cubicBezTo>
                  <a:cubicBezTo>
                    <a:pt x="16598" y="16802"/>
                    <a:pt x="13373" y="16281"/>
                    <a:pt x="14071" y="11861"/>
                  </a:cubicBezTo>
                  <a:cubicBezTo>
                    <a:pt x="7226" y="11023"/>
                    <a:pt x="6845" y="11023"/>
                    <a:pt x="0" y="118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 name="Free Form 9"/>
            <p:cNvSpPr/>
            <p:nvPr/>
          </p:nvSpPr>
          <p:spPr>
            <a:xfrm>
              <a:off x="4199757" y="1987035"/>
              <a:ext cx="19393" cy="16612"/>
            </a:xfrm>
            <a:custGeom>
              <a:avLst/>
              <a:gdLst/>
              <a:ahLst/>
              <a:cxnLst/>
              <a:rect l="0" t="0" r="0" b="0"/>
              <a:pathLst>
                <a:path w="19392" h="16611">
                  <a:moveTo>
                    <a:pt x="19392" y="23431"/>
                  </a:moveTo>
                  <a:lnTo>
                    <a:pt x="19392" y="13639"/>
                  </a:lnTo>
                  <a:cubicBezTo>
                    <a:pt x="13665" y="11429"/>
                    <a:pt x="12446" y="11023"/>
                    <a:pt x="5334" y="12255"/>
                  </a:cubicBezTo>
                  <a:cubicBezTo>
                    <a:pt x="4191" y="14477"/>
                    <a:pt x="0" y="20789"/>
                    <a:pt x="3924" y="23431"/>
                  </a:cubicBezTo>
                  <a:cubicBezTo>
                    <a:pt x="4533" y="20650"/>
                    <a:pt x="9766" y="15417"/>
                    <a:pt x="10960" y="17843"/>
                  </a:cubicBezTo>
                  <a:cubicBezTo>
                    <a:pt x="12357" y="23418"/>
                    <a:pt x="6769" y="22047"/>
                    <a:pt x="8153" y="27635"/>
                  </a:cubicBezTo>
                  <a:cubicBezTo>
                    <a:pt x="11734" y="26060"/>
                    <a:pt x="14579" y="23774"/>
                    <a:pt x="19392" y="234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 name="Free Form 10"/>
            <p:cNvSpPr/>
            <p:nvPr/>
          </p:nvSpPr>
          <p:spPr>
            <a:xfrm>
              <a:off x="3642824" y="1720830"/>
              <a:ext cx="444196" cy="275667"/>
            </a:xfrm>
            <a:custGeom>
              <a:avLst/>
              <a:gdLst/>
              <a:ahLst/>
              <a:cxnLst/>
              <a:rect l="0" t="0" r="0" b="0"/>
              <a:pathLst>
                <a:path w="444195" h="275666">
                  <a:moveTo>
                    <a:pt x="442798" y="232359"/>
                  </a:moveTo>
                  <a:cubicBezTo>
                    <a:pt x="441375" y="227787"/>
                    <a:pt x="434047" y="220281"/>
                    <a:pt x="430136" y="226758"/>
                  </a:cubicBezTo>
                  <a:cubicBezTo>
                    <a:pt x="429132" y="222491"/>
                    <a:pt x="432562" y="222656"/>
                    <a:pt x="431545" y="218401"/>
                  </a:cubicBezTo>
                  <a:cubicBezTo>
                    <a:pt x="420484" y="215874"/>
                    <a:pt x="413880" y="208940"/>
                    <a:pt x="413257" y="196024"/>
                  </a:cubicBezTo>
                  <a:cubicBezTo>
                    <a:pt x="407009" y="194932"/>
                    <a:pt x="403936" y="196989"/>
                    <a:pt x="400608" y="198831"/>
                  </a:cubicBezTo>
                  <a:cubicBezTo>
                    <a:pt x="392429" y="193001"/>
                    <a:pt x="391185" y="180251"/>
                    <a:pt x="387972" y="169494"/>
                  </a:cubicBezTo>
                  <a:cubicBezTo>
                    <a:pt x="394906" y="162407"/>
                    <a:pt x="407263" y="160731"/>
                    <a:pt x="414680" y="154114"/>
                  </a:cubicBezTo>
                  <a:cubicBezTo>
                    <a:pt x="415645" y="125285"/>
                    <a:pt x="432854" y="112598"/>
                    <a:pt x="444195" y="94056"/>
                  </a:cubicBezTo>
                  <a:lnTo>
                    <a:pt x="444195" y="81483"/>
                  </a:lnTo>
                  <a:cubicBezTo>
                    <a:pt x="438797" y="76606"/>
                    <a:pt x="434339" y="70802"/>
                    <a:pt x="430136" y="64731"/>
                  </a:cubicBezTo>
                  <a:lnTo>
                    <a:pt x="416090" y="64731"/>
                  </a:lnTo>
                  <a:cubicBezTo>
                    <a:pt x="413981" y="59817"/>
                    <a:pt x="411010" y="55778"/>
                    <a:pt x="404825" y="54952"/>
                  </a:cubicBezTo>
                  <a:cubicBezTo>
                    <a:pt x="398919" y="55918"/>
                    <a:pt x="406184" y="61302"/>
                    <a:pt x="400608" y="61925"/>
                  </a:cubicBezTo>
                  <a:cubicBezTo>
                    <a:pt x="386219" y="66713"/>
                    <a:pt x="378434" y="78079"/>
                    <a:pt x="373913" y="92659"/>
                  </a:cubicBezTo>
                  <a:cubicBezTo>
                    <a:pt x="365861" y="99098"/>
                    <a:pt x="357873" y="105587"/>
                    <a:pt x="358444" y="120599"/>
                  </a:cubicBezTo>
                  <a:cubicBezTo>
                    <a:pt x="345681" y="119545"/>
                    <a:pt x="343090" y="128625"/>
                    <a:pt x="330339" y="127584"/>
                  </a:cubicBezTo>
                  <a:cubicBezTo>
                    <a:pt x="329920" y="124739"/>
                    <a:pt x="327520" y="123875"/>
                    <a:pt x="326123" y="121996"/>
                  </a:cubicBezTo>
                  <a:cubicBezTo>
                    <a:pt x="337934" y="111366"/>
                    <a:pt x="343979" y="95046"/>
                    <a:pt x="357060" y="85674"/>
                  </a:cubicBezTo>
                  <a:cubicBezTo>
                    <a:pt x="355015" y="77914"/>
                    <a:pt x="349300" y="73799"/>
                    <a:pt x="348614" y="64731"/>
                  </a:cubicBezTo>
                  <a:cubicBezTo>
                    <a:pt x="338696" y="64541"/>
                    <a:pt x="336842" y="49758"/>
                    <a:pt x="324713" y="56337"/>
                  </a:cubicBezTo>
                  <a:cubicBezTo>
                    <a:pt x="321627" y="68249"/>
                    <a:pt x="333235" y="65557"/>
                    <a:pt x="334543" y="73088"/>
                  </a:cubicBezTo>
                  <a:cubicBezTo>
                    <a:pt x="329844" y="74409"/>
                    <a:pt x="325691" y="68097"/>
                    <a:pt x="323303" y="71704"/>
                  </a:cubicBezTo>
                  <a:cubicBezTo>
                    <a:pt x="326415" y="72288"/>
                    <a:pt x="324662" y="79375"/>
                    <a:pt x="321906" y="78689"/>
                  </a:cubicBezTo>
                  <a:cubicBezTo>
                    <a:pt x="316636" y="79209"/>
                    <a:pt x="310070" y="76555"/>
                    <a:pt x="305041" y="73088"/>
                  </a:cubicBezTo>
                  <a:cubicBezTo>
                    <a:pt x="300608" y="75692"/>
                    <a:pt x="295211" y="77317"/>
                    <a:pt x="289572" y="78689"/>
                  </a:cubicBezTo>
                  <a:cubicBezTo>
                    <a:pt x="289128" y="75399"/>
                    <a:pt x="282917" y="77876"/>
                    <a:pt x="283946" y="73088"/>
                  </a:cubicBezTo>
                  <a:cubicBezTo>
                    <a:pt x="280428" y="72961"/>
                    <a:pt x="277634" y="80645"/>
                    <a:pt x="274116" y="75895"/>
                  </a:cubicBezTo>
                  <a:cubicBezTo>
                    <a:pt x="280530" y="68770"/>
                    <a:pt x="299669" y="74282"/>
                    <a:pt x="302221" y="63322"/>
                  </a:cubicBezTo>
                  <a:cubicBezTo>
                    <a:pt x="293852" y="49072"/>
                    <a:pt x="275920" y="36614"/>
                    <a:pt x="253022" y="45161"/>
                  </a:cubicBezTo>
                  <a:cubicBezTo>
                    <a:pt x="251739" y="47612"/>
                    <a:pt x="252539" y="52133"/>
                    <a:pt x="250202" y="53543"/>
                  </a:cubicBezTo>
                  <a:cubicBezTo>
                    <a:pt x="242976" y="49098"/>
                    <a:pt x="227888" y="52438"/>
                    <a:pt x="219278" y="49352"/>
                  </a:cubicBezTo>
                  <a:cubicBezTo>
                    <a:pt x="233527" y="39750"/>
                    <a:pt x="263753" y="46050"/>
                    <a:pt x="264261" y="22809"/>
                  </a:cubicBezTo>
                  <a:cubicBezTo>
                    <a:pt x="244106" y="11023"/>
                    <a:pt x="196710" y="21932"/>
                    <a:pt x="191173" y="17221"/>
                  </a:cubicBezTo>
                  <a:cubicBezTo>
                    <a:pt x="168884" y="24612"/>
                    <a:pt x="140296" y="18364"/>
                    <a:pt x="120891" y="27000"/>
                  </a:cubicBezTo>
                  <a:cubicBezTo>
                    <a:pt x="119761" y="31851"/>
                    <a:pt x="122986" y="32372"/>
                    <a:pt x="122300" y="36779"/>
                  </a:cubicBezTo>
                  <a:cubicBezTo>
                    <a:pt x="104698" y="41783"/>
                    <a:pt x="74383" y="33604"/>
                    <a:pt x="67475" y="54952"/>
                  </a:cubicBezTo>
                  <a:cubicBezTo>
                    <a:pt x="77241" y="55486"/>
                    <a:pt x="83286" y="59715"/>
                    <a:pt x="89966" y="63322"/>
                  </a:cubicBezTo>
                  <a:cubicBezTo>
                    <a:pt x="87083" y="68440"/>
                    <a:pt x="82638" y="63411"/>
                    <a:pt x="75907" y="64731"/>
                  </a:cubicBezTo>
                  <a:cubicBezTo>
                    <a:pt x="74333" y="75133"/>
                    <a:pt x="85712" y="72656"/>
                    <a:pt x="94183" y="73088"/>
                  </a:cubicBezTo>
                  <a:cubicBezTo>
                    <a:pt x="107797" y="82778"/>
                    <a:pt x="133934" y="73355"/>
                    <a:pt x="144792" y="87071"/>
                  </a:cubicBezTo>
                  <a:cubicBezTo>
                    <a:pt x="134962" y="89065"/>
                    <a:pt x="123393" y="76923"/>
                    <a:pt x="122300" y="87071"/>
                  </a:cubicBezTo>
                  <a:cubicBezTo>
                    <a:pt x="96481" y="85572"/>
                    <a:pt x="19862" y="64465"/>
                    <a:pt x="44983" y="103835"/>
                  </a:cubicBezTo>
                  <a:cubicBezTo>
                    <a:pt x="58356" y="105448"/>
                    <a:pt x="69761" y="109016"/>
                    <a:pt x="77317" y="116408"/>
                  </a:cubicBezTo>
                  <a:cubicBezTo>
                    <a:pt x="91947" y="121310"/>
                    <a:pt x="111848" y="118198"/>
                    <a:pt x="127927" y="123393"/>
                  </a:cubicBezTo>
                  <a:cubicBezTo>
                    <a:pt x="135331" y="125793"/>
                    <a:pt x="144081" y="134683"/>
                    <a:pt x="151815" y="138760"/>
                  </a:cubicBezTo>
                  <a:cubicBezTo>
                    <a:pt x="159448" y="142786"/>
                    <a:pt x="163766" y="141681"/>
                    <a:pt x="167284" y="147154"/>
                  </a:cubicBezTo>
                  <a:cubicBezTo>
                    <a:pt x="169659" y="150837"/>
                    <a:pt x="168389" y="156667"/>
                    <a:pt x="171500" y="159715"/>
                  </a:cubicBezTo>
                  <a:cubicBezTo>
                    <a:pt x="163956" y="160705"/>
                    <a:pt x="164642" y="153492"/>
                    <a:pt x="160248" y="151333"/>
                  </a:cubicBezTo>
                  <a:cubicBezTo>
                    <a:pt x="137413" y="163055"/>
                    <a:pt x="119481" y="140538"/>
                    <a:pt x="98399" y="134569"/>
                  </a:cubicBezTo>
                  <a:cubicBezTo>
                    <a:pt x="89357" y="132003"/>
                    <a:pt x="79362" y="133527"/>
                    <a:pt x="68884" y="131775"/>
                  </a:cubicBezTo>
                  <a:cubicBezTo>
                    <a:pt x="50596" y="128739"/>
                    <a:pt x="32448" y="121856"/>
                    <a:pt x="9842" y="123393"/>
                  </a:cubicBezTo>
                  <a:cubicBezTo>
                    <a:pt x="2527" y="129933"/>
                    <a:pt x="5245" y="140843"/>
                    <a:pt x="0" y="147154"/>
                  </a:cubicBezTo>
                  <a:cubicBezTo>
                    <a:pt x="25" y="149440"/>
                    <a:pt x="3898" y="147916"/>
                    <a:pt x="4216" y="149936"/>
                  </a:cubicBezTo>
                  <a:cubicBezTo>
                    <a:pt x="1663" y="179070"/>
                    <a:pt x="43687" y="175869"/>
                    <a:pt x="61848" y="189052"/>
                  </a:cubicBezTo>
                  <a:cubicBezTo>
                    <a:pt x="51066" y="197650"/>
                    <a:pt x="34912" y="207606"/>
                    <a:pt x="39357" y="226758"/>
                  </a:cubicBezTo>
                  <a:cubicBezTo>
                    <a:pt x="57492" y="228320"/>
                    <a:pt x="76365" y="229108"/>
                    <a:pt x="87160" y="237947"/>
                  </a:cubicBezTo>
                  <a:cubicBezTo>
                    <a:pt x="90677" y="235648"/>
                    <a:pt x="97548" y="230708"/>
                    <a:pt x="101218" y="236550"/>
                  </a:cubicBezTo>
                  <a:cubicBezTo>
                    <a:pt x="100622" y="239217"/>
                    <a:pt x="97193" y="239077"/>
                    <a:pt x="98399" y="243535"/>
                  </a:cubicBezTo>
                  <a:cubicBezTo>
                    <a:pt x="105384" y="234124"/>
                    <a:pt x="126098" y="245554"/>
                    <a:pt x="132143" y="240741"/>
                  </a:cubicBezTo>
                  <a:cubicBezTo>
                    <a:pt x="147434" y="250609"/>
                    <a:pt x="163385" y="243484"/>
                    <a:pt x="178523" y="240741"/>
                  </a:cubicBezTo>
                  <a:cubicBezTo>
                    <a:pt x="188518" y="238937"/>
                    <a:pt x="194094" y="242493"/>
                    <a:pt x="203822" y="243535"/>
                  </a:cubicBezTo>
                  <a:cubicBezTo>
                    <a:pt x="229895" y="246341"/>
                    <a:pt x="245592" y="223012"/>
                    <a:pt x="268477" y="230949"/>
                  </a:cubicBezTo>
                  <a:cubicBezTo>
                    <a:pt x="265671" y="236093"/>
                    <a:pt x="258597" y="236969"/>
                    <a:pt x="257251" y="243535"/>
                  </a:cubicBezTo>
                  <a:cubicBezTo>
                    <a:pt x="270446" y="245770"/>
                    <a:pt x="280568" y="251079"/>
                    <a:pt x="289572" y="257505"/>
                  </a:cubicBezTo>
                  <a:cubicBezTo>
                    <a:pt x="284048" y="256209"/>
                    <a:pt x="286016" y="262369"/>
                    <a:pt x="279730" y="260299"/>
                  </a:cubicBezTo>
                  <a:cubicBezTo>
                    <a:pt x="279692" y="270484"/>
                    <a:pt x="293268" y="266801"/>
                    <a:pt x="300824" y="265887"/>
                  </a:cubicBezTo>
                  <a:cubicBezTo>
                    <a:pt x="310375" y="275475"/>
                    <a:pt x="326377" y="278663"/>
                    <a:pt x="341579" y="282651"/>
                  </a:cubicBezTo>
                  <a:cubicBezTo>
                    <a:pt x="353059" y="270687"/>
                    <a:pt x="378040" y="286689"/>
                    <a:pt x="385152" y="270065"/>
                  </a:cubicBezTo>
                  <a:cubicBezTo>
                    <a:pt x="386194" y="265772"/>
                    <a:pt x="380326" y="268363"/>
                    <a:pt x="382346" y="263105"/>
                  </a:cubicBezTo>
                  <a:cubicBezTo>
                    <a:pt x="383222" y="260248"/>
                    <a:pt x="389445" y="262699"/>
                    <a:pt x="387972" y="257505"/>
                  </a:cubicBezTo>
                  <a:cubicBezTo>
                    <a:pt x="381038" y="240614"/>
                    <a:pt x="355142" y="259676"/>
                    <a:pt x="347205" y="258902"/>
                  </a:cubicBezTo>
                  <a:cubicBezTo>
                    <a:pt x="350456" y="256082"/>
                    <a:pt x="355892" y="255435"/>
                    <a:pt x="358444" y="251917"/>
                  </a:cubicBezTo>
                  <a:cubicBezTo>
                    <a:pt x="358305" y="246468"/>
                    <a:pt x="357479" y="241706"/>
                    <a:pt x="354241" y="239344"/>
                  </a:cubicBezTo>
                  <a:cubicBezTo>
                    <a:pt x="362343" y="235800"/>
                    <a:pt x="366356" y="245033"/>
                    <a:pt x="371093" y="249123"/>
                  </a:cubicBezTo>
                  <a:cubicBezTo>
                    <a:pt x="383273" y="246773"/>
                    <a:pt x="387261" y="236321"/>
                    <a:pt x="399224" y="233756"/>
                  </a:cubicBezTo>
                  <a:cubicBezTo>
                    <a:pt x="403263" y="236258"/>
                    <a:pt x="403618" y="242430"/>
                    <a:pt x="407657" y="244932"/>
                  </a:cubicBezTo>
                  <a:cubicBezTo>
                    <a:pt x="412864" y="245922"/>
                    <a:pt x="413689" y="242544"/>
                    <a:pt x="418896" y="243535"/>
                  </a:cubicBezTo>
                  <a:lnTo>
                    <a:pt x="418896" y="249123"/>
                  </a:lnTo>
                  <a:cubicBezTo>
                    <a:pt x="433933" y="255536"/>
                    <a:pt x="436117" y="238760"/>
                    <a:pt x="442798" y="2323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 name="Free Form 11"/>
            <p:cNvSpPr/>
            <p:nvPr/>
          </p:nvSpPr>
          <p:spPr>
            <a:xfrm>
              <a:off x="4083248" y="1966334"/>
              <a:ext cx="119037" cy="77216"/>
            </a:xfrm>
            <a:custGeom>
              <a:avLst/>
              <a:gdLst/>
              <a:ahLst/>
              <a:cxnLst/>
              <a:rect l="0" t="0" r="0" b="0"/>
              <a:pathLst>
                <a:path w="119037" h="77215">
                  <a:moveTo>
                    <a:pt x="13614" y="59486"/>
                  </a:moveTo>
                  <a:cubicBezTo>
                    <a:pt x="18237" y="59550"/>
                    <a:pt x="20612" y="61861"/>
                    <a:pt x="26263" y="60896"/>
                  </a:cubicBezTo>
                  <a:cubicBezTo>
                    <a:pt x="25298" y="68072"/>
                    <a:pt x="36093" y="68211"/>
                    <a:pt x="40322" y="72072"/>
                  </a:cubicBezTo>
                  <a:cubicBezTo>
                    <a:pt x="46139" y="77381"/>
                    <a:pt x="61607" y="86868"/>
                    <a:pt x="71234" y="87439"/>
                  </a:cubicBezTo>
                  <a:cubicBezTo>
                    <a:pt x="84454" y="88239"/>
                    <a:pt x="89471" y="80149"/>
                    <a:pt x="99352" y="77660"/>
                  </a:cubicBezTo>
                  <a:cubicBezTo>
                    <a:pt x="106679" y="75819"/>
                    <a:pt x="114325" y="80822"/>
                    <a:pt x="119037" y="73469"/>
                  </a:cubicBezTo>
                  <a:cubicBezTo>
                    <a:pt x="116179" y="68376"/>
                    <a:pt x="110629" y="72313"/>
                    <a:pt x="104978" y="72072"/>
                  </a:cubicBezTo>
                  <a:cubicBezTo>
                    <a:pt x="102831" y="63423"/>
                    <a:pt x="108940" y="62966"/>
                    <a:pt x="107784" y="55308"/>
                  </a:cubicBezTo>
                  <a:cubicBezTo>
                    <a:pt x="107759" y="52997"/>
                    <a:pt x="103898" y="54521"/>
                    <a:pt x="103555" y="52527"/>
                  </a:cubicBezTo>
                  <a:cubicBezTo>
                    <a:pt x="107353" y="33553"/>
                    <a:pt x="86982" y="27317"/>
                    <a:pt x="82486" y="12001"/>
                  </a:cubicBezTo>
                  <a:cubicBezTo>
                    <a:pt x="71196" y="11023"/>
                    <a:pt x="62306" y="12420"/>
                    <a:pt x="57200" y="17602"/>
                  </a:cubicBezTo>
                  <a:cubicBezTo>
                    <a:pt x="56375" y="20053"/>
                    <a:pt x="58889" y="25793"/>
                    <a:pt x="55791" y="25958"/>
                  </a:cubicBezTo>
                  <a:cubicBezTo>
                    <a:pt x="50393" y="22059"/>
                    <a:pt x="53657" y="26314"/>
                    <a:pt x="45935" y="25958"/>
                  </a:cubicBezTo>
                  <a:cubicBezTo>
                    <a:pt x="45085" y="29324"/>
                    <a:pt x="47701" y="36106"/>
                    <a:pt x="44538" y="37147"/>
                  </a:cubicBezTo>
                  <a:cubicBezTo>
                    <a:pt x="29565" y="37172"/>
                    <a:pt x="13614" y="36220"/>
                    <a:pt x="2374" y="39941"/>
                  </a:cubicBezTo>
                  <a:cubicBezTo>
                    <a:pt x="1536" y="44983"/>
                    <a:pt x="0" y="49301"/>
                    <a:pt x="2374" y="53924"/>
                  </a:cubicBezTo>
                  <a:cubicBezTo>
                    <a:pt x="9601" y="55981"/>
                    <a:pt x="8407" y="49682"/>
                    <a:pt x="15011" y="51117"/>
                  </a:cubicBezTo>
                  <a:cubicBezTo>
                    <a:pt x="15049" y="54406"/>
                    <a:pt x="12598" y="55232"/>
                    <a:pt x="13614" y="594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 name="Free Form 12"/>
            <p:cNvSpPr/>
            <p:nvPr/>
          </p:nvSpPr>
          <p:spPr>
            <a:xfrm>
              <a:off x="3923964" y="1612487"/>
              <a:ext cx="56223" cy="16764"/>
            </a:xfrm>
            <a:custGeom>
              <a:avLst/>
              <a:gdLst/>
              <a:ahLst/>
              <a:cxnLst/>
              <a:rect l="0" t="0" r="0" b="0"/>
              <a:pathLst>
                <a:path w="56222" h="16764">
                  <a:moveTo>
                    <a:pt x="56222" y="11023"/>
                  </a:moveTo>
                  <a:cubicBezTo>
                    <a:pt x="35496" y="11836"/>
                    <a:pt x="14135" y="12014"/>
                    <a:pt x="0" y="19380"/>
                  </a:cubicBezTo>
                  <a:cubicBezTo>
                    <a:pt x="2387" y="24003"/>
                    <a:pt x="7416" y="25996"/>
                    <a:pt x="12649" y="27787"/>
                  </a:cubicBezTo>
                  <a:cubicBezTo>
                    <a:pt x="24841" y="19862"/>
                    <a:pt x="51815" y="26644"/>
                    <a:pt x="5622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 name="Free Form 13"/>
            <p:cNvSpPr/>
            <p:nvPr/>
          </p:nvSpPr>
          <p:spPr>
            <a:xfrm>
              <a:off x="4079996" y="1750688"/>
              <a:ext cx="57620" cy="47587"/>
            </a:xfrm>
            <a:custGeom>
              <a:avLst/>
              <a:gdLst/>
              <a:ahLst/>
              <a:cxnLst/>
              <a:rect l="0" t="0" r="0" b="0"/>
              <a:pathLst>
                <a:path w="57619" h="47586">
                  <a:moveTo>
                    <a:pt x="57619" y="26479"/>
                  </a:moveTo>
                  <a:cubicBezTo>
                    <a:pt x="47574" y="13385"/>
                    <a:pt x="12636" y="11023"/>
                    <a:pt x="0" y="23685"/>
                  </a:cubicBezTo>
                  <a:cubicBezTo>
                    <a:pt x="2603" y="29006"/>
                    <a:pt x="9093" y="30480"/>
                    <a:pt x="11239" y="36258"/>
                  </a:cubicBezTo>
                  <a:cubicBezTo>
                    <a:pt x="10833" y="39103"/>
                    <a:pt x="8420" y="39979"/>
                    <a:pt x="7023" y="41846"/>
                  </a:cubicBezTo>
                  <a:cubicBezTo>
                    <a:pt x="14465" y="41427"/>
                    <a:pt x="10045" y="52832"/>
                    <a:pt x="11239" y="58610"/>
                  </a:cubicBezTo>
                  <a:cubicBezTo>
                    <a:pt x="32169" y="56591"/>
                    <a:pt x="43230" y="44767"/>
                    <a:pt x="57619" y="362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 name="Free Form 14"/>
            <p:cNvSpPr/>
            <p:nvPr/>
          </p:nvSpPr>
          <p:spPr>
            <a:xfrm>
              <a:off x="3876657" y="1563935"/>
              <a:ext cx="210363" cy="55549"/>
            </a:xfrm>
            <a:custGeom>
              <a:avLst/>
              <a:gdLst/>
              <a:ahLst/>
              <a:cxnLst/>
              <a:rect l="0" t="0" r="0" b="0"/>
              <a:pathLst>
                <a:path w="210362" h="55549">
                  <a:moveTo>
                    <a:pt x="10756" y="34417"/>
                  </a:moveTo>
                  <a:cubicBezTo>
                    <a:pt x="6261" y="36537"/>
                    <a:pt x="0" y="30365"/>
                    <a:pt x="927" y="35826"/>
                  </a:cubicBezTo>
                  <a:cubicBezTo>
                    <a:pt x="1295" y="43815"/>
                    <a:pt x="15151" y="38442"/>
                    <a:pt x="22009" y="40005"/>
                  </a:cubicBezTo>
                  <a:cubicBezTo>
                    <a:pt x="25374" y="48717"/>
                    <a:pt x="43091" y="46151"/>
                    <a:pt x="47307" y="40005"/>
                  </a:cubicBezTo>
                  <a:cubicBezTo>
                    <a:pt x="48691" y="48361"/>
                    <a:pt x="43052" y="49758"/>
                    <a:pt x="40284" y="53975"/>
                  </a:cubicBezTo>
                  <a:cubicBezTo>
                    <a:pt x="44653" y="57543"/>
                    <a:pt x="53466" y="56692"/>
                    <a:pt x="61353" y="56769"/>
                  </a:cubicBezTo>
                  <a:cubicBezTo>
                    <a:pt x="66141" y="51269"/>
                    <a:pt x="70370" y="45237"/>
                    <a:pt x="79641" y="44196"/>
                  </a:cubicBezTo>
                  <a:cubicBezTo>
                    <a:pt x="79133" y="48361"/>
                    <a:pt x="73850" y="47764"/>
                    <a:pt x="75425" y="53975"/>
                  </a:cubicBezTo>
                  <a:cubicBezTo>
                    <a:pt x="83413" y="51676"/>
                    <a:pt x="88557" y="46532"/>
                    <a:pt x="100711" y="48387"/>
                  </a:cubicBezTo>
                  <a:cubicBezTo>
                    <a:pt x="101536" y="45935"/>
                    <a:pt x="99021" y="40182"/>
                    <a:pt x="102120" y="40005"/>
                  </a:cubicBezTo>
                  <a:cubicBezTo>
                    <a:pt x="108394" y="38912"/>
                    <a:pt x="111480" y="40957"/>
                    <a:pt x="114782" y="42799"/>
                  </a:cubicBezTo>
                  <a:cubicBezTo>
                    <a:pt x="117678" y="38214"/>
                    <a:pt x="129692" y="35318"/>
                    <a:pt x="135851" y="38608"/>
                  </a:cubicBezTo>
                  <a:cubicBezTo>
                    <a:pt x="129705" y="43192"/>
                    <a:pt x="122402" y="46659"/>
                    <a:pt x="113372" y="48387"/>
                  </a:cubicBezTo>
                  <a:cubicBezTo>
                    <a:pt x="123723" y="66573"/>
                    <a:pt x="147510" y="44323"/>
                    <a:pt x="168198" y="49796"/>
                  </a:cubicBezTo>
                  <a:cubicBezTo>
                    <a:pt x="170675" y="47586"/>
                    <a:pt x="170027" y="42303"/>
                    <a:pt x="172415" y="40005"/>
                  </a:cubicBezTo>
                  <a:cubicBezTo>
                    <a:pt x="177965" y="38214"/>
                    <a:pt x="175272" y="44602"/>
                    <a:pt x="180848" y="42799"/>
                  </a:cubicBezTo>
                  <a:cubicBezTo>
                    <a:pt x="181673" y="39903"/>
                    <a:pt x="179108" y="33616"/>
                    <a:pt x="182257" y="33007"/>
                  </a:cubicBezTo>
                  <a:cubicBezTo>
                    <a:pt x="189280" y="30226"/>
                    <a:pt x="199377" y="35229"/>
                    <a:pt x="207556" y="31623"/>
                  </a:cubicBezTo>
                  <a:cubicBezTo>
                    <a:pt x="210362" y="16725"/>
                    <a:pt x="198069" y="16814"/>
                    <a:pt x="185064" y="17653"/>
                  </a:cubicBezTo>
                  <a:cubicBezTo>
                    <a:pt x="186270" y="22136"/>
                    <a:pt x="182905" y="22021"/>
                    <a:pt x="180848" y="23241"/>
                  </a:cubicBezTo>
                  <a:cubicBezTo>
                    <a:pt x="160235" y="15659"/>
                    <a:pt x="138010" y="11023"/>
                    <a:pt x="116179" y="17653"/>
                  </a:cubicBezTo>
                  <a:cubicBezTo>
                    <a:pt x="83654" y="27520"/>
                    <a:pt x="43535" y="26365"/>
                    <a:pt x="6540" y="28829"/>
                  </a:cubicBezTo>
                  <a:cubicBezTo>
                    <a:pt x="4470" y="34150"/>
                    <a:pt x="12826" y="29095"/>
                    <a:pt x="10756" y="344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 name="Free Form 15"/>
            <p:cNvSpPr/>
            <p:nvPr/>
          </p:nvSpPr>
          <p:spPr>
            <a:xfrm>
              <a:off x="3895592" y="1601057"/>
              <a:ext cx="14313" cy="7226"/>
            </a:xfrm>
            <a:custGeom>
              <a:avLst/>
              <a:gdLst/>
              <a:ahLst/>
              <a:cxnLst/>
              <a:rect l="0" t="0" r="0" b="0"/>
              <a:pathLst>
                <a:path w="14312" h="7226">
                  <a:moveTo>
                    <a:pt x="14312" y="11264"/>
                  </a:moveTo>
                  <a:cubicBezTo>
                    <a:pt x="9245" y="13220"/>
                    <a:pt x="0" y="11023"/>
                    <a:pt x="254" y="18249"/>
                  </a:cubicBezTo>
                  <a:cubicBezTo>
                    <a:pt x="5676" y="16662"/>
                    <a:pt x="11912" y="15862"/>
                    <a:pt x="14312" y="1126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 name="Free Form 16"/>
            <p:cNvSpPr/>
            <p:nvPr/>
          </p:nvSpPr>
          <p:spPr>
            <a:xfrm>
              <a:off x="4143154" y="1766449"/>
              <a:ext cx="181813" cy="133147"/>
            </a:xfrm>
            <a:custGeom>
              <a:avLst/>
              <a:gdLst/>
              <a:ahLst/>
              <a:cxnLst/>
              <a:rect l="0" t="0" r="0" b="0"/>
              <a:pathLst>
                <a:path w="181813" h="133146">
                  <a:moveTo>
                    <a:pt x="180022" y="41452"/>
                  </a:moveTo>
                  <a:cubicBezTo>
                    <a:pt x="181813" y="31737"/>
                    <a:pt x="173583" y="32029"/>
                    <a:pt x="168770" y="28879"/>
                  </a:cubicBezTo>
                  <a:cubicBezTo>
                    <a:pt x="170624" y="25590"/>
                    <a:pt x="172148" y="21996"/>
                    <a:pt x="177203" y="21894"/>
                  </a:cubicBezTo>
                  <a:cubicBezTo>
                    <a:pt x="171183" y="11023"/>
                    <a:pt x="148107" y="23418"/>
                    <a:pt x="132219" y="20497"/>
                  </a:cubicBezTo>
                  <a:cubicBezTo>
                    <a:pt x="129997" y="28765"/>
                    <a:pt x="139954" y="24930"/>
                    <a:pt x="140665" y="30276"/>
                  </a:cubicBezTo>
                  <a:cubicBezTo>
                    <a:pt x="135877" y="30657"/>
                    <a:pt x="129260" y="29184"/>
                    <a:pt x="126606" y="31673"/>
                  </a:cubicBezTo>
                  <a:cubicBezTo>
                    <a:pt x="127101" y="25133"/>
                    <a:pt x="122580" y="23571"/>
                    <a:pt x="120992" y="19113"/>
                  </a:cubicBezTo>
                  <a:cubicBezTo>
                    <a:pt x="105867" y="23190"/>
                    <a:pt x="94703" y="15367"/>
                    <a:pt x="84429" y="24688"/>
                  </a:cubicBezTo>
                  <a:cubicBezTo>
                    <a:pt x="86791" y="27000"/>
                    <a:pt x="90119" y="28346"/>
                    <a:pt x="90068" y="33070"/>
                  </a:cubicBezTo>
                  <a:cubicBezTo>
                    <a:pt x="81800" y="34277"/>
                    <a:pt x="80060" y="29032"/>
                    <a:pt x="74587" y="27470"/>
                  </a:cubicBezTo>
                  <a:cubicBezTo>
                    <a:pt x="72999" y="30568"/>
                    <a:pt x="68414" y="30657"/>
                    <a:pt x="64757" y="31673"/>
                  </a:cubicBezTo>
                  <a:cubicBezTo>
                    <a:pt x="64262" y="39141"/>
                    <a:pt x="71920" y="38519"/>
                    <a:pt x="73190" y="44246"/>
                  </a:cubicBezTo>
                  <a:cubicBezTo>
                    <a:pt x="79844" y="45288"/>
                    <a:pt x="82842" y="42672"/>
                    <a:pt x="88646" y="42849"/>
                  </a:cubicBezTo>
                  <a:cubicBezTo>
                    <a:pt x="88176" y="46685"/>
                    <a:pt x="95745" y="49631"/>
                    <a:pt x="91452" y="52628"/>
                  </a:cubicBezTo>
                  <a:cubicBezTo>
                    <a:pt x="88646" y="51219"/>
                    <a:pt x="89242" y="46443"/>
                    <a:pt x="84429" y="47040"/>
                  </a:cubicBezTo>
                  <a:cubicBezTo>
                    <a:pt x="81051" y="46469"/>
                    <a:pt x="81381" y="49593"/>
                    <a:pt x="77419" y="48437"/>
                  </a:cubicBezTo>
                  <a:cubicBezTo>
                    <a:pt x="75399" y="54622"/>
                    <a:pt x="82156" y="52095"/>
                    <a:pt x="81635" y="56832"/>
                  </a:cubicBezTo>
                  <a:cubicBezTo>
                    <a:pt x="78828" y="58229"/>
                    <a:pt x="78409" y="62014"/>
                    <a:pt x="75996" y="63804"/>
                  </a:cubicBezTo>
                  <a:cubicBezTo>
                    <a:pt x="74358" y="60147"/>
                    <a:pt x="80340" y="57797"/>
                    <a:pt x="74587" y="58216"/>
                  </a:cubicBezTo>
                  <a:cubicBezTo>
                    <a:pt x="72555" y="69773"/>
                    <a:pt x="54292" y="75031"/>
                    <a:pt x="42265" y="67995"/>
                  </a:cubicBezTo>
                  <a:cubicBezTo>
                    <a:pt x="42532" y="59334"/>
                    <a:pt x="38696" y="54775"/>
                    <a:pt x="36652" y="48437"/>
                  </a:cubicBezTo>
                  <a:cubicBezTo>
                    <a:pt x="20142" y="46469"/>
                    <a:pt x="12801" y="53619"/>
                    <a:pt x="4318" y="59613"/>
                  </a:cubicBezTo>
                  <a:cubicBezTo>
                    <a:pt x="0" y="72720"/>
                    <a:pt x="20599" y="72898"/>
                    <a:pt x="11328" y="81965"/>
                  </a:cubicBezTo>
                  <a:cubicBezTo>
                    <a:pt x="33604" y="85877"/>
                    <a:pt x="47853" y="115455"/>
                    <a:pt x="39446" y="136461"/>
                  </a:cubicBezTo>
                  <a:cubicBezTo>
                    <a:pt x="49961" y="144170"/>
                    <a:pt x="66128" y="142151"/>
                    <a:pt x="77419" y="136461"/>
                  </a:cubicBezTo>
                  <a:cubicBezTo>
                    <a:pt x="77647" y="130835"/>
                    <a:pt x="73698" y="125323"/>
                    <a:pt x="78803" y="122478"/>
                  </a:cubicBezTo>
                  <a:cubicBezTo>
                    <a:pt x="86487" y="142595"/>
                    <a:pt x="110477" y="124206"/>
                    <a:pt x="128016" y="125272"/>
                  </a:cubicBezTo>
                  <a:cubicBezTo>
                    <a:pt x="126580" y="121335"/>
                    <a:pt x="126403" y="119329"/>
                    <a:pt x="132219" y="119684"/>
                  </a:cubicBezTo>
                  <a:cubicBezTo>
                    <a:pt x="132638" y="116941"/>
                    <a:pt x="130340" y="116916"/>
                    <a:pt x="129425" y="115493"/>
                  </a:cubicBezTo>
                  <a:cubicBezTo>
                    <a:pt x="134289" y="116624"/>
                    <a:pt x="134810" y="113423"/>
                    <a:pt x="139255" y="114096"/>
                  </a:cubicBezTo>
                  <a:lnTo>
                    <a:pt x="139255" y="102920"/>
                  </a:lnTo>
                  <a:cubicBezTo>
                    <a:pt x="153390" y="105194"/>
                    <a:pt x="162941" y="90004"/>
                    <a:pt x="157530" y="81965"/>
                  </a:cubicBezTo>
                  <a:cubicBezTo>
                    <a:pt x="162661" y="77304"/>
                    <a:pt x="169672" y="74472"/>
                    <a:pt x="168770" y="63804"/>
                  </a:cubicBezTo>
                  <a:cubicBezTo>
                    <a:pt x="163017" y="63195"/>
                    <a:pt x="159766" y="65100"/>
                    <a:pt x="156121" y="66598"/>
                  </a:cubicBezTo>
                  <a:cubicBezTo>
                    <a:pt x="155498" y="71412"/>
                    <a:pt x="156692" y="74434"/>
                    <a:pt x="157530" y="77774"/>
                  </a:cubicBezTo>
                  <a:cubicBezTo>
                    <a:pt x="152996" y="76047"/>
                    <a:pt x="156451" y="82296"/>
                    <a:pt x="151904" y="80568"/>
                  </a:cubicBezTo>
                  <a:cubicBezTo>
                    <a:pt x="149847" y="85877"/>
                    <a:pt x="158191" y="80835"/>
                    <a:pt x="156121" y="86156"/>
                  </a:cubicBezTo>
                  <a:cubicBezTo>
                    <a:pt x="150863" y="84302"/>
                    <a:pt x="146405" y="90322"/>
                    <a:pt x="143471" y="86156"/>
                  </a:cubicBezTo>
                  <a:cubicBezTo>
                    <a:pt x="144653" y="80810"/>
                    <a:pt x="145846" y="75476"/>
                    <a:pt x="146265" y="69392"/>
                  </a:cubicBezTo>
                  <a:cubicBezTo>
                    <a:pt x="136359" y="64223"/>
                    <a:pt x="126250" y="68033"/>
                    <a:pt x="116763" y="70789"/>
                  </a:cubicBezTo>
                  <a:cubicBezTo>
                    <a:pt x="124320" y="56426"/>
                    <a:pt x="148551" y="58623"/>
                    <a:pt x="165963" y="54025"/>
                  </a:cubicBezTo>
                  <a:cubicBezTo>
                    <a:pt x="168503" y="46367"/>
                    <a:pt x="160096" y="49593"/>
                    <a:pt x="160337" y="44246"/>
                  </a:cubicBezTo>
                  <a:cubicBezTo>
                    <a:pt x="164299" y="40741"/>
                    <a:pt x="176034" y="44958"/>
                    <a:pt x="180022" y="414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 name="Free Form 17"/>
            <p:cNvSpPr/>
            <p:nvPr/>
          </p:nvSpPr>
          <p:spPr>
            <a:xfrm>
              <a:off x="4427189" y="1653241"/>
              <a:ext cx="339852" cy="139141"/>
            </a:xfrm>
            <a:custGeom>
              <a:avLst/>
              <a:gdLst/>
              <a:ahLst/>
              <a:cxnLst/>
              <a:rect l="0" t="0" r="0" b="0"/>
              <a:pathLst>
                <a:path w="339851" h="139141">
                  <a:moveTo>
                    <a:pt x="0" y="24739"/>
                  </a:moveTo>
                  <a:cubicBezTo>
                    <a:pt x="4445" y="29654"/>
                    <a:pt x="12255" y="31203"/>
                    <a:pt x="18287" y="34518"/>
                  </a:cubicBezTo>
                  <a:lnTo>
                    <a:pt x="8432" y="34518"/>
                  </a:lnTo>
                  <a:cubicBezTo>
                    <a:pt x="8356" y="42964"/>
                    <a:pt x="20040" y="39750"/>
                    <a:pt x="19685" y="48488"/>
                  </a:cubicBezTo>
                  <a:cubicBezTo>
                    <a:pt x="35572" y="44132"/>
                    <a:pt x="47383" y="53886"/>
                    <a:pt x="63258" y="45694"/>
                  </a:cubicBezTo>
                  <a:cubicBezTo>
                    <a:pt x="63449" y="52781"/>
                    <a:pt x="68770" y="55638"/>
                    <a:pt x="64668" y="59651"/>
                  </a:cubicBezTo>
                  <a:cubicBezTo>
                    <a:pt x="73875" y="67627"/>
                    <a:pt x="68554" y="85572"/>
                    <a:pt x="53416" y="84810"/>
                  </a:cubicBezTo>
                  <a:cubicBezTo>
                    <a:pt x="51079" y="91198"/>
                    <a:pt x="43929" y="97828"/>
                    <a:pt x="52019" y="102971"/>
                  </a:cubicBezTo>
                  <a:cubicBezTo>
                    <a:pt x="46037" y="105486"/>
                    <a:pt x="45199" y="113830"/>
                    <a:pt x="47802" y="121132"/>
                  </a:cubicBezTo>
                  <a:cubicBezTo>
                    <a:pt x="55067" y="123647"/>
                    <a:pt x="63258" y="122618"/>
                    <a:pt x="67475" y="118338"/>
                  </a:cubicBezTo>
                  <a:cubicBezTo>
                    <a:pt x="69926" y="119621"/>
                    <a:pt x="70573" y="122707"/>
                    <a:pt x="70281" y="126733"/>
                  </a:cubicBezTo>
                  <a:cubicBezTo>
                    <a:pt x="85851" y="128181"/>
                    <a:pt x="103250" y="132994"/>
                    <a:pt x="112445" y="122542"/>
                  </a:cubicBezTo>
                  <a:cubicBezTo>
                    <a:pt x="116154" y="122123"/>
                    <a:pt x="113563" y="127952"/>
                    <a:pt x="118084" y="126733"/>
                  </a:cubicBezTo>
                  <a:cubicBezTo>
                    <a:pt x="118821" y="121856"/>
                    <a:pt x="122834" y="120281"/>
                    <a:pt x="126517" y="118338"/>
                  </a:cubicBezTo>
                  <a:cubicBezTo>
                    <a:pt x="126085" y="121081"/>
                    <a:pt x="128409" y="121107"/>
                    <a:pt x="129324" y="122542"/>
                  </a:cubicBezTo>
                  <a:cubicBezTo>
                    <a:pt x="123024" y="123723"/>
                    <a:pt x="119900" y="128079"/>
                    <a:pt x="118084" y="133705"/>
                  </a:cubicBezTo>
                  <a:cubicBezTo>
                    <a:pt x="139661" y="138925"/>
                    <a:pt x="159677" y="139534"/>
                    <a:pt x="174307" y="133705"/>
                  </a:cubicBezTo>
                  <a:cubicBezTo>
                    <a:pt x="173964" y="143294"/>
                    <a:pt x="187401" y="138696"/>
                    <a:pt x="189750" y="135102"/>
                  </a:cubicBezTo>
                  <a:cubicBezTo>
                    <a:pt x="193382" y="141693"/>
                    <a:pt x="198564" y="135115"/>
                    <a:pt x="202425" y="133705"/>
                  </a:cubicBezTo>
                  <a:cubicBezTo>
                    <a:pt x="214185" y="147066"/>
                    <a:pt x="242188" y="136232"/>
                    <a:pt x="244601" y="122542"/>
                  </a:cubicBezTo>
                  <a:cubicBezTo>
                    <a:pt x="245084" y="150164"/>
                    <a:pt x="279819" y="137553"/>
                    <a:pt x="303618" y="137896"/>
                  </a:cubicBezTo>
                  <a:cubicBezTo>
                    <a:pt x="310921" y="134975"/>
                    <a:pt x="318350" y="129298"/>
                    <a:pt x="316280" y="121132"/>
                  </a:cubicBezTo>
                  <a:cubicBezTo>
                    <a:pt x="318668" y="123888"/>
                    <a:pt x="326059" y="121653"/>
                    <a:pt x="326110" y="126733"/>
                  </a:cubicBezTo>
                  <a:cubicBezTo>
                    <a:pt x="329158" y="124155"/>
                    <a:pt x="334810" y="124193"/>
                    <a:pt x="337375" y="121132"/>
                  </a:cubicBezTo>
                  <a:cubicBezTo>
                    <a:pt x="332384" y="121437"/>
                    <a:pt x="334594" y="114579"/>
                    <a:pt x="328930" y="115544"/>
                  </a:cubicBezTo>
                  <a:cubicBezTo>
                    <a:pt x="326047" y="116052"/>
                    <a:pt x="319709" y="120218"/>
                    <a:pt x="317677" y="116941"/>
                  </a:cubicBezTo>
                  <a:cubicBezTo>
                    <a:pt x="319925" y="108013"/>
                    <a:pt x="331546" y="108394"/>
                    <a:pt x="338759" y="104368"/>
                  </a:cubicBezTo>
                  <a:cubicBezTo>
                    <a:pt x="339851" y="96786"/>
                    <a:pt x="335330" y="94742"/>
                    <a:pt x="328930" y="94589"/>
                  </a:cubicBezTo>
                  <a:cubicBezTo>
                    <a:pt x="329450" y="85293"/>
                    <a:pt x="316979" y="87680"/>
                    <a:pt x="310654" y="89001"/>
                  </a:cubicBezTo>
                  <a:cubicBezTo>
                    <a:pt x="307301" y="71767"/>
                    <a:pt x="292049" y="79108"/>
                    <a:pt x="275513" y="82016"/>
                  </a:cubicBezTo>
                  <a:cubicBezTo>
                    <a:pt x="264223" y="83997"/>
                    <a:pt x="254647" y="79044"/>
                    <a:pt x="248793" y="79222"/>
                  </a:cubicBezTo>
                  <a:cubicBezTo>
                    <a:pt x="235546" y="79641"/>
                    <a:pt x="215671" y="93395"/>
                    <a:pt x="198196" y="90398"/>
                  </a:cubicBezTo>
                  <a:cubicBezTo>
                    <a:pt x="197104" y="96151"/>
                    <a:pt x="204939" y="93027"/>
                    <a:pt x="203822" y="98780"/>
                  </a:cubicBezTo>
                  <a:cubicBezTo>
                    <a:pt x="187693" y="103619"/>
                    <a:pt x="182219" y="89408"/>
                    <a:pt x="172885" y="87617"/>
                  </a:cubicBezTo>
                  <a:cubicBezTo>
                    <a:pt x="165061" y="86080"/>
                    <a:pt x="159550" y="90970"/>
                    <a:pt x="148996" y="90398"/>
                  </a:cubicBezTo>
                  <a:cubicBezTo>
                    <a:pt x="146812" y="87198"/>
                    <a:pt x="143027" y="80594"/>
                    <a:pt x="139153" y="83413"/>
                  </a:cubicBezTo>
                  <a:cubicBezTo>
                    <a:pt x="135966" y="84429"/>
                    <a:pt x="138747" y="91376"/>
                    <a:pt x="133540" y="90398"/>
                  </a:cubicBezTo>
                  <a:cubicBezTo>
                    <a:pt x="131864" y="85547"/>
                    <a:pt x="125984" y="84861"/>
                    <a:pt x="120891" y="83413"/>
                  </a:cubicBezTo>
                  <a:cubicBezTo>
                    <a:pt x="128536" y="82765"/>
                    <a:pt x="128295" y="82588"/>
                    <a:pt x="134937" y="82016"/>
                  </a:cubicBezTo>
                  <a:cubicBezTo>
                    <a:pt x="135153" y="73901"/>
                    <a:pt x="125209" y="75857"/>
                    <a:pt x="125107" y="68046"/>
                  </a:cubicBezTo>
                  <a:cubicBezTo>
                    <a:pt x="117589" y="67144"/>
                    <a:pt x="106387" y="69888"/>
                    <a:pt x="101219" y="66649"/>
                  </a:cubicBezTo>
                  <a:cubicBezTo>
                    <a:pt x="104597" y="63969"/>
                    <a:pt x="112509" y="65773"/>
                    <a:pt x="118084" y="65252"/>
                  </a:cubicBezTo>
                  <a:cubicBezTo>
                    <a:pt x="114096" y="58966"/>
                    <a:pt x="99885" y="62852"/>
                    <a:pt x="98399" y="54076"/>
                  </a:cubicBezTo>
                  <a:cubicBezTo>
                    <a:pt x="114769" y="56781"/>
                    <a:pt x="124358" y="63322"/>
                    <a:pt x="141986" y="59651"/>
                  </a:cubicBezTo>
                  <a:cubicBezTo>
                    <a:pt x="137274" y="47117"/>
                    <a:pt x="120357" y="46672"/>
                    <a:pt x="115265" y="34518"/>
                  </a:cubicBezTo>
                  <a:cubicBezTo>
                    <a:pt x="102641" y="32791"/>
                    <a:pt x="91262" y="42087"/>
                    <a:pt x="81534" y="34518"/>
                  </a:cubicBezTo>
                  <a:cubicBezTo>
                    <a:pt x="74434" y="32600"/>
                    <a:pt x="74104" y="37388"/>
                    <a:pt x="68884" y="37312"/>
                  </a:cubicBezTo>
                  <a:cubicBezTo>
                    <a:pt x="67398" y="32105"/>
                    <a:pt x="74142" y="35102"/>
                    <a:pt x="73101" y="30327"/>
                  </a:cubicBezTo>
                  <a:cubicBezTo>
                    <a:pt x="68554" y="20955"/>
                    <a:pt x="59778" y="24650"/>
                    <a:pt x="47802" y="20548"/>
                  </a:cubicBezTo>
                  <a:cubicBezTo>
                    <a:pt x="40551" y="18059"/>
                    <a:pt x="36537" y="12776"/>
                    <a:pt x="32321" y="12166"/>
                  </a:cubicBezTo>
                  <a:cubicBezTo>
                    <a:pt x="24384" y="11023"/>
                    <a:pt x="16433" y="12649"/>
                    <a:pt x="8432" y="14960"/>
                  </a:cubicBezTo>
                  <a:cubicBezTo>
                    <a:pt x="12598" y="25158"/>
                    <a:pt x="292" y="18973"/>
                    <a:pt x="0" y="247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 name="Free Form 18"/>
            <p:cNvSpPr/>
            <p:nvPr/>
          </p:nvSpPr>
          <p:spPr>
            <a:xfrm>
              <a:off x="4555154" y="1671123"/>
              <a:ext cx="18225" cy="16789"/>
            </a:xfrm>
            <a:custGeom>
              <a:avLst/>
              <a:gdLst/>
              <a:ahLst/>
              <a:cxnLst/>
              <a:rect l="0" t="0" r="0" b="0"/>
              <a:pathLst>
                <a:path w="18224" h="16789">
                  <a:moveTo>
                    <a:pt x="18224" y="16637"/>
                  </a:moveTo>
                  <a:cubicBezTo>
                    <a:pt x="14731" y="14986"/>
                    <a:pt x="13563" y="11023"/>
                    <a:pt x="8381" y="11049"/>
                  </a:cubicBezTo>
                  <a:cubicBezTo>
                    <a:pt x="2552" y="14516"/>
                    <a:pt x="0" y="21069"/>
                    <a:pt x="4165" y="27813"/>
                  </a:cubicBezTo>
                  <a:cubicBezTo>
                    <a:pt x="11937" y="27139"/>
                    <a:pt x="14439" y="21259"/>
                    <a:pt x="18224" y="166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 name="Free Form 19"/>
            <p:cNvSpPr/>
            <p:nvPr/>
          </p:nvSpPr>
          <p:spPr>
            <a:xfrm>
              <a:off x="4559320" y="1634356"/>
              <a:ext cx="30937" cy="26149"/>
            </a:xfrm>
            <a:custGeom>
              <a:avLst/>
              <a:gdLst/>
              <a:ahLst/>
              <a:cxnLst/>
              <a:rect l="0" t="0" r="0" b="0"/>
              <a:pathLst>
                <a:path w="30937" h="26149">
                  <a:moveTo>
                    <a:pt x="30937" y="25476"/>
                  </a:moveTo>
                  <a:cubicBezTo>
                    <a:pt x="26911" y="16814"/>
                    <a:pt x="17576" y="11023"/>
                    <a:pt x="5626" y="14300"/>
                  </a:cubicBezTo>
                  <a:cubicBezTo>
                    <a:pt x="5156" y="19875"/>
                    <a:pt x="88" y="20891"/>
                    <a:pt x="0" y="26860"/>
                  </a:cubicBezTo>
                  <a:cubicBezTo>
                    <a:pt x="7391" y="34213"/>
                    <a:pt x="26174" y="37172"/>
                    <a:pt x="30937" y="254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 name="Free Form 20"/>
            <p:cNvSpPr/>
            <p:nvPr/>
          </p:nvSpPr>
          <p:spPr>
            <a:xfrm>
              <a:off x="4430707" y="1803914"/>
              <a:ext cx="794893" cy="655218"/>
            </a:xfrm>
            <a:custGeom>
              <a:avLst/>
              <a:gdLst/>
              <a:ahLst/>
              <a:cxnLst/>
              <a:rect l="0" t="0" r="0" b="0"/>
              <a:pathLst>
                <a:path w="794893" h="655218">
                  <a:moveTo>
                    <a:pt x="794893" y="370001"/>
                  </a:moveTo>
                  <a:cubicBezTo>
                    <a:pt x="787857" y="360260"/>
                    <a:pt x="776439" y="354825"/>
                    <a:pt x="763981" y="350443"/>
                  </a:cubicBezTo>
                  <a:cubicBezTo>
                    <a:pt x="761263" y="354266"/>
                    <a:pt x="759167" y="358698"/>
                    <a:pt x="756945" y="363004"/>
                  </a:cubicBezTo>
                  <a:cubicBezTo>
                    <a:pt x="755751" y="359079"/>
                    <a:pt x="752957" y="356743"/>
                    <a:pt x="747128" y="357416"/>
                  </a:cubicBezTo>
                  <a:cubicBezTo>
                    <a:pt x="746213" y="362127"/>
                    <a:pt x="748906" y="370395"/>
                    <a:pt x="745705" y="372783"/>
                  </a:cubicBezTo>
                  <a:cubicBezTo>
                    <a:pt x="745731" y="366725"/>
                    <a:pt x="746150" y="360222"/>
                    <a:pt x="744296" y="356031"/>
                  </a:cubicBezTo>
                  <a:cubicBezTo>
                    <a:pt x="734783" y="355892"/>
                    <a:pt x="733272" y="363689"/>
                    <a:pt x="728840" y="368604"/>
                  </a:cubicBezTo>
                  <a:cubicBezTo>
                    <a:pt x="729399" y="365264"/>
                    <a:pt x="722426" y="369379"/>
                    <a:pt x="724623" y="364401"/>
                  </a:cubicBezTo>
                  <a:cubicBezTo>
                    <a:pt x="728268" y="363385"/>
                    <a:pt x="729373" y="359816"/>
                    <a:pt x="733056" y="358825"/>
                  </a:cubicBezTo>
                  <a:cubicBezTo>
                    <a:pt x="729907" y="347319"/>
                    <a:pt x="738517" y="347497"/>
                    <a:pt x="738670" y="339267"/>
                  </a:cubicBezTo>
                  <a:cubicBezTo>
                    <a:pt x="728637" y="340690"/>
                    <a:pt x="725081" y="339699"/>
                    <a:pt x="717575" y="336473"/>
                  </a:cubicBezTo>
                  <a:cubicBezTo>
                    <a:pt x="714705" y="344449"/>
                    <a:pt x="726478" y="337883"/>
                    <a:pt x="727430" y="342061"/>
                  </a:cubicBezTo>
                  <a:lnTo>
                    <a:pt x="727430" y="344855"/>
                  </a:lnTo>
                  <a:cubicBezTo>
                    <a:pt x="716978" y="341655"/>
                    <a:pt x="715784" y="346252"/>
                    <a:pt x="706348" y="343458"/>
                  </a:cubicBezTo>
                  <a:cubicBezTo>
                    <a:pt x="714552" y="337502"/>
                    <a:pt x="706412" y="336613"/>
                    <a:pt x="704926" y="329488"/>
                  </a:cubicBezTo>
                  <a:cubicBezTo>
                    <a:pt x="707834" y="328650"/>
                    <a:pt x="714705" y="331749"/>
                    <a:pt x="713371" y="326694"/>
                  </a:cubicBezTo>
                  <a:cubicBezTo>
                    <a:pt x="703148" y="326021"/>
                    <a:pt x="698690" y="316522"/>
                    <a:pt x="686676" y="314121"/>
                  </a:cubicBezTo>
                  <a:cubicBezTo>
                    <a:pt x="683768" y="314502"/>
                    <a:pt x="685355" y="319328"/>
                    <a:pt x="682447" y="319709"/>
                  </a:cubicBezTo>
                  <a:cubicBezTo>
                    <a:pt x="680402" y="313715"/>
                    <a:pt x="673925" y="320814"/>
                    <a:pt x="672604" y="318300"/>
                  </a:cubicBezTo>
                  <a:cubicBezTo>
                    <a:pt x="674687" y="313867"/>
                    <a:pt x="676325" y="308965"/>
                    <a:pt x="682447" y="308533"/>
                  </a:cubicBezTo>
                  <a:cubicBezTo>
                    <a:pt x="672807" y="292277"/>
                    <a:pt x="664400" y="314769"/>
                    <a:pt x="662774" y="323900"/>
                  </a:cubicBezTo>
                  <a:cubicBezTo>
                    <a:pt x="658444" y="319201"/>
                    <a:pt x="662114" y="313563"/>
                    <a:pt x="659955" y="308533"/>
                  </a:cubicBezTo>
                  <a:lnTo>
                    <a:pt x="651522" y="308533"/>
                  </a:lnTo>
                  <a:cubicBezTo>
                    <a:pt x="649770" y="314236"/>
                    <a:pt x="647992" y="319925"/>
                    <a:pt x="644499" y="323900"/>
                  </a:cubicBezTo>
                  <a:cubicBezTo>
                    <a:pt x="642048" y="314591"/>
                    <a:pt x="655002" y="306882"/>
                    <a:pt x="647306" y="301548"/>
                  </a:cubicBezTo>
                  <a:cubicBezTo>
                    <a:pt x="644194" y="308686"/>
                    <a:pt x="639648" y="314413"/>
                    <a:pt x="631837" y="316903"/>
                  </a:cubicBezTo>
                  <a:cubicBezTo>
                    <a:pt x="631202" y="312547"/>
                    <a:pt x="633069" y="310680"/>
                    <a:pt x="637476" y="311327"/>
                  </a:cubicBezTo>
                  <a:cubicBezTo>
                    <a:pt x="631342" y="306120"/>
                    <a:pt x="634314" y="302069"/>
                    <a:pt x="637476" y="295973"/>
                  </a:cubicBezTo>
                  <a:lnTo>
                    <a:pt x="629031" y="295973"/>
                  </a:lnTo>
                  <a:cubicBezTo>
                    <a:pt x="629361" y="301015"/>
                    <a:pt x="622477" y="306108"/>
                    <a:pt x="617791" y="301548"/>
                  </a:cubicBezTo>
                  <a:cubicBezTo>
                    <a:pt x="622020" y="302945"/>
                    <a:pt x="620268" y="298424"/>
                    <a:pt x="620598" y="295973"/>
                  </a:cubicBezTo>
                  <a:cubicBezTo>
                    <a:pt x="608888" y="294728"/>
                    <a:pt x="603872" y="291109"/>
                    <a:pt x="595287" y="293166"/>
                  </a:cubicBezTo>
                  <a:cubicBezTo>
                    <a:pt x="600976" y="288569"/>
                    <a:pt x="611797" y="289077"/>
                    <a:pt x="622007" y="288988"/>
                  </a:cubicBezTo>
                  <a:cubicBezTo>
                    <a:pt x="620077" y="281774"/>
                    <a:pt x="608241" y="287756"/>
                    <a:pt x="600925" y="286181"/>
                  </a:cubicBezTo>
                  <a:cubicBezTo>
                    <a:pt x="590854" y="284022"/>
                    <a:pt x="572249" y="286092"/>
                    <a:pt x="565772" y="277799"/>
                  </a:cubicBezTo>
                  <a:lnTo>
                    <a:pt x="581240" y="277799"/>
                  </a:lnTo>
                  <a:cubicBezTo>
                    <a:pt x="578332" y="270255"/>
                    <a:pt x="588911" y="276110"/>
                    <a:pt x="589673" y="272211"/>
                  </a:cubicBezTo>
                  <a:cubicBezTo>
                    <a:pt x="588416" y="268795"/>
                    <a:pt x="582828" y="269709"/>
                    <a:pt x="581240" y="266611"/>
                  </a:cubicBezTo>
                  <a:cubicBezTo>
                    <a:pt x="590232" y="263398"/>
                    <a:pt x="576440" y="262051"/>
                    <a:pt x="577011" y="258241"/>
                  </a:cubicBezTo>
                  <a:cubicBezTo>
                    <a:pt x="581545" y="254495"/>
                    <a:pt x="588403" y="260565"/>
                    <a:pt x="592493" y="255447"/>
                  </a:cubicBezTo>
                  <a:cubicBezTo>
                    <a:pt x="587768" y="248500"/>
                    <a:pt x="571449" y="253072"/>
                    <a:pt x="565772" y="247053"/>
                  </a:cubicBezTo>
                  <a:cubicBezTo>
                    <a:pt x="568007" y="243598"/>
                    <a:pt x="575614" y="246494"/>
                    <a:pt x="578421" y="247053"/>
                  </a:cubicBezTo>
                  <a:cubicBezTo>
                    <a:pt x="578700" y="240741"/>
                    <a:pt x="570687" y="242658"/>
                    <a:pt x="567194" y="240080"/>
                  </a:cubicBezTo>
                  <a:cubicBezTo>
                    <a:pt x="585622" y="242798"/>
                    <a:pt x="610362" y="253695"/>
                    <a:pt x="626224" y="242874"/>
                  </a:cubicBezTo>
                  <a:cubicBezTo>
                    <a:pt x="620966" y="235076"/>
                    <a:pt x="612749" y="230174"/>
                    <a:pt x="599503" y="230301"/>
                  </a:cubicBezTo>
                  <a:cubicBezTo>
                    <a:pt x="599211" y="227660"/>
                    <a:pt x="601091" y="227215"/>
                    <a:pt x="600925" y="224713"/>
                  </a:cubicBezTo>
                  <a:cubicBezTo>
                    <a:pt x="595668" y="231863"/>
                    <a:pt x="572350" y="233197"/>
                    <a:pt x="567194" y="224713"/>
                  </a:cubicBezTo>
                  <a:cubicBezTo>
                    <a:pt x="579323" y="220014"/>
                    <a:pt x="592162" y="216026"/>
                    <a:pt x="609358" y="216344"/>
                  </a:cubicBezTo>
                  <a:cubicBezTo>
                    <a:pt x="609244" y="203149"/>
                    <a:pt x="595731" y="185978"/>
                    <a:pt x="578421" y="189788"/>
                  </a:cubicBezTo>
                  <a:cubicBezTo>
                    <a:pt x="573366" y="204850"/>
                    <a:pt x="554291" y="220649"/>
                    <a:pt x="537667" y="214947"/>
                  </a:cubicBezTo>
                  <a:cubicBezTo>
                    <a:pt x="548017" y="210324"/>
                    <a:pt x="562330" y="209651"/>
                    <a:pt x="565772" y="198170"/>
                  </a:cubicBezTo>
                  <a:cubicBezTo>
                    <a:pt x="557263" y="189306"/>
                    <a:pt x="536486" y="195643"/>
                    <a:pt x="534847" y="206552"/>
                  </a:cubicBezTo>
                  <a:cubicBezTo>
                    <a:pt x="531774" y="206806"/>
                    <a:pt x="530377" y="205397"/>
                    <a:pt x="530631" y="202361"/>
                  </a:cubicBezTo>
                  <a:cubicBezTo>
                    <a:pt x="538784" y="196024"/>
                    <a:pt x="547293" y="190042"/>
                    <a:pt x="561555" y="189788"/>
                  </a:cubicBezTo>
                  <a:cubicBezTo>
                    <a:pt x="564832" y="183730"/>
                    <a:pt x="571995" y="181533"/>
                    <a:pt x="577011" y="177215"/>
                  </a:cubicBezTo>
                  <a:cubicBezTo>
                    <a:pt x="562673" y="159245"/>
                    <a:pt x="529983" y="167220"/>
                    <a:pt x="519391" y="182803"/>
                  </a:cubicBezTo>
                  <a:cubicBezTo>
                    <a:pt x="517499" y="168363"/>
                    <a:pt x="534085" y="172262"/>
                    <a:pt x="537667" y="163233"/>
                  </a:cubicBezTo>
                  <a:cubicBezTo>
                    <a:pt x="512622" y="159842"/>
                    <a:pt x="501180" y="181876"/>
                    <a:pt x="492683" y="199567"/>
                  </a:cubicBezTo>
                  <a:cubicBezTo>
                    <a:pt x="491540" y="190030"/>
                    <a:pt x="499452" y="189547"/>
                    <a:pt x="498309" y="180022"/>
                  </a:cubicBezTo>
                  <a:cubicBezTo>
                    <a:pt x="486397" y="177952"/>
                    <a:pt x="488810" y="190106"/>
                    <a:pt x="480034" y="191185"/>
                  </a:cubicBezTo>
                  <a:cubicBezTo>
                    <a:pt x="480174" y="180162"/>
                    <a:pt x="487121" y="175856"/>
                    <a:pt x="499706" y="177215"/>
                  </a:cubicBezTo>
                  <a:cubicBezTo>
                    <a:pt x="505307" y="169278"/>
                    <a:pt x="517664" y="168046"/>
                    <a:pt x="519391" y="156260"/>
                  </a:cubicBezTo>
                  <a:cubicBezTo>
                    <a:pt x="516978" y="154927"/>
                    <a:pt x="516559" y="151625"/>
                    <a:pt x="513765" y="150672"/>
                  </a:cubicBezTo>
                  <a:cubicBezTo>
                    <a:pt x="505929" y="153606"/>
                    <a:pt x="501281" y="159702"/>
                    <a:pt x="494093" y="163233"/>
                  </a:cubicBezTo>
                  <a:cubicBezTo>
                    <a:pt x="491451" y="160781"/>
                    <a:pt x="495757" y="159169"/>
                    <a:pt x="492683" y="156260"/>
                  </a:cubicBezTo>
                  <a:cubicBezTo>
                    <a:pt x="481228" y="154647"/>
                    <a:pt x="477621" y="156108"/>
                    <a:pt x="474421" y="164642"/>
                  </a:cubicBezTo>
                  <a:cubicBezTo>
                    <a:pt x="474789" y="167513"/>
                    <a:pt x="479653" y="165950"/>
                    <a:pt x="480034" y="168833"/>
                  </a:cubicBezTo>
                  <a:cubicBezTo>
                    <a:pt x="473405" y="166509"/>
                    <a:pt x="471728" y="176301"/>
                    <a:pt x="468795" y="173024"/>
                  </a:cubicBezTo>
                  <a:cubicBezTo>
                    <a:pt x="473354" y="168503"/>
                    <a:pt x="467131" y="167589"/>
                    <a:pt x="464566" y="166039"/>
                  </a:cubicBezTo>
                  <a:cubicBezTo>
                    <a:pt x="470281" y="162750"/>
                    <a:pt x="473062" y="154927"/>
                    <a:pt x="481444" y="152069"/>
                  </a:cubicBezTo>
                  <a:cubicBezTo>
                    <a:pt x="491032" y="148793"/>
                    <a:pt x="505777" y="155295"/>
                    <a:pt x="502526" y="138099"/>
                  </a:cubicBezTo>
                  <a:cubicBezTo>
                    <a:pt x="496100" y="124739"/>
                    <a:pt x="470255" y="130365"/>
                    <a:pt x="457555" y="126923"/>
                  </a:cubicBezTo>
                  <a:cubicBezTo>
                    <a:pt x="457174" y="133007"/>
                    <a:pt x="463727" y="136715"/>
                    <a:pt x="456133" y="139496"/>
                  </a:cubicBezTo>
                  <a:cubicBezTo>
                    <a:pt x="452932" y="138480"/>
                    <a:pt x="455714" y="131533"/>
                    <a:pt x="450507" y="132511"/>
                  </a:cubicBezTo>
                  <a:cubicBezTo>
                    <a:pt x="445020" y="134023"/>
                    <a:pt x="450430" y="142189"/>
                    <a:pt x="447700" y="143675"/>
                  </a:cubicBezTo>
                  <a:lnTo>
                    <a:pt x="442074" y="143675"/>
                  </a:lnTo>
                  <a:cubicBezTo>
                    <a:pt x="440461" y="139776"/>
                    <a:pt x="440461" y="136436"/>
                    <a:pt x="442074" y="132511"/>
                  </a:cubicBezTo>
                  <a:cubicBezTo>
                    <a:pt x="431736" y="128320"/>
                    <a:pt x="433070" y="143052"/>
                    <a:pt x="426618" y="138099"/>
                  </a:cubicBezTo>
                  <a:cubicBezTo>
                    <a:pt x="429298" y="131457"/>
                    <a:pt x="436714" y="129489"/>
                    <a:pt x="440677" y="124129"/>
                  </a:cubicBezTo>
                  <a:cubicBezTo>
                    <a:pt x="436892" y="119735"/>
                    <a:pt x="430390" y="122631"/>
                    <a:pt x="428015" y="126923"/>
                  </a:cubicBezTo>
                  <a:cubicBezTo>
                    <a:pt x="425856" y="125361"/>
                    <a:pt x="425081" y="122389"/>
                    <a:pt x="420992" y="122732"/>
                  </a:cubicBezTo>
                  <a:cubicBezTo>
                    <a:pt x="422452" y="131356"/>
                    <a:pt x="403402" y="129730"/>
                    <a:pt x="402704" y="124129"/>
                  </a:cubicBezTo>
                  <a:cubicBezTo>
                    <a:pt x="415505" y="121945"/>
                    <a:pt x="430022" y="121462"/>
                    <a:pt x="430834" y="107353"/>
                  </a:cubicBezTo>
                  <a:cubicBezTo>
                    <a:pt x="424764" y="106883"/>
                    <a:pt x="421462" y="103631"/>
                    <a:pt x="418185" y="100380"/>
                  </a:cubicBezTo>
                  <a:cubicBezTo>
                    <a:pt x="405879" y="105384"/>
                    <a:pt x="398449" y="115239"/>
                    <a:pt x="387261" y="121335"/>
                  </a:cubicBezTo>
                  <a:cubicBezTo>
                    <a:pt x="388594" y="114287"/>
                    <a:pt x="393890" y="111175"/>
                    <a:pt x="401320" y="110159"/>
                  </a:cubicBezTo>
                  <a:cubicBezTo>
                    <a:pt x="399389" y="101879"/>
                    <a:pt x="409778" y="103263"/>
                    <a:pt x="412572" y="96189"/>
                  </a:cubicBezTo>
                  <a:cubicBezTo>
                    <a:pt x="410057" y="93091"/>
                    <a:pt x="407149" y="90385"/>
                    <a:pt x="406920" y="85013"/>
                  </a:cubicBezTo>
                  <a:cubicBezTo>
                    <a:pt x="379984" y="83007"/>
                    <a:pt x="342277" y="61975"/>
                    <a:pt x="322592" y="87807"/>
                  </a:cubicBezTo>
                  <a:cubicBezTo>
                    <a:pt x="323278" y="92303"/>
                    <a:pt x="327736" y="96062"/>
                    <a:pt x="322592" y="98996"/>
                  </a:cubicBezTo>
                  <a:cubicBezTo>
                    <a:pt x="318592" y="99237"/>
                    <a:pt x="319849" y="94259"/>
                    <a:pt x="314159" y="96189"/>
                  </a:cubicBezTo>
                  <a:cubicBezTo>
                    <a:pt x="312686" y="106527"/>
                    <a:pt x="326809" y="108737"/>
                    <a:pt x="322592" y="117144"/>
                  </a:cubicBezTo>
                  <a:cubicBezTo>
                    <a:pt x="318300" y="113385"/>
                    <a:pt x="317004" y="102768"/>
                    <a:pt x="308533" y="107353"/>
                  </a:cubicBezTo>
                  <a:cubicBezTo>
                    <a:pt x="305612" y="112775"/>
                    <a:pt x="314426" y="113423"/>
                    <a:pt x="309943" y="115747"/>
                  </a:cubicBezTo>
                  <a:cubicBezTo>
                    <a:pt x="309422" y="112547"/>
                    <a:pt x="304330" y="113880"/>
                    <a:pt x="302920" y="111556"/>
                  </a:cubicBezTo>
                  <a:cubicBezTo>
                    <a:pt x="307479" y="109118"/>
                    <a:pt x="307238" y="101879"/>
                    <a:pt x="311353" y="98996"/>
                  </a:cubicBezTo>
                  <a:cubicBezTo>
                    <a:pt x="307809" y="92887"/>
                    <a:pt x="298234" y="91948"/>
                    <a:pt x="291668" y="96189"/>
                  </a:cubicBezTo>
                  <a:cubicBezTo>
                    <a:pt x="290461" y="91744"/>
                    <a:pt x="292900" y="90893"/>
                    <a:pt x="294487" y="89204"/>
                  </a:cubicBezTo>
                  <a:cubicBezTo>
                    <a:pt x="287718" y="85661"/>
                    <a:pt x="286499" y="94907"/>
                    <a:pt x="280416" y="96189"/>
                  </a:cubicBezTo>
                  <a:cubicBezTo>
                    <a:pt x="278815" y="100583"/>
                    <a:pt x="282625" y="99580"/>
                    <a:pt x="283248" y="101777"/>
                  </a:cubicBezTo>
                  <a:cubicBezTo>
                    <a:pt x="278803" y="102019"/>
                    <a:pt x="278536" y="98069"/>
                    <a:pt x="273405" y="98996"/>
                  </a:cubicBezTo>
                  <a:cubicBezTo>
                    <a:pt x="269506" y="106299"/>
                    <a:pt x="265823" y="113804"/>
                    <a:pt x="256540" y="115747"/>
                  </a:cubicBezTo>
                  <a:cubicBezTo>
                    <a:pt x="255003" y="112610"/>
                    <a:pt x="249758" y="113156"/>
                    <a:pt x="250901" y="107353"/>
                  </a:cubicBezTo>
                  <a:cubicBezTo>
                    <a:pt x="254279" y="106514"/>
                    <a:pt x="261099" y="109118"/>
                    <a:pt x="262153" y="105968"/>
                  </a:cubicBezTo>
                  <a:cubicBezTo>
                    <a:pt x="257657" y="98196"/>
                    <a:pt x="269379" y="94564"/>
                    <a:pt x="271995" y="89204"/>
                  </a:cubicBezTo>
                  <a:cubicBezTo>
                    <a:pt x="269887" y="88963"/>
                    <a:pt x="266801" y="89700"/>
                    <a:pt x="266369" y="87807"/>
                  </a:cubicBezTo>
                  <a:cubicBezTo>
                    <a:pt x="267766" y="78955"/>
                    <a:pt x="280492" y="81343"/>
                    <a:pt x="283248" y="73837"/>
                  </a:cubicBezTo>
                  <a:cubicBezTo>
                    <a:pt x="274789" y="67767"/>
                    <a:pt x="285343" y="48666"/>
                    <a:pt x="269189" y="48691"/>
                  </a:cubicBezTo>
                  <a:cubicBezTo>
                    <a:pt x="275983" y="11023"/>
                    <a:pt x="221119" y="29298"/>
                    <a:pt x="204520" y="33324"/>
                  </a:cubicBezTo>
                  <a:cubicBezTo>
                    <a:pt x="202615" y="38150"/>
                    <a:pt x="210832" y="39903"/>
                    <a:pt x="205930" y="43103"/>
                  </a:cubicBezTo>
                  <a:cubicBezTo>
                    <a:pt x="203974" y="33261"/>
                    <a:pt x="183235" y="36982"/>
                    <a:pt x="182029" y="44500"/>
                  </a:cubicBezTo>
                  <a:cubicBezTo>
                    <a:pt x="179819" y="43433"/>
                    <a:pt x="179933" y="40068"/>
                    <a:pt x="176415" y="40309"/>
                  </a:cubicBezTo>
                  <a:cubicBezTo>
                    <a:pt x="177482" y="45567"/>
                    <a:pt x="168948" y="41275"/>
                    <a:pt x="170789" y="47294"/>
                  </a:cubicBezTo>
                  <a:cubicBezTo>
                    <a:pt x="172681" y="56603"/>
                    <a:pt x="196799" y="51231"/>
                    <a:pt x="194678" y="59867"/>
                  </a:cubicBezTo>
                  <a:cubicBezTo>
                    <a:pt x="186905" y="54546"/>
                    <a:pt x="170713" y="57594"/>
                    <a:pt x="163766" y="51485"/>
                  </a:cubicBezTo>
                  <a:cubicBezTo>
                    <a:pt x="160934" y="52882"/>
                    <a:pt x="158064" y="54216"/>
                    <a:pt x="155333" y="55676"/>
                  </a:cubicBezTo>
                  <a:cubicBezTo>
                    <a:pt x="158203" y="57010"/>
                    <a:pt x="162001" y="57403"/>
                    <a:pt x="162356" y="61264"/>
                  </a:cubicBezTo>
                  <a:cubicBezTo>
                    <a:pt x="151485" y="59321"/>
                    <a:pt x="147916" y="64604"/>
                    <a:pt x="142671" y="68249"/>
                  </a:cubicBezTo>
                  <a:cubicBezTo>
                    <a:pt x="142824" y="75069"/>
                    <a:pt x="141909" y="82969"/>
                    <a:pt x="144068" y="87807"/>
                  </a:cubicBezTo>
                  <a:cubicBezTo>
                    <a:pt x="148564" y="89877"/>
                    <a:pt x="157187" y="87820"/>
                    <a:pt x="160934" y="90601"/>
                  </a:cubicBezTo>
                  <a:cubicBezTo>
                    <a:pt x="162179" y="95084"/>
                    <a:pt x="157289" y="93510"/>
                    <a:pt x="156718" y="96189"/>
                  </a:cubicBezTo>
                  <a:cubicBezTo>
                    <a:pt x="160464" y="98590"/>
                    <a:pt x="168084" y="104406"/>
                    <a:pt x="166573" y="107353"/>
                  </a:cubicBezTo>
                  <a:cubicBezTo>
                    <a:pt x="158521" y="101866"/>
                    <a:pt x="153174" y="93662"/>
                    <a:pt x="138468" y="94792"/>
                  </a:cubicBezTo>
                  <a:cubicBezTo>
                    <a:pt x="135597" y="101739"/>
                    <a:pt x="129908" y="105841"/>
                    <a:pt x="121589" y="107353"/>
                  </a:cubicBezTo>
                  <a:cubicBezTo>
                    <a:pt x="125463" y="110490"/>
                    <a:pt x="131343" y="114300"/>
                    <a:pt x="127215" y="121335"/>
                  </a:cubicBezTo>
                  <a:cubicBezTo>
                    <a:pt x="133235" y="121615"/>
                    <a:pt x="139636" y="130924"/>
                    <a:pt x="144068" y="124129"/>
                  </a:cubicBezTo>
                  <a:cubicBezTo>
                    <a:pt x="145237" y="137782"/>
                    <a:pt x="134658" y="150812"/>
                    <a:pt x="127215" y="160451"/>
                  </a:cubicBezTo>
                  <a:cubicBezTo>
                    <a:pt x="125717" y="154622"/>
                    <a:pt x="125933" y="153377"/>
                    <a:pt x="128612" y="149275"/>
                  </a:cubicBezTo>
                  <a:cubicBezTo>
                    <a:pt x="125095" y="149517"/>
                    <a:pt x="125196" y="146151"/>
                    <a:pt x="122999" y="145097"/>
                  </a:cubicBezTo>
                  <a:cubicBezTo>
                    <a:pt x="126580" y="143535"/>
                    <a:pt x="132765" y="144551"/>
                    <a:pt x="134239" y="140893"/>
                  </a:cubicBezTo>
                  <a:cubicBezTo>
                    <a:pt x="129616" y="127012"/>
                    <a:pt x="114211" y="124942"/>
                    <a:pt x="111747" y="111556"/>
                  </a:cubicBezTo>
                  <a:cubicBezTo>
                    <a:pt x="108800" y="95478"/>
                    <a:pt x="131178" y="84505"/>
                    <a:pt x="117373" y="69646"/>
                  </a:cubicBezTo>
                  <a:cubicBezTo>
                    <a:pt x="135343" y="51193"/>
                    <a:pt x="156692" y="36093"/>
                    <a:pt x="183438" y="26339"/>
                  </a:cubicBezTo>
                  <a:cubicBezTo>
                    <a:pt x="184531" y="20116"/>
                    <a:pt x="175895" y="23596"/>
                    <a:pt x="176415" y="17970"/>
                  </a:cubicBezTo>
                  <a:cubicBezTo>
                    <a:pt x="115227" y="13042"/>
                    <a:pt x="76631" y="30543"/>
                    <a:pt x="52717" y="62661"/>
                  </a:cubicBezTo>
                  <a:cubicBezTo>
                    <a:pt x="44183" y="64439"/>
                    <a:pt x="37515" y="68046"/>
                    <a:pt x="35852" y="76631"/>
                  </a:cubicBezTo>
                  <a:cubicBezTo>
                    <a:pt x="27216" y="76885"/>
                    <a:pt x="22618" y="85521"/>
                    <a:pt x="25996" y="93395"/>
                  </a:cubicBezTo>
                  <a:cubicBezTo>
                    <a:pt x="11290" y="97878"/>
                    <a:pt x="9525" y="115214"/>
                    <a:pt x="2108" y="126923"/>
                  </a:cubicBezTo>
                  <a:cubicBezTo>
                    <a:pt x="11468" y="138582"/>
                    <a:pt x="32473" y="138658"/>
                    <a:pt x="52717" y="139496"/>
                  </a:cubicBezTo>
                  <a:cubicBezTo>
                    <a:pt x="50609" y="149961"/>
                    <a:pt x="61302" y="147726"/>
                    <a:pt x="63957" y="153466"/>
                  </a:cubicBezTo>
                  <a:cubicBezTo>
                    <a:pt x="39611" y="162636"/>
                    <a:pt x="26200" y="145757"/>
                    <a:pt x="4914" y="143675"/>
                  </a:cubicBezTo>
                  <a:cubicBezTo>
                    <a:pt x="3873" y="147993"/>
                    <a:pt x="9753" y="145402"/>
                    <a:pt x="7721" y="150672"/>
                  </a:cubicBezTo>
                  <a:cubicBezTo>
                    <a:pt x="5270" y="150558"/>
                    <a:pt x="3352" y="150990"/>
                    <a:pt x="2108" y="152069"/>
                  </a:cubicBezTo>
                  <a:cubicBezTo>
                    <a:pt x="0" y="183019"/>
                    <a:pt x="26136" y="185927"/>
                    <a:pt x="52717" y="188379"/>
                  </a:cubicBezTo>
                  <a:cubicBezTo>
                    <a:pt x="54444" y="183857"/>
                    <a:pt x="48158" y="187325"/>
                    <a:pt x="49898" y="182803"/>
                  </a:cubicBezTo>
                  <a:cubicBezTo>
                    <a:pt x="57454" y="181813"/>
                    <a:pt x="60134" y="185648"/>
                    <a:pt x="65366" y="186982"/>
                  </a:cubicBezTo>
                  <a:cubicBezTo>
                    <a:pt x="63080" y="203707"/>
                    <a:pt x="80378" y="208381"/>
                    <a:pt x="93472" y="205155"/>
                  </a:cubicBezTo>
                  <a:cubicBezTo>
                    <a:pt x="93383" y="202311"/>
                    <a:pt x="83896" y="201815"/>
                    <a:pt x="87858" y="199567"/>
                  </a:cubicBezTo>
                  <a:cubicBezTo>
                    <a:pt x="93129" y="202234"/>
                    <a:pt x="100596" y="202742"/>
                    <a:pt x="108927" y="202361"/>
                  </a:cubicBezTo>
                  <a:cubicBezTo>
                    <a:pt x="115785" y="219265"/>
                    <a:pt x="152425" y="204597"/>
                    <a:pt x="170789" y="213537"/>
                  </a:cubicBezTo>
                  <a:cubicBezTo>
                    <a:pt x="175628" y="215900"/>
                    <a:pt x="174790" y="220573"/>
                    <a:pt x="180632" y="221907"/>
                  </a:cubicBezTo>
                  <a:cubicBezTo>
                    <a:pt x="186143" y="220878"/>
                    <a:pt x="189293" y="217500"/>
                    <a:pt x="194678" y="216344"/>
                  </a:cubicBezTo>
                  <a:cubicBezTo>
                    <a:pt x="189661" y="208749"/>
                    <a:pt x="180657" y="205104"/>
                    <a:pt x="173596" y="199567"/>
                  </a:cubicBezTo>
                  <a:cubicBezTo>
                    <a:pt x="192747" y="202018"/>
                    <a:pt x="199885" y="223659"/>
                    <a:pt x="217170" y="223316"/>
                  </a:cubicBezTo>
                  <a:cubicBezTo>
                    <a:pt x="216077" y="214185"/>
                    <a:pt x="208534" y="211416"/>
                    <a:pt x="200304" y="209346"/>
                  </a:cubicBezTo>
                  <a:lnTo>
                    <a:pt x="200304" y="205155"/>
                  </a:lnTo>
                  <a:cubicBezTo>
                    <a:pt x="229793" y="206184"/>
                    <a:pt x="255371" y="231101"/>
                    <a:pt x="283248" y="216344"/>
                  </a:cubicBezTo>
                  <a:cubicBezTo>
                    <a:pt x="287147" y="202780"/>
                    <a:pt x="278980" y="193865"/>
                    <a:pt x="266369" y="192582"/>
                  </a:cubicBezTo>
                  <a:cubicBezTo>
                    <a:pt x="266509" y="185077"/>
                    <a:pt x="272478" y="190614"/>
                    <a:pt x="277622" y="189788"/>
                  </a:cubicBezTo>
                  <a:cubicBezTo>
                    <a:pt x="277063" y="183184"/>
                    <a:pt x="280517" y="180568"/>
                    <a:pt x="284645" y="178612"/>
                  </a:cubicBezTo>
                  <a:cubicBezTo>
                    <a:pt x="287464" y="186067"/>
                    <a:pt x="278638" y="181952"/>
                    <a:pt x="280416" y="188379"/>
                  </a:cubicBezTo>
                  <a:cubicBezTo>
                    <a:pt x="287578" y="190614"/>
                    <a:pt x="292379" y="195148"/>
                    <a:pt x="295884" y="200964"/>
                  </a:cubicBezTo>
                  <a:cubicBezTo>
                    <a:pt x="302298" y="201764"/>
                    <a:pt x="308127" y="196900"/>
                    <a:pt x="311353" y="202361"/>
                  </a:cubicBezTo>
                  <a:lnTo>
                    <a:pt x="311353" y="224713"/>
                  </a:lnTo>
                  <a:cubicBezTo>
                    <a:pt x="317004" y="223659"/>
                    <a:pt x="333336" y="216966"/>
                    <a:pt x="333857" y="227507"/>
                  </a:cubicBezTo>
                  <a:cubicBezTo>
                    <a:pt x="332486" y="230352"/>
                    <a:pt x="328447" y="230530"/>
                    <a:pt x="324002" y="230301"/>
                  </a:cubicBezTo>
                  <a:cubicBezTo>
                    <a:pt x="324370" y="236296"/>
                    <a:pt x="332828" y="235800"/>
                    <a:pt x="336651" y="234492"/>
                  </a:cubicBezTo>
                  <a:cubicBezTo>
                    <a:pt x="341122" y="247751"/>
                    <a:pt x="362178" y="244513"/>
                    <a:pt x="363372" y="261048"/>
                  </a:cubicBezTo>
                  <a:cubicBezTo>
                    <a:pt x="356273" y="267500"/>
                    <a:pt x="334797" y="259664"/>
                    <a:pt x="329628" y="268008"/>
                  </a:cubicBezTo>
                  <a:cubicBezTo>
                    <a:pt x="330746" y="274929"/>
                    <a:pt x="331444" y="278409"/>
                    <a:pt x="328218" y="283375"/>
                  </a:cubicBezTo>
                  <a:cubicBezTo>
                    <a:pt x="345490" y="288290"/>
                    <a:pt x="357492" y="276263"/>
                    <a:pt x="364769" y="266611"/>
                  </a:cubicBezTo>
                  <a:cubicBezTo>
                    <a:pt x="368350" y="271906"/>
                    <a:pt x="377380" y="271779"/>
                    <a:pt x="384441" y="273608"/>
                  </a:cubicBezTo>
                  <a:cubicBezTo>
                    <a:pt x="380072" y="280162"/>
                    <a:pt x="395770" y="296151"/>
                    <a:pt x="408343" y="290372"/>
                  </a:cubicBezTo>
                  <a:cubicBezTo>
                    <a:pt x="410349" y="283718"/>
                    <a:pt x="402463" y="286893"/>
                    <a:pt x="404139" y="280593"/>
                  </a:cubicBezTo>
                  <a:cubicBezTo>
                    <a:pt x="411111" y="279222"/>
                    <a:pt x="413677" y="282270"/>
                    <a:pt x="415366" y="286181"/>
                  </a:cubicBezTo>
                  <a:cubicBezTo>
                    <a:pt x="412356" y="290169"/>
                    <a:pt x="408266" y="293090"/>
                    <a:pt x="409752" y="301548"/>
                  </a:cubicBezTo>
                  <a:cubicBezTo>
                    <a:pt x="415975" y="299554"/>
                    <a:pt x="413423" y="306273"/>
                    <a:pt x="418185" y="305739"/>
                  </a:cubicBezTo>
                  <a:cubicBezTo>
                    <a:pt x="421614" y="299961"/>
                    <a:pt x="429374" y="307886"/>
                    <a:pt x="435051" y="308533"/>
                  </a:cubicBezTo>
                  <a:cubicBezTo>
                    <a:pt x="436295" y="313715"/>
                    <a:pt x="436638" y="316623"/>
                    <a:pt x="435051" y="323900"/>
                  </a:cubicBezTo>
                  <a:cubicBezTo>
                    <a:pt x="446024" y="330695"/>
                    <a:pt x="443407" y="350989"/>
                    <a:pt x="451916" y="360222"/>
                  </a:cubicBezTo>
                  <a:cubicBezTo>
                    <a:pt x="443738" y="369798"/>
                    <a:pt x="425970" y="369836"/>
                    <a:pt x="423811" y="385368"/>
                  </a:cubicBezTo>
                  <a:cubicBezTo>
                    <a:pt x="427863" y="389712"/>
                    <a:pt x="437248" y="388759"/>
                    <a:pt x="443484" y="390956"/>
                  </a:cubicBezTo>
                  <a:cubicBezTo>
                    <a:pt x="407911" y="389597"/>
                    <a:pt x="388988" y="404787"/>
                    <a:pt x="368985" y="418896"/>
                  </a:cubicBezTo>
                  <a:cubicBezTo>
                    <a:pt x="367957" y="424459"/>
                    <a:pt x="367957" y="424522"/>
                    <a:pt x="368985" y="430072"/>
                  </a:cubicBezTo>
                  <a:cubicBezTo>
                    <a:pt x="377990" y="438340"/>
                    <a:pt x="391896" y="441756"/>
                    <a:pt x="391477" y="459409"/>
                  </a:cubicBezTo>
                  <a:cubicBezTo>
                    <a:pt x="365772" y="453390"/>
                    <a:pt x="362115" y="474954"/>
                    <a:pt x="335241" y="467804"/>
                  </a:cubicBezTo>
                  <a:cubicBezTo>
                    <a:pt x="333781" y="483527"/>
                    <a:pt x="315760" y="462483"/>
                    <a:pt x="309943" y="474776"/>
                  </a:cubicBezTo>
                  <a:cubicBezTo>
                    <a:pt x="295109" y="470255"/>
                    <a:pt x="271246" y="457695"/>
                    <a:pt x="255117" y="467804"/>
                  </a:cubicBezTo>
                  <a:cubicBezTo>
                    <a:pt x="255790" y="474522"/>
                    <a:pt x="252514" y="477304"/>
                    <a:pt x="249504" y="480364"/>
                  </a:cubicBezTo>
                  <a:cubicBezTo>
                    <a:pt x="241325" y="480644"/>
                    <a:pt x="237426" y="485127"/>
                    <a:pt x="229819" y="485952"/>
                  </a:cubicBezTo>
                  <a:cubicBezTo>
                    <a:pt x="205244" y="516661"/>
                    <a:pt x="237858" y="533908"/>
                    <a:pt x="264972" y="534847"/>
                  </a:cubicBezTo>
                  <a:cubicBezTo>
                    <a:pt x="268770" y="535838"/>
                    <a:pt x="263956" y="528256"/>
                    <a:pt x="267766" y="529259"/>
                  </a:cubicBezTo>
                  <a:cubicBezTo>
                    <a:pt x="283578" y="532803"/>
                    <a:pt x="287693" y="526186"/>
                    <a:pt x="301510" y="525056"/>
                  </a:cubicBezTo>
                  <a:cubicBezTo>
                    <a:pt x="301574" y="516089"/>
                    <a:pt x="307009" y="521893"/>
                    <a:pt x="302920" y="513892"/>
                  </a:cubicBezTo>
                  <a:cubicBezTo>
                    <a:pt x="321030" y="513181"/>
                    <a:pt x="330022" y="527227"/>
                    <a:pt x="346506" y="523671"/>
                  </a:cubicBezTo>
                  <a:cubicBezTo>
                    <a:pt x="351675" y="512406"/>
                    <a:pt x="341680" y="509308"/>
                    <a:pt x="339458" y="501319"/>
                  </a:cubicBezTo>
                  <a:cubicBezTo>
                    <a:pt x="343268" y="501713"/>
                    <a:pt x="345833" y="493826"/>
                    <a:pt x="347903" y="497116"/>
                  </a:cubicBezTo>
                  <a:cubicBezTo>
                    <a:pt x="348589" y="501535"/>
                    <a:pt x="345363" y="502069"/>
                    <a:pt x="346506" y="506907"/>
                  </a:cubicBezTo>
                  <a:cubicBezTo>
                    <a:pt x="350989" y="507111"/>
                    <a:pt x="350672" y="512076"/>
                    <a:pt x="354939" y="512495"/>
                  </a:cubicBezTo>
                  <a:cubicBezTo>
                    <a:pt x="357390" y="509828"/>
                    <a:pt x="360197" y="507479"/>
                    <a:pt x="364769" y="506907"/>
                  </a:cubicBezTo>
                  <a:cubicBezTo>
                    <a:pt x="362267" y="511390"/>
                    <a:pt x="363956" y="520065"/>
                    <a:pt x="361950" y="525056"/>
                  </a:cubicBezTo>
                  <a:cubicBezTo>
                    <a:pt x="371373" y="527456"/>
                    <a:pt x="368287" y="517398"/>
                    <a:pt x="371792" y="513892"/>
                  </a:cubicBezTo>
                  <a:cubicBezTo>
                    <a:pt x="376694" y="516521"/>
                    <a:pt x="378040" y="513194"/>
                    <a:pt x="380238" y="509701"/>
                  </a:cubicBezTo>
                  <a:cubicBezTo>
                    <a:pt x="381558" y="511301"/>
                    <a:pt x="382600" y="513181"/>
                    <a:pt x="383578" y="515137"/>
                  </a:cubicBezTo>
                  <a:cubicBezTo>
                    <a:pt x="382193" y="514985"/>
                    <a:pt x="381152" y="514489"/>
                    <a:pt x="380238" y="513892"/>
                  </a:cubicBezTo>
                  <a:cubicBezTo>
                    <a:pt x="380911" y="518299"/>
                    <a:pt x="377698" y="518820"/>
                    <a:pt x="378828" y="523671"/>
                  </a:cubicBezTo>
                  <a:cubicBezTo>
                    <a:pt x="382612" y="523163"/>
                    <a:pt x="382270" y="518566"/>
                    <a:pt x="383997" y="516039"/>
                  </a:cubicBezTo>
                  <a:cubicBezTo>
                    <a:pt x="388277" y="525208"/>
                    <a:pt x="390309" y="536575"/>
                    <a:pt x="401320" y="539038"/>
                  </a:cubicBezTo>
                  <a:cubicBezTo>
                    <a:pt x="400748" y="542404"/>
                    <a:pt x="403885" y="542074"/>
                    <a:pt x="402704" y="546023"/>
                  </a:cubicBezTo>
                  <a:cubicBezTo>
                    <a:pt x="407136" y="547611"/>
                    <a:pt x="406133" y="543826"/>
                    <a:pt x="408343" y="543229"/>
                  </a:cubicBezTo>
                  <a:cubicBezTo>
                    <a:pt x="410743" y="548005"/>
                    <a:pt x="406806" y="551878"/>
                    <a:pt x="409752" y="557187"/>
                  </a:cubicBezTo>
                  <a:cubicBezTo>
                    <a:pt x="415836" y="558584"/>
                    <a:pt x="417550" y="555625"/>
                    <a:pt x="420992" y="554405"/>
                  </a:cubicBezTo>
                  <a:cubicBezTo>
                    <a:pt x="421144" y="558736"/>
                    <a:pt x="419277" y="561073"/>
                    <a:pt x="418185" y="564184"/>
                  </a:cubicBezTo>
                  <a:cubicBezTo>
                    <a:pt x="424319" y="565162"/>
                    <a:pt x="426097" y="561809"/>
                    <a:pt x="432244" y="562775"/>
                  </a:cubicBezTo>
                  <a:cubicBezTo>
                    <a:pt x="434162" y="559587"/>
                    <a:pt x="428612" y="557530"/>
                    <a:pt x="432244" y="557187"/>
                  </a:cubicBezTo>
                  <a:cubicBezTo>
                    <a:pt x="437197" y="565315"/>
                    <a:pt x="453161" y="562483"/>
                    <a:pt x="457555" y="571157"/>
                  </a:cubicBezTo>
                  <a:cubicBezTo>
                    <a:pt x="449719" y="575957"/>
                    <a:pt x="440931" y="579805"/>
                    <a:pt x="429425" y="580948"/>
                  </a:cubicBezTo>
                  <a:cubicBezTo>
                    <a:pt x="435559" y="582879"/>
                    <a:pt x="436067" y="593420"/>
                    <a:pt x="442074" y="597712"/>
                  </a:cubicBezTo>
                  <a:cubicBezTo>
                    <a:pt x="443814" y="598944"/>
                    <a:pt x="448894" y="598017"/>
                    <a:pt x="451916" y="599109"/>
                  </a:cubicBezTo>
                  <a:cubicBezTo>
                    <a:pt x="470827" y="605942"/>
                    <a:pt x="482460" y="620712"/>
                    <a:pt x="503923" y="618655"/>
                  </a:cubicBezTo>
                  <a:cubicBezTo>
                    <a:pt x="505079" y="615149"/>
                    <a:pt x="510336" y="615721"/>
                    <a:pt x="515175" y="615861"/>
                  </a:cubicBezTo>
                  <a:cubicBezTo>
                    <a:pt x="520306" y="649109"/>
                    <a:pt x="564159" y="642327"/>
                    <a:pt x="593890" y="649389"/>
                  </a:cubicBezTo>
                  <a:cubicBezTo>
                    <a:pt x="611682" y="653618"/>
                    <a:pt x="623785" y="666242"/>
                    <a:pt x="645909" y="663371"/>
                  </a:cubicBezTo>
                  <a:cubicBezTo>
                    <a:pt x="646087" y="657123"/>
                    <a:pt x="641438" y="655688"/>
                    <a:pt x="640270" y="650798"/>
                  </a:cubicBezTo>
                  <a:cubicBezTo>
                    <a:pt x="641159" y="647941"/>
                    <a:pt x="647382" y="650405"/>
                    <a:pt x="645909" y="645210"/>
                  </a:cubicBezTo>
                  <a:cubicBezTo>
                    <a:pt x="639584" y="637044"/>
                    <a:pt x="626719" y="635393"/>
                    <a:pt x="626224" y="621461"/>
                  </a:cubicBezTo>
                  <a:cubicBezTo>
                    <a:pt x="606793" y="619455"/>
                    <a:pt x="600621" y="598030"/>
                    <a:pt x="582637" y="599109"/>
                  </a:cubicBezTo>
                  <a:lnTo>
                    <a:pt x="582637" y="593521"/>
                  </a:lnTo>
                  <a:cubicBezTo>
                    <a:pt x="562330" y="589038"/>
                    <a:pt x="550773" y="575830"/>
                    <a:pt x="543280" y="558596"/>
                  </a:cubicBezTo>
                  <a:cubicBezTo>
                    <a:pt x="544690" y="558596"/>
                    <a:pt x="544969" y="557453"/>
                    <a:pt x="546100" y="557187"/>
                  </a:cubicBezTo>
                  <a:cubicBezTo>
                    <a:pt x="552970" y="557822"/>
                    <a:pt x="558203" y="560070"/>
                    <a:pt x="565772" y="559993"/>
                  </a:cubicBezTo>
                  <a:cubicBezTo>
                    <a:pt x="569366" y="568985"/>
                    <a:pt x="577278" y="573697"/>
                    <a:pt x="586854" y="576745"/>
                  </a:cubicBezTo>
                  <a:cubicBezTo>
                    <a:pt x="587768" y="570230"/>
                    <a:pt x="579386" y="565632"/>
                    <a:pt x="584060" y="559993"/>
                  </a:cubicBezTo>
                  <a:cubicBezTo>
                    <a:pt x="590308" y="568350"/>
                    <a:pt x="597700" y="582561"/>
                    <a:pt x="610755" y="579539"/>
                  </a:cubicBezTo>
                  <a:cubicBezTo>
                    <a:pt x="611936" y="581164"/>
                    <a:pt x="612609" y="583311"/>
                    <a:pt x="612165" y="586536"/>
                  </a:cubicBezTo>
                  <a:cubicBezTo>
                    <a:pt x="620191" y="581761"/>
                    <a:pt x="619582" y="592810"/>
                    <a:pt x="623417" y="596315"/>
                  </a:cubicBezTo>
                  <a:cubicBezTo>
                    <a:pt x="622350" y="590156"/>
                    <a:pt x="624484" y="587146"/>
                    <a:pt x="627634" y="585152"/>
                  </a:cubicBezTo>
                  <a:cubicBezTo>
                    <a:pt x="629996" y="591642"/>
                    <a:pt x="635101" y="595401"/>
                    <a:pt x="640270" y="599109"/>
                  </a:cubicBezTo>
                  <a:cubicBezTo>
                    <a:pt x="642099" y="595642"/>
                    <a:pt x="637133" y="592315"/>
                    <a:pt x="640270" y="592112"/>
                  </a:cubicBezTo>
                  <a:cubicBezTo>
                    <a:pt x="651370" y="594906"/>
                    <a:pt x="659638" y="605332"/>
                    <a:pt x="672604" y="601891"/>
                  </a:cubicBezTo>
                  <a:cubicBezTo>
                    <a:pt x="671423" y="613321"/>
                    <a:pt x="673646" y="621347"/>
                    <a:pt x="683844" y="621461"/>
                  </a:cubicBezTo>
                  <a:cubicBezTo>
                    <a:pt x="688771" y="610273"/>
                    <a:pt x="672084" y="601662"/>
                    <a:pt x="674014" y="593521"/>
                  </a:cubicBezTo>
                  <a:cubicBezTo>
                    <a:pt x="679183" y="595833"/>
                    <a:pt x="682904" y="599579"/>
                    <a:pt x="688060" y="601891"/>
                  </a:cubicBezTo>
                  <a:cubicBezTo>
                    <a:pt x="689724" y="599821"/>
                    <a:pt x="691591" y="597954"/>
                    <a:pt x="693686" y="596315"/>
                  </a:cubicBezTo>
                  <a:cubicBezTo>
                    <a:pt x="689432" y="589381"/>
                    <a:pt x="684593" y="582993"/>
                    <a:pt x="678243" y="578142"/>
                  </a:cubicBezTo>
                  <a:cubicBezTo>
                    <a:pt x="677786" y="574446"/>
                    <a:pt x="686104" y="579462"/>
                    <a:pt x="683844" y="573951"/>
                  </a:cubicBezTo>
                  <a:cubicBezTo>
                    <a:pt x="684923" y="568706"/>
                    <a:pt x="676389" y="572998"/>
                    <a:pt x="678243" y="566978"/>
                  </a:cubicBezTo>
                  <a:cubicBezTo>
                    <a:pt x="678586" y="560743"/>
                    <a:pt x="683298" y="565378"/>
                    <a:pt x="685253" y="562775"/>
                  </a:cubicBezTo>
                  <a:cubicBezTo>
                    <a:pt x="684631" y="560044"/>
                    <a:pt x="676427" y="557733"/>
                    <a:pt x="681037" y="554405"/>
                  </a:cubicBezTo>
                  <a:cubicBezTo>
                    <a:pt x="689254" y="559282"/>
                    <a:pt x="685330" y="576211"/>
                    <a:pt x="699325" y="575348"/>
                  </a:cubicBezTo>
                  <a:cubicBezTo>
                    <a:pt x="696861" y="567702"/>
                    <a:pt x="700227" y="560019"/>
                    <a:pt x="696493" y="548830"/>
                  </a:cubicBezTo>
                  <a:cubicBezTo>
                    <a:pt x="698157" y="548601"/>
                    <a:pt x="700493" y="549059"/>
                    <a:pt x="700709" y="547420"/>
                  </a:cubicBezTo>
                  <a:cubicBezTo>
                    <a:pt x="691464" y="544677"/>
                    <a:pt x="703414" y="543115"/>
                    <a:pt x="699325" y="537629"/>
                  </a:cubicBezTo>
                  <a:cubicBezTo>
                    <a:pt x="691959" y="535444"/>
                    <a:pt x="691832" y="540461"/>
                    <a:pt x="688060" y="541832"/>
                  </a:cubicBezTo>
                  <a:cubicBezTo>
                    <a:pt x="685825" y="535749"/>
                    <a:pt x="692950" y="536765"/>
                    <a:pt x="689470" y="533450"/>
                  </a:cubicBezTo>
                  <a:cubicBezTo>
                    <a:pt x="688428" y="530301"/>
                    <a:pt x="681583" y="532904"/>
                    <a:pt x="678243" y="532041"/>
                  </a:cubicBezTo>
                  <a:cubicBezTo>
                    <a:pt x="676249" y="525170"/>
                    <a:pt x="669226" y="523290"/>
                    <a:pt x="665581" y="518083"/>
                  </a:cubicBezTo>
                  <a:cubicBezTo>
                    <a:pt x="675284" y="518883"/>
                    <a:pt x="677291" y="512013"/>
                    <a:pt x="678243" y="504113"/>
                  </a:cubicBezTo>
                  <a:cubicBezTo>
                    <a:pt x="671944" y="502056"/>
                    <a:pt x="673912" y="508203"/>
                    <a:pt x="668388" y="506907"/>
                  </a:cubicBezTo>
                  <a:cubicBezTo>
                    <a:pt x="668464" y="504990"/>
                    <a:pt x="667727" y="503847"/>
                    <a:pt x="666978" y="502716"/>
                  </a:cubicBezTo>
                  <a:cubicBezTo>
                    <a:pt x="667207" y="497801"/>
                    <a:pt x="673912" y="499351"/>
                    <a:pt x="672604" y="492925"/>
                  </a:cubicBezTo>
                  <a:cubicBezTo>
                    <a:pt x="668070" y="489127"/>
                    <a:pt x="663803" y="494525"/>
                    <a:pt x="659955" y="495731"/>
                  </a:cubicBezTo>
                  <a:cubicBezTo>
                    <a:pt x="655345" y="493801"/>
                    <a:pt x="657504" y="485127"/>
                    <a:pt x="651522" y="484543"/>
                  </a:cubicBezTo>
                  <a:cubicBezTo>
                    <a:pt x="648614" y="487248"/>
                    <a:pt x="651992" y="496201"/>
                    <a:pt x="645909" y="495731"/>
                  </a:cubicBezTo>
                  <a:cubicBezTo>
                    <a:pt x="646963" y="489267"/>
                    <a:pt x="644334" y="490029"/>
                    <a:pt x="640270" y="491528"/>
                  </a:cubicBezTo>
                  <a:lnTo>
                    <a:pt x="640270" y="485952"/>
                  </a:lnTo>
                  <a:cubicBezTo>
                    <a:pt x="632079" y="487133"/>
                    <a:pt x="631380" y="480822"/>
                    <a:pt x="626224" y="478967"/>
                  </a:cubicBezTo>
                  <a:cubicBezTo>
                    <a:pt x="625627" y="482104"/>
                    <a:pt x="623214" y="483412"/>
                    <a:pt x="622007" y="485952"/>
                  </a:cubicBezTo>
                  <a:cubicBezTo>
                    <a:pt x="621334" y="479450"/>
                    <a:pt x="620102" y="476618"/>
                    <a:pt x="622007" y="470585"/>
                  </a:cubicBezTo>
                  <a:cubicBezTo>
                    <a:pt x="616445" y="468795"/>
                    <a:pt x="618604" y="474649"/>
                    <a:pt x="614984" y="474776"/>
                  </a:cubicBezTo>
                  <a:cubicBezTo>
                    <a:pt x="617448" y="463930"/>
                    <a:pt x="606196" y="466737"/>
                    <a:pt x="605142" y="459409"/>
                  </a:cubicBezTo>
                  <a:cubicBezTo>
                    <a:pt x="605713" y="456247"/>
                    <a:pt x="613371" y="460133"/>
                    <a:pt x="610755" y="453821"/>
                  </a:cubicBezTo>
                  <a:cubicBezTo>
                    <a:pt x="608406" y="450113"/>
                    <a:pt x="602691" y="456577"/>
                    <a:pt x="600925" y="451027"/>
                  </a:cubicBezTo>
                  <a:cubicBezTo>
                    <a:pt x="599313" y="446633"/>
                    <a:pt x="603135" y="447636"/>
                    <a:pt x="603732" y="445439"/>
                  </a:cubicBezTo>
                  <a:cubicBezTo>
                    <a:pt x="597065" y="437934"/>
                    <a:pt x="589711" y="443687"/>
                    <a:pt x="582637" y="446836"/>
                  </a:cubicBezTo>
                  <a:cubicBezTo>
                    <a:pt x="581101" y="440181"/>
                    <a:pt x="587781" y="441667"/>
                    <a:pt x="586854" y="435660"/>
                  </a:cubicBezTo>
                  <a:lnTo>
                    <a:pt x="577011" y="435660"/>
                  </a:lnTo>
                  <a:cubicBezTo>
                    <a:pt x="579170" y="428866"/>
                    <a:pt x="572947" y="430390"/>
                    <a:pt x="572808" y="425881"/>
                  </a:cubicBezTo>
                  <a:cubicBezTo>
                    <a:pt x="577278" y="425665"/>
                    <a:pt x="576338" y="420090"/>
                    <a:pt x="578421" y="417499"/>
                  </a:cubicBezTo>
                  <a:cubicBezTo>
                    <a:pt x="583158" y="418363"/>
                    <a:pt x="579716" y="427380"/>
                    <a:pt x="582637" y="430072"/>
                  </a:cubicBezTo>
                  <a:cubicBezTo>
                    <a:pt x="593953" y="430123"/>
                    <a:pt x="604964" y="429907"/>
                    <a:pt x="606539" y="420293"/>
                  </a:cubicBezTo>
                  <a:cubicBezTo>
                    <a:pt x="600087" y="414108"/>
                    <a:pt x="585914" y="408203"/>
                    <a:pt x="588276" y="397941"/>
                  </a:cubicBezTo>
                  <a:cubicBezTo>
                    <a:pt x="596315" y="398792"/>
                    <a:pt x="597598" y="406349"/>
                    <a:pt x="606539" y="406311"/>
                  </a:cubicBezTo>
                  <a:cubicBezTo>
                    <a:pt x="604253" y="400557"/>
                    <a:pt x="602615" y="398119"/>
                    <a:pt x="609358" y="396544"/>
                  </a:cubicBezTo>
                  <a:cubicBezTo>
                    <a:pt x="605332" y="394944"/>
                    <a:pt x="602780" y="391909"/>
                    <a:pt x="598106" y="390956"/>
                  </a:cubicBezTo>
                  <a:cubicBezTo>
                    <a:pt x="608952" y="392887"/>
                    <a:pt x="613905" y="388962"/>
                    <a:pt x="620598" y="386765"/>
                  </a:cubicBezTo>
                  <a:cubicBezTo>
                    <a:pt x="616546" y="400545"/>
                    <a:pt x="633031" y="393953"/>
                    <a:pt x="629031" y="407708"/>
                  </a:cubicBezTo>
                  <a:cubicBezTo>
                    <a:pt x="636358" y="407022"/>
                    <a:pt x="643026" y="410210"/>
                    <a:pt x="650113" y="413308"/>
                  </a:cubicBezTo>
                  <a:cubicBezTo>
                    <a:pt x="648944" y="414921"/>
                    <a:pt x="648271" y="417055"/>
                    <a:pt x="648703" y="420293"/>
                  </a:cubicBezTo>
                  <a:cubicBezTo>
                    <a:pt x="663549" y="419671"/>
                    <a:pt x="674395" y="415086"/>
                    <a:pt x="683844" y="409117"/>
                  </a:cubicBezTo>
                  <a:cubicBezTo>
                    <a:pt x="683818" y="412407"/>
                    <a:pt x="686282" y="413232"/>
                    <a:pt x="685253" y="417499"/>
                  </a:cubicBezTo>
                  <a:cubicBezTo>
                    <a:pt x="672630" y="417982"/>
                    <a:pt x="662139" y="420598"/>
                    <a:pt x="662774" y="434263"/>
                  </a:cubicBezTo>
                  <a:cubicBezTo>
                    <a:pt x="667524" y="439610"/>
                    <a:pt x="673989" y="431952"/>
                    <a:pt x="679627" y="435660"/>
                  </a:cubicBezTo>
                  <a:cubicBezTo>
                    <a:pt x="678675" y="438416"/>
                    <a:pt x="671271" y="434797"/>
                    <a:pt x="672604" y="439851"/>
                  </a:cubicBezTo>
                  <a:cubicBezTo>
                    <a:pt x="671944" y="444246"/>
                    <a:pt x="679056" y="440893"/>
                    <a:pt x="679627" y="444042"/>
                  </a:cubicBezTo>
                  <a:cubicBezTo>
                    <a:pt x="679030" y="446697"/>
                    <a:pt x="676605" y="447560"/>
                    <a:pt x="676821" y="451027"/>
                  </a:cubicBezTo>
                  <a:cubicBezTo>
                    <a:pt x="679704" y="455485"/>
                    <a:pt x="686041" y="448386"/>
                    <a:pt x="688060" y="452424"/>
                  </a:cubicBezTo>
                  <a:cubicBezTo>
                    <a:pt x="687933" y="454621"/>
                    <a:pt x="684491" y="453517"/>
                    <a:pt x="685253" y="456603"/>
                  </a:cubicBezTo>
                  <a:cubicBezTo>
                    <a:pt x="691286" y="456209"/>
                    <a:pt x="689838" y="463232"/>
                    <a:pt x="693686" y="464997"/>
                  </a:cubicBezTo>
                  <a:cubicBezTo>
                    <a:pt x="699490" y="465620"/>
                    <a:pt x="698969" y="459994"/>
                    <a:pt x="703541" y="459409"/>
                  </a:cubicBezTo>
                  <a:cubicBezTo>
                    <a:pt x="707936" y="460159"/>
                    <a:pt x="705904" y="467296"/>
                    <a:pt x="710565" y="467804"/>
                  </a:cubicBezTo>
                  <a:cubicBezTo>
                    <a:pt x="713663" y="463918"/>
                    <a:pt x="716407" y="463829"/>
                    <a:pt x="721804" y="464997"/>
                  </a:cubicBezTo>
                  <a:cubicBezTo>
                    <a:pt x="722414" y="471703"/>
                    <a:pt x="727456" y="477126"/>
                    <a:pt x="733056" y="474776"/>
                  </a:cubicBezTo>
                  <a:cubicBezTo>
                    <a:pt x="738568" y="461238"/>
                    <a:pt x="733996" y="449986"/>
                    <a:pt x="728840" y="439851"/>
                  </a:cubicBezTo>
                  <a:cubicBezTo>
                    <a:pt x="733336" y="441058"/>
                    <a:pt x="733234" y="437705"/>
                    <a:pt x="734453" y="435660"/>
                  </a:cubicBezTo>
                  <a:cubicBezTo>
                    <a:pt x="728637" y="436321"/>
                    <a:pt x="727481" y="432358"/>
                    <a:pt x="724623" y="430072"/>
                  </a:cubicBezTo>
                  <a:cubicBezTo>
                    <a:pt x="731354" y="432574"/>
                    <a:pt x="729157" y="426199"/>
                    <a:pt x="731647" y="424484"/>
                  </a:cubicBezTo>
                  <a:cubicBezTo>
                    <a:pt x="737552" y="427456"/>
                    <a:pt x="742188" y="431711"/>
                    <a:pt x="748512" y="434263"/>
                  </a:cubicBezTo>
                  <a:cubicBezTo>
                    <a:pt x="750722" y="429590"/>
                    <a:pt x="750392" y="431101"/>
                    <a:pt x="756945" y="431469"/>
                  </a:cubicBezTo>
                  <a:cubicBezTo>
                    <a:pt x="757148" y="425678"/>
                    <a:pt x="750722" y="426478"/>
                    <a:pt x="752729" y="418896"/>
                  </a:cubicBezTo>
                  <a:cubicBezTo>
                    <a:pt x="756780" y="418731"/>
                    <a:pt x="761936" y="419658"/>
                    <a:pt x="763981" y="417499"/>
                  </a:cubicBezTo>
                  <a:cubicBezTo>
                    <a:pt x="765479" y="412280"/>
                    <a:pt x="760488" y="413512"/>
                    <a:pt x="761161" y="409117"/>
                  </a:cubicBezTo>
                  <a:cubicBezTo>
                    <a:pt x="764933" y="407720"/>
                    <a:pt x="768578" y="406234"/>
                    <a:pt x="773811" y="406311"/>
                  </a:cubicBezTo>
                  <a:cubicBezTo>
                    <a:pt x="771499" y="396989"/>
                    <a:pt x="756373" y="400380"/>
                    <a:pt x="749909" y="395147"/>
                  </a:cubicBezTo>
                  <a:cubicBezTo>
                    <a:pt x="754214" y="397078"/>
                    <a:pt x="759917" y="395808"/>
                    <a:pt x="762571" y="392353"/>
                  </a:cubicBezTo>
                  <a:cubicBezTo>
                    <a:pt x="762863" y="387883"/>
                    <a:pt x="756424" y="390080"/>
                    <a:pt x="756945" y="385368"/>
                  </a:cubicBezTo>
                  <a:cubicBezTo>
                    <a:pt x="763536" y="384873"/>
                    <a:pt x="766838" y="387629"/>
                    <a:pt x="769607" y="390956"/>
                  </a:cubicBezTo>
                  <a:cubicBezTo>
                    <a:pt x="777582" y="390969"/>
                    <a:pt x="784974" y="390398"/>
                    <a:pt x="786460" y="383959"/>
                  </a:cubicBezTo>
                  <a:cubicBezTo>
                    <a:pt x="783805" y="383336"/>
                    <a:pt x="778001" y="385864"/>
                    <a:pt x="779437" y="381177"/>
                  </a:cubicBezTo>
                  <a:cubicBezTo>
                    <a:pt x="778992" y="377469"/>
                    <a:pt x="787323" y="382485"/>
                    <a:pt x="785063" y="376986"/>
                  </a:cubicBezTo>
                  <a:cubicBezTo>
                    <a:pt x="782739" y="372757"/>
                    <a:pt x="773988" y="374954"/>
                    <a:pt x="772401" y="370001"/>
                  </a:cubicBezTo>
                  <a:cubicBezTo>
                    <a:pt x="777773" y="365912"/>
                    <a:pt x="789927" y="382054"/>
                    <a:pt x="794893" y="3700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 name="Free Form 21"/>
            <p:cNvSpPr/>
            <p:nvPr/>
          </p:nvSpPr>
          <p:spPr>
            <a:xfrm>
              <a:off x="4922286" y="1217123"/>
              <a:ext cx="1146823" cy="1227950"/>
            </a:xfrm>
            <a:custGeom>
              <a:avLst/>
              <a:gdLst/>
              <a:ahLst/>
              <a:cxnLst/>
              <a:rect l="0" t="0" r="0" b="0"/>
              <a:pathLst>
                <a:path w="1146822" h="1227950">
                  <a:moveTo>
                    <a:pt x="157124" y="263880"/>
                  </a:moveTo>
                  <a:cubicBezTo>
                    <a:pt x="155168" y="267906"/>
                    <a:pt x="160959" y="270979"/>
                    <a:pt x="157124" y="272275"/>
                  </a:cubicBezTo>
                  <a:cubicBezTo>
                    <a:pt x="157175" y="268033"/>
                    <a:pt x="152209" y="268795"/>
                    <a:pt x="148691" y="268084"/>
                  </a:cubicBezTo>
                  <a:cubicBezTo>
                    <a:pt x="139776" y="281101"/>
                    <a:pt x="124968" y="288277"/>
                    <a:pt x="110744" y="296011"/>
                  </a:cubicBezTo>
                  <a:cubicBezTo>
                    <a:pt x="107505" y="296443"/>
                    <a:pt x="109181" y="291985"/>
                    <a:pt x="106527" y="291820"/>
                  </a:cubicBezTo>
                  <a:cubicBezTo>
                    <a:pt x="104927" y="296214"/>
                    <a:pt x="108737" y="295224"/>
                    <a:pt x="109347" y="297408"/>
                  </a:cubicBezTo>
                  <a:cubicBezTo>
                    <a:pt x="104876" y="298551"/>
                    <a:pt x="103670" y="302933"/>
                    <a:pt x="98094" y="303009"/>
                  </a:cubicBezTo>
                  <a:lnTo>
                    <a:pt x="98094" y="312775"/>
                  </a:lnTo>
                  <a:cubicBezTo>
                    <a:pt x="111086" y="314464"/>
                    <a:pt x="133007" y="316826"/>
                    <a:pt x="140258" y="308597"/>
                  </a:cubicBezTo>
                  <a:cubicBezTo>
                    <a:pt x="139204" y="313588"/>
                    <a:pt x="135966" y="316407"/>
                    <a:pt x="137452" y="323951"/>
                  </a:cubicBezTo>
                  <a:cubicBezTo>
                    <a:pt x="149821" y="342011"/>
                    <a:pt x="123685" y="355104"/>
                    <a:pt x="102311" y="353288"/>
                  </a:cubicBezTo>
                  <a:cubicBezTo>
                    <a:pt x="95516" y="359105"/>
                    <a:pt x="84963" y="361188"/>
                    <a:pt x="74193" y="363067"/>
                  </a:cubicBezTo>
                  <a:cubicBezTo>
                    <a:pt x="71196" y="373595"/>
                    <a:pt x="57645" y="373634"/>
                    <a:pt x="46088" y="375640"/>
                  </a:cubicBezTo>
                  <a:cubicBezTo>
                    <a:pt x="42595" y="392734"/>
                    <a:pt x="0" y="378180"/>
                    <a:pt x="8128" y="402183"/>
                  </a:cubicBezTo>
                  <a:cubicBezTo>
                    <a:pt x="7099" y="404418"/>
                    <a:pt x="1244" y="401866"/>
                    <a:pt x="2514" y="406387"/>
                  </a:cubicBezTo>
                  <a:cubicBezTo>
                    <a:pt x="8267" y="409956"/>
                    <a:pt x="15709" y="411886"/>
                    <a:pt x="19380" y="417550"/>
                  </a:cubicBezTo>
                  <a:cubicBezTo>
                    <a:pt x="33464" y="421805"/>
                    <a:pt x="44107" y="417817"/>
                    <a:pt x="53111" y="416153"/>
                  </a:cubicBezTo>
                  <a:cubicBezTo>
                    <a:pt x="54381" y="422059"/>
                    <a:pt x="45173" y="417576"/>
                    <a:pt x="46088" y="423151"/>
                  </a:cubicBezTo>
                  <a:cubicBezTo>
                    <a:pt x="47155" y="427202"/>
                    <a:pt x="57670" y="421868"/>
                    <a:pt x="58737" y="425932"/>
                  </a:cubicBezTo>
                  <a:cubicBezTo>
                    <a:pt x="56235" y="426250"/>
                    <a:pt x="51701" y="424522"/>
                    <a:pt x="53111" y="428739"/>
                  </a:cubicBezTo>
                  <a:cubicBezTo>
                    <a:pt x="61214" y="431774"/>
                    <a:pt x="70523" y="431482"/>
                    <a:pt x="79832" y="430123"/>
                  </a:cubicBezTo>
                  <a:cubicBezTo>
                    <a:pt x="80594" y="428091"/>
                    <a:pt x="78181" y="422897"/>
                    <a:pt x="81229" y="423151"/>
                  </a:cubicBezTo>
                  <a:cubicBezTo>
                    <a:pt x="102387" y="438010"/>
                    <a:pt x="118249" y="400659"/>
                    <a:pt x="130429" y="423151"/>
                  </a:cubicBezTo>
                  <a:cubicBezTo>
                    <a:pt x="130136" y="424713"/>
                    <a:pt x="128866" y="425310"/>
                    <a:pt x="127622" y="425932"/>
                  </a:cubicBezTo>
                  <a:cubicBezTo>
                    <a:pt x="124853" y="426351"/>
                    <a:pt x="124828" y="424053"/>
                    <a:pt x="123405" y="423151"/>
                  </a:cubicBezTo>
                  <a:cubicBezTo>
                    <a:pt x="123240" y="424840"/>
                    <a:pt x="122986" y="426440"/>
                    <a:pt x="120586" y="425932"/>
                  </a:cubicBezTo>
                  <a:cubicBezTo>
                    <a:pt x="119862" y="429577"/>
                    <a:pt x="128739" y="430682"/>
                    <a:pt x="123405" y="434314"/>
                  </a:cubicBezTo>
                  <a:cubicBezTo>
                    <a:pt x="110350" y="425678"/>
                    <a:pt x="89255" y="432549"/>
                    <a:pt x="75615" y="435711"/>
                  </a:cubicBezTo>
                  <a:cubicBezTo>
                    <a:pt x="72834" y="440956"/>
                    <a:pt x="82816" y="440436"/>
                    <a:pt x="78409" y="442709"/>
                  </a:cubicBezTo>
                  <a:cubicBezTo>
                    <a:pt x="58267" y="443166"/>
                    <a:pt x="35598" y="441134"/>
                    <a:pt x="30632" y="456666"/>
                  </a:cubicBezTo>
                  <a:cubicBezTo>
                    <a:pt x="41757" y="454456"/>
                    <a:pt x="38684" y="466356"/>
                    <a:pt x="50304" y="463651"/>
                  </a:cubicBezTo>
                  <a:cubicBezTo>
                    <a:pt x="52590" y="459816"/>
                    <a:pt x="56108" y="449922"/>
                    <a:pt x="61544" y="453872"/>
                  </a:cubicBezTo>
                  <a:cubicBezTo>
                    <a:pt x="57175" y="454202"/>
                    <a:pt x="57162" y="458838"/>
                    <a:pt x="55930" y="462254"/>
                  </a:cubicBezTo>
                  <a:cubicBezTo>
                    <a:pt x="64744" y="468312"/>
                    <a:pt x="83515" y="462330"/>
                    <a:pt x="92481" y="465048"/>
                  </a:cubicBezTo>
                  <a:cubicBezTo>
                    <a:pt x="86347" y="472935"/>
                    <a:pt x="66852" y="467550"/>
                    <a:pt x="64363" y="479018"/>
                  </a:cubicBezTo>
                  <a:cubicBezTo>
                    <a:pt x="78460" y="490880"/>
                    <a:pt x="99618" y="495515"/>
                    <a:pt x="123405" y="491591"/>
                  </a:cubicBezTo>
                  <a:cubicBezTo>
                    <a:pt x="118757" y="489242"/>
                    <a:pt x="112293" y="488645"/>
                    <a:pt x="112153" y="481812"/>
                  </a:cubicBezTo>
                  <a:cubicBezTo>
                    <a:pt x="120281" y="480237"/>
                    <a:pt x="120091" y="486956"/>
                    <a:pt x="127622" y="486003"/>
                  </a:cubicBezTo>
                  <a:cubicBezTo>
                    <a:pt x="131368" y="482282"/>
                    <a:pt x="134899" y="478332"/>
                    <a:pt x="140258" y="476224"/>
                  </a:cubicBezTo>
                  <a:cubicBezTo>
                    <a:pt x="142506" y="481152"/>
                    <a:pt x="138836" y="483870"/>
                    <a:pt x="143078" y="487400"/>
                  </a:cubicBezTo>
                  <a:cubicBezTo>
                    <a:pt x="150342" y="482523"/>
                    <a:pt x="161137" y="481139"/>
                    <a:pt x="165582" y="473430"/>
                  </a:cubicBezTo>
                  <a:cubicBezTo>
                    <a:pt x="171183" y="472046"/>
                    <a:pt x="169799" y="477621"/>
                    <a:pt x="175399" y="476224"/>
                  </a:cubicBezTo>
                  <a:cubicBezTo>
                    <a:pt x="191579" y="462076"/>
                    <a:pt x="211912" y="471855"/>
                    <a:pt x="241477" y="469239"/>
                  </a:cubicBezTo>
                  <a:lnTo>
                    <a:pt x="241477" y="473430"/>
                  </a:lnTo>
                  <a:cubicBezTo>
                    <a:pt x="247561" y="474827"/>
                    <a:pt x="249262" y="471868"/>
                    <a:pt x="252717" y="470636"/>
                  </a:cubicBezTo>
                  <a:cubicBezTo>
                    <a:pt x="257568" y="474586"/>
                    <a:pt x="266230" y="481939"/>
                    <a:pt x="272402" y="476224"/>
                  </a:cubicBezTo>
                  <a:cubicBezTo>
                    <a:pt x="273227" y="482066"/>
                    <a:pt x="281266" y="482879"/>
                    <a:pt x="286461" y="480415"/>
                  </a:cubicBezTo>
                  <a:cubicBezTo>
                    <a:pt x="295313" y="486511"/>
                    <a:pt x="296418" y="500303"/>
                    <a:pt x="303314" y="508355"/>
                  </a:cubicBezTo>
                  <a:cubicBezTo>
                    <a:pt x="313880" y="509028"/>
                    <a:pt x="325843" y="508330"/>
                    <a:pt x="331444" y="513943"/>
                  </a:cubicBezTo>
                  <a:cubicBezTo>
                    <a:pt x="333463" y="519214"/>
                    <a:pt x="327571" y="516636"/>
                    <a:pt x="328612" y="520928"/>
                  </a:cubicBezTo>
                  <a:cubicBezTo>
                    <a:pt x="338264" y="519722"/>
                    <a:pt x="341515" y="524891"/>
                    <a:pt x="348310" y="526516"/>
                  </a:cubicBezTo>
                  <a:cubicBezTo>
                    <a:pt x="343420" y="530923"/>
                    <a:pt x="343420" y="536067"/>
                    <a:pt x="348310" y="540486"/>
                  </a:cubicBezTo>
                  <a:cubicBezTo>
                    <a:pt x="342582" y="543217"/>
                    <a:pt x="331241" y="544537"/>
                    <a:pt x="334251" y="551662"/>
                  </a:cubicBezTo>
                  <a:cubicBezTo>
                    <a:pt x="342125" y="549249"/>
                    <a:pt x="347662" y="544525"/>
                    <a:pt x="353936" y="540486"/>
                  </a:cubicBezTo>
                  <a:cubicBezTo>
                    <a:pt x="352806" y="550913"/>
                    <a:pt x="361619" y="551472"/>
                    <a:pt x="367982" y="554456"/>
                  </a:cubicBezTo>
                  <a:cubicBezTo>
                    <a:pt x="366420" y="560666"/>
                    <a:pt x="371703" y="560082"/>
                    <a:pt x="372198" y="564235"/>
                  </a:cubicBezTo>
                  <a:cubicBezTo>
                    <a:pt x="370890" y="563384"/>
                    <a:pt x="367017" y="560997"/>
                    <a:pt x="367982" y="565632"/>
                  </a:cubicBezTo>
                  <a:cubicBezTo>
                    <a:pt x="372389" y="572427"/>
                    <a:pt x="385673" y="570420"/>
                    <a:pt x="389064" y="578205"/>
                  </a:cubicBezTo>
                  <a:cubicBezTo>
                    <a:pt x="390067" y="582002"/>
                    <a:pt x="382447" y="577202"/>
                    <a:pt x="383438" y="580999"/>
                  </a:cubicBezTo>
                  <a:cubicBezTo>
                    <a:pt x="389077" y="582574"/>
                    <a:pt x="389293" y="586422"/>
                    <a:pt x="387667" y="592175"/>
                  </a:cubicBezTo>
                  <a:cubicBezTo>
                    <a:pt x="405409" y="587171"/>
                    <a:pt x="413651" y="604761"/>
                    <a:pt x="407352" y="614527"/>
                  </a:cubicBezTo>
                  <a:cubicBezTo>
                    <a:pt x="409778" y="617220"/>
                    <a:pt x="418858" y="613321"/>
                    <a:pt x="418579" y="618718"/>
                  </a:cubicBezTo>
                  <a:cubicBezTo>
                    <a:pt x="411734" y="621982"/>
                    <a:pt x="397878" y="615048"/>
                    <a:pt x="394703" y="624306"/>
                  </a:cubicBezTo>
                  <a:cubicBezTo>
                    <a:pt x="396290" y="627380"/>
                    <a:pt x="403961" y="624408"/>
                    <a:pt x="404533" y="628497"/>
                  </a:cubicBezTo>
                  <a:cubicBezTo>
                    <a:pt x="402043" y="630682"/>
                    <a:pt x="397040" y="630364"/>
                    <a:pt x="398907" y="636866"/>
                  </a:cubicBezTo>
                  <a:cubicBezTo>
                    <a:pt x="409384" y="638911"/>
                    <a:pt x="408343" y="629500"/>
                    <a:pt x="411568" y="624306"/>
                  </a:cubicBezTo>
                  <a:cubicBezTo>
                    <a:pt x="413219" y="624522"/>
                    <a:pt x="415544" y="624065"/>
                    <a:pt x="415785" y="625703"/>
                  </a:cubicBezTo>
                  <a:cubicBezTo>
                    <a:pt x="412534" y="634111"/>
                    <a:pt x="406107" y="639368"/>
                    <a:pt x="401713" y="646658"/>
                  </a:cubicBezTo>
                  <a:cubicBezTo>
                    <a:pt x="404774" y="649211"/>
                    <a:pt x="413232" y="646391"/>
                    <a:pt x="415785" y="649452"/>
                  </a:cubicBezTo>
                  <a:cubicBezTo>
                    <a:pt x="411492" y="649376"/>
                    <a:pt x="412407" y="654481"/>
                    <a:pt x="407352" y="653643"/>
                  </a:cubicBezTo>
                  <a:cubicBezTo>
                    <a:pt x="403656" y="654062"/>
                    <a:pt x="406234" y="648220"/>
                    <a:pt x="401713" y="649452"/>
                  </a:cubicBezTo>
                  <a:cubicBezTo>
                    <a:pt x="397281" y="655599"/>
                    <a:pt x="402882" y="657390"/>
                    <a:pt x="398907" y="664819"/>
                  </a:cubicBezTo>
                  <a:cubicBezTo>
                    <a:pt x="406679" y="666877"/>
                    <a:pt x="408470" y="674878"/>
                    <a:pt x="417182" y="675995"/>
                  </a:cubicBezTo>
                  <a:cubicBezTo>
                    <a:pt x="419506" y="675970"/>
                    <a:pt x="417969" y="672122"/>
                    <a:pt x="420001" y="671804"/>
                  </a:cubicBezTo>
                  <a:cubicBezTo>
                    <a:pt x="428434" y="679043"/>
                    <a:pt x="450011" y="676008"/>
                    <a:pt x="450926" y="663422"/>
                  </a:cubicBezTo>
                  <a:cubicBezTo>
                    <a:pt x="449160" y="660044"/>
                    <a:pt x="443839" y="660222"/>
                    <a:pt x="443890" y="655040"/>
                  </a:cubicBezTo>
                  <a:cubicBezTo>
                    <a:pt x="448437" y="653313"/>
                    <a:pt x="444957" y="659561"/>
                    <a:pt x="449516" y="657821"/>
                  </a:cubicBezTo>
                  <a:cubicBezTo>
                    <a:pt x="448919" y="646493"/>
                    <a:pt x="455650" y="649338"/>
                    <a:pt x="453732" y="642467"/>
                  </a:cubicBezTo>
                  <a:cubicBezTo>
                    <a:pt x="456971" y="642035"/>
                    <a:pt x="455295" y="646493"/>
                    <a:pt x="457949" y="646658"/>
                  </a:cubicBezTo>
                  <a:cubicBezTo>
                    <a:pt x="459092" y="643128"/>
                    <a:pt x="461721" y="641108"/>
                    <a:pt x="463562" y="638276"/>
                  </a:cubicBezTo>
                  <a:cubicBezTo>
                    <a:pt x="463219" y="645845"/>
                    <a:pt x="461848" y="652399"/>
                    <a:pt x="457949" y="656437"/>
                  </a:cubicBezTo>
                  <a:cubicBezTo>
                    <a:pt x="458901" y="659295"/>
                    <a:pt x="468668" y="660552"/>
                    <a:pt x="469188" y="659231"/>
                  </a:cubicBezTo>
                  <a:cubicBezTo>
                    <a:pt x="467550" y="659003"/>
                    <a:pt x="467664" y="657021"/>
                    <a:pt x="467779" y="655040"/>
                  </a:cubicBezTo>
                  <a:cubicBezTo>
                    <a:pt x="478218" y="652373"/>
                    <a:pt x="488251" y="649300"/>
                    <a:pt x="494487" y="642467"/>
                  </a:cubicBezTo>
                  <a:cubicBezTo>
                    <a:pt x="496074" y="642772"/>
                    <a:pt x="496684" y="644017"/>
                    <a:pt x="497319" y="645261"/>
                  </a:cubicBezTo>
                  <a:cubicBezTo>
                    <a:pt x="496303" y="657301"/>
                    <a:pt x="472147" y="653770"/>
                    <a:pt x="474814" y="664819"/>
                  </a:cubicBezTo>
                  <a:cubicBezTo>
                    <a:pt x="485254" y="661695"/>
                    <a:pt x="494487" y="649935"/>
                    <a:pt x="507136" y="653643"/>
                  </a:cubicBezTo>
                  <a:cubicBezTo>
                    <a:pt x="502310" y="655815"/>
                    <a:pt x="498525" y="659053"/>
                    <a:pt x="491680" y="659231"/>
                  </a:cubicBezTo>
                  <a:cubicBezTo>
                    <a:pt x="491985" y="666508"/>
                    <a:pt x="486625" y="668172"/>
                    <a:pt x="486054" y="674598"/>
                  </a:cubicBezTo>
                  <a:cubicBezTo>
                    <a:pt x="499948" y="668642"/>
                    <a:pt x="512864" y="688721"/>
                    <a:pt x="533857" y="680186"/>
                  </a:cubicBezTo>
                  <a:cubicBezTo>
                    <a:pt x="534301" y="682078"/>
                    <a:pt x="535863" y="682853"/>
                    <a:pt x="535254" y="685787"/>
                  </a:cubicBezTo>
                  <a:cubicBezTo>
                    <a:pt x="529996" y="685673"/>
                    <a:pt x="525538" y="686358"/>
                    <a:pt x="522617" y="688568"/>
                  </a:cubicBezTo>
                  <a:cubicBezTo>
                    <a:pt x="523379" y="694309"/>
                    <a:pt x="536016" y="688289"/>
                    <a:pt x="536663" y="694143"/>
                  </a:cubicBezTo>
                  <a:cubicBezTo>
                    <a:pt x="533996" y="694766"/>
                    <a:pt x="528193" y="692251"/>
                    <a:pt x="529640" y="696950"/>
                  </a:cubicBezTo>
                  <a:cubicBezTo>
                    <a:pt x="534644" y="701268"/>
                    <a:pt x="539483" y="704342"/>
                    <a:pt x="546506" y="699731"/>
                  </a:cubicBezTo>
                  <a:lnTo>
                    <a:pt x="546506" y="705332"/>
                  </a:lnTo>
                  <a:cubicBezTo>
                    <a:pt x="532053" y="706183"/>
                    <a:pt x="521741" y="702932"/>
                    <a:pt x="508546" y="702538"/>
                  </a:cubicBezTo>
                  <a:cubicBezTo>
                    <a:pt x="496176" y="692099"/>
                    <a:pt x="468312" y="699782"/>
                    <a:pt x="449516" y="699731"/>
                  </a:cubicBezTo>
                  <a:cubicBezTo>
                    <a:pt x="449465" y="704837"/>
                    <a:pt x="442201" y="702716"/>
                    <a:pt x="443890" y="709523"/>
                  </a:cubicBezTo>
                  <a:cubicBezTo>
                    <a:pt x="451586" y="709320"/>
                    <a:pt x="454177" y="716915"/>
                    <a:pt x="462165" y="719302"/>
                  </a:cubicBezTo>
                  <a:cubicBezTo>
                    <a:pt x="479209" y="724369"/>
                    <a:pt x="502894" y="715251"/>
                    <a:pt x="514184" y="730465"/>
                  </a:cubicBezTo>
                  <a:cubicBezTo>
                    <a:pt x="518007" y="726528"/>
                    <a:pt x="530034" y="726528"/>
                    <a:pt x="533857" y="730465"/>
                  </a:cubicBezTo>
                  <a:cubicBezTo>
                    <a:pt x="536994" y="728002"/>
                    <a:pt x="537222" y="722668"/>
                    <a:pt x="542290" y="722109"/>
                  </a:cubicBezTo>
                  <a:lnTo>
                    <a:pt x="542290" y="727684"/>
                  </a:lnTo>
                  <a:cubicBezTo>
                    <a:pt x="551116" y="726668"/>
                    <a:pt x="553567" y="719340"/>
                    <a:pt x="563372" y="719302"/>
                  </a:cubicBezTo>
                  <a:cubicBezTo>
                    <a:pt x="557809" y="727748"/>
                    <a:pt x="569201" y="726097"/>
                    <a:pt x="568998" y="733272"/>
                  </a:cubicBezTo>
                  <a:cubicBezTo>
                    <a:pt x="563321" y="732294"/>
                    <a:pt x="562495" y="736142"/>
                    <a:pt x="559155" y="737463"/>
                  </a:cubicBezTo>
                  <a:cubicBezTo>
                    <a:pt x="561835" y="738047"/>
                    <a:pt x="565200" y="737958"/>
                    <a:pt x="564769" y="741654"/>
                  </a:cubicBezTo>
                  <a:lnTo>
                    <a:pt x="559155" y="741654"/>
                  </a:lnTo>
                  <a:lnTo>
                    <a:pt x="559155" y="748639"/>
                  </a:lnTo>
                  <a:cubicBezTo>
                    <a:pt x="561632" y="749439"/>
                    <a:pt x="567410" y="746950"/>
                    <a:pt x="567588" y="750023"/>
                  </a:cubicBezTo>
                  <a:cubicBezTo>
                    <a:pt x="560120" y="750531"/>
                    <a:pt x="564413" y="762711"/>
                    <a:pt x="559155" y="765403"/>
                  </a:cubicBezTo>
                  <a:cubicBezTo>
                    <a:pt x="565556" y="769073"/>
                    <a:pt x="568655" y="763333"/>
                    <a:pt x="571804" y="759815"/>
                  </a:cubicBezTo>
                  <a:cubicBezTo>
                    <a:pt x="576783" y="759993"/>
                    <a:pt x="580707" y="761199"/>
                    <a:pt x="581647" y="765403"/>
                  </a:cubicBezTo>
                  <a:cubicBezTo>
                    <a:pt x="581520" y="767600"/>
                    <a:pt x="578053" y="766495"/>
                    <a:pt x="578827" y="769594"/>
                  </a:cubicBezTo>
                  <a:cubicBezTo>
                    <a:pt x="579932" y="772693"/>
                    <a:pt x="587527" y="769315"/>
                    <a:pt x="585863" y="775169"/>
                  </a:cubicBezTo>
                  <a:cubicBezTo>
                    <a:pt x="576668" y="772388"/>
                    <a:pt x="573786" y="771245"/>
                    <a:pt x="563372" y="770991"/>
                  </a:cubicBezTo>
                  <a:cubicBezTo>
                    <a:pt x="564426" y="780122"/>
                    <a:pt x="563575" y="787120"/>
                    <a:pt x="564769" y="793343"/>
                  </a:cubicBezTo>
                  <a:cubicBezTo>
                    <a:pt x="571004" y="795324"/>
                    <a:pt x="568452" y="788606"/>
                    <a:pt x="573214" y="789152"/>
                  </a:cubicBezTo>
                  <a:cubicBezTo>
                    <a:pt x="572185" y="793432"/>
                    <a:pt x="575652" y="793267"/>
                    <a:pt x="574611" y="797547"/>
                  </a:cubicBezTo>
                  <a:cubicBezTo>
                    <a:pt x="568058" y="804151"/>
                    <a:pt x="545541" y="808977"/>
                    <a:pt x="536663" y="800328"/>
                  </a:cubicBezTo>
                  <a:cubicBezTo>
                    <a:pt x="532295" y="804379"/>
                    <a:pt x="521677" y="802195"/>
                    <a:pt x="519798" y="808697"/>
                  </a:cubicBezTo>
                  <a:cubicBezTo>
                    <a:pt x="525068" y="812965"/>
                    <a:pt x="533057" y="807974"/>
                    <a:pt x="536663" y="805916"/>
                  </a:cubicBezTo>
                  <a:cubicBezTo>
                    <a:pt x="536981" y="810412"/>
                    <a:pt x="534174" y="811822"/>
                    <a:pt x="535254" y="817092"/>
                  </a:cubicBezTo>
                  <a:cubicBezTo>
                    <a:pt x="529704" y="815301"/>
                    <a:pt x="531850" y="821156"/>
                    <a:pt x="528231" y="821283"/>
                  </a:cubicBezTo>
                  <a:cubicBezTo>
                    <a:pt x="525818" y="819950"/>
                    <a:pt x="525399" y="816648"/>
                    <a:pt x="522617" y="815682"/>
                  </a:cubicBezTo>
                  <a:cubicBezTo>
                    <a:pt x="520077" y="821651"/>
                    <a:pt x="521398" y="821817"/>
                    <a:pt x="524002" y="828268"/>
                  </a:cubicBezTo>
                  <a:cubicBezTo>
                    <a:pt x="525716" y="825322"/>
                    <a:pt x="529437" y="824357"/>
                    <a:pt x="532434" y="822680"/>
                  </a:cubicBezTo>
                  <a:cubicBezTo>
                    <a:pt x="533158" y="829398"/>
                    <a:pt x="545122" y="823645"/>
                    <a:pt x="553542" y="825474"/>
                  </a:cubicBezTo>
                  <a:cubicBezTo>
                    <a:pt x="549249" y="830122"/>
                    <a:pt x="557961" y="830351"/>
                    <a:pt x="559155" y="833843"/>
                  </a:cubicBezTo>
                  <a:cubicBezTo>
                    <a:pt x="553694" y="833882"/>
                    <a:pt x="533971" y="827189"/>
                    <a:pt x="539470" y="833843"/>
                  </a:cubicBezTo>
                  <a:cubicBezTo>
                    <a:pt x="535343" y="833983"/>
                    <a:pt x="523875" y="828916"/>
                    <a:pt x="522617" y="835253"/>
                  </a:cubicBezTo>
                  <a:cubicBezTo>
                    <a:pt x="524687" y="836993"/>
                    <a:pt x="535508" y="837196"/>
                    <a:pt x="529640" y="842238"/>
                  </a:cubicBezTo>
                  <a:cubicBezTo>
                    <a:pt x="527761" y="833932"/>
                    <a:pt x="530148" y="847585"/>
                    <a:pt x="525424" y="845032"/>
                  </a:cubicBezTo>
                  <a:cubicBezTo>
                    <a:pt x="524992" y="847788"/>
                    <a:pt x="527329" y="847813"/>
                    <a:pt x="528231" y="849223"/>
                  </a:cubicBezTo>
                  <a:cubicBezTo>
                    <a:pt x="520560" y="847026"/>
                    <a:pt x="526732" y="855014"/>
                    <a:pt x="524002" y="854798"/>
                  </a:cubicBezTo>
                  <a:cubicBezTo>
                    <a:pt x="518109" y="854519"/>
                    <a:pt x="512686" y="854722"/>
                    <a:pt x="514184" y="861796"/>
                  </a:cubicBezTo>
                  <a:cubicBezTo>
                    <a:pt x="517385" y="863727"/>
                    <a:pt x="519455" y="858189"/>
                    <a:pt x="519798" y="861796"/>
                  </a:cubicBezTo>
                  <a:cubicBezTo>
                    <a:pt x="514273" y="872629"/>
                    <a:pt x="524814" y="889647"/>
                    <a:pt x="518401" y="893927"/>
                  </a:cubicBezTo>
                  <a:cubicBezTo>
                    <a:pt x="522986" y="894486"/>
                    <a:pt x="524789" y="897813"/>
                    <a:pt x="529640" y="898118"/>
                  </a:cubicBezTo>
                  <a:cubicBezTo>
                    <a:pt x="529183" y="900010"/>
                    <a:pt x="527634" y="900785"/>
                    <a:pt x="528231" y="903693"/>
                  </a:cubicBezTo>
                  <a:cubicBezTo>
                    <a:pt x="535317" y="905624"/>
                    <a:pt x="535660" y="900836"/>
                    <a:pt x="540880" y="900912"/>
                  </a:cubicBezTo>
                  <a:cubicBezTo>
                    <a:pt x="540981" y="903338"/>
                    <a:pt x="540575" y="905256"/>
                    <a:pt x="539470" y="906500"/>
                  </a:cubicBezTo>
                  <a:cubicBezTo>
                    <a:pt x="550151" y="903605"/>
                    <a:pt x="568426" y="884567"/>
                    <a:pt x="568998" y="903693"/>
                  </a:cubicBezTo>
                  <a:cubicBezTo>
                    <a:pt x="566762" y="895781"/>
                    <a:pt x="561479" y="905573"/>
                    <a:pt x="556336" y="903693"/>
                  </a:cubicBezTo>
                  <a:cubicBezTo>
                    <a:pt x="556031" y="906348"/>
                    <a:pt x="557911" y="906792"/>
                    <a:pt x="557733" y="909281"/>
                  </a:cubicBezTo>
                  <a:cubicBezTo>
                    <a:pt x="550824" y="910780"/>
                    <a:pt x="547814" y="916190"/>
                    <a:pt x="540880" y="917689"/>
                  </a:cubicBezTo>
                  <a:cubicBezTo>
                    <a:pt x="543153" y="922870"/>
                    <a:pt x="553326" y="920216"/>
                    <a:pt x="557733" y="923264"/>
                  </a:cubicBezTo>
                  <a:cubicBezTo>
                    <a:pt x="555891" y="923277"/>
                    <a:pt x="556463" y="925715"/>
                    <a:pt x="554939" y="926058"/>
                  </a:cubicBezTo>
                  <a:cubicBezTo>
                    <a:pt x="549821" y="925550"/>
                    <a:pt x="548233" y="921550"/>
                    <a:pt x="540880" y="923264"/>
                  </a:cubicBezTo>
                  <a:cubicBezTo>
                    <a:pt x="541020" y="929005"/>
                    <a:pt x="538340" y="931926"/>
                    <a:pt x="536663" y="935837"/>
                  </a:cubicBezTo>
                  <a:cubicBezTo>
                    <a:pt x="537337" y="940295"/>
                    <a:pt x="546011" y="936790"/>
                    <a:pt x="547903" y="940028"/>
                  </a:cubicBezTo>
                  <a:cubicBezTo>
                    <a:pt x="546722" y="943508"/>
                    <a:pt x="541489" y="942962"/>
                    <a:pt x="542290" y="948397"/>
                  </a:cubicBezTo>
                  <a:cubicBezTo>
                    <a:pt x="557085" y="946734"/>
                    <a:pt x="556971" y="959878"/>
                    <a:pt x="568998" y="960996"/>
                  </a:cubicBezTo>
                  <a:cubicBezTo>
                    <a:pt x="567956" y="963206"/>
                    <a:pt x="562102" y="960666"/>
                    <a:pt x="563372" y="965174"/>
                  </a:cubicBezTo>
                  <a:cubicBezTo>
                    <a:pt x="571563" y="966025"/>
                    <a:pt x="566204" y="973340"/>
                    <a:pt x="568998" y="977747"/>
                  </a:cubicBezTo>
                  <a:cubicBezTo>
                    <a:pt x="569226" y="976122"/>
                    <a:pt x="571207" y="976236"/>
                    <a:pt x="573214" y="976363"/>
                  </a:cubicBezTo>
                  <a:cubicBezTo>
                    <a:pt x="575157" y="970686"/>
                    <a:pt x="570166" y="971931"/>
                    <a:pt x="570395" y="967968"/>
                  </a:cubicBezTo>
                  <a:cubicBezTo>
                    <a:pt x="577532" y="970381"/>
                    <a:pt x="573659" y="961910"/>
                    <a:pt x="578827" y="962380"/>
                  </a:cubicBezTo>
                  <a:cubicBezTo>
                    <a:pt x="581202" y="966978"/>
                    <a:pt x="579666" y="971308"/>
                    <a:pt x="578827" y="976363"/>
                  </a:cubicBezTo>
                  <a:cubicBezTo>
                    <a:pt x="590804" y="975296"/>
                    <a:pt x="589165" y="982281"/>
                    <a:pt x="595706" y="980541"/>
                  </a:cubicBezTo>
                  <a:cubicBezTo>
                    <a:pt x="594131" y="982700"/>
                    <a:pt x="591121" y="983449"/>
                    <a:pt x="591489" y="987526"/>
                  </a:cubicBezTo>
                  <a:cubicBezTo>
                    <a:pt x="591921" y="989406"/>
                    <a:pt x="593483" y="990193"/>
                    <a:pt x="592886" y="993101"/>
                  </a:cubicBezTo>
                  <a:cubicBezTo>
                    <a:pt x="598195" y="993724"/>
                    <a:pt x="594918" y="985812"/>
                    <a:pt x="598512" y="984732"/>
                  </a:cubicBezTo>
                  <a:cubicBezTo>
                    <a:pt x="602805" y="993025"/>
                    <a:pt x="609879" y="998588"/>
                    <a:pt x="609752" y="1011275"/>
                  </a:cubicBezTo>
                  <a:cubicBezTo>
                    <a:pt x="622185" y="1018946"/>
                    <a:pt x="616331" y="1044803"/>
                    <a:pt x="635050" y="1046200"/>
                  </a:cubicBezTo>
                  <a:cubicBezTo>
                    <a:pt x="639648" y="1035862"/>
                    <a:pt x="630542" y="1011885"/>
                    <a:pt x="643483" y="1009878"/>
                  </a:cubicBezTo>
                  <a:lnTo>
                    <a:pt x="643483" y="1018260"/>
                  </a:lnTo>
                  <a:cubicBezTo>
                    <a:pt x="656564" y="1019289"/>
                    <a:pt x="655662" y="1005598"/>
                    <a:pt x="656132" y="1001496"/>
                  </a:cubicBezTo>
                  <a:cubicBezTo>
                    <a:pt x="660501" y="1003211"/>
                    <a:pt x="662965" y="1006843"/>
                    <a:pt x="670204" y="1005687"/>
                  </a:cubicBezTo>
                  <a:cubicBezTo>
                    <a:pt x="672439" y="1004646"/>
                    <a:pt x="669886" y="998855"/>
                    <a:pt x="674420" y="1000099"/>
                  </a:cubicBezTo>
                  <a:cubicBezTo>
                    <a:pt x="675297" y="1015060"/>
                    <a:pt x="690448" y="1015847"/>
                    <a:pt x="698309" y="1023848"/>
                  </a:cubicBezTo>
                  <a:cubicBezTo>
                    <a:pt x="678599" y="1028242"/>
                    <a:pt x="668591" y="999553"/>
                    <a:pt x="657555" y="1016863"/>
                  </a:cubicBezTo>
                  <a:cubicBezTo>
                    <a:pt x="659193" y="1019429"/>
                    <a:pt x="666724" y="1016127"/>
                    <a:pt x="664578" y="1022451"/>
                  </a:cubicBezTo>
                  <a:cubicBezTo>
                    <a:pt x="668388" y="1023315"/>
                    <a:pt x="675728" y="1020673"/>
                    <a:pt x="677227" y="1023848"/>
                  </a:cubicBezTo>
                  <a:cubicBezTo>
                    <a:pt x="674649" y="1030592"/>
                    <a:pt x="660996" y="1026337"/>
                    <a:pt x="657555" y="1032230"/>
                  </a:cubicBezTo>
                  <a:cubicBezTo>
                    <a:pt x="656297" y="1026896"/>
                    <a:pt x="659841" y="1023302"/>
                    <a:pt x="657555" y="1021054"/>
                  </a:cubicBezTo>
                  <a:cubicBezTo>
                    <a:pt x="651306" y="1021981"/>
                    <a:pt x="650290" y="1025042"/>
                    <a:pt x="643483" y="1022451"/>
                  </a:cubicBezTo>
                  <a:cubicBezTo>
                    <a:pt x="642251" y="1025867"/>
                    <a:pt x="640219" y="1028496"/>
                    <a:pt x="640676" y="1033627"/>
                  </a:cubicBezTo>
                  <a:cubicBezTo>
                    <a:pt x="645299" y="1033551"/>
                    <a:pt x="647585" y="1031176"/>
                    <a:pt x="649122" y="1028026"/>
                  </a:cubicBezTo>
                  <a:cubicBezTo>
                    <a:pt x="648131" y="1034618"/>
                    <a:pt x="651992" y="1036358"/>
                    <a:pt x="653338" y="1040612"/>
                  </a:cubicBezTo>
                  <a:cubicBezTo>
                    <a:pt x="653935" y="1037932"/>
                    <a:pt x="653846" y="1034605"/>
                    <a:pt x="657555" y="1035024"/>
                  </a:cubicBezTo>
                  <a:cubicBezTo>
                    <a:pt x="660895" y="1036548"/>
                    <a:pt x="660895" y="1041882"/>
                    <a:pt x="657555" y="1043393"/>
                  </a:cubicBezTo>
                  <a:cubicBezTo>
                    <a:pt x="650481" y="1042428"/>
                    <a:pt x="647750" y="1045781"/>
                    <a:pt x="640676" y="1044803"/>
                  </a:cubicBezTo>
                  <a:cubicBezTo>
                    <a:pt x="639521" y="1048740"/>
                    <a:pt x="642670" y="1048410"/>
                    <a:pt x="642099" y="1051788"/>
                  </a:cubicBezTo>
                  <a:cubicBezTo>
                    <a:pt x="645896" y="1052652"/>
                    <a:pt x="653249" y="1050010"/>
                    <a:pt x="654735" y="1053172"/>
                  </a:cubicBezTo>
                  <a:cubicBezTo>
                    <a:pt x="654481" y="1055255"/>
                    <a:pt x="651357" y="1054468"/>
                    <a:pt x="649122" y="1054595"/>
                  </a:cubicBezTo>
                  <a:cubicBezTo>
                    <a:pt x="649808" y="1058075"/>
                    <a:pt x="652868" y="1059256"/>
                    <a:pt x="653338" y="1062951"/>
                  </a:cubicBezTo>
                  <a:cubicBezTo>
                    <a:pt x="656805" y="1064768"/>
                    <a:pt x="660158" y="1059840"/>
                    <a:pt x="660361" y="1062951"/>
                  </a:cubicBezTo>
                  <a:cubicBezTo>
                    <a:pt x="660895" y="1069543"/>
                    <a:pt x="652221" y="1066965"/>
                    <a:pt x="651929" y="1072743"/>
                  </a:cubicBezTo>
                  <a:cubicBezTo>
                    <a:pt x="653554" y="1072972"/>
                    <a:pt x="653465" y="1074940"/>
                    <a:pt x="653338" y="1076934"/>
                  </a:cubicBezTo>
                  <a:cubicBezTo>
                    <a:pt x="658469" y="1076020"/>
                    <a:pt x="658723" y="1079957"/>
                    <a:pt x="663181" y="1079715"/>
                  </a:cubicBezTo>
                  <a:cubicBezTo>
                    <a:pt x="666483" y="1079296"/>
                    <a:pt x="664006" y="1073086"/>
                    <a:pt x="668794" y="1074140"/>
                  </a:cubicBezTo>
                  <a:cubicBezTo>
                    <a:pt x="667753" y="1079271"/>
                    <a:pt x="672249" y="1081900"/>
                    <a:pt x="668794" y="1085316"/>
                  </a:cubicBezTo>
                  <a:cubicBezTo>
                    <a:pt x="677125" y="1084199"/>
                    <a:pt x="675513" y="1089837"/>
                    <a:pt x="674420" y="1095095"/>
                  </a:cubicBezTo>
                  <a:cubicBezTo>
                    <a:pt x="679005" y="1095654"/>
                    <a:pt x="680821" y="1098969"/>
                    <a:pt x="685673" y="1099286"/>
                  </a:cubicBezTo>
                  <a:cubicBezTo>
                    <a:pt x="687908" y="1094994"/>
                    <a:pt x="693331" y="1093876"/>
                    <a:pt x="699719" y="1093698"/>
                  </a:cubicBezTo>
                  <a:cubicBezTo>
                    <a:pt x="698144" y="1098194"/>
                    <a:pt x="692531" y="1098638"/>
                    <a:pt x="694105" y="1106271"/>
                  </a:cubicBezTo>
                  <a:cubicBezTo>
                    <a:pt x="703465" y="1104861"/>
                    <a:pt x="703021" y="1113231"/>
                    <a:pt x="708152" y="1116050"/>
                  </a:cubicBezTo>
                  <a:cubicBezTo>
                    <a:pt x="709002" y="1113167"/>
                    <a:pt x="705878" y="1106347"/>
                    <a:pt x="710958" y="1107668"/>
                  </a:cubicBezTo>
                  <a:cubicBezTo>
                    <a:pt x="711327" y="1113612"/>
                    <a:pt x="705802" y="1118755"/>
                    <a:pt x="710958" y="1121638"/>
                  </a:cubicBezTo>
                  <a:cubicBezTo>
                    <a:pt x="710780" y="1119124"/>
                    <a:pt x="712368" y="1118374"/>
                    <a:pt x="715175" y="1118831"/>
                  </a:cubicBezTo>
                  <a:cubicBezTo>
                    <a:pt x="707504" y="1139723"/>
                    <a:pt x="724789" y="1146060"/>
                    <a:pt x="744689" y="1143977"/>
                  </a:cubicBezTo>
                  <a:cubicBezTo>
                    <a:pt x="740778" y="1153477"/>
                    <a:pt x="753846" y="1146073"/>
                    <a:pt x="753122" y="1152372"/>
                  </a:cubicBezTo>
                  <a:cubicBezTo>
                    <a:pt x="748563" y="1152359"/>
                    <a:pt x="745566" y="1149438"/>
                    <a:pt x="744689" y="1155166"/>
                  </a:cubicBezTo>
                  <a:cubicBezTo>
                    <a:pt x="748093" y="1159167"/>
                    <a:pt x="754849" y="1157681"/>
                    <a:pt x="760171" y="1156563"/>
                  </a:cubicBezTo>
                  <a:cubicBezTo>
                    <a:pt x="759929" y="1151674"/>
                    <a:pt x="760539" y="1147622"/>
                    <a:pt x="762977" y="1145387"/>
                  </a:cubicBezTo>
                  <a:cubicBezTo>
                    <a:pt x="765848" y="1145768"/>
                    <a:pt x="765771" y="1149108"/>
                    <a:pt x="767194" y="1150975"/>
                  </a:cubicBezTo>
                  <a:cubicBezTo>
                    <a:pt x="762127" y="1153871"/>
                    <a:pt x="759472" y="1159141"/>
                    <a:pt x="758761" y="1166329"/>
                  </a:cubicBezTo>
                  <a:cubicBezTo>
                    <a:pt x="763866" y="1168476"/>
                    <a:pt x="763752" y="1173518"/>
                    <a:pt x="768604" y="1169123"/>
                  </a:cubicBezTo>
                  <a:cubicBezTo>
                    <a:pt x="769124" y="1172337"/>
                    <a:pt x="774230" y="1171003"/>
                    <a:pt x="775627" y="1173327"/>
                  </a:cubicBezTo>
                  <a:cubicBezTo>
                    <a:pt x="777900" y="1180719"/>
                    <a:pt x="769721" y="1177696"/>
                    <a:pt x="771410" y="1184503"/>
                  </a:cubicBezTo>
                  <a:cubicBezTo>
                    <a:pt x="775741" y="1184275"/>
                    <a:pt x="779348" y="1187805"/>
                    <a:pt x="782662" y="1184503"/>
                  </a:cubicBezTo>
                  <a:lnTo>
                    <a:pt x="782662" y="1190091"/>
                  </a:lnTo>
                  <a:cubicBezTo>
                    <a:pt x="792873" y="1189291"/>
                    <a:pt x="797051" y="1188377"/>
                    <a:pt x="803757" y="1191488"/>
                  </a:cubicBezTo>
                  <a:cubicBezTo>
                    <a:pt x="798512" y="1191818"/>
                    <a:pt x="799807" y="1196441"/>
                    <a:pt x="800925" y="1199870"/>
                  </a:cubicBezTo>
                  <a:cubicBezTo>
                    <a:pt x="807326" y="1195044"/>
                    <a:pt x="809751" y="1201712"/>
                    <a:pt x="813574" y="1197063"/>
                  </a:cubicBezTo>
                  <a:cubicBezTo>
                    <a:pt x="815009" y="1198435"/>
                    <a:pt x="816432" y="1199832"/>
                    <a:pt x="817803" y="1201267"/>
                  </a:cubicBezTo>
                  <a:cubicBezTo>
                    <a:pt x="822845" y="1202105"/>
                    <a:pt x="821931" y="1197000"/>
                    <a:pt x="826236" y="1197063"/>
                  </a:cubicBezTo>
                  <a:cubicBezTo>
                    <a:pt x="831088" y="1202448"/>
                    <a:pt x="822045" y="1205801"/>
                    <a:pt x="823417" y="1206868"/>
                  </a:cubicBezTo>
                  <a:cubicBezTo>
                    <a:pt x="825881" y="1207236"/>
                    <a:pt x="830440" y="1202918"/>
                    <a:pt x="831850" y="1206868"/>
                  </a:cubicBezTo>
                  <a:cubicBezTo>
                    <a:pt x="829132" y="1211605"/>
                    <a:pt x="821880" y="1211846"/>
                    <a:pt x="820597" y="1218031"/>
                  </a:cubicBezTo>
                  <a:cubicBezTo>
                    <a:pt x="824141" y="1222857"/>
                    <a:pt x="832688" y="1227988"/>
                    <a:pt x="838885" y="1222222"/>
                  </a:cubicBezTo>
                  <a:cubicBezTo>
                    <a:pt x="837615" y="1218145"/>
                    <a:pt x="837615" y="1217930"/>
                    <a:pt x="838885" y="1213840"/>
                  </a:cubicBezTo>
                  <a:cubicBezTo>
                    <a:pt x="843686" y="1214424"/>
                    <a:pt x="846886" y="1213421"/>
                    <a:pt x="845908" y="1208252"/>
                  </a:cubicBezTo>
                  <a:cubicBezTo>
                    <a:pt x="842759" y="1207173"/>
                    <a:pt x="841425" y="1214704"/>
                    <a:pt x="838885" y="1209649"/>
                  </a:cubicBezTo>
                  <a:cubicBezTo>
                    <a:pt x="843991" y="1204950"/>
                    <a:pt x="852017" y="1203147"/>
                    <a:pt x="861377" y="1202651"/>
                  </a:cubicBezTo>
                  <a:lnTo>
                    <a:pt x="861377" y="1208252"/>
                  </a:lnTo>
                  <a:lnTo>
                    <a:pt x="868387" y="1208252"/>
                  </a:lnTo>
                  <a:cubicBezTo>
                    <a:pt x="865390" y="1198892"/>
                    <a:pt x="870902" y="1195412"/>
                    <a:pt x="875436" y="1190091"/>
                  </a:cubicBezTo>
                  <a:cubicBezTo>
                    <a:pt x="880198" y="1190002"/>
                    <a:pt x="883145" y="1191729"/>
                    <a:pt x="885266" y="1194282"/>
                  </a:cubicBezTo>
                  <a:cubicBezTo>
                    <a:pt x="884389" y="1187551"/>
                    <a:pt x="883056" y="1184656"/>
                    <a:pt x="889482" y="1183106"/>
                  </a:cubicBezTo>
                  <a:cubicBezTo>
                    <a:pt x="889698" y="1178966"/>
                    <a:pt x="885393" y="1173251"/>
                    <a:pt x="890892" y="1171943"/>
                  </a:cubicBezTo>
                  <a:cubicBezTo>
                    <a:pt x="892797" y="1176096"/>
                    <a:pt x="897547" y="1177417"/>
                    <a:pt x="899325" y="1181709"/>
                  </a:cubicBezTo>
                  <a:cubicBezTo>
                    <a:pt x="895680" y="1183208"/>
                    <a:pt x="895134" y="1187780"/>
                    <a:pt x="890892" y="1188681"/>
                  </a:cubicBezTo>
                  <a:cubicBezTo>
                    <a:pt x="894702" y="1192314"/>
                    <a:pt x="894702" y="1201826"/>
                    <a:pt x="890892" y="1205445"/>
                  </a:cubicBezTo>
                  <a:cubicBezTo>
                    <a:pt x="894384" y="1206627"/>
                    <a:pt x="893838" y="1211821"/>
                    <a:pt x="899325" y="1211046"/>
                  </a:cubicBezTo>
                  <a:cubicBezTo>
                    <a:pt x="901357" y="1205763"/>
                    <a:pt x="895451" y="1208354"/>
                    <a:pt x="896518" y="1204048"/>
                  </a:cubicBezTo>
                  <a:cubicBezTo>
                    <a:pt x="899325" y="1202651"/>
                    <a:pt x="899718" y="1198867"/>
                    <a:pt x="902144" y="1197063"/>
                  </a:cubicBezTo>
                  <a:cubicBezTo>
                    <a:pt x="903262" y="1201064"/>
                    <a:pt x="906843" y="1202639"/>
                    <a:pt x="907757" y="1206868"/>
                  </a:cubicBezTo>
                  <a:cubicBezTo>
                    <a:pt x="907008" y="1209052"/>
                    <a:pt x="902347" y="1214335"/>
                    <a:pt x="906348" y="1216647"/>
                  </a:cubicBezTo>
                  <a:cubicBezTo>
                    <a:pt x="907415" y="1209014"/>
                    <a:pt x="914158" y="1211884"/>
                    <a:pt x="918997" y="1213840"/>
                  </a:cubicBezTo>
                  <a:cubicBezTo>
                    <a:pt x="917778" y="1208430"/>
                    <a:pt x="921346" y="1207795"/>
                    <a:pt x="923239" y="1205445"/>
                  </a:cubicBezTo>
                  <a:cubicBezTo>
                    <a:pt x="923836" y="1208100"/>
                    <a:pt x="921296" y="1213878"/>
                    <a:pt x="926033" y="1212443"/>
                  </a:cubicBezTo>
                  <a:cubicBezTo>
                    <a:pt x="928357" y="1212418"/>
                    <a:pt x="926807" y="1208557"/>
                    <a:pt x="928839" y="1208252"/>
                  </a:cubicBezTo>
                  <a:cubicBezTo>
                    <a:pt x="928446" y="1211897"/>
                    <a:pt x="929360" y="1214259"/>
                    <a:pt x="933056" y="1213840"/>
                  </a:cubicBezTo>
                  <a:cubicBezTo>
                    <a:pt x="939368" y="1211262"/>
                    <a:pt x="937171" y="1200226"/>
                    <a:pt x="942911" y="1197063"/>
                  </a:cubicBezTo>
                  <a:cubicBezTo>
                    <a:pt x="946124" y="1199921"/>
                    <a:pt x="943406" y="1208671"/>
                    <a:pt x="944308" y="1213840"/>
                  </a:cubicBezTo>
                  <a:lnTo>
                    <a:pt x="940092" y="1213840"/>
                  </a:lnTo>
                  <a:cubicBezTo>
                    <a:pt x="938288" y="1224927"/>
                    <a:pt x="942060" y="1230503"/>
                    <a:pt x="945705" y="1236179"/>
                  </a:cubicBezTo>
                  <a:cubicBezTo>
                    <a:pt x="957808" y="1235532"/>
                    <a:pt x="965606" y="1234859"/>
                    <a:pt x="975220" y="1233398"/>
                  </a:cubicBezTo>
                  <a:cubicBezTo>
                    <a:pt x="975842" y="1236522"/>
                    <a:pt x="977709" y="1238377"/>
                    <a:pt x="980859" y="1238973"/>
                  </a:cubicBezTo>
                  <a:cubicBezTo>
                    <a:pt x="979195" y="1232687"/>
                    <a:pt x="987082" y="1235862"/>
                    <a:pt x="985075" y="1229220"/>
                  </a:cubicBezTo>
                  <a:cubicBezTo>
                    <a:pt x="976287" y="1231963"/>
                    <a:pt x="972642" y="1220787"/>
                    <a:pt x="968209" y="1227797"/>
                  </a:cubicBezTo>
                  <a:cubicBezTo>
                    <a:pt x="968971" y="1221600"/>
                    <a:pt x="973429" y="1219034"/>
                    <a:pt x="973823" y="1212443"/>
                  </a:cubicBezTo>
                  <a:cubicBezTo>
                    <a:pt x="980909" y="1222603"/>
                    <a:pt x="992466" y="1235341"/>
                    <a:pt x="1008964" y="1227797"/>
                  </a:cubicBezTo>
                  <a:cubicBezTo>
                    <a:pt x="1008608" y="1222641"/>
                    <a:pt x="1006208" y="1221638"/>
                    <a:pt x="1013180" y="1222222"/>
                  </a:cubicBezTo>
                  <a:cubicBezTo>
                    <a:pt x="1011910" y="1218145"/>
                    <a:pt x="1011910" y="1217930"/>
                    <a:pt x="1013180" y="1213840"/>
                  </a:cubicBezTo>
                  <a:cubicBezTo>
                    <a:pt x="1006233" y="1212303"/>
                    <a:pt x="1006360" y="1208252"/>
                    <a:pt x="1006157" y="1202651"/>
                  </a:cubicBezTo>
                  <a:cubicBezTo>
                    <a:pt x="999667" y="1202143"/>
                    <a:pt x="998067" y="1200937"/>
                    <a:pt x="992098" y="1202651"/>
                  </a:cubicBezTo>
                  <a:cubicBezTo>
                    <a:pt x="992543" y="1199426"/>
                    <a:pt x="991870" y="1197292"/>
                    <a:pt x="990701" y="1195679"/>
                  </a:cubicBezTo>
                  <a:cubicBezTo>
                    <a:pt x="985088" y="1194473"/>
                    <a:pt x="980300" y="1197762"/>
                    <a:pt x="978039" y="1195679"/>
                  </a:cubicBezTo>
                  <a:cubicBezTo>
                    <a:pt x="979449" y="1193825"/>
                    <a:pt x="979373" y="1190485"/>
                    <a:pt x="982268" y="1190091"/>
                  </a:cubicBezTo>
                  <a:cubicBezTo>
                    <a:pt x="985443" y="1193444"/>
                    <a:pt x="991171" y="1194257"/>
                    <a:pt x="996315" y="1195679"/>
                  </a:cubicBezTo>
                  <a:cubicBezTo>
                    <a:pt x="998220" y="1188262"/>
                    <a:pt x="1010335" y="1190993"/>
                    <a:pt x="1007554" y="1178902"/>
                  </a:cubicBezTo>
                  <a:cubicBezTo>
                    <a:pt x="999261" y="1180807"/>
                    <a:pt x="1002017" y="1170139"/>
                    <a:pt x="1003350" y="1166329"/>
                  </a:cubicBezTo>
                  <a:cubicBezTo>
                    <a:pt x="996607" y="1163828"/>
                    <a:pt x="998816" y="1170228"/>
                    <a:pt x="996315" y="1171943"/>
                  </a:cubicBezTo>
                  <a:cubicBezTo>
                    <a:pt x="994105" y="1171790"/>
                    <a:pt x="991450" y="1172121"/>
                    <a:pt x="992098" y="1169123"/>
                  </a:cubicBezTo>
                  <a:cubicBezTo>
                    <a:pt x="992314" y="1166545"/>
                    <a:pt x="996861" y="1168273"/>
                    <a:pt x="997724" y="1166329"/>
                  </a:cubicBezTo>
                  <a:lnTo>
                    <a:pt x="997724" y="1156563"/>
                  </a:lnTo>
                  <a:cubicBezTo>
                    <a:pt x="991120" y="1157490"/>
                    <a:pt x="983018" y="1164259"/>
                    <a:pt x="975220" y="1159357"/>
                  </a:cubicBezTo>
                  <a:cubicBezTo>
                    <a:pt x="977138" y="1155204"/>
                    <a:pt x="984935" y="1156893"/>
                    <a:pt x="990701" y="1156563"/>
                  </a:cubicBezTo>
                  <a:cubicBezTo>
                    <a:pt x="992784" y="1153058"/>
                    <a:pt x="995362" y="1150048"/>
                    <a:pt x="996315" y="1145387"/>
                  </a:cubicBezTo>
                  <a:cubicBezTo>
                    <a:pt x="992822" y="1145590"/>
                    <a:pt x="989495" y="1145641"/>
                    <a:pt x="989291" y="1142580"/>
                  </a:cubicBezTo>
                  <a:cubicBezTo>
                    <a:pt x="989418" y="1138059"/>
                    <a:pt x="997673" y="1141615"/>
                    <a:pt x="996315" y="1135621"/>
                  </a:cubicBezTo>
                  <a:cubicBezTo>
                    <a:pt x="993228" y="1129665"/>
                    <a:pt x="987386" y="1123416"/>
                    <a:pt x="994905" y="1117460"/>
                  </a:cubicBezTo>
                  <a:cubicBezTo>
                    <a:pt x="990130" y="1115034"/>
                    <a:pt x="983488" y="1119632"/>
                    <a:pt x="979449" y="1114653"/>
                  </a:cubicBezTo>
                  <a:cubicBezTo>
                    <a:pt x="981176" y="1109840"/>
                    <a:pt x="990511" y="1112621"/>
                    <a:pt x="994905" y="1110462"/>
                  </a:cubicBezTo>
                  <a:cubicBezTo>
                    <a:pt x="994892" y="1103490"/>
                    <a:pt x="989736" y="1101623"/>
                    <a:pt x="989291" y="1095095"/>
                  </a:cubicBezTo>
                  <a:cubicBezTo>
                    <a:pt x="985697" y="1093584"/>
                    <a:pt x="982599" y="1099337"/>
                    <a:pt x="980859" y="1095095"/>
                  </a:cubicBezTo>
                  <a:cubicBezTo>
                    <a:pt x="988593" y="1086764"/>
                    <a:pt x="973810" y="1079614"/>
                    <a:pt x="969606" y="1074140"/>
                  </a:cubicBezTo>
                  <a:cubicBezTo>
                    <a:pt x="972070" y="1073340"/>
                    <a:pt x="977861" y="1075829"/>
                    <a:pt x="978039" y="1072743"/>
                  </a:cubicBezTo>
                  <a:cubicBezTo>
                    <a:pt x="974140" y="1071956"/>
                    <a:pt x="968540" y="1072870"/>
                    <a:pt x="969606" y="1067155"/>
                  </a:cubicBezTo>
                  <a:cubicBezTo>
                    <a:pt x="961593" y="1064856"/>
                    <a:pt x="947864" y="1070775"/>
                    <a:pt x="944308" y="1061567"/>
                  </a:cubicBezTo>
                  <a:cubicBezTo>
                    <a:pt x="949756" y="1061847"/>
                    <a:pt x="954659" y="1061618"/>
                    <a:pt x="958354" y="1060170"/>
                  </a:cubicBezTo>
                  <a:cubicBezTo>
                    <a:pt x="957668" y="1055674"/>
                    <a:pt x="953223" y="1051915"/>
                    <a:pt x="958354" y="1048981"/>
                  </a:cubicBezTo>
                  <a:lnTo>
                    <a:pt x="963993" y="1048981"/>
                  </a:lnTo>
                  <a:cubicBezTo>
                    <a:pt x="963053" y="1051941"/>
                    <a:pt x="960272" y="1055204"/>
                    <a:pt x="962571" y="1057376"/>
                  </a:cubicBezTo>
                  <a:cubicBezTo>
                    <a:pt x="973442" y="1056055"/>
                    <a:pt x="972820" y="1043343"/>
                    <a:pt x="978039" y="1036421"/>
                  </a:cubicBezTo>
                  <a:cubicBezTo>
                    <a:pt x="979043" y="1032624"/>
                    <a:pt x="971410" y="1037424"/>
                    <a:pt x="972426" y="1033627"/>
                  </a:cubicBezTo>
                  <a:cubicBezTo>
                    <a:pt x="979195" y="1032649"/>
                    <a:pt x="970622" y="1027264"/>
                    <a:pt x="973823" y="1026642"/>
                  </a:cubicBezTo>
                  <a:lnTo>
                    <a:pt x="979449" y="1026642"/>
                  </a:lnTo>
                  <a:cubicBezTo>
                    <a:pt x="980655" y="1014730"/>
                    <a:pt x="963447" y="1021130"/>
                    <a:pt x="961161" y="1012672"/>
                  </a:cubicBezTo>
                  <a:cubicBezTo>
                    <a:pt x="968590" y="1015085"/>
                    <a:pt x="977036" y="1016457"/>
                    <a:pt x="983665" y="1019657"/>
                  </a:cubicBezTo>
                  <a:cubicBezTo>
                    <a:pt x="983386" y="1021537"/>
                    <a:pt x="977836" y="1022261"/>
                    <a:pt x="983665" y="1022451"/>
                  </a:cubicBezTo>
                  <a:cubicBezTo>
                    <a:pt x="989444" y="1020419"/>
                    <a:pt x="982599" y="1010551"/>
                    <a:pt x="975220" y="1009878"/>
                  </a:cubicBezTo>
                  <a:cubicBezTo>
                    <a:pt x="975550" y="1007237"/>
                    <a:pt x="973645" y="1006805"/>
                    <a:pt x="973823" y="1004290"/>
                  </a:cubicBezTo>
                  <a:cubicBezTo>
                    <a:pt x="975448" y="1005459"/>
                    <a:pt x="977582" y="1006119"/>
                    <a:pt x="980859" y="1005687"/>
                  </a:cubicBezTo>
                  <a:cubicBezTo>
                    <a:pt x="979068" y="997394"/>
                    <a:pt x="985088" y="996861"/>
                    <a:pt x="989291" y="994498"/>
                  </a:cubicBezTo>
                  <a:cubicBezTo>
                    <a:pt x="982599" y="993711"/>
                    <a:pt x="977912" y="990904"/>
                    <a:pt x="973823" y="987526"/>
                  </a:cubicBezTo>
                  <a:cubicBezTo>
                    <a:pt x="980389" y="987983"/>
                    <a:pt x="981125" y="982700"/>
                    <a:pt x="989291" y="984732"/>
                  </a:cubicBezTo>
                  <a:cubicBezTo>
                    <a:pt x="983957" y="976972"/>
                    <a:pt x="977430" y="970419"/>
                    <a:pt x="973823" y="960996"/>
                  </a:cubicBezTo>
                  <a:cubicBezTo>
                    <a:pt x="962787" y="960259"/>
                    <a:pt x="959777" y="967498"/>
                    <a:pt x="947127" y="965174"/>
                  </a:cubicBezTo>
                  <a:cubicBezTo>
                    <a:pt x="947153" y="961885"/>
                    <a:pt x="944689" y="961072"/>
                    <a:pt x="945705" y="956792"/>
                  </a:cubicBezTo>
                  <a:cubicBezTo>
                    <a:pt x="956386" y="955294"/>
                    <a:pt x="963472" y="950239"/>
                    <a:pt x="972426" y="947013"/>
                  </a:cubicBezTo>
                  <a:cubicBezTo>
                    <a:pt x="970013" y="944740"/>
                    <a:pt x="967295" y="942784"/>
                    <a:pt x="962571" y="942822"/>
                  </a:cubicBezTo>
                  <a:cubicBezTo>
                    <a:pt x="959916" y="925449"/>
                    <a:pt x="932954" y="932230"/>
                    <a:pt x="934478" y="910691"/>
                  </a:cubicBezTo>
                  <a:cubicBezTo>
                    <a:pt x="943089" y="906043"/>
                    <a:pt x="957338" y="915619"/>
                    <a:pt x="961161" y="906500"/>
                  </a:cubicBezTo>
                  <a:cubicBezTo>
                    <a:pt x="957605" y="902258"/>
                    <a:pt x="955789" y="896759"/>
                    <a:pt x="961161" y="892530"/>
                  </a:cubicBezTo>
                  <a:cubicBezTo>
                    <a:pt x="955560" y="893457"/>
                    <a:pt x="955522" y="888822"/>
                    <a:pt x="955560" y="884148"/>
                  </a:cubicBezTo>
                  <a:cubicBezTo>
                    <a:pt x="952182" y="883297"/>
                    <a:pt x="945362" y="885901"/>
                    <a:pt x="944308" y="882764"/>
                  </a:cubicBezTo>
                  <a:lnTo>
                    <a:pt x="944308" y="878560"/>
                  </a:lnTo>
                  <a:cubicBezTo>
                    <a:pt x="954608" y="881634"/>
                    <a:pt x="949185" y="872185"/>
                    <a:pt x="951344" y="870165"/>
                  </a:cubicBezTo>
                  <a:cubicBezTo>
                    <a:pt x="956081" y="870585"/>
                    <a:pt x="957262" y="874534"/>
                    <a:pt x="961161" y="875779"/>
                  </a:cubicBezTo>
                  <a:cubicBezTo>
                    <a:pt x="966673" y="874255"/>
                    <a:pt x="961263" y="866089"/>
                    <a:pt x="963993" y="864590"/>
                  </a:cubicBezTo>
                  <a:cubicBezTo>
                    <a:pt x="969835" y="867054"/>
                    <a:pt x="977188" y="864819"/>
                    <a:pt x="980859" y="864590"/>
                  </a:cubicBezTo>
                  <a:cubicBezTo>
                    <a:pt x="981900" y="859840"/>
                    <a:pt x="975677" y="862279"/>
                    <a:pt x="975220" y="859002"/>
                  </a:cubicBezTo>
                  <a:cubicBezTo>
                    <a:pt x="980097" y="857885"/>
                    <a:pt x="980630" y="861085"/>
                    <a:pt x="985075" y="860399"/>
                  </a:cubicBezTo>
                  <a:cubicBezTo>
                    <a:pt x="985545" y="856678"/>
                    <a:pt x="988568" y="855497"/>
                    <a:pt x="989291" y="852017"/>
                  </a:cubicBezTo>
                  <a:cubicBezTo>
                    <a:pt x="986269" y="846645"/>
                    <a:pt x="977468" y="846988"/>
                    <a:pt x="973823" y="842238"/>
                  </a:cubicBezTo>
                  <a:cubicBezTo>
                    <a:pt x="978954" y="842543"/>
                    <a:pt x="979220" y="844156"/>
                    <a:pt x="983665" y="842238"/>
                  </a:cubicBezTo>
                  <a:cubicBezTo>
                    <a:pt x="984631" y="831977"/>
                    <a:pt x="976591" y="830630"/>
                    <a:pt x="978039" y="819886"/>
                  </a:cubicBezTo>
                  <a:cubicBezTo>
                    <a:pt x="975156" y="819035"/>
                    <a:pt x="968286" y="822147"/>
                    <a:pt x="969606" y="817092"/>
                  </a:cubicBezTo>
                  <a:cubicBezTo>
                    <a:pt x="974382" y="815733"/>
                    <a:pt x="984504" y="812393"/>
                    <a:pt x="989291" y="815682"/>
                  </a:cubicBezTo>
                  <a:cubicBezTo>
                    <a:pt x="983665" y="819746"/>
                    <a:pt x="986269" y="835152"/>
                    <a:pt x="990701" y="838047"/>
                  </a:cubicBezTo>
                  <a:cubicBezTo>
                    <a:pt x="997445" y="835571"/>
                    <a:pt x="1000988" y="838352"/>
                    <a:pt x="1008964" y="838047"/>
                  </a:cubicBezTo>
                  <a:cubicBezTo>
                    <a:pt x="1011313" y="831430"/>
                    <a:pt x="1002411" y="828827"/>
                    <a:pt x="1004747" y="826871"/>
                  </a:cubicBezTo>
                  <a:cubicBezTo>
                    <a:pt x="1009230" y="827532"/>
                    <a:pt x="1007846" y="834034"/>
                    <a:pt x="1013180" y="833843"/>
                  </a:cubicBezTo>
                  <a:cubicBezTo>
                    <a:pt x="1013955" y="831367"/>
                    <a:pt x="1013891" y="828052"/>
                    <a:pt x="1015987" y="826871"/>
                  </a:cubicBezTo>
                  <a:cubicBezTo>
                    <a:pt x="1019962" y="827125"/>
                    <a:pt x="1017752" y="833513"/>
                    <a:pt x="1023023" y="832459"/>
                  </a:cubicBezTo>
                  <a:cubicBezTo>
                    <a:pt x="1026020" y="825207"/>
                    <a:pt x="1015860" y="823861"/>
                    <a:pt x="1020203" y="819886"/>
                  </a:cubicBezTo>
                  <a:cubicBezTo>
                    <a:pt x="1025880" y="818921"/>
                    <a:pt x="1023670" y="825766"/>
                    <a:pt x="1028649" y="825474"/>
                  </a:cubicBezTo>
                  <a:cubicBezTo>
                    <a:pt x="1027684" y="820801"/>
                    <a:pt x="1031011" y="820369"/>
                    <a:pt x="1034262" y="819886"/>
                  </a:cubicBezTo>
                  <a:cubicBezTo>
                    <a:pt x="1032357" y="811466"/>
                    <a:pt x="1037539" y="810094"/>
                    <a:pt x="1037094" y="803135"/>
                  </a:cubicBezTo>
                  <a:cubicBezTo>
                    <a:pt x="1032852" y="799871"/>
                    <a:pt x="1026756" y="798487"/>
                    <a:pt x="1024432" y="793343"/>
                  </a:cubicBezTo>
                  <a:cubicBezTo>
                    <a:pt x="1031557" y="795108"/>
                    <a:pt x="1036066" y="799477"/>
                    <a:pt x="1046911" y="797547"/>
                  </a:cubicBezTo>
                  <a:cubicBezTo>
                    <a:pt x="1048296" y="791044"/>
                    <a:pt x="1038504" y="795629"/>
                    <a:pt x="1039888" y="789152"/>
                  </a:cubicBezTo>
                  <a:cubicBezTo>
                    <a:pt x="1044219" y="788111"/>
                    <a:pt x="1041603" y="793965"/>
                    <a:pt x="1046911" y="791946"/>
                  </a:cubicBezTo>
                  <a:cubicBezTo>
                    <a:pt x="1051052" y="783323"/>
                    <a:pt x="1053033" y="772998"/>
                    <a:pt x="1045527" y="766813"/>
                  </a:cubicBezTo>
                  <a:cubicBezTo>
                    <a:pt x="1049985" y="765606"/>
                    <a:pt x="1050861" y="768019"/>
                    <a:pt x="1052537" y="769594"/>
                  </a:cubicBezTo>
                  <a:cubicBezTo>
                    <a:pt x="1052017" y="763155"/>
                    <a:pt x="1050810" y="761555"/>
                    <a:pt x="1052537" y="755624"/>
                  </a:cubicBezTo>
                  <a:cubicBezTo>
                    <a:pt x="1043368" y="752881"/>
                    <a:pt x="1047737" y="740067"/>
                    <a:pt x="1051128" y="734656"/>
                  </a:cubicBezTo>
                  <a:cubicBezTo>
                    <a:pt x="1043419" y="720610"/>
                    <a:pt x="1032141" y="696125"/>
                    <a:pt x="1052537" y="688568"/>
                  </a:cubicBezTo>
                  <a:cubicBezTo>
                    <a:pt x="1048918" y="680986"/>
                    <a:pt x="1047115" y="671614"/>
                    <a:pt x="1035672" y="671804"/>
                  </a:cubicBezTo>
                  <a:lnTo>
                    <a:pt x="1035672" y="666216"/>
                  </a:lnTo>
                  <a:cubicBezTo>
                    <a:pt x="1026718" y="667181"/>
                    <a:pt x="1017397" y="661136"/>
                    <a:pt x="1020203" y="655040"/>
                  </a:cubicBezTo>
                  <a:cubicBezTo>
                    <a:pt x="1034630" y="664527"/>
                    <a:pt x="1064895" y="677468"/>
                    <a:pt x="1079258" y="657821"/>
                  </a:cubicBezTo>
                  <a:cubicBezTo>
                    <a:pt x="1077531" y="657669"/>
                    <a:pt x="1075931" y="657415"/>
                    <a:pt x="1076439" y="655040"/>
                  </a:cubicBezTo>
                  <a:cubicBezTo>
                    <a:pt x="1081265" y="655650"/>
                    <a:pt x="1084313" y="654481"/>
                    <a:pt x="1087678" y="653643"/>
                  </a:cubicBezTo>
                  <a:cubicBezTo>
                    <a:pt x="1085875" y="648119"/>
                    <a:pt x="1091780" y="650265"/>
                    <a:pt x="1091907" y="646658"/>
                  </a:cubicBezTo>
                  <a:cubicBezTo>
                    <a:pt x="1083741" y="645134"/>
                    <a:pt x="1087602" y="649033"/>
                    <a:pt x="1083475" y="649452"/>
                  </a:cubicBezTo>
                  <a:cubicBezTo>
                    <a:pt x="1080401" y="649579"/>
                    <a:pt x="1079080" y="640943"/>
                    <a:pt x="1080655" y="641070"/>
                  </a:cubicBezTo>
                  <a:cubicBezTo>
                    <a:pt x="1088263" y="641451"/>
                    <a:pt x="1089025" y="642277"/>
                    <a:pt x="1096111" y="641070"/>
                  </a:cubicBezTo>
                  <a:cubicBezTo>
                    <a:pt x="1098042" y="636651"/>
                    <a:pt x="1096416" y="636397"/>
                    <a:pt x="1096111" y="631291"/>
                  </a:cubicBezTo>
                  <a:cubicBezTo>
                    <a:pt x="1104531" y="632663"/>
                    <a:pt x="1104836" y="625983"/>
                    <a:pt x="1104544" y="618718"/>
                  </a:cubicBezTo>
                  <a:cubicBezTo>
                    <a:pt x="1118831" y="612419"/>
                    <a:pt x="1124432" y="597484"/>
                    <a:pt x="1135481" y="587984"/>
                  </a:cubicBezTo>
                  <a:cubicBezTo>
                    <a:pt x="1133754" y="579729"/>
                    <a:pt x="1137348" y="563778"/>
                    <a:pt x="1136878" y="551662"/>
                  </a:cubicBezTo>
                  <a:cubicBezTo>
                    <a:pt x="1134402" y="551345"/>
                    <a:pt x="1129830" y="553072"/>
                    <a:pt x="1131252" y="548868"/>
                  </a:cubicBezTo>
                  <a:cubicBezTo>
                    <a:pt x="1131023" y="544906"/>
                    <a:pt x="1140447" y="550545"/>
                    <a:pt x="1138288" y="544677"/>
                  </a:cubicBezTo>
                  <a:cubicBezTo>
                    <a:pt x="1138986" y="540270"/>
                    <a:pt x="1131328" y="544169"/>
                    <a:pt x="1132662" y="539089"/>
                  </a:cubicBezTo>
                  <a:cubicBezTo>
                    <a:pt x="1139266" y="538022"/>
                    <a:pt x="1138809" y="531279"/>
                    <a:pt x="1136878" y="525119"/>
                  </a:cubicBezTo>
                  <a:cubicBezTo>
                    <a:pt x="1140155" y="525564"/>
                    <a:pt x="1142288" y="524903"/>
                    <a:pt x="1143914" y="523735"/>
                  </a:cubicBezTo>
                  <a:cubicBezTo>
                    <a:pt x="1143990" y="517131"/>
                    <a:pt x="1138466" y="516089"/>
                    <a:pt x="1135481" y="512546"/>
                  </a:cubicBezTo>
                  <a:cubicBezTo>
                    <a:pt x="1137945" y="512165"/>
                    <a:pt x="1142492" y="516483"/>
                    <a:pt x="1143914" y="512546"/>
                  </a:cubicBezTo>
                  <a:cubicBezTo>
                    <a:pt x="1143228" y="508114"/>
                    <a:pt x="1135888" y="510286"/>
                    <a:pt x="1136878" y="504164"/>
                  </a:cubicBezTo>
                  <a:cubicBezTo>
                    <a:pt x="1137399" y="505701"/>
                    <a:pt x="1143025" y="510006"/>
                    <a:pt x="1142504" y="504164"/>
                  </a:cubicBezTo>
                  <a:cubicBezTo>
                    <a:pt x="1146822" y="501992"/>
                    <a:pt x="1136281" y="503072"/>
                    <a:pt x="1138288" y="498576"/>
                  </a:cubicBezTo>
                  <a:cubicBezTo>
                    <a:pt x="1145628" y="498195"/>
                    <a:pt x="1146175" y="481799"/>
                    <a:pt x="1138288" y="481812"/>
                  </a:cubicBezTo>
                  <a:cubicBezTo>
                    <a:pt x="1129271" y="498500"/>
                    <a:pt x="1095502" y="503821"/>
                    <a:pt x="1076439" y="501370"/>
                  </a:cubicBezTo>
                  <a:cubicBezTo>
                    <a:pt x="1069454" y="507009"/>
                    <a:pt x="1071270" y="521373"/>
                    <a:pt x="1058176" y="520928"/>
                  </a:cubicBezTo>
                  <a:cubicBezTo>
                    <a:pt x="1055916" y="527329"/>
                    <a:pt x="1058075" y="530415"/>
                    <a:pt x="1058176" y="537692"/>
                  </a:cubicBezTo>
                  <a:cubicBezTo>
                    <a:pt x="1049489" y="537933"/>
                    <a:pt x="1046238" y="550964"/>
                    <a:pt x="1037094" y="546074"/>
                  </a:cubicBezTo>
                  <a:cubicBezTo>
                    <a:pt x="1045070" y="542836"/>
                    <a:pt x="1050366" y="536917"/>
                    <a:pt x="1048321" y="523735"/>
                  </a:cubicBezTo>
                  <a:cubicBezTo>
                    <a:pt x="1052156" y="520547"/>
                    <a:pt x="1058075" y="519430"/>
                    <a:pt x="1059573" y="513943"/>
                  </a:cubicBezTo>
                  <a:cubicBezTo>
                    <a:pt x="1057973" y="509968"/>
                    <a:pt x="1051991" y="510298"/>
                    <a:pt x="1048321" y="508355"/>
                  </a:cubicBezTo>
                  <a:cubicBezTo>
                    <a:pt x="1052766" y="506437"/>
                    <a:pt x="1053007" y="508050"/>
                    <a:pt x="1058176" y="508355"/>
                  </a:cubicBezTo>
                  <a:cubicBezTo>
                    <a:pt x="1056170" y="497992"/>
                    <a:pt x="1065441" y="498817"/>
                    <a:pt x="1065187" y="490194"/>
                  </a:cubicBezTo>
                  <a:cubicBezTo>
                    <a:pt x="1059865" y="478205"/>
                    <a:pt x="1030744" y="484187"/>
                    <a:pt x="1037094" y="465048"/>
                  </a:cubicBezTo>
                  <a:cubicBezTo>
                    <a:pt x="1032459" y="462191"/>
                    <a:pt x="1026325" y="460819"/>
                    <a:pt x="1020203" y="459460"/>
                  </a:cubicBezTo>
                  <a:cubicBezTo>
                    <a:pt x="1013079" y="469061"/>
                    <a:pt x="999972" y="470573"/>
                    <a:pt x="986472" y="470636"/>
                  </a:cubicBezTo>
                  <a:lnTo>
                    <a:pt x="986472" y="465048"/>
                  </a:lnTo>
                  <a:cubicBezTo>
                    <a:pt x="975499" y="466140"/>
                    <a:pt x="967460" y="461784"/>
                    <a:pt x="958354" y="465048"/>
                  </a:cubicBezTo>
                  <a:cubicBezTo>
                    <a:pt x="956703" y="462953"/>
                    <a:pt x="952525" y="463410"/>
                    <a:pt x="952728" y="459460"/>
                  </a:cubicBezTo>
                  <a:cubicBezTo>
                    <a:pt x="973239" y="458647"/>
                    <a:pt x="984897" y="466623"/>
                    <a:pt x="1003350" y="467842"/>
                  </a:cubicBezTo>
                  <a:cubicBezTo>
                    <a:pt x="1002118" y="462445"/>
                    <a:pt x="1005687" y="461797"/>
                    <a:pt x="1007554" y="459460"/>
                  </a:cubicBezTo>
                  <a:cubicBezTo>
                    <a:pt x="1026871" y="460451"/>
                    <a:pt x="1040345" y="454647"/>
                    <a:pt x="1056754" y="459460"/>
                  </a:cubicBezTo>
                  <a:cubicBezTo>
                    <a:pt x="1068971" y="463054"/>
                    <a:pt x="1076579" y="476288"/>
                    <a:pt x="1086281" y="479018"/>
                  </a:cubicBezTo>
                  <a:cubicBezTo>
                    <a:pt x="1097546" y="482193"/>
                    <a:pt x="1116584" y="479488"/>
                    <a:pt x="1118603" y="472033"/>
                  </a:cubicBezTo>
                  <a:cubicBezTo>
                    <a:pt x="1113104" y="467271"/>
                    <a:pt x="1108049" y="462038"/>
                    <a:pt x="1103147" y="456666"/>
                  </a:cubicBezTo>
                  <a:cubicBezTo>
                    <a:pt x="1107922" y="460768"/>
                    <a:pt x="1114082" y="463486"/>
                    <a:pt x="1118603" y="467842"/>
                  </a:cubicBezTo>
                  <a:cubicBezTo>
                    <a:pt x="1121295" y="465289"/>
                    <a:pt x="1130554" y="462724"/>
                    <a:pt x="1132662" y="467842"/>
                  </a:cubicBezTo>
                  <a:cubicBezTo>
                    <a:pt x="1132979" y="466763"/>
                    <a:pt x="1132713" y="465086"/>
                    <a:pt x="1134071" y="465048"/>
                  </a:cubicBezTo>
                  <a:cubicBezTo>
                    <a:pt x="1134922" y="464972"/>
                    <a:pt x="1135735" y="464845"/>
                    <a:pt x="1135481" y="463651"/>
                  </a:cubicBezTo>
                  <a:cubicBezTo>
                    <a:pt x="1129042" y="455142"/>
                    <a:pt x="1116215" y="452983"/>
                    <a:pt x="1112989" y="441299"/>
                  </a:cubicBezTo>
                  <a:cubicBezTo>
                    <a:pt x="1107313" y="440524"/>
                    <a:pt x="1104353" y="440182"/>
                    <a:pt x="1097521" y="441299"/>
                  </a:cubicBezTo>
                  <a:cubicBezTo>
                    <a:pt x="1096708" y="436765"/>
                    <a:pt x="1098486" y="434797"/>
                    <a:pt x="1098931" y="431533"/>
                  </a:cubicBezTo>
                  <a:cubicBezTo>
                    <a:pt x="1092288" y="429488"/>
                    <a:pt x="1088313" y="418858"/>
                    <a:pt x="1080655" y="425932"/>
                  </a:cubicBezTo>
                  <a:cubicBezTo>
                    <a:pt x="1078814" y="430263"/>
                    <a:pt x="1084821" y="433679"/>
                    <a:pt x="1080655" y="435711"/>
                  </a:cubicBezTo>
                  <a:cubicBezTo>
                    <a:pt x="1077125" y="428980"/>
                    <a:pt x="1068920" y="426885"/>
                    <a:pt x="1070813" y="414743"/>
                  </a:cubicBezTo>
                  <a:cubicBezTo>
                    <a:pt x="1065072" y="414629"/>
                    <a:pt x="1066241" y="421373"/>
                    <a:pt x="1063777" y="424535"/>
                  </a:cubicBezTo>
                  <a:cubicBezTo>
                    <a:pt x="1064437" y="420166"/>
                    <a:pt x="1062558" y="418299"/>
                    <a:pt x="1058176" y="418947"/>
                  </a:cubicBezTo>
                  <a:cubicBezTo>
                    <a:pt x="1057402" y="420979"/>
                    <a:pt x="1059815" y="426161"/>
                    <a:pt x="1056754" y="425932"/>
                  </a:cubicBezTo>
                  <a:cubicBezTo>
                    <a:pt x="1051953" y="422529"/>
                    <a:pt x="1053160" y="418541"/>
                    <a:pt x="1053947" y="411975"/>
                  </a:cubicBezTo>
                  <a:cubicBezTo>
                    <a:pt x="1033399" y="414540"/>
                    <a:pt x="1016698" y="412318"/>
                    <a:pt x="994905" y="413359"/>
                  </a:cubicBezTo>
                  <a:cubicBezTo>
                    <a:pt x="994054" y="416699"/>
                    <a:pt x="996670" y="423494"/>
                    <a:pt x="993508" y="424535"/>
                  </a:cubicBezTo>
                  <a:cubicBezTo>
                    <a:pt x="990384" y="422973"/>
                    <a:pt x="989685" y="418998"/>
                    <a:pt x="986472" y="417550"/>
                  </a:cubicBezTo>
                  <a:cubicBezTo>
                    <a:pt x="990307" y="416687"/>
                    <a:pt x="991997" y="413715"/>
                    <a:pt x="992098" y="409168"/>
                  </a:cubicBezTo>
                  <a:cubicBezTo>
                    <a:pt x="987780" y="402285"/>
                    <a:pt x="978230" y="400608"/>
                    <a:pt x="972426" y="395198"/>
                  </a:cubicBezTo>
                  <a:cubicBezTo>
                    <a:pt x="968324" y="400900"/>
                    <a:pt x="965530" y="407924"/>
                    <a:pt x="962571" y="414743"/>
                  </a:cubicBezTo>
                  <a:cubicBezTo>
                    <a:pt x="955878" y="410235"/>
                    <a:pt x="946378" y="418033"/>
                    <a:pt x="940092" y="416153"/>
                  </a:cubicBezTo>
                  <a:cubicBezTo>
                    <a:pt x="942428" y="412902"/>
                    <a:pt x="946353" y="411200"/>
                    <a:pt x="949921" y="409168"/>
                  </a:cubicBezTo>
                  <a:cubicBezTo>
                    <a:pt x="953071" y="415848"/>
                    <a:pt x="956373" y="406425"/>
                    <a:pt x="958354" y="411975"/>
                  </a:cubicBezTo>
                  <a:cubicBezTo>
                    <a:pt x="961301" y="405104"/>
                    <a:pt x="966139" y="400126"/>
                    <a:pt x="966787" y="391007"/>
                  </a:cubicBezTo>
                  <a:cubicBezTo>
                    <a:pt x="955814" y="389902"/>
                    <a:pt x="944410" y="391287"/>
                    <a:pt x="935875" y="398005"/>
                  </a:cubicBezTo>
                  <a:cubicBezTo>
                    <a:pt x="933792" y="396811"/>
                    <a:pt x="932865" y="394474"/>
                    <a:pt x="933056" y="391007"/>
                  </a:cubicBezTo>
                  <a:cubicBezTo>
                    <a:pt x="938707" y="391972"/>
                    <a:pt x="941095" y="389674"/>
                    <a:pt x="945705" y="389610"/>
                  </a:cubicBezTo>
                  <a:cubicBezTo>
                    <a:pt x="946251" y="384352"/>
                    <a:pt x="941641" y="376986"/>
                    <a:pt x="945705" y="372846"/>
                  </a:cubicBezTo>
                  <a:cubicBezTo>
                    <a:pt x="948055" y="374243"/>
                    <a:pt x="946696" y="379298"/>
                    <a:pt x="949921" y="379818"/>
                  </a:cubicBezTo>
                  <a:cubicBezTo>
                    <a:pt x="957668" y="372135"/>
                    <a:pt x="978382" y="377393"/>
                    <a:pt x="980859" y="364464"/>
                  </a:cubicBezTo>
                  <a:cubicBezTo>
                    <a:pt x="967206" y="363931"/>
                    <a:pt x="959802" y="369620"/>
                    <a:pt x="945705" y="368655"/>
                  </a:cubicBezTo>
                  <a:cubicBezTo>
                    <a:pt x="950772" y="362902"/>
                    <a:pt x="938987" y="346392"/>
                    <a:pt x="952728" y="347700"/>
                  </a:cubicBezTo>
                  <a:cubicBezTo>
                    <a:pt x="952728" y="350964"/>
                    <a:pt x="952741" y="354228"/>
                    <a:pt x="952728" y="357479"/>
                  </a:cubicBezTo>
                  <a:cubicBezTo>
                    <a:pt x="968489" y="357339"/>
                    <a:pt x="1001712" y="367385"/>
                    <a:pt x="996315" y="342125"/>
                  </a:cubicBezTo>
                  <a:cubicBezTo>
                    <a:pt x="1000925" y="339712"/>
                    <a:pt x="1005611" y="337375"/>
                    <a:pt x="1008964" y="333743"/>
                  </a:cubicBezTo>
                  <a:cubicBezTo>
                    <a:pt x="1002461" y="328104"/>
                    <a:pt x="997953" y="320471"/>
                    <a:pt x="992098" y="314185"/>
                  </a:cubicBezTo>
                  <a:cubicBezTo>
                    <a:pt x="985774" y="319989"/>
                    <a:pt x="967816" y="314248"/>
                    <a:pt x="963993" y="322554"/>
                  </a:cubicBezTo>
                  <a:cubicBezTo>
                    <a:pt x="968387" y="327952"/>
                    <a:pt x="977671" y="328523"/>
                    <a:pt x="980859" y="335127"/>
                  </a:cubicBezTo>
                  <a:cubicBezTo>
                    <a:pt x="972096" y="332181"/>
                    <a:pt x="969098" y="323532"/>
                    <a:pt x="955560" y="325348"/>
                  </a:cubicBezTo>
                  <a:cubicBezTo>
                    <a:pt x="961097" y="318477"/>
                    <a:pt x="950175" y="318312"/>
                    <a:pt x="947127" y="315582"/>
                  </a:cubicBezTo>
                  <a:cubicBezTo>
                    <a:pt x="949502" y="314210"/>
                    <a:pt x="950734" y="311708"/>
                    <a:pt x="949921" y="307200"/>
                  </a:cubicBezTo>
                  <a:cubicBezTo>
                    <a:pt x="946429" y="306489"/>
                    <a:pt x="941451" y="307251"/>
                    <a:pt x="941489" y="303009"/>
                  </a:cubicBezTo>
                  <a:cubicBezTo>
                    <a:pt x="946276" y="304838"/>
                    <a:pt x="951306" y="299885"/>
                    <a:pt x="952728" y="303009"/>
                  </a:cubicBezTo>
                  <a:cubicBezTo>
                    <a:pt x="952258" y="308038"/>
                    <a:pt x="950595" y="309727"/>
                    <a:pt x="952728" y="314185"/>
                  </a:cubicBezTo>
                  <a:cubicBezTo>
                    <a:pt x="965263" y="320484"/>
                    <a:pt x="977430" y="312483"/>
                    <a:pt x="980859" y="301599"/>
                  </a:cubicBezTo>
                  <a:cubicBezTo>
                    <a:pt x="975067" y="299427"/>
                    <a:pt x="968692" y="297853"/>
                    <a:pt x="962571" y="296011"/>
                  </a:cubicBezTo>
                  <a:cubicBezTo>
                    <a:pt x="969492" y="291947"/>
                    <a:pt x="978700" y="301104"/>
                    <a:pt x="985075" y="294614"/>
                  </a:cubicBezTo>
                  <a:cubicBezTo>
                    <a:pt x="987158" y="286016"/>
                    <a:pt x="981329" y="285292"/>
                    <a:pt x="980859" y="279260"/>
                  </a:cubicBezTo>
                  <a:cubicBezTo>
                    <a:pt x="974280" y="279730"/>
                    <a:pt x="969302" y="278625"/>
                    <a:pt x="966787" y="275056"/>
                  </a:cubicBezTo>
                  <a:cubicBezTo>
                    <a:pt x="965390" y="277863"/>
                    <a:pt x="964057" y="280720"/>
                    <a:pt x="962571" y="283438"/>
                  </a:cubicBezTo>
                  <a:lnTo>
                    <a:pt x="956957" y="283438"/>
                  </a:lnTo>
                  <a:cubicBezTo>
                    <a:pt x="958088" y="278599"/>
                    <a:pt x="954862" y="278066"/>
                    <a:pt x="955560" y="273672"/>
                  </a:cubicBezTo>
                  <a:cubicBezTo>
                    <a:pt x="946645" y="275983"/>
                    <a:pt x="945934" y="270192"/>
                    <a:pt x="940092" y="269468"/>
                  </a:cubicBezTo>
                  <a:cubicBezTo>
                    <a:pt x="937869" y="269595"/>
                    <a:pt x="938987" y="273037"/>
                    <a:pt x="935875" y="272275"/>
                  </a:cubicBezTo>
                  <a:cubicBezTo>
                    <a:pt x="935469" y="276034"/>
                    <a:pt x="943406" y="278587"/>
                    <a:pt x="940092" y="280644"/>
                  </a:cubicBezTo>
                  <a:cubicBezTo>
                    <a:pt x="934567" y="269735"/>
                    <a:pt x="917676" y="264579"/>
                    <a:pt x="900734" y="269468"/>
                  </a:cubicBezTo>
                  <a:cubicBezTo>
                    <a:pt x="903071" y="266687"/>
                    <a:pt x="900607" y="267690"/>
                    <a:pt x="900734" y="263880"/>
                  </a:cubicBezTo>
                  <a:cubicBezTo>
                    <a:pt x="894803" y="262204"/>
                    <a:pt x="894562" y="266141"/>
                    <a:pt x="890892" y="266661"/>
                  </a:cubicBezTo>
                  <a:cubicBezTo>
                    <a:pt x="890955" y="264756"/>
                    <a:pt x="890219" y="263613"/>
                    <a:pt x="889482" y="262496"/>
                  </a:cubicBezTo>
                  <a:cubicBezTo>
                    <a:pt x="899960" y="262318"/>
                    <a:pt x="908799" y="263779"/>
                    <a:pt x="916190" y="266661"/>
                  </a:cubicBezTo>
                  <a:cubicBezTo>
                    <a:pt x="922718" y="257911"/>
                    <a:pt x="932815" y="265353"/>
                    <a:pt x="941489" y="262496"/>
                  </a:cubicBezTo>
                  <a:cubicBezTo>
                    <a:pt x="934046" y="245668"/>
                    <a:pt x="916305" y="239102"/>
                    <a:pt x="893711" y="237350"/>
                  </a:cubicBezTo>
                  <a:cubicBezTo>
                    <a:pt x="894511" y="234429"/>
                    <a:pt x="897191" y="233362"/>
                    <a:pt x="896518" y="228968"/>
                  </a:cubicBezTo>
                  <a:cubicBezTo>
                    <a:pt x="890739" y="224955"/>
                    <a:pt x="883399" y="229323"/>
                    <a:pt x="878243" y="230352"/>
                  </a:cubicBezTo>
                  <a:cubicBezTo>
                    <a:pt x="880795" y="225590"/>
                    <a:pt x="878586" y="223100"/>
                    <a:pt x="872604" y="223380"/>
                  </a:cubicBezTo>
                  <a:cubicBezTo>
                    <a:pt x="874318" y="229425"/>
                    <a:pt x="872985" y="235419"/>
                    <a:pt x="869810" y="240131"/>
                  </a:cubicBezTo>
                  <a:cubicBezTo>
                    <a:pt x="863066" y="237667"/>
                    <a:pt x="851115" y="223850"/>
                    <a:pt x="844511" y="234556"/>
                  </a:cubicBezTo>
                  <a:cubicBezTo>
                    <a:pt x="839558" y="232486"/>
                    <a:pt x="835406" y="229628"/>
                    <a:pt x="834669" y="223380"/>
                  </a:cubicBezTo>
                  <a:cubicBezTo>
                    <a:pt x="840219" y="224370"/>
                    <a:pt x="847534" y="223634"/>
                    <a:pt x="850138" y="227571"/>
                  </a:cubicBezTo>
                  <a:cubicBezTo>
                    <a:pt x="854227" y="218973"/>
                    <a:pt x="849122" y="210832"/>
                    <a:pt x="844511" y="206590"/>
                  </a:cubicBezTo>
                  <a:cubicBezTo>
                    <a:pt x="853528" y="200672"/>
                    <a:pt x="868464" y="200634"/>
                    <a:pt x="879652" y="196824"/>
                  </a:cubicBezTo>
                  <a:cubicBezTo>
                    <a:pt x="876820" y="184277"/>
                    <a:pt x="867105" y="178562"/>
                    <a:pt x="851522" y="178663"/>
                  </a:cubicBezTo>
                  <a:cubicBezTo>
                    <a:pt x="847953" y="180441"/>
                    <a:pt x="852843" y="185508"/>
                    <a:pt x="850138" y="185648"/>
                  </a:cubicBezTo>
                  <a:cubicBezTo>
                    <a:pt x="838403" y="182092"/>
                    <a:pt x="834504" y="188048"/>
                    <a:pt x="823417" y="188455"/>
                  </a:cubicBezTo>
                  <a:cubicBezTo>
                    <a:pt x="826338" y="180898"/>
                    <a:pt x="815759" y="186753"/>
                    <a:pt x="814984" y="182854"/>
                  </a:cubicBezTo>
                  <a:cubicBezTo>
                    <a:pt x="817803" y="175412"/>
                    <a:pt x="831976" y="179247"/>
                    <a:pt x="834669" y="171678"/>
                  </a:cubicBezTo>
                  <a:cubicBezTo>
                    <a:pt x="826325" y="169037"/>
                    <a:pt x="815657" y="165227"/>
                    <a:pt x="805141" y="168897"/>
                  </a:cubicBezTo>
                  <a:cubicBezTo>
                    <a:pt x="804824" y="171526"/>
                    <a:pt x="806729" y="171970"/>
                    <a:pt x="806538" y="174472"/>
                  </a:cubicBezTo>
                  <a:cubicBezTo>
                    <a:pt x="797877" y="171716"/>
                    <a:pt x="801293" y="180987"/>
                    <a:pt x="795312" y="177266"/>
                  </a:cubicBezTo>
                  <a:cubicBezTo>
                    <a:pt x="800328" y="181584"/>
                    <a:pt x="804646" y="186626"/>
                    <a:pt x="809358" y="191236"/>
                  </a:cubicBezTo>
                  <a:cubicBezTo>
                    <a:pt x="803681" y="189306"/>
                    <a:pt x="804913" y="194271"/>
                    <a:pt x="800925" y="194043"/>
                  </a:cubicBezTo>
                  <a:cubicBezTo>
                    <a:pt x="790930" y="174663"/>
                    <a:pt x="774611" y="161505"/>
                    <a:pt x="761568" y="145135"/>
                  </a:cubicBezTo>
                  <a:cubicBezTo>
                    <a:pt x="764679" y="144056"/>
                    <a:pt x="765327" y="140500"/>
                    <a:pt x="770001" y="140931"/>
                  </a:cubicBezTo>
                  <a:cubicBezTo>
                    <a:pt x="768781" y="136118"/>
                    <a:pt x="764019" y="134797"/>
                    <a:pt x="761568" y="131165"/>
                  </a:cubicBezTo>
                  <a:cubicBezTo>
                    <a:pt x="765301" y="130263"/>
                    <a:pt x="760590" y="121069"/>
                    <a:pt x="757339" y="118605"/>
                  </a:cubicBezTo>
                  <a:cubicBezTo>
                    <a:pt x="753516" y="117602"/>
                    <a:pt x="758355" y="125183"/>
                    <a:pt x="754545" y="124180"/>
                  </a:cubicBezTo>
                  <a:cubicBezTo>
                    <a:pt x="748880" y="117690"/>
                    <a:pt x="740003" y="114414"/>
                    <a:pt x="737666" y="104635"/>
                  </a:cubicBezTo>
                  <a:cubicBezTo>
                    <a:pt x="747153" y="104940"/>
                    <a:pt x="744867" y="91833"/>
                    <a:pt x="743305" y="85064"/>
                  </a:cubicBezTo>
                  <a:cubicBezTo>
                    <a:pt x="739927" y="84213"/>
                    <a:pt x="733094" y="86817"/>
                    <a:pt x="732040" y="83680"/>
                  </a:cubicBezTo>
                  <a:cubicBezTo>
                    <a:pt x="735787" y="80403"/>
                    <a:pt x="737095" y="74726"/>
                    <a:pt x="736257" y="66903"/>
                  </a:cubicBezTo>
                  <a:cubicBezTo>
                    <a:pt x="721245" y="60096"/>
                    <a:pt x="720483" y="77762"/>
                    <a:pt x="709574" y="79476"/>
                  </a:cubicBezTo>
                  <a:cubicBezTo>
                    <a:pt x="710539" y="73875"/>
                    <a:pt x="708215" y="71513"/>
                    <a:pt x="708152" y="66903"/>
                  </a:cubicBezTo>
                  <a:cubicBezTo>
                    <a:pt x="722960" y="67652"/>
                    <a:pt x="725525" y="56222"/>
                    <a:pt x="727837" y="44551"/>
                  </a:cubicBezTo>
                  <a:cubicBezTo>
                    <a:pt x="726859" y="41808"/>
                    <a:pt x="719988" y="44894"/>
                    <a:pt x="719391" y="41770"/>
                  </a:cubicBezTo>
                  <a:cubicBezTo>
                    <a:pt x="718553" y="36271"/>
                    <a:pt x="723557" y="36576"/>
                    <a:pt x="725017" y="33375"/>
                  </a:cubicBezTo>
                  <a:cubicBezTo>
                    <a:pt x="717130" y="30467"/>
                    <a:pt x="726236" y="16586"/>
                    <a:pt x="719391" y="11023"/>
                  </a:cubicBezTo>
                  <a:cubicBezTo>
                    <a:pt x="698309" y="15214"/>
                    <a:pt x="676948" y="19138"/>
                    <a:pt x="670204" y="37579"/>
                  </a:cubicBezTo>
                  <a:cubicBezTo>
                    <a:pt x="672033" y="43662"/>
                    <a:pt x="676008" y="47625"/>
                    <a:pt x="680034" y="51536"/>
                  </a:cubicBezTo>
                  <a:cubicBezTo>
                    <a:pt x="676211" y="53797"/>
                    <a:pt x="673747" y="57404"/>
                    <a:pt x="665988" y="55727"/>
                  </a:cubicBezTo>
                  <a:cubicBezTo>
                    <a:pt x="662965" y="56908"/>
                    <a:pt x="666508" y="64630"/>
                    <a:pt x="663181" y="65506"/>
                  </a:cubicBezTo>
                  <a:cubicBezTo>
                    <a:pt x="659206" y="65735"/>
                    <a:pt x="659663" y="61556"/>
                    <a:pt x="657555" y="59918"/>
                  </a:cubicBezTo>
                  <a:cubicBezTo>
                    <a:pt x="655040" y="61620"/>
                    <a:pt x="649363" y="60185"/>
                    <a:pt x="647700" y="62725"/>
                  </a:cubicBezTo>
                  <a:cubicBezTo>
                    <a:pt x="650608" y="67398"/>
                    <a:pt x="650608" y="63703"/>
                    <a:pt x="654735" y="62725"/>
                  </a:cubicBezTo>
                  <a:cubicBezTo>
                    <a:pt x="650608" y="78638"/>
                    <a:pt x="657377" y="100291"/>
                    <a:pt x="657555" y="111620"/>
                  </a:cubicBezTo>
                  <a:cubicBezTo>
                    <a:pt x="646417" y="92417"/>
                    <a:pt x="647039" y="61506"/>
                    <a:pt x="615391" y="62725"/>
                  </a:cubicBezTo>
                  <a:cubicBezTo>
                    <a:pt x="616356" y="68338"/>
                    <a:pt x="609460" y="66141"/>
                    <a:pt x="609752" y="71094"/>
                  </a:cubicBezTo>
                  <a:cubicBezTo>
                    <a:pt x="622376" y="83134"/>
                    <a:pt x="606475" y="95440"/>
                    <a:pt x="602729" y="107429"/>
                  </a:cubicBezTo>
                  <a:cubicBezTo>
                    <a:pt x="598297" y="107645"/>
                    <a:pt x="594245" y="107480"/>
                    <a:pt x="592886" y="104635"/>
                  </a:cubicBezTo>
                  <a:cubicBezTo>
                    <a:pt x="598462" y="100850"/>
                    <a:pt x="603161" y="96189"/>
                    <a:pt x="606945" y="90652"/>
                  </a:cubicBezTo>
                  <a:cubicBezTo>
                    <a:pt x="606386" y="86550"/>
                    <a:pt x="602335" y="85928"/>
                    <a:pt x="601319" y="82270"/>
                  </a:cubicBezTo>
                  <a:cubicBezTo>
                    <a:pt x="569353" y="88226"/>
                    <a:pt x="555066" y="111734"/>
                    <a:pt x="535254" y="129768"/>
                  </a:cubicBezTo>
                  <a:cubicBezTo>
                    <a:pt x="531926" y="128422"/>
                    <a:pt x="528345" y="127317"/>
                    <a:pt x="529640" y="121386"/>
                  </a:cubicBezTo>
                  <a:cubicBezTo>
                    <a:pt x="538238" y="118300"/>
                    <a:pt x="544398" y="112776"/>
                    <a:pt x="550722" y="107429"/>
                  </a:cubicBezTo>
                  <a:cubicBezTo>
                    <a:pt x="552450" y="102895"/>
                    <a:pt x="546176" y="106337"/>
                    <a:pt x="547903" y="101828"/>
                  </a:cubicBezTo>
                  <a:cubicBezTo>
                    <a:pt x="552970" y="102196"/>
                    <a:pt x="554685" y="99237"/>
                    <a:pt x="559155" y="99034"/>
                  </a:cubicBezTo>
                  <a:cubicBezTo>
                    <a:pt x="561314" y="90932"/>
                    <a:pt x="569620" y="88963"/>
                    <a:pt x="578827" y="87871"/>
                  </a:cubicBezTo>
                  <a:cubicBezTo>
                    <a:pt x="590372" y="79768"/>
                    <a:pt x="596874" y="66687"/>
                    <a:pt x="609752" y="59918"/>
                  </a:cubicBezTo>
                  <a:cubicBezTo>
                    <a:pt x="608926" y="53517"/>
                    <a:pt x="610196" y="49187"/>
                    <a:pt x="612571" y="45935"/>
                  </a:cubicBezTo>
                  <a:cubicBezTo>
                    <a:pt x="596582" y="34531"/>
                    <a:pt x="587349" y="54775"/>
                    <a:pt x="573214" y="50152"/>
                  </a:cubicBezTo>
                  <a:cubicBezTo>
                    <a:pt x="574433" y="54622"/>
                    <a:pt x="571030" y="54508"/>
                    <a:pt x="568998" y="55727"/>
                  </a:cubicBezTo>
                  <a:cubicBezTo>
                    <a:pt x="569099" y="53301"/>
                    <a:pt x="568680" y="51384"/>
                    <a:pt x="567588" y="50152"/>
                  </a:cubicBezTo>
                  <a:cubicBezTo>
                    <a:pt x="557237" y="48260"/>
                    <a:pt x="554494" y="53886"/>
                    <a:pt x="547903" y="55727"/>
                  </a:cubicBezTo>
                  <a:cubicBezTo>
                    <a:pt x="548208" y="62560"/>
                    <a:pt x="542086" y="62979"/>
                    <a:pt x="539470" y="66903"/>
                  </a:cubicBezTo>
                  <a:cubicBezTo>
                    <a:pt x="518769" y="67729"/>
                    <a:pt x="513956" y="91833"/>
                    <a:pt x="494487" y="89255"/>
                  </a:cubicBezTo>
                  <a:cubicBezTo>
                    <a:pt x="513092" y="81203"/>
                    <a:pt x="523557" y="65049"/>
                    <a:pt x="545096" y="59918"/>
                  </a:cubicBezTo>
                  <a:cubicBezTo>
                    <a:pt x="546227" y="55460"/>
                    <a:pt x="548309" y="51955"/>
                    <a:pt x="552119" y="50152"/>
                  </a:cubicBezTo>
                  <a:cubicBezTo>
                    <a:pt x="538759" y="45008"/>
                    <a:pt x="527456" y="53378"/>
                    <a:pt x="521195" y="59918"/>
                  </a:cubicBezTo>
                  <a:cubicBezTo>
                    <a:pt x="499325" y="62395"/>
                    <a:pt x="485660" y="73025"/>
                    <a:pt x="467779" y="79476"/>
                  </a:cubicBezTo>
                  <a:cubicBezTo>
                    <a:pt x="467220" y="81876"/>
                    <a:pt x="469874" y="83058"/>
                    <a:pt x="467779" y="83680"/>
                  </a:cubicBezTo>
                  <a:cubicBezTo>
                    <a:pt x="458622" y="87591"/>
                    <a:pt x="447509" y="89598"/>
                    <a:pt x="441083" y="96240"/>
                  </a:cubicBezTo>
                  <a:cubicBezTo>
                    <a:pt x="444601" y="95999"/>
                    <a:pt x="444474" y="99364"/>
                    <a:pt x="446684" y="100444"/>
                  </a:cubicBezTo>
                  <a:cubicBezTo>
                    <a:pt x="433870" y="98374"/>
                    <a:pt x="428180" y="103454"/>
                    <a:pt x="424218" y="110210"/>
                  </a:cubicBezTo>
                  <a:cubicBezTo>
                    <a:pt x="429552" y="112826"/>
                    <a:pt x="440448" y="109905"/>
                    <a:pt x="445300" y="113004"/>
                  </a:cubicBezTo>
                  <a:cubicBezTo>
                    <a:pt x="440194" y="114922"/>
                    <a:pt x="433387" y="115150"/>
                    <a:pt x="434035" y="122783"/>
                  </a:cubicBezTo>
                  <a:cubicBezTo>
                    <a:pt x="438327" y="123190"/>
                    <a:pt x="443649" y="122555"/>
                    <a:pt x="443890" y="126974"/>
                  </a:cubicBezTo>
                  <a:cubicBezTo>
                    <a:pt x="437184" y="126403"/>
                    <a:pt x="421132" y="121589"/>
                    <a:pt x="432638" y="115798"/>
                  </a:cubicBezTo>
                  <a:cubicBezTo>
                    <a:pt x="423887" y="118452"/>
                    <a:pt x="424815" y="111493"/>
                    <a:pt x="420001" y="110210"/>
                  </a:cubicBezTo>
                  <a:cubicBezTo>
                    <a:pt x="420395" y="116674"/>
                    <a:pt x="412165" y="114528"/>
                    <a:pt x="410146" y="118605"/>
                  </a:cubicBezTo>
                  <a:cubicBezTo>
                    <a:pt x="413880" y="120243"/>
                    <a:pt x="418439" y="115912"/>
                    <a:pt x="418579" y="118605"/>
                  </a:cubicBezTo>
                  <a:cubicBezTo>
                    <a:pt x="416953" y="124434"/>
                    <a:pt x="409130" y="124091"/>
                    <a:pt x="401713" y="124180"/>
                  </a:cubicBezTo>
                  <a:cubicBezTo>
                    <a:pt x="401294" y="126923"/>
                    <a:pt x="403631" y="126949"/>
                    <a:pt x="404533" y="128384"/>
                  </a:cubicBezTo>
                  <a:cubicBezTo>
                    <a:pt x="395630" y="127977"/>
                    <a:pt x="390283" y="126212"/>
                    <a:pt x="382041" y="128384"/>
                  </a:cubicBezTo>
                  <a:cubicBezTo>
                    <a:pt x="382473" y="140906"/>
                    <a:pt x="365671" y="136334"/>
                    <a:pt x="362369" y="145135"/>
                  </a:cubicBezTo>
                  <a:cubicBezTo>
                    <a:pt x="364832" y="145935"/>
                    <a:pt x="370611" y="143459"/>
                    <a:pt x="370789" y="146532"/>
                  </a:cubicBezTo>
                  <a:lnTo>
                    <a:pt x="351116" y="146532"/>
                  </a:lnTo>
                  <a:cubicBezTo>
                    <a:pt x="350812" y="149618"/>
                    <a:pt x="347687" y="156933"/>
                    <a:pt x="349707" y="157708"/>
                  </a:cubicBezTo>
                  <a:cubicBezTo>
                    <a:pt x="355231" y="155752"/>
                    <a:pt x="361289" y="154305"/>
                    <a:pt x="366572" y="152120"/>
                  </a:cubicBezTo>
                  <a:lnTo>
                    <a:pt x="366572" y="157708"/>
                  </a:lnTo>
                  <a:cubicBezTo>
                    <a:pt x="358635" y="160045"/>
                    <a:pt x="349504" y="161226"/>
                    <a:pt x="345490" y="167487"/>
                  </a:cubicBezTo>
                  <a:cubicBezTo>
                    <a:pt x="360692" y="173456"/>
                    <a:pt x="371030" y="176580"/>
                    <a:pt x="389064" y="173075"/>
                  </a:cubicBezTo>
                  <a:cubicBezTo>
                    <a:pt x="380834" y="171907"/>
                    <a:pt x="384987" y="167741"/>
                    <a:pt x="387667" y="163309"/>
                  </a:cubicBezTo>
                  <a:cubicBezTo>
                    <a:pt x="382943" y="160540"/>
                    <a:pt x="372770" y="163195"/>
                    <a:pt x="370789" y="157708"/>
                  </a:cubicBezTo>
                  <a:lnTo>
                    <a:pt x="396100" y="157708"/>
                  </a:lnTo>
                  <a:cubicBezTo>
                    <a:pt x="395681" y="160451"/>
                    <a:pt x="397992" y="160477"/>
                    <a:pt x="398907" y="161899"/>
                  </a:cubicBezTo>
                  <a:cubicBezTo>
                    <a:pt x="395617" y="162344"/>
                    <a:pt x="393636" y="164109"/>
                    <a:pt x="389064" y="163309"/>
                  </a:cubicBezTo>
                  <a:cubicBezTo>
                    <a:pt x="387400" y="174015"/>
                    <a:pt x="395173" y="169570"/>
                    <a:pt x="390474" y="177266"/>
                  </a:cubicBezTo>
                  <a:cubicBezTo>
                    <a:pt x="394792" y="178092"/>
                    <a:pt x="400431" y="177622"/>
                    <a:pt x="400304" y="182854"/>
                  </a:cubicBezTo>
                  <a:cubicBezTo>
                    <a:pt x="374015" y="184721"/>
                    <a:pt x="333209" y="171462"/>
                    <a:pt x="306133" y="182854"/>
                  </a:cubicBezTo>
                  <a:cubicBezTo>
                    <a:pt x="310794" y="192659"/>
                    <a:pt x="322694" y="195275"/>
                    <a:pt x="334251" y="198234"/>
                  </a:cubicBezTo>
                  <a:cubicBezTo>
                    <a:pt x="334149" y="204177"/>
                    <a:pt x="322199" y="198335"/>
                    <a:pt x="320179" y="202412"/>
                  </a:cubicBezTo>
                  <a:cubicBezTo>
                    <a:pt x="322567" y="207518"/>
                    <a:pt x="333832" y="203771"/>
                    <a:pt x="337045" y="208000"/>
                  </a:cubicBezTo>
                  <a:cubicBezTo>
                    <a:pt x="326136" y="209080"/>
                    <a:pt x="321602" y="203822"/>
                    <a:pt x="310362" y="205206"/>
                  </a:cubicBezTo>
                  <a:cubicBezTo>
                    <a:pt x="310222" y="201409"/>
                    <a:pt x="312699" y="202399"/>
                    <a:pt x="310362" y="199618"/>
                  </a:cubicBezTo>
                  <a:cubicBezTo>
                    <a:pt x="306539" y="198767"/>
                    <a:pt x="299186" y="201409"/>
                    <a:pt x="297700" y="198234"/>
                  </a:cubicBezTo>
                  <a:cubicBezTo>
                    <a:pt x="297827" y="196024"/>
                    <a:pt x="301282" y="197129"/>
                    <a:pt x="300520" y="194043"/>
                  </a:cubicBezTo>
                  <a:cubicBezTo>
                    <a:pt x="297434" y="200494"/>
                    <a:pt x="283578" y="189966"/>
                    <a:pt x="282232" y="199618"/>
                  </a:cubicBezTo>
                  <a:cubicBezTo>
                    <a:pt x="284187" y="203263"/>
                    <a:pt x="289445" y="203619"/>
                    <a:pt x="292074" y="206590"/>
                  </a:cubicBezTo>
                  <a:cubicBezTo>
                    <a:pt x="293941" y="214642"/>
                    <a:pt x="291465" y="220218"/>
                    <a:pt x="286461" y="224764"/>
                  </a:cubicBezTo>
                  <a:cubicBezTo>
                    <a:pt x="281889" y="218135"/>
                    <a:pt x="284022" y="204825"/>
                    <a:pt x="276631" y="201015"/>
                  </a:cubicBezTo>
                  <a:cubicBezTo>
                    <a:pt x="268909" y="200812"/>
                    <a:pt x="261467" y="200863"/>
                    <a:pt x="255549" y="202412"/>
                  </a:cubicBezTo>
                  <a:cubicBezTo>
                    <a:pt x="245338" y="217436"/>
                    <a:pt x="215900" y="213334"/>
                    <a:pt x="204914" y="227571"/>
                  </a:cubicBezTo>
                  <a:cubicBezTo>
                    <a:pt x="207225" y="228714"/>
                    <a:pt x="209816" y="229565"/>
                    <a:pt x="212509" y="230327"/>
                  </a:cubicBezTo>
                  <a:cubicBezTo>
                    <a:pt x="212788" y="230339"/>
                    <a:pt x="213080" y="230339"/>
                    <a:pt x="213347" y="230352"/>
                  </a:cubicBezTo>
                  <a:cubicBezTo>
                    <a:pt x="213398" y="230454"/>
                    <a:pt x="213474" y="230517"/>
                    <a:pt x="213525" y="230632"/>
                  </a:cubicBezTo>
                  <a:cubicBezTo>
                    <a:pt x="225234" y="233756"/>
                    <a:pt x="239344" y="234480"/>
                    <a:pt x="248500" y="240131"/>
                  </a:cubicBezTo>
                  <a:cubicBezTo>
                    <a:pt x="235902" y="237909"/>
                    <a:pt x="217805" y="241134"/>
                    <a:pt x="213525" y="230632"/>
                  </a:cubicBezTo>
                  <a:cubicBezTo>
                    <a:pt x="213182" y="230530"/>
                    <a:pt x="212852" y="230428"/>
                    <a:pt x="212509" y="230327"/>
                  </a:cubicBezTo>
                  <a:cubicBezTo>
                    <a:pt x="199453" y="230111"/>
                    <a:pt x="185674" y="229184"/>
                    <a:pt x="182435" y="238734"/>
                  </a:cubicBezTo>
                  <a:cubicBezTo>
                    <a:pt x="184467" y="243700"/>
                    <a:pt x="188963" y="246214"/>
                    <a:pt x="192265" y="249910"/>
                  </a:cubicBezTo>
                  <a:cubicBezTo>
                    <a:pt x="183489" y="252971"/>
                    <a:pt x="192062" y="256603"/>
                    <a:pt x="192265" y="262496"/>
                  </a:cubicBezTo>
                  <a:cubicBezTo>
                    <a:pt x="178498" y="265430"/>
                    <a:pt x="169062" y="262089"/>
                    <a:pt x="157124" y="2638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 name="Free Form 22"/>
            <p:cNvSpPr/>
            <p:nvPr/>
          </p:nvSpPr>
          <p:spPr>
            <a:xfrm>
              <a:off x="5172184" y="2133568"/>
              <a:ext cx="14084" cy="11163"/>
            </a:xfrm>
            <a:custGeom>
              <a:avLst/>
              <a:gdLst/>
              <a:ahLst/>
              <a:cxnLst/>
              <a:rect l="0" t="0" r="0" b="0"/>
              <a:pathLst>
                <a:path w="14084" h="11163">
                  <a:moveTo>
                    <a:pt x="14084" y="12407"/>
                  </a:moveTo>
                  <a:cubicBezTo>
                    <a:pt x="12128" y="12471"/>
                    <a:pt x="10972" y="11747"/>
                    <a:pt x="9855" y="11023"/>
                  </a:cubicBezTo>
                  <a:cubicBezTo>
                    <a:pt x="7734" y="15875"/>
                    <a:pt x="2794" y="17970"/>
                    <a:pt x="0" y="22186"/>
                  </a:cubicBezTo>
                  <a:lnTo>
                    <a:pt x="8432" y="22186"/>
                  </a:lnTo>
                  <a:cubicBezTo>
                    <a:pt x="9359" y="17970"/>
                    <a:pt x="12941" y="16408"/>
                    <a:pt x="14084" y="124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 name="Free Form 23"/>
            <p:cNvSpPr/>
            <p:nvPr/>
          </p:nvSpPr>
          <p:spPr>
            <a:xfrm>
              <a:off x="4570559" y="1414100"/>
              <a:ext cx="531343" cy="294767"/>
            </a:xfrm>
            <a:custGeom>
              <a:avLst/>
              <a:gdLst/>
              <a:ahLst/>
              <a:cxnLst/>
              <a:rect l="0" t="0" r="0" b="0"/>
              <a:pathLst>
                <a:path w="531342" h="294767">
                  <a:moveTo>
                    <a:pt x="149009" y="72491"/>
                  </a:moveTo>
                  <a:cubicBezTo>
                    <a:pt x="141960" y="61315"/>
                    <a:pt x="121780" y="70408"/>
                    <a:pt x="113868" y="75298"/>
                  </a:cubicBezTo>
                  <a:cubicBezTo>
                    <a:pt x="101701" y="69481"/>
                    <a:pt x="81280" y="76517"/>
                    <a:pt x="73101" y="83667"/>
                  </a:cubicBezTo>
                  <a:cubicBezTo>
                    <a:pt x="81978" y="85610"/>
                    <a:pt x="94767" y="77736"/>
                    <a:pt x="99809" y="85064"/>
                  </a:cubicBezTo>
                  <a:cubicBezTo>
                    <a:pt x="96532" y="88785"/>
                    <a:pt x="84480" y="83832"/>
                    <a:pt x="84353" y="90652"/>
                  </a:cubicBezTo>
                  <a:cubicBezTo>
                    <a:pt x="85026" y="96507"/>
                    <a:pt x="98310" y="89814"/>
                    <a:pt x="98399" y="96240"/>
                  </a:cubicBezTo>
                  <a:cubicBezTo>
                    <a:pt x="95872" y="99796"/>
                    <a:pt x="85369" y="95402"/>
                    <a:pt x="84353" y="100431"/>
                  </a:cubicBezTo>
                  <a:cubicBezTo>
                    <a:pt x="89192" y="103505"/>
                    <a:pt x="92519" y="107505"/>
                    <a:pt x="99809" y="104622"/>
                  </a:cubicBezTo>
                  <a:cubicBezTo>
                    <a:pt x="98628" y="106248"/>
                    <a:pt x="97955" y="108381"/>
                    <a:pt x="98399" y="111620"/>
                  </a:cubicBezTo>
                  <a:cubicBezTo>
                    <a:pt x="114744" y="124917"/>
                    <a:pt x="140246" y="118071"/>
                    <a:pt x="151815" y="104622"/>
                  </a:cubicBezTo>
                  <a:cubicBezTo>
                    <a:pt x="142900" y="104927"/>
                    <a:pt x="136245" y="107048"/>
                    <a:pt x="129336" y="103225"/>
                  </a:cubicBezTo>
                  <a:cubicBezTo>
                    <a:pt x="147510" y="105613"/>
                    <a:pt x="164426" y="87045"/>
                    <a:pt x="177126" y="97637"/>
                  </a:cubicBezTo>
                  <a:cubicBezTo>
                    <a:pt x="170091" y="97155"/>
                    <a:pt x="167297" y="100901"/>
                    <a:pt x="160248" y="100431"/>
                  </a:cubicBezTo>
                  <a:cubicBezTo>
                    <a:pt x="159219" y="105194"/>
                    <a:pt x="165430" y="102730"/>
                    <a:pt x="165887" y="106032"/>
                  </a:cubicBezTo>
                  <a:cubicBezTo>
                    <a:pt x="156489" y="110210"/>
                    <a:pt x="141287" y="108585"/>
                    <a:pt x="140563" y="121399"/>
                  </a:cubicBezTo>
                  <a:cubicBezTo>
                    <a:pt x="154330" y="119481"/>
                    <a:pt x="165252" y="124688"/>
                    <a:pt x="182740" y="122783"/>
                  </a:cubicBezTo>
                  <a:cubicBezTo>
                    <a:pt x="185889" y="117525"/>
                    <a:pt x="188671" y="111899"/>
                    <a:pt x="195389" y="110223"/>
                  </a:cubicBezTo>
                  <a:cubicBezTo>
                    <a:pt x="192265" y="119659"/>
                    <a:pt x="202184" y="112356"/>
                    <a:pt x="196799" y="121399"/>
                  </a:cubicBezTo>
                  <a:cubicBezTo>
                    <a:pt x="205752" y="121907"/>
                    <a:pt x="211162" y="118910"/>
                    <a:pt x="220700" y="119989"/>
                  </a:cubicBezTo>
                  <a:cubicBezTo>
                    <a:pt x="222554" y="119976"/>
                    <a:pt x="221983" y="117551"/>
                    <a:pt x="223520" y="117208"/>
                  </a:cubicBezTo>
                  <a:cubicBezTo>
                    <a:pt x="245440" y="117576"/>
                    <a:pt x="256933" y="100114"/>
                    <a:pt x="272719" y="99034"/>
                  </a:cubicBezTo>
                  <a:cubicBezTo>
                    <a:pt x="271145" y="101193"/>
                    <a:pt x="268135" y="101942"/>
                    <a:pt x="268490" y="106032"/>
                  </a:cubicBezTo>
                  <a:cubicBezTo>
                    <a:pt x="277888" y="106260"/>
                    <a:pt x="291109" y="99453"/>
                    <a:pt x="298005" y="106032"/>
                  </a:cubicBezTo>
                  <a:cubicBezTo>
                    <a:pt x="281470" y="108673"/>
                    <a:pt x="261048" y="107467"/>
                    <a:pt x="251625" y="117208"/>
                  </a:cubicBezTo>
                  <a:cubicBezTo>
                    <a:pt x="261518" y="119087"/>
                    <a:pt x="271741" y="113957"/>
                    <a:pt x="278333" y="117208"/>
                  </a:cubicBezTo>
                  <a:cubicBezTo>
                    <a:pt x="254711" y="126314"/>
                    <a:pt x="212445" y="116903"/>
                    <a:pt x="194005" y="131178"/>
                  </a:cubicBezTo>
                  <a:cubicBezTo>
                    <a:pt x="200456" y="136372"/>
                    <a:pt x="210019" y="138506"/>
                    <a:pt x="216484" y="143738"/>
                  </a:cubicBezTo>
                  <a:cubicBezTo>
                    <a:pt x="214909" y="145910"/>
                    <a:pt x="211912" y="146659"/>
                    <a:pt x="212255" y="150723"/>
                  </a:cubicBezTo>
                  <a:cubicBezTo>
                    <a:pt x="217665" y="154165"/>
                    <a:pt x="229717" y="155409"/>
                    <a:pt x="234746" y="154914"/>
                  </a:cubicBezTo>
                  <a:cubicBezTo>
                    <a:pt x="231851" y="156705"/>
                    <a:pt x="227482" y="157010"/>
                    <a:pt x="224917" y="159105"/>
                  </a:cubicBezTo>
                  <a:cubicBezTo>
                    <a:pt x="222211" y="152844"/>
                    <a:pt x="212128" y="156756"/>
                    <a:pt x="208051" y="154914"/>
                  </a:cubicBezTo>
                  <a:cubicBezTo>
                    <a:pt x="198996" y="131127"/>
                    <a:pt x="167512" y="132829"/>
                    <a:pt x="141986" y="128371"/>
                  </a:cubicBezTo>
                  <a:cubicBezTo>
                    <a:pt x="140030" y="131076"/>
                    <a:pt x="136779" y="132511"/>
                    <a:pt x="133553" y="133959"/>
                  </a:cubicBezTo>
                  <a:cubicBezTo>
                    <a:pt x="135559" y="141846"/>
                    <a:pt x="131762" y="141770"/>
                    <a:pt x="129336" y="150723"/>
                  </a:cubicBezTo>
                  <a:cubicBezTo>
                    <a:pt x="144602" y="151853"/>
                    <a:pt x="155448" y="157378"/>
                    <a:pt x="156032" y="173075"/>
                  </a:cubicBezTo>
                  <a:cubicBezTo>
                    <a:pt x="159842" y="174002"/>
                    <a:pt x="168008" y="177850"/>
                    <a:pt x="164477" y="181457"/>
                  </a:cubicBezTo>
                  <a:cubicBezTo>
                    <a:pt x="161950" y="177431"/>
                    <a:pt x="148082" y="172097"/>
                    <a:pt x="146202" y="180060"/>
                  </a:cubicBezTo>
                  <a:cubicBezTo>
                    <a:pt x="161632" y="182600"/>
                    <a:pt x="188595" y="188341"/>
                    <a:pt x="199605" y="178663"/>
                  </a:cubicBezTo>
                  <a:cubicBezTo>
                    <a:pt x="198602" y="194729"/>
                    <a:pt x="177507" y="182600"/>
                    <a:pt x="168681" y="189839"/>
                  </a:cubicBezTo>
                  <a:lnTo>
                    <a:pt x="179933" y="189839"/>
                  </a:lnTo>
                  <a:cubicBezTo>
                    <a:pt x="177850" y="196100"/>
                    <a:pt x="184048" y="194132"/>
                    <a:pt x="182740" y="199631"/>
                  </a:cubicBezTo>
                  <a:cubicBezTo>
                    <a:pt x="167474" y="192900"/>
                    <a:pt x="156629" y="181800"/>
                    <a:pt x="132143" y="184251"/>
                  </a:cubicBezTo>
                  <a:cubicBezTo>
                    <a:pt x="132156" y="181470"/>
                    <a:pt x="135978" y="182473"/>
                    <a:pt x="134950" y="178663"/>
                  </a:cubicBezTo>
                  <a:cubicBezTo>
                    <a:pt x="110540" y="178625"/>
                    <a:pt x="103352" y="195694"/>
                    <a:pt x="84353" y="201028"/>
                  </a:cubicBezTo>
                  <a:cubicBezTo>
                    <a:pt x="81978" y="206578"/>
                    <a:pt x="81864" y="214388"/>
                    <a:pt x="77317" y="217766"/>
                  </a:cubicBezTo>
                  <a:cubicBezTo>
                    <a:pt x="88099" y="217309"/>
                    <a:pt x="99936" y="217893"/>
                    <a:pt x="105422" y="212191"/>
                  </a:cubicBezTo>
                  <a:cubicBezTo>
                    <a:pt x="106451" y="216458"/>
                    <a:pt x="103009" y="216293"/>
                    <a:pt x="104038" y="220573"/>
                  </a:cubicBezTo>
                  <a:cubicBezTo>
                    <a:pt x="120154" y="219837"/>
                    <a:pt x="127266" y="210146"/>
                    <a:pt x="134950" y="201028"/>
                  </a:cubicBezTo>
                  <a:cubicBezTo>
                    <a:pt x="132257" y="213715"/>
                    <a:pt x="125171" y="222008"/>
                    <a:pt x="111048" y="223367"/>
                  </a:cubicBezTo>
                  <a:cubicBezTo>
                    <a:pt x="111848" y="231279"/>
                    <a:pt x="118770" y="229438"/>
                    <a:pt x="115265" y="238734"/>
                  </a:cubicBezTo>
                  <a:lnTo>
                    <a:pt x="123698" y="238734"/>
                  </a:lnTo>
                  <a:cubicBezTo>
                    <a:pt x="123266" y="240614"/>
                    <a:pt x="121704" y="241388"/>
                    <a:pt x="122301" y="244322"/>
                  </a:cubicBezTo>
                  <a:cubicBezTo>
                    <a:pt x="150545" y="249580"/>
                    <a:pt x="155371" y="224129"/>
                    <a:pt x="171500" y="221970"/>
                  </a:cubicBezTo>
                  <a:cubicBezTo>
                    <a:pt x="161798" y="230974"/>
                    <a:pt x="155232" y="243052"/>
                    <a:pt x="139166" y="245732"/>
                  </a:cubicBezTo>
                  <a:cubicBezTo>
                    <a:pt x="138937" y="247815"/>
                    <a:pt x="139674" y="250875"/>
                    <a:pt x="137769" y="251307"/>
                  </a:cubicBezTo>
                  <a:cubicBezTo>
                    <a:pt x="124155" y="250063"/>
                    <a:pt x="110007" y="257530"/>
                    <a:pt x="98399" y="247116"/>
                  </a:cubicBezTo>
                  <a:cubicBezTo>
                    <a:pt x="100863" y="224510"/>
                    <a:pt x="60794" y="219367"/>
                    <a:pt x="54825" y="237337"/>
                  </a:cubicBezTo>
                  <a:cubicBezTo>
                    <a:pt x="57480" y="240753"/>
                    <a:pt x="61988" y="242328"/>
                    <a:pt x="60452" y="249923"/>
                  </a:cubicBezTo>
                  <a:cubicBezTo>
                    <a:pt x="62560" y="253784"/>
                    <a:pt x="66205" y="247484"/>
                    <a:pt x="67500" y="251307"/>
                  </a:cubicBezTo>
                  <a:cubicBezTo>
                    <a:pt x="64795" y="258178"/>
                    <a:pt x="72161" y="255054"/>
                    <a:pt x="71691" y="259689"/>
                  </a:cubicBezTo>
                  <a:cubicBezTo>
                    <a:pt x="56616" y="257022"/>
                    <a:pt x="30340" y="264312"/>
                    <a:pt x="11264" y="266674"/>
                  </a:cubicBezTo>
                  <a:cubicBezTo>
                    <a:pt x="9690" y="274434"/>
                    <a:pt x="4572" y="278676"/>
                    <a:pt x="0" y="283438"/>
                  </a:cubicBezTo>
                  <a:cubicBezTo>
                    <a:pt x="5270" y="284251"/>
                    <a:pt x="5219" y="290372"/>
                    <a:pt x="11264" y="290423"/>
                  </a:cubicBezTo>
                  <a:cubicBezTo>
                    <a:pt x="15176" y="289191"/>
                    <a:pt x="14592" y="283489"/>
                    <a:pt x="19697" y="283438"/>
                  </a:cubicBezTo>
                  <a:cubicBezTo>
                    <a:pt x="22529" y="287909"/>
                    <a:pt x="14122" y="287820"/>
                    <a:pt x="18287" y="289026"/>
                  </a:cubicBezTo>
                  <a:cubicBezTo>
                    <a:pt x="23431" y="287147"/>
                    <a:pt x="18948" y="275729"/>
                    <a:pt x="26720" y="276453"/>
                  </a:cubicBezTo>
                  <a:cubicBezTo>
                    <a:pt x="26123" y="281914"/>
                    <a:pt x="26123" y="287959"/>
                    <a:pt x="22504" y="290423"/>
                  </a:cubicBezTo>
                  <a:cubicBezTo>
                    <a:pt x="27762" y="293662"/>
                    <a:pt x="35394" y="295249"/>
                    <a:pt x="42176" y="293217"/>
                  </a:cubicBezTo>
                  <a:cubicBezTo>
                    <a:pt x="42887" y="289737"/>
                    <a:pt x="42125" y="284784"/>
                    <a:pt x="46380" y="284835"/>
                  </a:cubicBezTo>
                  <a:cubicBezTo>
                    <a:pt x="47955" y="287477"/>
                    <a:pt x="49911" y="289725"/>
                    <a:pt x="50609" y="293217"/>
                  </a:cubicBezTo>
                  <a:cubicBezTo>
                    <a:pt x="62776" y="295998"/>
                    <a:pt x="61785" y="285711"/>
                    <a:pt x="70281" y="284835"/>
                  </a:cubicBezTo>
                  <a:cubicBezTo>
                    <a:pt x="72212" y="290944"/>
                    <a:pt x="64858" y="287820"/>
                    <a:pt x="66078" y="293217"/>
                  </a:cubicBezTo>
                  <a:cubicBezTo>
                    <a:pt x="77393" y="293789"/>
                    <a:pt x="92951" y="304469"/>
                    <a:pt x="104038" y="296011"/>
                  </a:cubicBezTo>
                  <a:cubicBezTo>
                    <a:pt x="101549" y="293751"/>
                    <a:pt x="89522" y="293776"/>
                    <a:pt x="95592" y="287629"/>
                  </a:cubicBezTo>
                  <a:cubicBezTo>
                    <a:pt x="101257" y="286664"/>
                    <a:pt x="99047" y="293522"/>
                    <a:pt x="104038" y="293217"/>
                  </a:cubicBezTo>
                  <a:cubicBezTo>
                    <a:pt x="109270" y="291426"/>
                    <a:pt x="109613" y="284797"/>
                    <a:pt x="115265" y="283438"/>
                  </a:cubicBezTo>
                  <a:cubicBezTo>
                    <a:pt x="120027" y="287540"/>
                    <a:pt x="120827" y="295605"/>
                    <a:pt x="132143" y="293217"/>
                  </a:cubicBezTo>
                  <a:cubicBezTo>
                    <a:pt x="133438" y="289852"/>
                    <a:pt x="134721" y="286461"/>
                    <a:pt x="136347" y="283438"/>
                  </a:cubicBezTo>
                  <a:cubicBezTo>
                    <a:pt x="142011" y="285826"/>
                    <a:pt x="135928" y="291236"/>
                    <a:pt x="140563" y="294614"/>
                  </a:cubicBezTo>
                  <a:cubicBezTo>
                    <a:pt x="145999" y="294894"/>
                    <a:pt x="150939" y="294665"/>
                    <a:pt x="154635" y="293217"/>
                  </a:cubicBezTo>
                  <a:cubicBezTo>
                    <a:pt x="154317" y="290576"/>
                    <a:pt x="156222" y="290144"/>
                    <a:pt x="156032" y="287629"/>
                  </a:cubicBezTo>
                  <a:cubicBezTo>
                    <a:pt x="157581" y="283171"/>
                    <a:pt x="147751" y="283006"/>
                    <a:pt x="153225" y="279247"/>
                  </a:cubicBezTo>
                  <a:cubicBezTo>
                    <a:pt x="154216" y="283845"/>
                    <a:pt x="162102" y="281597"/>
                    <a:pt x="160248" y="289026"/>
                  </a:cubicBezTo>
                  <a:cubicBezTo>
                    <a:pt x="168198" y="289496"/>
                    <a:pt x="179590" y="286575"/>
                    <a:pt x="179933" y="294614"/>
                  </a:cubicBezTo>
                  <a:cubicBezTo>
                    <a:pt x="179222" y="299504"/>
                    <a:pt x="174256" y="300139"/>
                    <a:pt x="174307" y="305790"/>
                  </a:cubicBezTo>
                  <a:cubicBezTo>
                    <a:pt x="191668" y="298348"/>
                    <a:pt x="217563" y="299415"/>
                    <a:pt x="227736" y="284835"/>
                  </a:cubicBezTo>
                  <a:cubicBezTo>
                    <a:pt x="229349" y="287883"/>
                    <a:pt x="232600" y="289331"/>
                    <a:pt x="236156" y="290423"/>
                  </a:cubicBezTo>
                  <a:cubicBezTo>
                    <a:pt x="243255" y="285381"/>
                    <a:pt x="251345" y="281305"/>
                    <a:pt x="250215" y="268071"/>
                  </a:cubicBezTo>
                  <a:cubicBezTo>
                    <a:pt x="243827" y="264922"/>
                    <a:pt x="236486" y="268071"/>
                    <a:pt x="231940" y="270865"/>
                  </a:cubicBezTo>
                  <a:cubicBezTo>
                    <a:pt x="229120" y="269481"/>
                    <a:pt x="226250" y="268135"/>
                    <a:pt x="223520" y="266674"/>
                  </a:cubicBezTo>
                  <a:cubicBezTo>
                    <a:pt x="227012" y="265049"/>
                    <a:pt x="229463" y="262343"/>
                    <a:pt x="229133" y="256895"/>
                  </a:cubicBezTo>
                  <a:cubicBezTo>
                    <a:pt x="218351" y="251980"/>
                    <a:pt x="214807" y="260781"/>
                    <a:pt x="205232" y="261073"/>
                  </a:cubicBezTo>
                  <a:cubicBezTo>
                    <a:pt x="205308" y="259295"/>
                    <a:pt x="207048" y="259156"/>
                    <a:pt x="206654" y="256895"/>
                  </a:cubicBezTo>
                  <a:cubicBezTo>
                    <a:pt x="195681" y="251675"/>
                    <a:pt x="169125" y="262318"/>
                    <a:pt x="170091" y="251307"/>
                  </a:cubicBezTo>
                  <a:cubicBezTo>
                    <a:pt x="170205" y="254444"/>
                    <a:pt x="183083" y="256692"/>
                    <a:pt x="182740" y="251307"/>
                  </a:cubicBezTo>
                  <a:cubicBezTo>
                    <a:pt x="182359" y="248437"/>
                    <a:pt x="176530" y="250977"/>
                    <a:pt x="177126" y="247116"/>
                  </a:cubicBezTo>
                  <a:cubicBezTo>
                    <a:pt x="179552" y="246278"/>
                    <a:pt x="177012" y="240499"/>
                    <a:pt x="179933" y="240131"/>
                  </a:cubicBezTo>
                  <a:cubicBezTo>
                    <a:pt x="192684" y="260858"/>
                    <a:pt x="227990" y="251675"/>
                    <a:pt x="250215" y="248513"/>
                  </a:cubicBezTo>
                  <a:cubicBezTo>
                    <a:pt x="251802" y="245440"/>
                    <a:pt x="251828" y="240804"/>
                    <a:pt x="255841" y="240131"/>
                  </a:cubicBezTo>
                  <a:cubicBezTo>
                    <a:pt x="253149" y="235356"/>
                    <a:pt x="251929" y="229120"/>
                    <a:pt x="250215" y="223367"/>
                  </a:cubicBezTo>
                  <a:lnTo>
                    <a:pt x="268490" y="223367"/>
                  </a:lnTo>
                  <a:cubicBezTo>
                    <a:pt x="267157" y="228422"/>
                    <a:pt x="274027" y="225323"/>
                    <a:pt x="276936" y="226174"/>
                  </a:cubicBezTo>
                  <a:cubicBezTo>
                    <a:pt x="280250" y="217335"/>
                    <a:pt x="300786" y="225666"/>
                    <a:pt x="302221" y="214998"/>
                  </a:cubicBezTo>
                  <a:cubicBezTo>
                    <a:pt x="295668" y="214058"/>
                    <a:pt x="284365" y="217817"/>
                    <a:pt x="283959" y="210807"/>
                  </a:cubicBezTo>
                  <a:cubicBezTo>
                    <a:pt x="297561" y="209334"/>
                    <a:pt x="312991" y="216662"/>
                    <a:pt x="313486" y="201028"/>
                  </a:cubicBezTo>
                  <a:cubicBezTo>
                    <a:pt x="307555" y="198056"/>
                    <a:pt x="293992" y="202692"/>
                    <a:pt x="290982" y="196824"/>
                  </a:cubicBezTo>
                  <a:cubicBezTo>
                    <a:pt x="297091" y="193586"/>
                    <a:pt x="309245" y="196342"/>
                    <a:pt x="317703" y="195427"/>
                  </a:cubicBezTo>
                  <a:cubicBezTo>
                    <a:pt x="321843" y="193497"/>
                    <a:pt x="318782" y="184404"/>
                    <a:pt x="323303" y="182841"/>
                  </a:cubicBezTo>
                  <a:cubicBezTo>
                    <a:pt x="317398" y="177558"/>
                    <a:pt x="300786" y="182892"/>
                    <a:pt x="300824" y="171678"/>
                  </a:cubicBezTo>
                  <a:cubicBezTo>
                    <a:pt x="295617" y="170789"/>
                    <a:pt x="286816" y="173494"/>
                    <a:pt x="283959" y="170281"/>
                  </a:cubicBezTo>
                  <a:cubicBezTo>
                    <a:pt x="290715" y="172351"/>
                    <a:pt x="289813" y="166801"/>
                    <a:pt x="295198" y="167487"/>
                  </a:cubicBezTo>
                  <a:cubicBezTo>
                    <a:pt x="306095" y="170637"/>
                    <a:pt x="314401" y="176352"/>
                    <a:pt x="328942" y="175869"/>
                  </a:cubicBezTo>
                  <a:cubicBezTo>
                    <a:pt x="333273" y="170205"/>
                    <a:pt x="321906" y="170116"/>
                    <a:pt x="328942" y="166090"/>
                  </a:cubicBezTo>
                  <a:cubicBezTo>
                    <a:pt x="316534" y="164299"/>
                    <a:pt x="312216" y="167487"/>
                    <a:pt x="300824" y="164693"/>
                  </a:cubicBezTo>
                  <a:cubicBezTo>
                    <a:pt x="304952" y="164604"/>
                    <a:pt x="304977" y="160426"/>
                    <a:pt x="307848" y="159105"/>
                  </a:cubicBezTo>
                  <a:cubicBezTo>
                    <a:pt x="325145" y="165100"/>
                    <a:pt x="333870" y="150533"/>
                    <a:pt x="352831" y="153517"/>
                  </a:cubicBezTo>
                  <a:cubicBezTo>
                    <a:pt x="352793" y="150228"/>
                    <a:pt x="355257" y="149415"/>
                    <a:pt x="354241" y="145148"/>
                  </a:cubicBezTo>
                  <a:cubicBezTo>
                    <a:pt x="347853" y="140703"/>
                    <a:pt x="336092" y="144335"/>
                    <a:pt x="330352" y="142341"/>
                  </a:cubicBezTo>
                  <a:cubicBezTo>
                    <a:pt x="334835" y="133578"/>
                    <a:pt x="347764" y="141859"/>
                    <a:pt x="358457" y="139547"/>
                  </a:cubicBezTo>
                  <a:cubicBezTo>
                    <a:pt x="362813" y="152996"/>
                    <a:pt x="400672" y="140157"/>
                    <a:pt x="387972" y="132562"/>
                  </a:cubicBezTo>
                  <a:cubicBezTo>
                    <a:pt x="391744" y="131203"/>
                    <a:pt x="398983" y="133273"/>
                    <a:pt x="397814" y="126974"/>
                  </a:cubicBezTo>
                  <a:cubicBezTo>
                    <a:pt x="391198" y="121412"/>
                    <a:pt x="381292" y="131889"/>
                    <a:pt x="375323" y="126974"/>
                  </a:cubicBezTo>
                  <a:cubicBezTo>
                    <a:pt x="383832" y="118402"/>
                    <a:pt x="401891" y="127850"/>
                    <a:pt x="407657" y="117208"/>
                  </a:cubicBezTo>
                  <a:cubicBezTo>
                    <a:pt x="401993" y="118084"/>
                    <a:pt x="398767" y="109372"/>
                    <a:pt x="399211" y="108813"/>
                  </a:cubicBezTo>
                  <a:cubicBezTo>
                    <a:pt x="404088" y="110490"/>
                    <a:pt x="406819" y="114300"/>
                    <a:pt x="413270" y="114401"/>
                  </a:cubicBezTo>
                  <a:cubicBezTo>
                    <a:pt x="436816" y="98691"/>
                    <a:pt x="453504" y="76174"/>
                    <a:pt x="486371" y="69684"/>
                  </a:cubicBezTo>
                  <a:cubicBezTo>
                    <a:pt x="486003" y="65608"/>
                    <a:pt x="489546" y="65405"/>
                    <a:pt x="489178" y="61315"/>
                  </a:cubicBezTo>
                  <a:cubicBezTo>
                    <a:pt x="461035" y="61328"/>
                    <a:pt x="438251" y="78638"/>
                    <a:pt x="413270" y="86461"/>
                  </a:cubicBezTo>
                  <a:cubicBezTo>
                    <a:pt x="420890" y="74015"/>
                    <a:pt x="441553" y="74510"/>
                    <a:pt x="454037" y="66903"/>
                  </a:cubicBezTo>
                  <a:cubicBezTo>
                    <a:pt x="456196" y="60579"/>
                    <a:pt x="444842" y="67640"/>
                    <a:pt x="447001" y="61315"/>
                  </a:cubicBezTo>
                  <a:cubicBezTo>
                    <a:pt x="482092" y="55676"/>
                    <a:pt x="513613" y="46482"/>
                    <a:pt x="531342" y="23583"/>
                  </a:cubicBezTo>
                  <a:cubicBezTo>
                    <a:pt x="526110" y="16840"/>
                    <a:pt x="507161" y="18275"/>
                    <a:pt x="503237" y="24993"/>
                  </a:cubicBezTo>
                  <a:cubicBezTo>
                    <a:pt x="503059" y="16776"/>
                    <a:pt x="490537" y="20866"/>
                    <a:pt x="491985" y="11023"/>
                  </a:cubicBezTo>
                  <a:cubicBezTo>
                    <a:pt x="485051" y="14935"/>
                    <a:pt x="479704" y="17653"/>
                    <a:pt x="469506" y="15214"/>
                  </a:cubicBezTo>
                  <a:cubicBezTo>
                    <a:pt x="469277" y="16865"/>
                    <a:pt x="469734" y="19177"/>
                    <a:pt x="468096" y="19405"/>
                  </a:cubicBezTo>
                  <a:cubicBezTo>
                    <a:pt x="462089" y="18872"/>
                    <a:pt x="452755" y="21628"/>
                    <a:pt x="452640" y="15214"/>
                  </a:cubicBezTo>
                  <a:cubicBezTo>
                    <a:pt x="433641" y="13335"/>
                    <a:pt x="415798" y="25133"/>
                    <a:pt x="399211" y="16624"/>
                  </a:cubicBezTo>
                  <a:cubicBezTo>
                    <a:pt x="396328" y="20269"/>
                    <a:pt x="387654" y="18161"/>
                    <a:pt x="385165" y="22199"/>
                  </a:cubicBezTo>
                  <a:cubicBezTo>
                    <a:pt x="386041" y="24587"/>
                    <a:pt x="389407" y="24498"/>
                    <a:pt x="390779" y="26403"/>
                  </a:cubicBezTo>
                  <a:cubicBezTo>
                    <a:pt x="379704" y="19570"/>
                    <a:pt x="362546" y="19291"/>
                    <a:pt x="354241" y="29197"/>
                  </a:cubicBezTo>
                  <a:cubicBezTo>
                    <a:pt x="356425" y="33540"/>
                    <a:pt x="367563" y="28981"/>
                    <a:pt x="368287" y="34772"/>
                  </a:cubicBezTo>
                  <a:cubicBezTo>
                    <a:pt x="358521" y="38417"/>
                    <a:pt x="348284" y="30480"/>
                    <a:pt x="341591" y="26403"/>
                  </a:cubicBezTo>
                  <a:cubicBezTo>
                    <a:pt x="330327" y="30568"/>
                    <a:pt x="306260" y="22034"/>
                    <a:pt x="302221" y="33375"/>
                  </a:cubicBezTo>
                  <a:cubicBezTo>
                    <a:pt x="311975" y="34404"/>
                    <a:pt x="317182" y="39941"/>
                    <a:pt x="324713" y="43154"/>
                  </a:cubicBezTo>
                  <a:cubicBezTo>
                    <a:pt x="320954" y="43141"/>
                    <a:pt x="321665" y="47574"/>
                    <a:pt x="317703" y="47358"/>
                  </a:cubicBezTo>
                  <a:cubicBezTo>
                    <a:pt x="315785" y="32181"/>
                    <a:pt x="293420" y="40944"/>
                    <a:pt x="286766" y="33375"/>
                  </a:cubicBezTo>
                  <a:cubicBezTo>
                    <a:pt x="278777" y="39738"/>
                    <a:pt x="268262" y="29311"/>
                    <a:pt x="258635" y="36169"/>
                  </a:cubicBezTo>
                  <a:cubicBezTo>
                    <a:pt x="260032" y="40855"/>
                    <a:pt x="267373" y="39624"/>
                    <a:pt x="268490" y="44551"/>
                  </a:cubicBezTo>
                  <a:cubicBezTo>
                    <a:pt x="257746" y="45440"/>
                    <a:pt x="255206" y="38201"/>
                    <a:pt x="244589" y="38963"/>
                  </a:cubicBezTo>
                  <a:cubicBezTo>
                    <a:pt x="242836" y="46304"/>
                    <a:pt x="251764" y="43014"/>
                    <a:pt x="251625" y="48742"/>
                  </a:cubicBezTo>
                  <a:cubicBezTo>
                    <a:pt x="243128" y="48806"/>
                    <a:pt x="240919" y="42608"/>
                    <a:pt x="230530" y="44551"/>
                  </a:cubicBezTo>
                  <a:cubicBezTo>
                    <a:pt x="232435" y="53886"/>
                    <a:pt x="219354" y="48323"/>
                    <a:pt x="222097" y="58521"/>
                  </a:cubicBezTo>
                  <a:cubicBezTo>
                    <a:pt x="239306" y="61455"/>
                    <a:pt x="257949" y="62953"/>
                    <a:pt x="268490" y="72491"/>
                  </a:cubicBezTo>
                  <a:cubicBezTo>
                    <a:pt x="252603" y="66865"/>
                    <a:pt x="234429" y="63512"/>
                    <a:pt x="216484" y="59918"/>
                  </a:cubicBezTo>
                  <a:cubicBezTo>
                    <a:pt x="214655" y="63398"/>
                    <a:pt x="220611" y="65709"/>
                    <a:pt x="216484" y="66903"/>
                  </a:cubicBezTo>
                  <a:cubicBezTo>
                    <a:pt x="210146" y="57150"/>
                    <a:pt x="189877" y="50266"/>
                    <a:pt x="177126" y="55727"/>
                  </a:cubicBezTo>
                  <a:cubicBezTo>
                    <a:pt x="178231" y="55880"/>
                    <a:pt x="181394" y="60350"/>
                    <a:pt x="178523" y="59918"/>
                  </a:cubicBezTo>
                  <a:lnTo>
                    <a:pt x="161658" y="59918"/>
                  </a:lnTo>
                  <a:cubicBezTo>
                    <a:pt x="161226" y="62750"/>
                    <a:pt x="158851" y="63639"/>
                    <a:pt x="157441" y="65519"/>
                  </a:cubicBezTo>
                  <a:cubicBezTo>
                    <a:pt x="164312" y="66954"/>
                    <a:pt x="183210" y="62585"/>
                    <a:pt x="185559" y="72491"/>
                  </a:cubicBezTo>
                  <a:cubicBezTo>
                    <a:pt x="173316" y="72999"/>
                    <a:pt x="161061" y="66344"/>
                    <a:pt x="149009" y="7249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 name="Free Form 24"/>
            <p:cNvSpPr/>
            <p:nvPr/>
          </p:nvSpPr>
          <p:spPr>
            <a:xfrm>
              <a:off x="4957122" y="1637633"/>
              <a:ext cx="16866" cy="8013"/>
            </a:xfrm>
            <a:custGeom>
              <a:avLst/>
              <a:gdLst/>
              <a:ahLst/>
              <a:cxnLst/>
              <a:rect l="0" t="0" r="0" b="0"/>
              <a:pathLst>
                <a:path w="16865" h="8013">
                  <a:moveTo>
                    <a:pt x="16865" y="13804"/>
                  </a:moveTo>
                  <a:cubicBezTo>
                    <a:pt x="9055" y="15074"/>
                    <a:pt x="5016" y="12547"/>
                    <a:pt x="0" y="11023"/>
                  </a:cubicBezTo>
                  <a:lnTo>
                    <a:pt x="0" y="16598"/>
                  </a:lnTo>
                  <a:cubicBezTo>
                    <a:pt x="5575" y="15633"/>
                    <a:pt x="15570" y="19037"/>
                    <a:pt x="16865" y="138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 name="Free Form 25"/>
            <p:cNvSpPr/>
            <p:nvPr/>
          </p:nvSpPr>
          <p:spPr>
            <a:xfrm>
              <a:off x="4463727" y="1615738"/>
              <a:ext cx="64681" cy="34430"/>
            </a:xfrm>
            <a:custGeom>
              <a:avLst/>
              <a:gdLst/>
              <a:ahLst/>
              <a:cxnLst/>
              <a:rect l="0" t="0" r="0" b="0"/>
              <a:pathLst>
                <a:path w="64681" h="34429">
                  <a:moveTo>
                    <a:pt x="0" y="30124"/>
                  </a:moveTo>
                  <a:cubicBezTo>
                    <a:pt x="584" y="32816"/>
                    <a:pt x="5473" y="31216"/>
                    <a:pt x="4216" y="35699"/>
                  </a:cubicBezTo>
                  <a:cubicBezTo>
                    <a:pt x="22669" y="33121"/>
                    <a:pt x="57175" y="45453"/>
                    <a:pt x="64681" y="27317"/>
                  </a:cubicBezTo>
                  <a:cubicBezTo>
                    <a:pt x="48069" y="26581"/>
                    <a:pt x="9677" y="11023"/>
                    <a:pt x="0" y="301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 name="Free Form 26"/>
            <p:cNvSpPr/>
            <p:nvPr/>
          </p:nvSpPr>
          <p:spPr>
            <a:xfrm>
              <a:off x="4247624" y="1645151"/>
              <a:ext cx="149530" cy="91770"/>
            </a:xfrm>
            <a:custGeom>
              <a:avLst/>
              <a:gdLst/>
              <a:ahLst/>
              <a:cxnLst/>
              <a:rect l="0" t="0" r="0" b="0"/>
              <a:pathLst>
                <a:path w="149529" h="91770">
                  <a:moveTo>
                    <a:pt x="9474" y="31432"/>
                  </a:moveTo>
                  <a:cubicBezTo>
                    <a:pt x="8712" y="35788"/>
                    <a:pt x="0" y="32258"/>
                    <a:pt x="1041" y="38417"/>
                  </a:cubicBezTo>
                  <a:cubicBezTo>
                    <a:pt x="2717" y="41884"/>
                    <a:pt x="11315" y="38455"/>
                    <a:pt x="10883" y="44005"/>
                  </a:cubicBezTo>
                  <a:cubicBezTo>
                    <a:pt x="9169" y="46494"/>
                    <a:pt x="2730" y="44284"/>
                    <a:pt x="5257" y="50990"/>
                  </a:cubicBezTo>
                  <a:cubicBezTo>
                    <a:pt x="11620" y="53949"/>
                    <a:pt x="13106" y="44958"/>
                    <a:pt x="16522" y="49606"/>
                  </a:cubicBezTo>
                  <a:cubicBezTo>
                    <a:pt x="18681" y="55486"/>
                    <a:pt x="8712" y="49288"/>
                    <a:pt x="10883" y="55181"/>
                  </a:cubicBezTo>
                  <a:cubicBezTo>
                    <a:pt x="17538" y="61836"/>
                    <a:pt x="31254" y="49911"/>
                    <a:pt x="33375" y="56578"/>
                  </a:cubicBezTo>
                  <a:cubicBezTo>
                    <a:pt x="28981" y="61518"/>
                    <a:pt x="14097" y="56045"/>
                    <a:pt x="13703" y="64960"/>
                  </a:cubicBezTo>
                  <a:cubicBezTo>
                    <a:pt x="33616" y="73240"/>
                    <a:pt x="62534" y="65506"/>
                    <a:pt x="79768" y="70548"/>
                  </a:cubicBezTo>
                  <a:cubicBezTo>
                    <a:pt x="71323" y="72390"/>
                    <a:pt x="64173" y="75552"/>
                    <a:pt x="53060" y="74739"/>
                  </a:cubicBezTo>
                  <a:cubicBezTo>
                    <a:pt x="52793" y="81051"/>
                    <a:pt x="49530" y="77863"/>
                    <a:pt x="51650" y="84518"/>
                  </a:cubicBezTo>
                  <a:cubicBezTo>
                    <a:pt x="47180" y="83324"/>
                    <a:pt x="46316" y="85737"/>
                    <a:pt x="44627" y="87312"/>
                  </a:cubicBezTo>
                  <a:cubicBezTo>
                    <a:pt x="43116" y="92532"/>
                    <a:pt x="48120" y="91287"/>
                    <a:pt x="47434" y="95707"/>
                  </a:cubicBezTo>
                  <a:cubicBezTo>
                    <a:pt x="53682" y="94919"/>
                    <a:pt x="63665" y="97853"/>
                    <a:pt x="65709" y="92900"/>
                  </a:cubicBezTo>
                  <a:cubicBezTo>
                    <a:pt x="71323" y="98818"/>
                    <a:pt x="98132" y="102793"/>
                    <a:pt x="102247" y="92900"/>
                  </a:cubicBezTo>
                  <a:cubicBezTo>
                    <a:pt x="103339" y="96481"/>
                    <a:pt x="106299" y="98196"/>
                    <a:pt x="112102" y="97091"/>
                  </a:cubicBezTo>
                  <a:cubicBezTo>
                    <a:pt x="112991" y="91059"/>
                    <a:pt x="106337" y="92557"/>
                    <a:pt x="107886" y="85915"/>
                  </a:cubicBezTo>
                  <a:cubicBezTo>
                    <a:pt x="116979" y="83654"/>
                    <a:pt x="118833" y="76123"/>
                    <a:pt x="128968" y="81724"/>
                  </a:cubicBezTo>
                  <a:cubicBezTo>
                    <a:pt x="129260" y="80149"/>
                    <a:pt x="130530" y="79540"/>
                    <a:pt x="131762" y="78930"/>
                  </a:cubicBezTo>
                  <a:cubicBezTo>
                    <a:pt x="133159" y="73367"/>
                    <a:pt x="127571" y="74714"/>
                    <a:pt x="128968" y="69151"/>
                  </a:cubicBezTo>
                  <a:cubicBezTo>
                    <a:pt x="138188" y="68529"/>
                    <a:pt x="135661" y="56261"/>
                    <a:pt x="145834" y="56578"/>
                  </a:cubicBezTo>
                  <a:cubicBezTo>
                    <a:pt x="149529" y="43014"/>
                    <a:pt x="147205" y="38290"/>
                    <a:pt x="140195" y="30022"/>
                  </a:cubicBezTo>
                  <a:cubicBezTo>
                    <a:pt x="132143" y="29464"/>
                    <a:pt x="130035" y="34836"/>
                    <a:pt x="124752" y="37020"/>
                  </a:cubicBezTo>
                  <a:cubicBezTo>
                    <a:pt x="115824" y="29006"/>
                    <a:pt x="101803" y="27317"/>
                    <a:pt x="86791" y="31432"/>
                  </a:cubicBezTo>
                  <a:cubicBezTo>
                    <a:pt x="84912" y="40284"/>
                    <a:pt x="93548" y="38709"/>
                    <a:pt x="98031" y="41211"/>
                  </a:cubicBezTo>
                  <a:cubicBezTo>
                    <a:pt x="97853" y="44297"/>
                    <a:pt x="92075" y="41808"/>
                    <a:pt x="89598" y="42608"/>
                  </a:cubicBezTo>
                  <a:cubicBezTo>
                    <a:pt x="88125" y="47815"/>
                    <a:pt x="94335" y="45339"/>
                    <a:pt x="95224" y="48196"/>
                  </a:cubicBezTo>
                  <a:cubicBezTo>
                    <a:pt x="88836" y="47955"/>
                    <a:pt x="90322" y="56349"/>
                    <a:pt x="89598" y="57975"/>
                  </a:cubicBezTo>
                  <a:lnTo>
                    <a:pt x="83985" y="57975"/>
                  </a:lnTo>
                  <a:cubicBezTo>
                    <a:pt x="80873" y="48501"/>
                    <a:pt x="75311" y="41452"/>
                    <a:pt x="72732" y="31432"/>
                  </a:cubicBezTo>
                  <a:cubicBezTo>
                    <a:pt x="62293" y="30378"/>
                    <a:pt x="55295" y="32727"/>
                    <a:pt x="51650" y="38417"/>
                  </a:cubicBezTo>
                  <a:cubicBezTo>
                    <a:pt x="51396" y="42392"/>
                    <a:pt x="60845" y="36728"/>
                    <a:pt x="58674" y="42608"/>
                  </a:cubicBezTo>
                  <a:cubicBezTo>
                    <a:pt x="52984" y="40678"/>
                    <a:pt x="54229" y="45643"/>
                    <a:pt x="50228" y="45402"/>
                  </a:cubicBezTo>
                  <a:cubicBezTo>
                    <a:pt x="51701" y="49085"/>
                    <a:pt x="51917" y="53987"/>
                    <a:pt x="51650" y="59372"/>
                  </a:cubicBezTo>
                  <a:cubicBezTo>
                    <a:pt x="47155" y="57315"/>
                    <a:pt x="41275" y="56629"/>
                    <a:pt x="39001" y="52387"/>
                  </a:cubicBezTo>
                  <a:cubicBezTo>
                    <a:pt x="44335" y="49314"/>
                    <a:pt x="38544" y="40970"/>
                    <a:pt x="41795" y="34226"/>
                  </a:cubicBezTo>
                  <a:cubicBezTo>
                    <a:pt x="39141" y="33591"/>
                    <a:pt x="33337" y="36131"/>
                    <a:pt x="34785" y="31432"/>
                  </a:cubicBezTo>
                  <a:cubicBezTo>
                    <a:pt x="34340" y="27736"/>
                    <a:pt x="42672" y="32727"/>
                    <a:pt x="40411" y="27241"/>
                  </a:cubicBezTo>
                  <a:cubicBezTo>
                    <a:pt x="38455" y="16751"/>
                    <a:pt x="10833" y="11023"/>
                    <a:pt x="12293" y="28638"/>
                  </a:cubicBezTo>
                  <a:cubicBezTo>
                    <a:pt x="16891" y="31508"/>
                    <a:pt x="29121" y="26809"/>
                    <a:pt x="29146" y="34226"/>
                  </a:cubicBezTo>
                  <a:cubicBezTo>
                    <a:pt x="21678" y="34201"/>
                    <a:pt x="13157" y="35242"/>
                    <a:pt x="9474" y="314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 name="Free Form 27"/>
            <p:cNvSpPr/>
            <p:nvPr/>
          </p:nvSpPr>
          <p:spPr>
            <a:xfrm>
              <a:off x="4323176" y="1654168"/>
              <a:ext cx="32334" cy="9182"/>
            </a:xfrm>
            <a:custGeom>
              <a:avLst/>
              <a:gdLst/>
              <a:ahLst/>
              <a:cxnLst/>
              <a:rect l="0" t="0" r="0" b="0"/>
              <a:pathLst>
                <a:path w="32334" h="9182">
                  <a:moveTo>
                    <a:pt x="32334" y="14033"/>
                  </a:moveTo>
                  <a:cubicBezTo>
                    <a:pt x="18580" y="15519"/>
                    <a:pt x="7048" y="11023"/>
                    <a:pt x="0" y="19621"/>
                  </a:cubicBezTo>
                  <a:cubicBezTo>
                    <a:pt x="13233" y="20205"/>
                    <a:pt x="24434" y="18770"/>
                    <a:pt x="32334" y="140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 name="Free Form 28"/>
            <p:cNvSpPr/>
            <p:nvPr/>
          </p:nvSpPr>
          <p:spPr>
            <a:xfrm>
              <a:off x="4324840" y="1541595"/>
              <a:ext cx="116065" cy="87033"/>
            </a:xfrm>
            <a:custGeom>
              <a:avLst/>
              <a:gdLst/>
              <a:ahLst/>
              <a:cxnLst/>
              <a:rect l="0" t="0" r="0" b="0"/>
              <a:pathLst>
                <a:path w="116065" h="87033">
                  <a:moveTo>
                    <a:pt x="1142" y="45580"/>
                  </a:moveTo>
                  <a:cubicBezTo>
                    <a:pt x="0" y="50431"/>
                    <a:pt x="3225" y="50939"/>
                    <a:pt x="2552" y="55346"/>
                  </a:cubicBezTo>
                  <a:cubicBezTo>
                    <a:pt x="24244" y="60553"/>
                    <a:pt x="48679" y="55257"/>
                    <a:pt x="65811" y="69329"/>
                  </a:cubicBezTo>
                  <a:cubicBezTo>
                    <a:pt x="55092" y="98056"/>
                    <a:pt x="116065" y="90424"/>
                    <a:pt x="96735" y="63754"/>
                  </a:cubicBezTo>
                  <a:cubicBezTo>
                    <a:pt x="96634" y="59004"/>
                    <a:pt x="103949" y="61607"/>
                    <a:pt x="103758" y="56756"/>
                  </a:cubicBezTo>
                  <a:cubicBezTo>
                    <a:pt x="105359" y="54610"/>
                    <a:pt x="99999" y="47523"/>
                    <a:pt x="98132" y="44183"/>
                  </a:cubicBezTo>
                  <a:cubicBezTo>
                    <a:pt x="94373" y="43383"/>
                    <a:pt x="89357" y="48310"/>
                    <a:pt x="86893" y="44183"/>
                  </a:cubicBezTo>
                  <a:cubicBezTo>
                    <a:pt x="87299" y="41338"/>
                    <a:pt x="89700" y="40474"/>
                    <a:pt x="91109" y="38595"/>
                  </a:cubicBezTo>
                  <a:cubicBezTo>
                    <a:pt x="84670" y="32931"/>
                    <a:pt x="70561" y="30594"/>
                    <a:pt x="62979" y="37198"/>
                  </a:cubicBezTo>
                  <a:cubicBezTo>
                    <a:pt x="64503" y="33108"/>
                    <a:pt x="66979" y="29997"/>
                    <a:pt x="65811" y="23228"/>
                  </a:cubicBezTo>
                  <a:cubicBezTo>
                    <a:pt x="56311" y="15151"/>
                    <a:pt x="21729" y="11023"/>
                    <a:pt x="15214" y="24638"/>
                  </a:cubicBezTo>
                  <a:cubicBezTo>
                    <a:pt x="15760" y="28714"/>
                    <a:pt x="23444" y="25742"/>
                    <a:pt x="25031" y="28816"/>
                  </a:cubicBezTo>
                  <a:cubicBezTo>
                    <a:pt x="23621" y="32524"/>
                    <a:pt x="17500" y="31572"/>
                    <a:pt x="15214" y="34404"/>
                  </a:cubicBezTo>
                  <a:cubicBezTo>
                    <a:pt x="16294" y="34721"/>
                    <a:pt x="17970" y="34442"/>
                    <a:pt x="18008" y="35788"/>
                  </a:cubicBezTo>
                  <a:cubicBezTo>
                    <a:pt x="18084" y="36652"/>
                    <a:pt x="18211" y="37465"/>
                    <a:pt x="19418" y="37198"/>
                  </a:cubicBezTo>
                  <a:cubicBezTo>
                    <a:pt x="21589" y="33261"/>
                    <a:pt x="31864" y="30086"/>
                    <a:pt x="36296" y="33007"/>
                  </a:cubicBezTo>
                  <a:cubicBezTo>
                    <a:pt x="34010" y="34950"/>
                    <a:pt x="30746" y="35877"/>
                    <a:pt x="29248" y="38595"/>
                  </a:cubicBezTo>
                  <a:cubicBezTo>
                    <a:pt x="33540" y="38544"/>
                    <a:pt x="38506" y="37782"/>
                    <a:pt x="37680" y="42786"/>
                  </a:cubicBezTo>
                  <a:lnTo>
                    <a:pt x="29248" y="42786"/>
                  </a:lnTo>
                  <a:cubicBezTo>
                    <a:pt x="27063" y="48691"/>
                    <a:pt x="37058" y="42481"/>
                    <a:pt x="34886" y="48374"/>
                  </a:cubicBezTo>
                  <a:cubicBezTo>
                    <a:pt x="22974" y="53492"/>
                    <a:pt x="14604" y="38925"/>
                    <a:pt x="1142" y="455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 name="Free Form 29"/>
            <p:cNvSpPr/>
            <p:nvPr/>
          </p:nvSpPr>
          <p:spPr>
            <a:xfrm>
              <a:off x="4349871" y="1602365"/>
              <a:ext cx="28626" cy="17183"/>
            </a:xfrm>
            <a:custGeom>
              <a:avLst/>
              <a:gdLst/>
              <a:ahLst/>
              <a:cxnLst/>
              <a:rect l="0" t="0" r="0" b="0"/>
              <a:pathLst>
                <a:path w="28625" h="17183">
                  <a:moveTo>
                    <a:pt x="0" y="21145"/>
                  </a:moveTo>
                  <a:cubicBezTo>
                    <a:pt x="3657" y="28206"/>
                    <a:pt x="15925" y="26733"/>
                    <a:pt x="26720" y="26733"/>
                  </a:cubicBezTo>
                  <a:cubicBezTo>
                    <a:pt x="28625" y="14681"/>
                    <a:pt x="3111" y="11023"/>
                    <a:pt x="0" y="211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 name="Free Form 30"/>
            <p:cNvSpPr/>
            <p:nvPr/>
          </p:nvSpPr>
          <p:spPr>
            <a:xfrm>
              <a:off x="4377545" y="1714734"/>
              <a:ext cx="78524" cy="60325"/>
            </a:xfrm>
            <a:custGeom>
              <a:avLst/>
              <a:gdLst/>
              <a:ahLst/>
              <a:cxnLst/>
              <a:rect l="0" t="0" r="0" b="0"/>
              <a:pathLst>
                <a:path w="78524" h="60325">
                  <a:moveTo>
                    <a:pt x="72148" y="21920"/>
                  </a:moveTo>
                  <a:cubicBezTo>
                    <a:pt x="67576" y="19456"/>
                    <a:pt x="63804" y="16230"/>
                    <a:pt x="60883" y="12141"/>
                  </a:cubicBezTo>
                  <a:cubicBezTo>
                    <a:pt x="45224" y="11023"/>
                    <a:pt x="36969" y="17246"/>
                    <a:pt x="22936" y="17729"/>
                  </a:cubicBezTo>
                  <a:cubicBezTo>
                    <a:pt x="22110" y="30403"/>
                    <a:pt x="0" y="21932"/>
                    <a:pt x="457" y="35890"/>
                  </a:cubicBezTo>
                  <a:cubicBezTo>
                    <a:pt x="15011" y="57937"/>
                    <a:pt x="78524" y="71348"/>
                    <a:pt x="72148" y="219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 name="Free Form 31"/>
            <p:cNvSpPr/>
            <p:nvPr/>
          </p:nvSpPr>
          <p:spPr>
            <a:xfrm>
              <a:off x="4441235" y="1703012"/>
              <a:ext cx="14072" cy="10046"/>
            </a:xfrm>
            <a:custGeom>
              <a:avLst/>
              <a:gdLst/>
              <a:ahLst/>
              <a:cxnLst/>
              <a:rect l="0" t="0" r="0" b="0"/>
              <a:pathLst>
                <a:path w="14071" h="10045">
                  <a:moveTo>
                    <a:pt x="0" y="12687"/>
                  </a:moveTo>
                  <a:cubicBezTo>
                    <a:pt x="469" y="16878"/>
                    <a:pt x="2146" y="19862"/>
                    <a:pt x="5638" y="21069"/>
                  </a:cubicBezTo>
                  <a:cubicBezTo>
                    <a:pt x="11175" y="20523"/>
                    <a:pt x="10020" y="13309"/>
                    <a:pt x="14071" y="11290"/>
                  </a:cubicBezTo>
                  <a:cubicBezTo>
                    <a:pt x="8623" y="11023"/>
                    <a:pt x="3708" y="11239"/>
                    <a:pt x="0" y="126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 name="Free Form 32"/>
            <p:cNvSpPr/>
            <p:nvPr/>
          </p:nvSpPr>
          <p:spPr>
            <a:xfrm>
              <a:off x="4376491" y="1756136"/>
              <a:ext cx="14262" cy="8840"/>
            </a:xfrm>
            <a:custGeom>
              <a:avLst/>
              <a:gdLst/>
              <a:ahLst/>
              <a:cxnLst/>
              <a:rect l="0" t="0" r="0" b="0"/>
              <a:pathLst>
                <a:path w="14262" h="8839">
                  <a:moveTo>
                    <a:pt x="2895" y="16840"/>
                  </a:moveTo>
                  <a:cubicBezTo>
                    <a:pt x="3683" y="19291"/>
                    <a:pt x="14262" y="19862"/>
                    <a:pt x="11328" y="14046"/>
                  </a:cubicBezTo>
                  <a:cubicBezTo>
                    <a:pt x="10566" y="11582"/>
                    <a:pt x="0" y="11023"/>
                    <a:pt x="2895" y="1684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 name="Free Form 33"/>
            <p:cNvSpPr/>
            <p:nvPr/>
          </p:nvSpPr>
          <p:spPr>
            <a:xfrm>
              <a:off x="4378993" y="1712194"/>
              <a:ext cx="28879" cy="12040"/>
            </a:xfrm>
            <a:custGeom>
              <a:avLst/>
              <a:gdLst/>
              <a:ahLst/>
              <a:cxnLst/>
              <a:rect l="0" t="0" r="0" b="0"/>
              <a:pathLst>
                <a:path w="28879" h="12039">
                  <a:moveTo>
                    <a:pt x="27114" y="13284"/>
                  </a:moveTo>
                  <a:cubicBezTo>
                    <a:pt x="17741" y="13360"/>
                    <a:pt x="12966" y="11023"/>
                    <a:pt x="4610" y="13284"/>
                  </a:cubicBezTo>
                  <a:cubicBezTo>
                    <a:pt x="4343" y="17665"/>
                    <a:pt x="0" y="18008"/>
                    <a:pt x="393" y="23063"/>
                  </a:cubicBezTo>
                  <a:cubicBezTo>
                    <a:pt x="7023" y="22199"/>
                    <a:pt x="8432" y="16141"/>
                    <a:pt x="14465" y="14681"/>
                  </a:cubicBezTo>
                  <a:cubicBezTo>
                    <a:pt x="16700" y="17589"/>
                    <a:pt x="28879" y="22390"/>
                    <a:pt x="27114" y="132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 name="Free Form 34"/>
            <p:cNvSpPr/>
            <p:nvPr/>
          </p:nvSpPr>
          <p:spPr>
            <a:xfrm>
              <a:off x="5146898" y="3227063"/>
              <a:ext cx="148361" cy="59322"/>
            </a:xfrm>
            <a:custGeom>
              <a:avLst/>
              <a:gdLst/>
              <a:ahLst/>
              <a:cxnLst/>
              <a:rect l="0" t="0" r="0" b="0"/>
              <a:pathLst>
                <a:path w="148361" h="59321">
                  <a:moveTo>
                    <a:pt x="125095" y="64452"/>
                  </a:moveTo>
                  <a:cubicBezTo>
                    <a:pt x="127304" y="65036"/>
                    <a:pt x="126301" y="68846"/>
                    <a:pt x="130721" y="67233"/>
                  </a:cubicBezTo>
                  <a:cubicBezTo>
                    <a:pt x="134886" y="64262"/>
                    <a:pt x="138125" y="65659"/>
                    <a:pt x="147586" y="63055"/>
                  </a:cubicBezTo>
                  <a:cubicBezTo>
                    <a:pt x="148361" y="57480"/>
                    <a:pt x="148361" y="58826"/>
                    <a:pt x="147586" y="53276"/>
                  </a:cubicBezTo>
                  <a:cubicBezTo>
                    <a:pt x="135039" y="47078"/>
                    <a:pt x="120929" y="41300"/>
                    <a:pt x="106832" y="35102"/>
                  </a:cubicBezTo>
                  <a:cubicBezTo>
                    <a:pt x="94614" y="29768"/>
                    <a:pt x="80810" y="22682"/>
                    <a:pt x="67462" y="19735"/>
                  </a:cubicBezTo>
                  <a:cubicBezTo>
                    <a:pt x="54444" y="16891"/>
                    <a:pt x="39598" y="20840"/>
                    <a:pt x="26708" y="16954"/>
                  </a:cubicBezTo>
                  <a:cubicBezTo>
                    <a:pt x="19291" y="14706"/>
                    <a:pt x="6070" y="11023"/>
                    <a:pt x="0" y="19735"/>
                  </a:cubicBezTo>
                  <a:cubicBezTo>
                    <a:pt x="44602" y="31750"/>
                    <a:pt x="62458" y="70345"/>
                    <a:pt x="125095" y="644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 name="Free Form 35"/>
            <p:cNvSpPr/>
            <p:nvPr/>
          </p:nvSpPr>
          <p:spPr>
            <a:xfrm>
              <a:off x="4428484" y="2204675"/>
              <a:ext cx="21032" cy="31534"/>
            </a:xfrm>
            <a:custGeom>
              <a:avLst/>
              <a:gdLst/>
              <a:ahLst/>
              <a:cxnLst/>
              <a:rect l="0" t="0" r="0" b="0"/>
              <a:pathLst>
                <a:path w="21031" h="31534">
                  <a:moveTo>
                    <a:pt x="16992" y="40474"/>
                  </a:moveTo>
                  <a:cubicBezTo>
                    <a:pt x="21031" y="33959"/>
                    <a:pt x="15773" y="26327"/>
                    <a:pt x="16992" y="18135"/>
                  </a:cubicBezTo>
                  <a:cubicBezTo>
                    <a:pt x="0" y="11023"/>
                    <a:pt x="1079" y="42557"/>
                    <a:pt x="16992" y="404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 name="Free Form 36"/>
            <p:cNvSpPr/>
            <p:nvPr/>
          </p:nvSpPr>
          <p:spPr>
            <a:xfrm>
              <a:off x="4460933" y="2205094"/>
              <a:ext cx="30924" cy="38570"/>
            </a:xfrm>
            <a:custGeom>
              <a:avLst/>
              <a:gdLst/>
              <a:ahLst/>
              <a:cxnLst/>
              <a:rect l="0" t="0" r="0" b="0"/>
              <a:pathLst>
                <a:path w="30924" h="38569">
                  <a:moveTo>
                    <a:pt x="22491" y="24701"/>
                  </a:moveTo>
                  <a:cubicBezTo>
                    <a:pt x="15836" y="19659"/>
                    <a:pt x="12814" y="11023"/>
                    <a:pt x="0" y="12128"/>
                  </a:cubicBezTo>
                  <a:cubicBezTo>
                    <a:pt x="609" y="21297"/>
                    <a:pt x="10782" y="20955"/>
                    <a:pt x="7010" y="34480"/>
                  </a:cubicBezTo>
                  <a:cubicBezTo>
                    <a:pt x="17805" y="31267"/>
                    <a:pt x="24434" y="49593"/>
                    <a:pt x="30924" y="37261"/>
                  </a:cubicBezTo>
                  <a:cubicBezTo>
                    <a:pt x="29413" y="33197"/>
                    <a:pt x="21183" y="35763"/>
                    <a:pt x="19672" y="31686"/>
                  </a:cubicBezTo>
                  <a:cubicBezTo>
                    <a:pt x="17640" y="26416"/>
                    <a:pt x="23533" y="28994"/>
                    <a:pt x="22491" y="247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 name="Free Form 37"/>
            <p:cNvSpPr/>
            <p:nvPr/>
          </p:nvSpPr>
          <p:spPr>
            <a:xfrm>
              <a:off x="4255701" y="2983744"/>
              <a:ext cx="66967" cy="47015"/>
            </a:xfrm>
            <a:custGeom>
              <a:avLst/>
              <a:gdLst/>
              <a:ahLst/>
              <a:cxnLst/>
              <a:rect l="0" t="0" r="0" b="0"/>
              <a:pathLst>
                <a:path w="66967" h="47015">
                  <a:moveTo>
                    <a:pt x="0" y="32550"/>
                  </a:moveTo>
                  <a:cubicBezTo>
                    <a:pt x="16560" y="42684"/>
                    <a:pt x="35217" y="58039"/>
                    <a:pt x="60439" y="54914"/>
                  </a:cubicBezTo>
                  <a:cubicBezTo>
                    <a:pt x="66967" y="20828"/>
                    <a:pt x="15493" y="11023"/>
                    <a:pt x="0" y="325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 name="Free Form 38"/>
            <p:cNvSpPr/>
            <p:nvPr/>
          </p:nvSpPr>
          <p:spPr>
            <a:xfrm>
              <a:off x="4472172" y="2798514"/>
              <a:ext cx="14567" cy="18174"/>
            </a:xfrm>
            <a:custGeom>
              <a:avLst/>
              <a:gdLst/>
              <a:ahLst/>
              <a:cxnLst/>
              <a:rect l="0" t="0" r="0" b="0"/>
              <a:pathLst>
                <a:path w="14566" h="18173">
                  <a:moveTo>
                    <a:pt x="14046" y="11023"/>
                  </a:moveTo>
                  <a:cubicBezTo>
                    <a:pt x="4546" y="12293"/>
                    <a:pt x="1968" y="20447"/>
                    <a:pt x="0" y="29197"/>
                  </a:cubicBezTo>
                  <a:cubicBezTo>
                    <a:pt x="8928" y="27355"/>
                    <a:pt x="14566" y="22237"/>
                    <a:pt x="1404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 name="Free Form 39"/>
            <p:cNvSpPr/>
            <p:nvPr/>
          </p:nvSpPr>
          <p:spPr>
            <a:xfrm>
              <a:off x="4516927" y="2416600"/>
              <a:ext cx="52324" cy="59614"/>
            </a:xfrm>
            <a:custGeom>
              <a:avLst/>
              <a:gdLst/>
              <a:ahLst/>
              <a:cxnLst/>
              <a:rect l="0" t="0" r="0" b="0"/>
              <a:pathLst>
                <a:path w="52323" h="59613">
                  <a:moveTo>
                    <a:pt x="21310" y="70243"/>
                  </a:moveTo>
                  <a:cubicBezTo>
                    <a:pt x="28740" y="69634"/>
                    <a:pt x="27838" y="63449"/>
                    <a:pt x="31153" y="59055"/>
                  </a:cubicBezTo>
                  <a:cubicBezTo>
                    <a:pt x="39052" y="48602"/>
                    <a:pt x="52323" y="44284"/>
                    <a:pt x="48018" y="25527"/>
                  </a:cubicBezTo>
                  <a:cubicBezTo>
                    <a:pt x="32232" y="11023"/>
                    <a:pt x="0" y="39382"/>
                    <a:pt x="5854" y="59055"/>
                  </a:cubicBezTo>
                  <a:cubicBezTo>
                    <a:pt x="7112" y="63322"/>
                    <a:pt x="16408" y="70637"/>
                    <a:pt x="21310" y="7024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 name="Free Form 40"/>
            <p:cNvSpPr/>
            <p:nvPr/>
          </p:nvSpPr>
          <p:spPr>
            <a:xfrm>
              <a:off x="4393458" y="2376684"/>
              <a:ext cx="87147" cy="58775"/>
            </a:xfrm>
            <a:custGeom>
              <a:avLst/>
              <a:gdLst/>
              <a:ahLst/>
              <a:cxnLst/>
              <a:rect l="0" t="0" r="0" b="0"/>
              <a:pathLst>
                <a:path w="87147" h="58775">
                  <a:moveTo>
                    <a:pt x="29514" y="26339"/>
                  </a:moveTo>
                  <a:cubicBezTo>
                    <a:pt x="20167" y="34277"/>
                    <a:pt x="12700" y="44081"/>
                    <a:pt x="0" y="48691"/>
                  </a:cubicBezTo>
                  <a:cubicBezTo>
                    <a:pt x="1358" y="55219"/>
                    <a:pt x="2552" y="61353"/>
                    <a:pt x="2806" y="65443"/>
                  </a:cubicBezTo>
                  <a:cubicBezTo>
                    <a:pt x="10198" y="66268"/>
                    <a:pt x="13436" y="62992"/>
                    <a:pt x="21082" y="64046"/>
                  </a:cubicBezTo>
                  <a:cubicBezTo>
                    <a:pt x="23812" y="66459"/>
                    <a:pt x="25615" y="69799"/>
                    <a:pt x="32334" y="68237"/>
                  </a:cubicBezTo>
                  <a:cubicBezTo>
                    <a:pt x="49098" y="54648"/>
                    <a:pt x="69837" y="44983"/>
                    <a:pt x="87147" y="31927"/>
                  </a:cubicBezTo>
                  <a:cubicBezTo>
                    <a:pt x="77241" y="11023"/>
                    <a:pt x="47447" y="37960"/>
                    <a:pt x="29514" y="263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 name="Free Form 41"/>
            <p:cNvSpPr/>
            <p:nvPr/>
          </p:nvSpPr>
          <p:spPr>
            <a:xfrm>
              <a:off x="4354088" y="3077914"/>
              <a:ext cx="19698" cy="11189"/>
            </a:xfrm>
            <a:custGeom>
              <a:avLst/>
              <a:gdLst/>
              <a:ahLst/>
              <a:cxnLst/>
              <a:rect l="0" t="0" r="0" b="0"/>
              <a:pathLst>
                <a:path w="19697" h="11188">
                  <a:moveTo>
                    <a:pt x="0" y="22212"/>
                  </a:moveTo>
                  <a:cubicBezTo>
                    <a:pt x="8686" y="20586"/>
                    <a:pt x="18529" y="20129"/>
                    <a:pt x="19697" y="11023"/>
                  </a:cubicBezTo>
                  <a:cubicBezTo>
                    <a:pt x="9842" y="11480"/>
                    <a:pt x="850" y="12788"/>
                    <a:pt x="0"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 name="Free Form 42"/>
            <p:cNvSpPr/>
            <p:nvPr/>
          </p:nvSpPr>
          <p:spPr>
            <a:xfrm>
              <a:off x="5138834" y="3363868"/>
              <a:ext cx="13119" cy="19875"/>
            </a:xfrm>
            <a:custGeom>
              <a:avLst/>
              <a:gdLst/>
              <a:ahLst/>
              <a:cxnLst/>
              <a:rect l="0" t="0" r="0" b="0"/>
              <a:pathLst>
                <a:path w="13119" h="19875">
                  <a:moveTo>
                    <a:pt x="2438" y="26809"/>
                  </a:moveTo>
                  <a:cubicBezTo>
                    <a:pt x="3530" y="27127"/>
                    <a:pt x="5206" y="26860"/>
                    <a:pt x="5245" y="28219"/>
                  </a:cubicBezTo>
                  <a:cubicBezTo>
                    <a:pt x="13119" y="30899"/>
                    <a:pt x="11607" y="11023"/>
                    <a:pt x="9448" y="12865"/>
                  </a:cubicBezTo>
                  <a:cubicBezTo>
                    <a:pt x="11531" y="21894"/>
                    <a:pt x="0" y="17437"/>
                    <a:pt x="2438" y="268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 name="Free Form 43"/>
            <p:cNvSpPr/>
            <p:nvPr/>
          </p:nvSpPr>
          <p:spPr>
            <a:xfrm>
              <a:off x="5292135" y="5410523"/>
              <a:ext cx="132106" cy="50127"/>
            </a:xfrm>
            <a:custGeom>
              <a:avLst/>
              <a:gdLst/>
              <a:ahLst/>
              <a:cxnLst/>
              <a:rect l="0" t="0" r="0" b="0"/>
              <a:pathLst>
                <a:path w="132105" h="50126">
                  <a:moveTo>
                    <a:pt x="131686" y="29578"/>
                  </a:moveTo>
                  <a:cubicBezTo>
                    <a:pt x="127520" y="22974"/>
                    <a:pt x="115430" y="24257"/>
                    <a:pt x="107772" y="21183"/>
                  </a:cubicBezTo>
                  <a:cubicBezTo>
                    <a:pt x="76695" y="25641"/>
                    <a:pt x="27025" y="11023"/>
                    <a:pt x="939" y="29578"/>
                  </a:cubicBezTo>
                  <a:cubicBezTo>
                    <a:pt x="0" y="39789"/>
                    <a:pt x="10833" y="38379"/>
                    <a:pt x="13588" y="44919"/>
                  </a:cubicBezTo>
                  <a:cubicBezTo>
                    <a:pt x="12052" y="50596"/>
                    <a:pt x="12319" y="54406"/>
                    <a:pt x="14998" y="58902"/>
                  </a:cubicBezTo>
                  <a:cubicBezTo>
                    <a:pt x="52400" y="61150"/>
                    <a:pt x="81876" y="55511"/>
                    <a:pt x="114820" y="53314"/>
                  </a:cubicBezTo>
                  <a:cubicBezTo>
                    <a:pt x="121361" y="46329"/>
                    <a:pt x="132105" y="43497"/>
                    <a:pt x="131686" y="295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 name="Free Form 44"/>
            <p:cNvSpPr/>
            <p:nvPr/>
          </p:nvSpPr>
          <p:spPr>
            <a:xfrm>
              <a:off x="5366113" y="5778328"/>
              <a:ext cx="28168" cy="23762"/>
            </a:xfrm>
            <a:custGeom>
              <a:avLst/>
              <a:gdLst/>
              <a:ahLst/>
              <a:cxnLst/>
              <a:rect l="0" t="0" r="0" b="0"/>
              <a:pathLst>
                <a:path w="28168" h="23761">
                  <a:moveTo>
                    <a:pt x="1473" y="11023"/>
                  </a:moveTo>
                  <a:cubicBezTo>
                    <a:pt x="0" y="26593"/>
                    <a:pt x="18859" y="34785"/>
                    <a:pt x="28168" y="30581"/>
                  </a:cubicBezTo>
                  <a:cubicBezTo>
                    <a:pt x="19659" y="23672"/>
                    <a:pt x="14617" y="13296"/>
                    <a:pt x="147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4" name="Free Form 45"/>
            <p:cNvSpPr/>
            <p:nvPr/>
          </p:nvSpPr>
          <p:spPr>
            <a:xfrm>
              <a:off x="5293075" y="3378269"/>
              <a:ext cx="30925" cy="30734"/>
            </a:xfrm>
            <a:custGeom>
              <a:avLst/>
              <a:gdLst/>
              <a:ahLst/>
              <a:cxnLst/>
              <a:rect l="0" t="0" r="0" b="0"/>
              <a:pathLst>
                <a:path w="30924" h="30734">
                  <a:moveTo>
                    <a:pt x="30924" y="11023"/>
                  </a:moveTo>
                  <a:cubicBezTo>
                    <a:pt x="12026" y="12738"/>
                    <a:pt x="2209" y="23444"/>
                    <a:pt x="0" y="41757"/>
                  </a:cubicBezTo>
                  <a:lnTo>
                    <a:pt x="11252" y="41757"/>
                  </a:lnTo>
                  <a:cubicBezTo>
                    <a:pt x="11531" y="37287"/>
                    <a:pt x="5105" y="39484"/>
                    <a:pt x="5626" y="34772"/>
                  </a:cubicBezTo>
                  <a:cubicBezTo>
                    <a:pt x="11849" y="24663"/>
                    <a:pt x="20040" y="16497"/>
                    <a:pt x="3092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5" name="Free Form 46"/>
            <p:cNvSpPr/>
            <p:nvPr/>
          </p:nvSpPr>
          <p:spPr>
            <a:xfrm>
              <a:off x="4932293" y="2630887"/>
              <a:ext cx="9551" cy="13094"/>
            </a:xfrm>
            <a:custGeom>
              <a:avLst/>
              <a:gdLst/>
              <a:ahLst/>
              <a:cxnLst/>
              <a:rect l="0" t="0" r="0" b="0"/>
              <a:pathLst>
                <a:path w="9550" h="13093">
                  <a:moveTo>
                    <a:pt x="6553" y="11023"/>
                  </a:moveTo>
                  <a:lnTo>
                    <a:pt x="2336" y="11023"/>
                  </a:lnTo>
                  <a:cubicBezTo>
                    <a:pt x="0" y="13322"/>
                    <a:pt x="1219" y="19215"/>
                    <a:pt x="939" y="23583"/>
                  </a:cubicBezTo>
                  <a:cubicBezTo>
                    <a:pt x="7264" y="24117"/>
                    <a:pt x="9550" y="15367"/>
                    <a:pt x="655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6" name="Free Form 47"/>
            <p:cNvSpPr/>
            <p:nvPr/>
          </p:nvSpPr>
          <p:spPr>
            <a:xfrm>
              <a:off x="5159547" y="3429958"/>
              <a:ext cx="140564" cy="71895"/>
            </a:xfrm>
            <a:custGeom>
              <a:avLst/>
              <a:gdLst/>
              <a:ahLst/>
              <a:cxnLst/>
              <a:rect l="0" t="0" r="0" b="0"/>
              <a:pathLst>
                <a:path w="140563" h="71894">
                  <a:moveTo>
                    <a:pt x="140563" y="45948"/>
                  </a:moveTo>
                  <a:cubicBezTo>
                    <a:pt x="133007" y="41744"/>
                    <a:pt x="122770" y="46875"/>
                    <a:pt x="113855" y="45948"/>
                  </a:cubicBezTo>
                  <a:cubicBezTo>
                    <a:pt x="93738" y="57683"/>
                    <a:pt x="64452" y="48310"/>
                    <a:pt x="44970" y="43167"/>
                  </a:cubicBezTo>
                  <a:cubicBezTo>
                    <a:pt x="40208" y="44932"/>
                    <a:pt x="38684" y="49936"/>
                    <a:pt x="32321" y="50139"/>
                  </a:cubicBezTo>
                  <a:cubicBezTo>
                    <a:pt x="35547" y="40132"/>
                    <a:pt x="27343" y="37604"/>
                    <a:pt x="22491" y="31991"/>
                  </a:cubicBezTo>
                  <a:cubicBezTo>
                    <a:pt x="21564" y="25438"/>
                    <a:pt x="24333" y="15252"/>
                    <a:pt x="21069" y="11023"/>
                  </a:cubicBezTo>
                  <a:cubicBezTo>
                    <a:pt x="12560" y="18389"/>
                    <a:pt x="2336" y="24079"/>
                    <a:pt x="0" y="37566"/>
                  </a:cubicBezTo>
                  <a:cubicBezTo>
                    <a:pt x="1879" y="41757"/>
                    <a:pt x="12039" y="37693"/>
                    <a:pt x="12636" y="43167"/>
                  </a:cubicBezTo>
                  <a:cubicBezTo>
                    <a:pt x="16637" y="43395"/>
                    <a:pt x="15392" y="38417"/>
                    <a:pt x="21069" y="40360"/>
                  </a:cubicBezTo>
                  <a:cubicBezTo>
                    <a:pt x="21590" y="47028"/>
                    <a:pt x="21539" y="48018"/>
                    <a:pt x="23888" y="54330"/>
                  </a:cubicBezTo>
                  <a:cubicBezTo>
                    <a:pt x="35394" y="53136"/>
                    <a:pt x="42608" y="56222"/>
                    <a:pt x="43561" y="65506"/>
                  </a:cubicBezTo>
                  <a:cubicBezTo>
                    <a:pt x="52781" y="68681"/>
                    <a:pt x="73596" y="71399"/>
                    <a:pt x="78701" y="62712"/>
                  </a:cubicBezTo>
                  <a:cubicBezTo>
                    <a:pt x="80137" y="66433"/>
                    <a:pt x="86245" y="65468"/>
                    <a:pt x="88557" y="68300"/>
                  </a:cubicBezTo>
                  <a:lnTo>
                    <a:pt x="88557" y="76682"/>
                  </a:lnTo>
                  <a:cubicBezTo>
                    <a:pt x="96266" y="76923"/>
                    <a:pt x="98221" y="82918"/>
                    <a:pt x="106832" y="82283"/>
                  </a:cubicBezTo>
                  <a:cubicBezTo>
                    <a:pt x="111074" y="79527"/>
                    <a:pt x="113550" y="74980"/>
                    <a:pt x="116674" y="71094"/>
                  </a:cubicBezTo>
                  <a:cubicBezTo>
                    <a:pt x="112839" y="70243"/>
                    <a:pt x="111150" y="67259"/>
                    <a:pt x="111048" y="62712"/>
                  </a:cubicBezTo>
                  <a:cubicBezTo>
                    <a:pt x="114426" y="50711"/>
                    <a:pt x="133692" y="54483"/>
                    <a:pt x="140563" y="459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7" name="Free Form 48"/>
            <p:cNvSpPr/>
            <p:nvPr/>
          </p:nvSpPr>
          <p:spPr>
            <a:xfrm>
              <a:off x="3815735" y="374745"/>
              <a:ext cx="84341" cy="15367"/>
            </a:xfrm>
            <a:custGeom>
              <a:avLst/>
              <a:gdLst/>
              <a:ahLst/>
              <a:cxnLst/>
              <a:rect l="0" t="0" r="0" b="0"/>
              <a:pathLst>
                <a:path w="84340" h="15366">
                  <a:moveTo>
                    <a:pt x="75895" y="11023"/>
                  </a:moveTo>
                  <a:cubicBezTo>
                    <a:pt x="53251" y="18783"/>
                    <a:pt x="21640" y="17627"/>
                    <a:pt x="0" y="26390"/>
                  </a:cubicBezTo>
                  <a:cubicBezTo>
                    <a:pt x="30403" y="25425"/>
                    <a:pt x="57823" y="21475"/>
                    <a:pt x="84340" y="16611"/>
                  </a:cubicBezTo>
                  <a:cubicBezTo>
                    <a:pt x="83121" y="13169"/>
                    <a:pt x="80124" y="11480"/>
                    <a:pt x="7589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8" name="Free Form 49"/>
            <p:cNvSpPr/>
            <p:nvPr/>
          </p:nvSpPr>
          <p:spPr>
            <a:xfrm>
              <a:off x="3774968" y="396347"/>
              <a:ext cx="119469" cy="27293"/>
            </a:xfrm>
            <a:custGeom>
              <a:avLst/>
              <a:gdLst/>
              <a:ahLst/>
              <a:cxnLst/>
              <a:rect l="0" t="0" r="0" b="0"/>
              <a:pathLst>
                <a:path w="119468" h="27292">
                  <a:moveTo>
                    <a:pt x="119468" y="20154"/>
                  </a:moveTo>
                  <a:cubicBezTo>
                    <a:pt x="113893" y="11023"/>
                    <a:pt x="98437" y="19278"/>
                    <a:pt x="87134" y="17360"/>
                  </a:cubicBezTo>
                  <a:cubicBezTo>
                    <a:pt x="58800" y="25044"/>
                    <a:pt x="21348" y="23685"/>
                    <a:pt x="0" y="38315"/>
                  </a:cubicBezTo>
                  <a:cubicBezTo>
                    <a:pt x="43408" y="35814"/>
                    <a:pt x="74549" y="21132"/>
                    <a:pt x="119468" y="201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9" name="Free Form 50"/>
            <p:cNvSpPr/>
            <p:nvPr/>
          </p:nvSpPr>
          <p:spPr>
            <a:xfrm>
              <a:off x="4068732" y="1598136"/>
              <a:ext cx="29527" cy="21882"/>
            </a:xfrm>
            <a:custGeom>
              <a:avLst/>
              <a:gdLst/>
              <a:ahLst/>
              <a:cxnLst/>
              <a:rect l="0" t="0" r="0" b="0"/>
              <a:pathLst>
                <a:path w="29527" h="21882">
                  <a:moveTo>
                    <a:pt x="29527" y="19773"/>
                  </a:moveTo>
                  <a:cubicBezTo>
                    <a:pt x="24409" y="13855"/>
                    <a:pt x="4394" y="11023"/>
                    <a:pt x="0" y="19773"/>
                  </a:cubicBezTo>
                  <a:cubicBezTo>
                    <a:pt x="9575" y="19773"/>
                    <a:pt x="23939" y="32905"/>
                    <a:pt x="29527" y="1977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0" name="Free Form 51"/>
            <p:cNvSpPr/>
            <p:nvPr/>
          </p:nvSpPr>
          <p:spPr>
            <a:xfrm>
              <a:off x="4198068" y="1694656"/>
              <a:ext cx="32614" cy="26200"/>
            </a:xfrm>
            <a:custGeom>
              <a:avLst/>
              <a:gdLst/>
              <a:ahLst/>
              <a:cxnLst/>
              <a:rect l="0" t="0" r="0" b="0"/>
              <a:pathLst>
                <a:path w="32613" h="26200">
                  <a:moveTo>
                    <a:pt x="28105" y="15455"/>
                  </a:moveTo>
                  <a:cubicBezTo>
                    <a:pt x="16814" y="11023"/>
                    <a:pt x="6121" y="18542"/>
                    <a:pt x="0" y="23837"/>
                  </a:cubicBezTo>
                  <a:cubicBezTo>
                    <a:pt x="3175" y="37223"/>
                    <a:pt x="32613" y="31267"/>
                    <a:pt x="28105" y="15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1" name="Free Form 52"/>
            <p:cNvSpPr/>
            <p:nvPr/>
          </p:nvSpPr>
          <p:spPr>
            <a:xfrm>
              <a:off x="4171360" y="1544504"/>
              <a:ext cx="77305" cy="31292"/>
            </a:xfrm>
            <a:custGeom>
              <a:avLst/>
              <a:gdLst/>
              <a:ahLst/>
              <a:cxnLst/>
              <a:rect l="0" t="0" r="0" b="0"/>
              <a:pathLst>
                <a:path w="77304" h="31292">
                  <a:moveTo>
                    <a:pt x="29514" y="20320"/>
                  </a:moveTo>
                  <a:cubicBezTo>
                    <a:pt x="17729" y="20332"/>
                    <a:pt x="5156" y="16332"/>
                    <a:pt x="0" y="24511"/>
                  </a:cubicBezTo>
                  <a:cubicBezTo>
                    <a:pt x="16916" y="23558"/>
                    <a:pt x="24968" y="33997"/>
                    <a:pt x="40754" y="30099"/>
                  </a:cubicBezTo>
                  <a:cubicBezTo>
                    <a:pt x="45986" y="37477"/>
                    <a:pt x="75895" y="42316"/>
                    <a:pt x="77304" y="28702"/>
                  </a:cubicBezTo>
                  <a:cubicBezTo>
                    <a:pt x="71882" y="11023"/>
                    <a:pt x="47815" y="20294"/>
                    <a:pt x="29514" y="203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2" name="Free Form 53"/>
            <p:cNvSpPr/>
            <p:nvPr/>
          </p:nvSpPr>
          <p:spPr>
            <a:xfrm>
              <a:off x="4114782" y="1558855"/>
              <a:ext cx="110007" cy="48018"/>
            </a:xfrm>
            <a:custGeom>
              <a:avLst/>
              <a:gdLst/>
              <a:ahLst/>
              <a:cxnLst/>
              <a:rect l="0" t="0" r="0" b="0"/>
              <a:pathLst>
                <a:path w="110007" h="48018">
                  <a:moveTo>
                    <a:pt x="28473" y="49276"/>
                  </a:moveTo>
                  <a:cubicBezTo>
                    <a:pt x="46024" y="45999"/>
                    <a:pt x="80200" y="59042"/>
                    <a:pt x="87502" y="40906"/>
                  </a:cubicBezTo>
                  <a:cubicBezTo>
                    <a:pt x="86233" y="37960"/>
                    <a:pt x="79565" y="40398"/>
                    <a:pt x="79070" y="36703"/>
                  </a:cubicBezTo>
                  <a:cubicBezTo>
                    <a:pt x="84010" y="27647"/>
                    <a:pt x="103009" y="39382"/>
                    <a:pt x="110007" y="31115"/>
                  </a:cubicBezTo>
                  <a:cubicBezTo>
                    <a:pt x="94056" y="24777"/>
                    <a:pt x="0" y="11023"/>
                    <a:pt x="28473" y="492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3" name="Free Form 54"/>
            <p:cNvSpPr/>
            <p:nvPr/>
          </p:nvSpPr>
          <p:spPr>
            <a:xfrm>
              <a:off x="4413143" y="2788735"/>
              <a:ext cx="63106" cy="48870"/>
            </a:xfrm>
            <a:custGeom>
              <a:avLst/>
              <a:gdLst/>
              <a:ahLst/>
              <a:cxnLst/>
              <a:rect l="0" t="0" r="0" b="0"/>
              <a:pathLst>
                <a:path w="63106" h="48869">
                  <a:moveTo>
                    <a:pt x="54800" y="26403"/>
                  </a:moveTo>
                  <a:cubicBezTo>
                    <a:pt x="57061" y="27419"/>
                    <a:pt x="54483" y="33235"/>
                    <a:pt x="59029" y="31978"/>
                  </a:cubicBezTo>
                  <a:cubicBezTo>
                    <a:pt x="63106" y="24180"/>
                    <a:pt x="58470" y="14274"/>
                    <a:pt x="53416" y="11023"/>
                  </a:cubicBezTo>
                  <a:cubicBezTo>
                    <a:pt x="48425" y="16802"/>
                    <a:pt x="41503" y="20612"/>
                    <a:pt x="36550" y="26403"/>
                  </a:cubicBezTo>
                  <a:cubicBezTo>
                    <a:pt x="34963" y="21450"/>
                    <a:pt x="42443" y="18453"/>
                    <a:pt x="37934" y="15227"/>
                  </a:cubicBezTo>
                  <a:cubicBezTo>
                    <a:pt x="28282" y="29845"/>
                    <a:pt x="8369" y="34251"/>
                    <a:pt x="0" y="50152"/>
                  </a:cubicBezTo>
                  <a:cubicBezTo>
                    <a:pt x="10401" y="59893"/>
                    <a:pt x="16611" y="39230"/>
                    <a:pt x="25285" y="43167"/>
                  </a:cubicBezTo>
                  <a:cubicBezTo>
                    <a:pt x="21234" y="46113"/>
                    <a:pt x="16344" y="48234"/>
                    <a:pt x="15455" y="54343"/>
                  </a:cubicBezTo>
                  <a:cubicBezTo>
                    <a:pt x="34493" y="56972"/>
                    <a:pt x="31280" y="37477"/>
                    <a:pt x="47790" y="37566"/>
                  </a:cubicBezTo>
                  <a:cubicBezTo>
                    <a:pt x="48501" y="32219"/>
                    <a:pt x="50406" y="28092"/>
                    <a:pt x="54800" y="264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4" name="Free Form 55"/>
            <p:cNvSpPr/>
            <p:nvPr/>
          </p:nvSpPr>
          <p:spPr>
            <a:xfrm>
              <a:off x="4418756" y="2791542"/>
              <a:ext cx="25705" cy="16751"/>
            </a:xfrm>
            <a:custGeom>
              <a:avLst/>
              <a:gdLst/>
              <a:ahLst/>
              <a:cxnLst/>
              <a:rect l="0" t="0" r="0" b="0"/>
              <a:pathLst>
                <a:path w="25704" h="16751">
                  <a:moveTo>
                    <a:pt x="0" y="27774"/>
                  </a:moveTo>
                  <a:cubicBezTo>
                    <a:pt x="10490" y="25158"/>
                    <a:pt x="25704" y="19824"/>
                    <a:pt x="25298" y="11023"/>
                  </a:cubicBezTo>
                  <a:cubicBezTo>
                    <a:pt x="17525" y="17259"/>
                    <a:pt x="2501" y="16294"/>
                    <a:pt x="0" y="277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5" name="Free Form 56"/>
            <p:cNvSpPr/>
            <p:nvPr/>
          </p:nvSpPr>
          <p:spPr>
            <a:xfrm>
              <a:off x="4185419" y="1985676"/>
              <a:ext cx="14046" cy="12370"/>
            </a:xfrm>
            <a:custGeom>
              <a:avLst/>
              <a:gdLst/>
              <a:ahLst/>
              <a:cxnLst/>
              <a:rect l="0" t="0" r="0" b="0"/>
              <a:pathLst>
                <a:path w="14046" h="12369">
                  <a:moveTo>
                    <a:pt x="8432" y="23393"/>
                  </a:moveTo>
                  <a:cubicBezTo>
                    <a:pt x="12255" y="22542"/>
                    <a:pt x="13944" y="19557"/>
                    <a:pt x="14046" y="14998"/>
                  </a:cubicBezTo>
                  <a:cubicBezTo>
                    <a:pt x="7213" y="16205"/>
                    <a:pt x="6819" y="11023"/>
                    <a:pt x="0" y="12217"/>
                  </a:cubicBezTo>
                  <a:cubicBezTo>
                    <a:pt x="1257" y="17487"/>
                    <a:pt x="3403" y="21882"/>
                    <a:pt x="8432" y="233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6" name="Free Form 57"/>
            <p:cNvSpPr/>
            <p:nvPr/>
          </p:nvSpPr>
          <p:spPr>
            <a:xfrm>
              <a:off x="4303491" y="2215280"/>
              <a:ext cx="255829" cy="159435"/>
            </a:xfrm>
            <a:custGeom>
              <a:avLst/>
              <a:gdLst/>
              <a:ahLst/>
              <a:cxnLst/>
              <a:rect l="0" t="0" r="0" b="0"/>
              <a:pathLst>
                <a:path w="255828" h="159435">
                  <a:moveTo>
                    <a:pt x="255828" y="145821"/>
                  </a:moveTo>
                  <a:cubicBezTo>
                    <a:pt x="250647" y="139801"/>
                    <a:pt x="248234" y="131025"/>
                    <a:pt x="243179" y="124866"/>
                  </a:cubicBezTo>
                  <a:cubicBezTo>
                    <a:pt x="229641" y="124472"/>
                    <a:pt x="214477" y="129870"/>
                    <a:pt x="203822" y="127673"/>
                  </a:cubicBezTo>
                  <a:cubicBezTo>
                    <a:pt x="204533" y="122326"/>
                    <a:pt x="210896" y="122580"/>
                    <a:pt x="215074" y="120675"/>
                  </a:cubicBezTo>
                  <a:cubicBezTo>
                    <a:pt x="217817" y="100406"/>
                    <a:pt x="216166" y="83108"/>
                    <a:pt x="193979" y="84366"/>
                  </a:cubicBezTo>
                  <a:cubicBezTo>
                    <a:pt x="190652" y="72758"/>
                    <a:pt x="173659" y="74752"/>
                    <a:pt x="174294" y="59220"/>
                  </a:cubicBezTo>
                  <a:cubicBezTo>
                    <a:pt x="166878" y="57289"/>
                    <a:pt x="162433" y="52387"/>
                    <a:pt x="151815" y="53632"/>
                  </a:cubicBezTo>
                  <a:cubicBezTo>
                    <a:pt x="148983" y="46189"/>
                    <a:pt x="145681" y="39230"/>
                    <a:pt x="137744" y="36868"/>
                  </a:cubicBezTo>
                  <a:cubicBezTo>
                    <a:pt x="132461" y="41833"/>
                    <a:pt x="128663" y="48310"/>
                    <a:pt x="120891" y="50825"/>
                  </a:cubicBezTo>
                  <a:cubicBezTo>
                    <a:pt x="120904" y="44767"/>
                    <a:pt x="121348" y="38265"/>
                    <a:pt x="119481" y="34074"/>
                  </a:cubicBezTo>
                  <a:cubicBezTo>
                    <a:pt x="125018" y="32118"/>
                    <a:pt x="125831" y="25463"/>
                    <a:pt x="126504" y="18707"/>
                  </a:cubicBezTo>
                  <a:cubicBezTo>
                    <a:pt x="122377" y="17703"/>
                    <a:pt x="119646" y="15290"/>
                    <a:pt x="118084" y="11722"/>
                  </a:cubicBezTo>
                  <a:cubicBezTo>
                    <a:pt x="111772" y="11023"/>
                    <a:pt x="107556" y="12420"/>
                    <a:pt x="102616" y="13119"/>
                  </a:cubicBezTo>
                  <a:cubicBezTo>
                    <a:pt x="82130" y="35140"/>
                    <a:pt x="70065" y="65532"/>
                    <a:pt x="52019" y="89954"/>
                  </a:cubicBezTo>
                  <a:cubicBezTo>
                    <a:pt x="52743" y="97663"/>
                    <a:pt x="51206" y="103124"/>
                    <a:pt x="50596" y="109512"/>
                  </a:cubicBezTo>
                  <a:cubicBezTo>
                    <a:pt x="47840" y="109080"/>
                    <a:pt x="47815" y="111391"/>
                    <a:pt x="46380" y="112306"/>
                  </a:cubicBezTo>
                  <a:cubicBezTo>
                    <a:pt x="27774" y="116624"/>
                    <a:pt x="3644" y="115468"/>
                    <a:pt x="0" y="134658"/>
                  </a:cubicBezTo>
                  <a:cubicBezTo>
                    <a:pt x="16065" y="142659"/>
                    <a:pt x="32638" y="126187"/>
                    <a:pt x="50596" y="134658"/>
                  </a:cubicBezTo>
                  <a:cubicBezTo>
                    <a:pt x="51320" y="132435"/>
                    <a:pt x="58585" y="129717"/>
                    <a:pt x="59029" y="131864"/>
                  </a:cubicBezTo>
                  <a:cubicBezTo>
                    <a:pt x="61137" y="148132"/>
                    <a:pt x="39509" y="154508"/>
                    <a:pt x="52019" y="168173"/>
                  </a:cubicBezTo>
                  <a:cubicBezTo>
                    <a:pt x="92240" y="170459"/>
                    <a:pt x="101053" y="141490"/>
                    <a:pt x="132130" y="134658"/>
                  </a:cubicBezTo>
                  <a:cubicBezTo>
                    <a:pt x="134112" y="120777"/>
                    <a:pt x="152044" y="115341"/>
                    <a:pt x="164452" y="116497"/>
                  </a:cubicBezTo>
                  <a:cubicBezTo>
                    <a:pt x="165963" y="121704"/>
                    <a:pt x="159194" y="118706"/>
                    <a:pt x="160235" y="123482"/>
                  </a:cubicBezTo>
                  <a:cubicBezTo>
                    <a:pt x="166890" y="127114"/>
                    <a:pt x="176479" y="127825"/>
                    <a:pt x="181317" y="133261"/>
                  </a:cubicBezTo>
                  <a:cubicBezTo>
                    <a:pt x="179984" y="137985"/>
                    <a:pt x="172986" y="137083"/>
                    <a:pt x="171500" y="141643"/>
                  </a:cubicBezTo>
                  <a:cubicBezTo>
                    <a:pt x="200761" y="149593"/>
                    <a:pt x="229641" y="167614"/>
                    <a:pt x="255828" y="1458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7" name="Free Form 58"/>
            <p:cNvSpPr/>
            <p:nvPr/>
          </p:nvSpPr>
          <p:spPr>
            <a:xfrm>
              <a:off x="4567753" y="2524677"/>
              <a:ext cx="16878" cy="7252"/>
            </a:xfrm>
            <a:custGeom>
              <a:avLst/>
              <a:gdLst/>
              <a:ahLst/>
              <a:cxnLst/>
              <a:rect l="0" t="0" r="0" b="0"/>
              <a:pathLst>
                <a:path w="16878" h="7251">
                  <a:moveTo>
                    <a:pt x="0" y="18046"/>
                  </a:moveTo>
                  <a:cubicBezTo>
                    <a:pt x="6997" y="17551"/>
                    <a:pt x="15227" y="18275"/>
                    <a:pt x="16878" y="12458"/>
                  </a:cubicBezTo>
                  <a:cubicBezTo>
                    <a:pt x="9372" y="12446"/>
                    <a:pt x="431" y="11023"/>
                    <a:pt x="0" y="180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8" name="Free Form 59"/>
            <p:cNvSpPr/>
            <p:nvPr/>
          </p:nvSpPr>
          <p:spPr>
            <a:xfrm>
              <a:off x="5248104" y="1731219"/>
              <a:ext cx="16866" cy="6985"/>
            </a:xfrm>
            <a:custGeom>
              <a:avLst/>
              <a:gdLst/>
              <a:ahLst/>
              <a:cxnLst/>
              <a:rect l="0" t="0" r="0" b="0"/>
              <a:pathLst>
                <a:path w="16865" h="6984">
                  <a:moveTo>
                    <a:pt x="0" y="18008"/>
                  </a:moveTo>
                  <a:cubicBezTo>
                    <a:pt x="6464" y="17932"/>
                    <a:pt x="12471" y="17360"/>
                    <a:pt x="16865" y="15214"/>
                  </a:cubicBezTo>
                  <a:cubicBezTo>
                    <a:pt x="13284" y="13652"/>
                    <a:pt x="10426" y="11379"/>
                    <a:pt x="5626" y="11023"/>
                  </a:cubicBezTo>
                  <a:cubicBezTo>
                    <a:pt x="8127" y="17716"/>
                    <a:pt x="1701" y="15519"/>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9" name="Free Form 60"/>
            <p:cNvSpPr/>
            <p:nvPr/>
          </p:nvSpPr>
          <p:spPr>
            <a:xfrm>
              <a:off x="5464576" y="1935892"/>
              <a:ext cx="15443" cy="21336"/>
            </a:xfrm>
            <a:custGeom>
              <a:avLst/>
              <a:gdLst/>
              <a:ahLst/>
              <a:cxnLst/>
              <a:rect l="0" t="0" r="0" b="0"/>
              <a:pathLst>
                <a:path w="15443" h="21336">
                  <a:moveTo>
                    <a:pt x="0" y="11696"/>
                  </a:moveTo>
                  <a:cubicBezTo>
                    <a:pt x="139" y="13423"/>
                    <a:pt x="419" y="15024"/>
                    <a:pt x="2806" y="14503"/>
                  </a:cubicBezTo>
                  <a:cubicBezTo>
                    <a:pt x="1930" y="24714"/>
                    <a:pt x="3568" y="32359"/>
                    <a:pt x="14046" y="31254"/>
                  </a:cubicBezTo>
                  <a:cubicBezTo>
                    <a:pt x="10540" y="22821"/>
                    <a:pt x="11925" y="20332"/>
                    <a:pt x="15443" y="13119"/>
                  </a:cubicBezTo>
                  <a:cubicBezTo>
                    <a:pt x="10528" y="12407"/>
                    <a:pt x="6311" y="11023"/>
                    <a:pt x="0" y="116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0" name="Free Form 61"/>
            <p:cNvSpPr/>
            <p:nvPr/>
          </p:nvSpPr>
          <p:spPr>
            <a:xfrm>
              <a:off x="5374622" y="1877904"/>
              <a:ext cx="15786" cy="15748"/>
            </a:xfrm>
            <a:custGeom>
              <a:avLst/>
              <a:gdLst/>
              <a:ahLst/>
              <a:cxnLst/>
              <a:rect l="0" t="0" r="0" b="0"/>
              <a:pathLst>
                <a:path w="15786" h="15748">
                  <a:moveTo>
                    <a:pt x="5613" y="11023"/>
                  </a:moveTo>
                  <a:cubicBezTo>
                    <a:pt x="4927" y="15938"/>
                    <a:pt x="1181" y="17805"/>
                    <a:pt x="0" y="22199"/>
                  </a:cubicBezTo>
                  <a:cubicBezTo>
                    <a:pt x="4521" y="26771"/>
                    <a:pt x="10248" y="24320"/>
                    <a:pt x="15443" y="22199"/>
                  </a:cubicBezTo>
                  <a:cubicBezTo>
                    <a:pt x="15786" y="14884"/>
                    <a:pt x="10934" y="12712"/>
                    <a:pt x="561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1" name="Free Form 62"/>
            <p:cNvSpPr/>
            <p:nvPr/>
          </p:nvSpPr>
          <p:spPr>
            <a:xfrm>
              <a:off x="5390776" y="1872316"/>
              <a:ext cx="16180" cy="8382"/>
            </a:xfrm>
            <a:custGeom>
              <a:avLst/>
              <a:gdLst/>
              <a:ahLst/>
              <a:cxnLst/>
              <a:rect l="0" t="0" r="0" b="0"/>
              <a:pathLst>
                <a:path w="16179" h="8381">
                  <a:moveTo>
                    <a:pt x="16179" y="11023"/>
                  </a:moveTo>
                  <a:lnTo>
                    <a:pt x="698" y="11023"/>
                  </a:lnTo>
                  <a:cubicBezTo>
                    <a:pt x="0" y="16370"/>
                    <a:pt x="2628" y="18415"/>
                    <a:pt x="6324" y="19405"/>
                  </a:cubicBezTo>
                  <a:cubicBezTo>
                    <a:pt x="11430" y="18440"/>
                    <a:pt x="15544" y="16459"/>
                    <a:pt x="1617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2" name="Free Form 63"/>
            <p:cNvSpPr/>
            <p:nvPr/>
          </p:nvSpPr>
          <p:spPr>
            <a:xfrm>
              <a:off x="5363395" y="1927472"/>
              <a:ext cx="95288" cy="59398"/>
            </a:xfrm>
            <a:custGeom>
              <a:avLst/>
              <a:gdLst/>
              <a:ahLst/>
              <a:cxnLst/>
              <a:rect l="0" t="0" r="0" b="0"/>
              <a:pathLst>
                <a:path w="95288" h="59397">
                  <a:moveTo>
                    <a:pt x="33705" y="63423"/>
                  </a:moveTo>
                  <a:cubicBezTo>
                    <a:pt x="36537" y="67132"/>
                    <a:pt x="42417" y="67818"/>
                    <a:pt x="46354" y="70421"/>
                  </a:cubicBezTo>
                  <a:cubicBezTo>
                    <a:pt x="62979" y="61709"/>
                    <a:pt x="95288" y="57111"/>
                    <a:pt x="87121" y="32702"/>
                  </a:cubicBezTo>
                  <a:cubicBezTo>
                    <a:pt x="81140" y="25971"/>
                    <a:pt x="68211" y="29654"/>
                    <a:pt x="56210" y="25717"/>
                  </a:cubicBezTo>
                  <a:cubicBezTo>
                    <a:pt x="51663" y="24231"/>
                    <a:pt x="48894" y="18592"/>
                    <a:pt x="44945" y="17335"/>
                  </a:cubicBezTo>
                  <a:cubicBezTo>
                    <a:pt x="25031" y="11023"/>
                    <a:pt x="0" y="16497"/>
                    <a:pt x="5575" y="31305"/>
                  </a:cubicBezTo>
                  <a:cubicBezTo>
                    <a:pt x="8851" y="33197"/>
                    <a:pt x="16090" y="31115"/>
                    <a:pt x="15430" y="36893"/>
                  </a:cubicBezTo>
                  <a:cubicBezTo>
                    <a:pt x="12941" y="37211"/>
                    <a:pt x="8381" y="35483"/>
                    <a:pt x="9817" y="39674"/>
                  </a:cubicBezTo>
                  <a:cubicBezTo>
                    <a:pt x="8191" y="46863"/>
                    <a:pt x="16865" y="43853"/>
                    <a:pt x="19646" y="46672"/>
                  </a:cubicBezTo>
                  <a:cubicBezTo>
                    <a:pt x="18135" y="50292"/>
                    <a:pt x="7988" y="45326"/>
                    <a:pt x="9817" y="52260"/>
                  </a:cubicBezTo>
                  <a:cubicBezTo>
                    <a:pt x="20243" y="58305"/>
                    <a:pt x="39052" y="57124"/>
                    <a:pt x="49161" y="53657"/>
                  </a:cubicBezTo>
                  <a:lnTo>
                    <a:pt x="49161" y="59245"/>
                  </a:lnTo>
                  <a:cubicBezTo>
                    <a:pt x="44450" y="61061"/>
                    <a:pt x="35102" y="58305"/>
                    <a:pt x="33705" y="634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3" name="Free Form 64"/>
            <p:cNvSpPr/>
            <p:nvPr/>
          </p:nvSpPr>
          <p:spPr>
            <a:xfrm>
              <a:off x="5263878" y="2774943"/>
              <a:ext cx="19367" cy="11202"/>
            </a:xfrm>
            <a:custGeom>
              <a:avLst/>
              <a:gdLst/>
              <a:ahLst/>
              <a:cxnLst/>
              <a:rect l="0" t="0" r="0" b="0"/>
              <a:pathLst>
                <a:path w="19367" h="11201">
                  <a:moveTo>
                    <a:pt x="2501" y="13652"/>
                  </a:moveTo>
                  <a:cubicBezTo>
                    <a:pt x="0" y="22225"/>
                    <a:pt x="16014" y="19710"/>
                    <a:pt x="19367" y="17843"/>
                  </a:cubicBezTo>
                  <a:cubicBezTo>
                    <a:pt x="14503" y="14516"/>
                    <a:pt x="9677" y="11023"/>
                    <a:pt x="2501" y="136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4" name="Free Form 65"/>
            <p:cNvSpPr/>
            <p:nvPr/>
          </p:nvSpPr>
          <p:spPr>
            <a:xfrm>
              <a:off x="5301508" y="1809273"/>
              <a:ext cx="27711" cy="12751"/>
            </a:xfrm>
            <a:custGeom>
              <a:avLst/>
              <a:gdLst/>
              <a:ahLst/>
              <a:cxnLst/>
              <a:rect l="0" t="0" r="0" b="0"/>
              <a:pathLst>
                <a:path w="27711" h="12750">
                  <a:moveTo>
                    <a:pt x="0" y="23774"/>
                  </a:moveTo>
                  <a:cubicBezTo>
                    <a:pt x="9321" y="22771"/>
                    <a:pt x="19862" y="19431"/>
                    <a:pt x="26708" y="23774"/>
                  </a:cubicBezTo>
                  <a:cubicBezTo>
                    <a:pt x="27711" y="18605"/>
                    <a:pt x="24307" y="17792"/>
                    <a:pt x="25311" y="12611"/>
                  </a:cubicBezTo>
                  <a:cubicBezTo>
                    <a:pt x="22644" y="12915"/>
                    <a:pt x="22212" y="11023"/>
                    <a:pt x="19685" y="11201"/>
                  </a:cubicBezTo>
                  <a:cubicBezTo>
                    <a:pt x="15633" y="13220"/>
                    <a:pt x="16789" y="20434"/>
                    <a:pt x="11252" y="20980"/>
                  </a:cubicBezTo>
                  <a:cubicBezTo>
                    <a:pt x="7886" y="21539"/>
                    <a:pt x="12026" y="14617"/>
                    <a:pt x="7035" y="16789"/>
                  </a:cubicBezTo>
                  <a:cubicBezTo>
                    <a:pt x="2832" y="17272"/>
                    <a:pt x="1435" y="20535"/>
                    <a:pt x="0" y="237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5" name="Free Form 66"/>
            <p:cNvSpPr/>
            <p:nvPr/>
          </p:nvSpPr>
          <p:spPr>
            <a:xfrm>
              <a:off x="5648396" y="5478316"/>
              <a:ext cx="18580" cy="12205"/>
            </a:xfrm>
            <a:custGeom>
              <a:avLst/>
              <a:gdLst/>
              <a:ahLst/>
              <a:cxnLst/>
              <a:rect l="0" t="0" r="0" b="0"/>
              <a:pathLst>
                <a:path w="18580" h="12204">
                  <a:moveTo>
                    <a:pt x="330" y="17627"/>
                  </a:moveTo>
                  <a:cubicBezTo>
                    <a:pt x="0" y="20281"/>
                    <a:pt x="1917" y="20713"/>
                    <a:pt x="1727" y="23228"/>
                  </a:cubicBezTo>
                  <a:cubicBezTo>
                    <a:pt x="5702" y="19748"/>
                    <a:pt x="15773" y="22288"/>
                    <a:pt x="18580" y="17627"/>
                  </a:cubicBezTo>
                  <a:cubicBezTo>
                    <a:pt x="14541" y="11023"/>
                    <a:pt x="5956" y="17259"/>
                    <a:pt x="330" y="176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6" name="Free Form 67"/>
            <p:cNvSpPr/>
            <p:nvPr/>
          </p:nvSpPr>
          <p:spPr>
            <a:xfrm>
              <a:off x="5301508" y="5764726"/>
              <a:ext cx="10465" cy="13818"/>
            </a:xfrm>
            <a:custGeom>
              <a:avLst/>
              <a:gdLst/>
              <a:ahLst/>
              <a:cxnLst/>
              <a:rect l="0" t="0" r="0" b="0"/>
              <a:pathLst>
                <a:path w="10464" h="13817">
                  <a:moveTo>
                    <a:pt x="0" y="16230"/>
                  </a:moveTo>
                  <a:cubicBezTo>
                    <a:pt x="2298" y="19989"/>
                    <a:pt x="3505" y="24841"/>
                    <a:pt x="9842" y="24625"/>
                  </a:cubicBezTo>
                  <a:cubicBezTo>
                    <a:pt x="10464" y="19799"/>
                    <a:pt x="9296" y="16802"/>
                    <a:pt x="8445" y="13436"/>
                  </a:cubicBezTo>
                  <a:cubicBezTo>
                    <a:pt x="4991" y="12293"/>
                    <a:pt x="342" y="11023"/>
                    <a:pt x="0" y="162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7" name="Free Form 68"/>
            <p:cNvSpPr/>
            <p:nvPr/>
          </p:nvSpPr>
          <p:spPr>
            <a:xfrm>
              <a:off x="5791220" y="2396356"/>
              <a:ext cx="19151" cy="17996"/>
            </a:xfrm>
            <a:custGeom>
              <a:avLst/>
              <a:gdLst/>
              <a:ahLst/>
              <a:cxnLst/>
              <a:rect l="0" t="0" r="0" b="0"/>
              <a:pathLst>
                <a:path w="19151" h="17995">
                  <a:moveTo>
                    <a:pt x="5092" y="29019"/>
                  </a:moveTo>
                  <a:cubicBezTo>
                    <a:pt x="9753" y="26200"/>
                    <a:pt x="12611" y="21577"/>
                    <a:pt x="19151" y="20637"/>
                  </a:cubicBezTo>
                  <a:cubicBezTo>
                    <a:pt x="16649" y="11023"/>
                    <a:pt x="0" y="22733"/>
                    <a:pt x="5092" y="290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8" name="Free Form 69"/>
            <p:cNvSpPr/>
            <p:nvPr/>
          </p:nvSpPr>
          <p:spPr>
            <a:xfrm>
              <a:off x="5710219" y="5437257"/>
              <a:ext cx="15824" cy="17577"/>
            </a:xfrm>
            <a:custGeom>
              <a:avLst/>
              <a:gdLst/>
              <a:ahLst/>
              <a:cxnLst/>
              <a:rect l="0" t="0" r="0" b="0"/>
              <a:pathLst>
                <a:path w="15824" h="17576">
                  <a:moveTo>
                    <a:pt x="15824" y="22390"/>
                  </a:moveTo>
                  <a:cubicBezTo>
                    <a:pt x="14503" y="17526"/>
                    <a:pt x="9296" y="11023"/>
                    <a:pt x="3162" y="15379"/>
                  </a:cubicBezTo>
                  <a:cubicBezTo>
                    <a:pt x="0" y="16002"/>
                    <a:pt x="2603" y="22288"/>
                    <a:pt x="1752" y="25184"/>
                  </a:cubicBezTo>
                  <a:cubicBezTo>
                    <a:pt x="7708" y="28600"/>
                    <a:pt x="12217" y="25184"/>
                    <a:pt x="15824" y="22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9" name="Free Form 70"/>
            <p:cNvSpPr/>
            <p:nvPr/>
          </p:nvSpPr>
          <p:spPr>
            <a:xfrm>
              <a:off x="5681047" y="5410790"/>
              <a:ext cx="13412" cy="12560"/>
            </a:xfrm>
            <a:custGeom>
              <a:avLst/>
              <a:gdLst/>
              <a:ahLst/>
              <a:cxnLst/>
              <a:rect l="0" t="0" r="0" b="0"/>
              <a:pathLst>
                <a:path w="13411" h="12560">
                  <a:moveTo>
                    <a:pt x="0" y="13919"/>
                  </a:moveTo>
                  <a:lnTo>
                    <a:pt x="0" y="19494"/>
                  </a:lnTo>
                  <a:cubicBezTo>
                    <a:pt x="3352" y="20510"/>
                    <a:pt x="13411" y="23583"/>
                    <a:pt x="12649" y="16738"/>
                  </a:cubicBezTo>
                  <a:cubicBezTo>
                    <a:pt x="11607" y="12725"/>
                    <a:pt x="3619" y="11023"/>
                    <a:pt x="0" y="139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0" name="Free Form 71"/>
            <p:cNvSpPr/>
            <p:nvPr/>
          </p:nvSpPr>
          <p:spPr>
            <a:xfrm>
              <a:off x="5716188" y="5825407"/>
              <a:ext cx="46127" cy="29616"/>
            </a:xfrm>
            <a:custGeom>
              <a:avLst/>
              <a:gdLst/>
              <a:ahLst/>
              <a:cxnLst/>
              <a:rect l="0" t="0" r="0" b="0"/>
              <a:pathLst>
                <a:path w="46126" h="29616">
                  <a:moveTo>
                    <a:pt x="44983" y="12788"/>
                  </a:moveTo>
                  <a:cubicBezTo>
                    <a:pt x="43192" y="12725"/>
                    <a:pt x="43027" y="11023"/>
                    <a:pt x="40766" y="11417"/>
                  </a:cubicBezTo>
                  <a:cubicBezTo>
                    <a:pt x="35940" y="19202"/>
                    <a:pt x="28600" y="24472"/>
                    <a:pt x="19672" y="28168"/>
                  </a:cubicBezTo>
                  <a:cubicBezTo>
                    <a:pt x="16344" y="20599"/>
                    <a:pt x="2832" y="22250"/>
                    <a:pt x="0" y="29591"/>
                  </a:cubicBezTo>
                  <a:cubicBezTo>
                    <a:pt x="15608" y="40640"/>
                    <a:pt x="46126" y="37426"/>
                    <a:pt x="44983" y="1278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1" name="Free Form 72"/>
            <p:cNvSpPr/>
            <p:nvPr/>
          </p:nvSpPr>
          <p:spPr>
            <a:xfrm>
              <a:off x="5433270" y="3073736"/>
              <a:ext cx="370624" cy="326060"/>
            </a:xfrm>
            <a:custGeom>
              <a:avLst/>
              <a:gdLst/>
              <a:ahLst/>
              <a:cxnLst/>
              <a:rect l="0" t="0" r="0" b="0"/>
              <a:pathLst>
                <a:path w="370624" h="326059">
                  <a:moveTo>
                    <a:pt x="356019" y="245706"/>
                  </a:moveTo>
                  <a:cubicBezTo>
                    <a:pt x="347167" y="250875"/>
                    <a:pt x="350939" y="268605"/>
                    <a:pt x="339153" y="270852"/>
                  </a:cubicBezTo>
                  <a:cubicBezTo>
                    <a:pt x="325932" y="259105"/>
                    <a:pt x="339064" y="236715"/>
                    <a:pt x="344754" y="223354"/>
                  </a:cubicBezTo>
                  <a:cubicBezTo>
                    <a:pt x="321640" y="220941"/>
                    <a:pt x="320878" y="252666"/>
                    <a:pt x="313842" y="270852"/>
                  </a:cubicBezTo>
                  <a:cubicBezTo>
                    <a:pt x="310730" y="261391"/>
                    <a:pt x="298145" y="261315"/>
                    <a:pt x="295554" y="251307"/>
                  </a:cubicBezTo>
                  <a:cubicBezTo>
                    <a:pt x="301701" y="250393"/>
                    <a:pt x="305638" y="247332"/>
                    <a:pt x="305396" y="240118"/>
                  </a:cubicBezTo>
                  <a:cubicBezTo>
                    <a:pt x="306095" y="235699"/>
                    <a:pt x="298437" y="239598"/>
                    <a:pt x="299783" y="234530"/>
                  </a:cubicBezTo>
                  <a:cubicBezTo>
                    <a:pt x="303809" y="232956"/>
                    <a:pt x="307543" y="231076"/>
                    <a:pt x="309613" y="227545"/>
                  </a:cubicBezTo>
                  <a:cubicBezTo>
                    <a:pt x="303212" y="214972"/>
                    <a:pt x="328409" y="210007"/>
                    <a:pt x="332104" y="198208"/>
                  </a:cubicBezTo>
                  <a:cubicBezTo>
                    <a:pt x="331470" y="193268"/>
                    <a:pt x="328663" y="190461"/>
                    <a:pt x="323684" y="189826"/>
                  </a:cubicBezTo>
                  <a:cubicBezTo>
                    <a:pt x="320649" y="191008"/>
                    <a:pt x="322491" y="197027"/>
                    <a:pt x="319455" y="198208"/>
                  </a:cubicBezTo>
                  <a:cubicBezTo>
                    <a:pt x="313461" y="198069"/>
                    <a:pt x="312420" y="192163"/>
                    <a:pt x="306819" y="195414"/>
                  </a:cubicBezTo>
                  <a:cubicBezTo>
                    <a:pt x="307568" y="204089"/>
                    <a:pt x="301625" y="206095"/>
                    <a:pt x="296976" y="209384"/>
                  </a:cubicBezTo>
                  <a:cubicBezTo>
                    <a:pt x="294309" y="209232"/>
                    <a:pt x="295986" y="204774"/>
                    <a:pt x="292773" y="205193"/>
                  </a:cubicBezTo>
                  <a:cubicBezTo>
                    <a:pt x="291439" y="206806"/>
                    <a:pt x="287007" y="212344"/>
                    <a:pt x="284327" y="207987"/>
                  </a:cubicBezTo>
                  <a:cubicBezTo>
                    <a:pt x="282816" y="203174"/>
                    <a:pt x="291134" y="197459"/>
                    <a:pt x="294157" y="192620"/>
                  </a:cubicBezTo>
                  <a:cubicBezTo>
                    <a:pt x="289674" y="193814"/>
                    <a:pt x="288823" y="191401"/>
                    <a:pt x="287121" y="189826"/>
                  </a:cubicBezTo>
                  <a:cubicBezTo>
                    <a:pt x="285978" y="193357"/>
                    <a:pt x="283362" y="195389"/>
                    <a:pt x="281508" y="198208"/>
                  </a:cubicBezTo>
                  <a:cubicBezTo>
                    <a:pt x="282562" y="193446"/>
                    <a:pt x="275805" y="196430"/>
                    <a:pt x="277291" y="191223"/>
                  </a:cubicBezTo>
                  <a:cubicBezTo>
                    <a:pt x="277850" y="187121"/>
                    <a:pt x="285445" y="190030"/>
                    <a:pt x="282917" y="182854"/>
                  </a:cubicBezTo>
                  <a:cubicBezTo>
                    <a:pt x="276898" y="181521"/>
                    <a:pt x="277482" y="186766"/>
                    <a:pt x="273075" y="187032"/>
                  </a:cubicBezTo>
                  <a:cubicBezTo>
                    <a:pt x="273138" y="185115"/>
                    <a:pt x="272415" y="183972"/>
                    <a:pt x="271678" y="182854"/>
                  </a:cubicBezTo>
                  <a:cubicBezTo>
                    <a:pt x="284327" y="176796"/>
                    <a:pt x="290195" y="164007"/>
                    <a:pt x="295554" y="150710"/>
                  </a:cubicBezTo>
                  <a:cubicBezTo>
                    <a:pt x="284975" y="147726"/>
                    <a:pt x="276491" y="142659"/>
                    <a:pt x="266052" y="139534"/>
                  </a:cubicBezTo>
                  <a:cubicBezTo>
                    <a:pt x="258787" y="145351"/>
                    <a:pt x="245389" y="145084"/>
                    <a:pt x="242138" y="154901"/>
                  </a:cubicBezTo>
                  <a:cubicBezTo>
                    <a:pt x="242785" y="148221"/>
                    <a:pt x="241985" y="142963"/>
                    <a:pt x="236537" y="142328"/>
                  </a:cubicBezTo>
                  <a:cubicBezTo>
                    <a:pt x="231711" y="146380"/>
                    <a:pt x="229044" y="164388"/>
                    <a:pt x="221056" y="156298"/>
                  </a:cubicBezTo>
                  <a:cubicBezTo>
                    <a:pt x="220306" y="164858"/>
                    <a:pt x="212356" y="166255"/>
                    <a:pt x="204190" y="167487"/>
                  </a:cubicBezTo>
                  <a:cubicBezTo>
                    <a:pt x="205282" y="159816"/>
                    <a:pt x="208076" y="147218"/>
                    <a:pt x="199974" y="145122"/>
                  </a:cubicBezTo>
                  <a:cubicBezTo>
                    <a:pt x="199110" y="149834"/>
                    <a:pt x="201777" y="158102"/>
                    <a:pt x="198589" y="160489"/>
                  </a:cubicBezTo>
                  <a:cubicBezTo>
                    <a:pt x="194170" y="159296"/>
                    <a:pt x="193116" y="154736"/>
                    <a:pt x="191541" y="150710"/>
                  </a:cubicBezTo>
                  <a:cubicBezTo>
                    <a:pt x="187045" y="159321"/>
                    <a:pt x="174498" y="153784"/>
                    <a:pt x="164833" y="152107"/>
                  </a:cubicBezTo>
                  <a:cubicBezTo>
                    <a:pt x="162572" y="150202"/>
                    <a:pt x="167208" y="141554"/>
                    <a:pt x="163436" y="138150"/>
                  </a:cubicBezTo>
                  <a:cubicBezTo>
                    <a:pt x="171894" y="133515"/>
                    <a:pt x="179362" y="127889"/>
                    <a:pt x="181711" y="117182"/>
                  </a:cubicBezTo>
                  <a:cubicBezTo>
                    <a:pt x="173189" y="120802"/>
                    <a:pt x="162610" y="122427"/>
                    <a:pt x="149377" y="121373"/>
                  </a:cubicBezTo>
                  <a:cubicBezTo>
                    <a:pt x="147269" y="119291"/>
                    <a:pt x="148945" y="113411"/>
                    <a:pt x="143751" y="114388"/>
                  </a:cubicBezTo>
                  <a:cubicBezTo>
                    <a:pt x="132549" y="122821"/>
                    <a:pt x="128130" y="137960"/>
                    <a:pt x="119849" y="149313"/>
                  </a:cubicBezTo>
                  <a:cubicBezTo>
                    <a:pt x="116179" y="147853"/>
                    <a:pt x="113601" y="145300"/>
                    <a:pt x="112839" y="140931"/>
                  </a:cubicBezTo>
                  <a:cubicBezTo>
                    <a:pt x="123355" y="117856"/>
                    <a:pt x="134086" y="95008"/>
                    <a:pt x="138137" y="65493"/>
                  </a:cubicBezTo>
                  <a:cubicBezTo>
                    <a:pt x="142252" y="66751"/>
                    <a:pt x="142455" y="66751"/>
                    <a:pt x="146570" y="65493"/>
                  </a:cubicBezTo>
                  <a:cubicBezTo>
                    <a:pt x="146837" y="54114"/>
                    <a:pt x="153365" y="48983"/>
                    <a:pt x="153593" y="37553"/>
                  </a:cubicBezTo>
                  <a:cubicBezTo>
                    <a:pt x="145249" y="36283"/>
                    <a:pt x="139407" y="41224"/>
                    <a:pt x="136715" y="34759"/>
                  </a:cubicBezTo>
                  <a:cubicBezTo>
                    <a:pt x="139547" y="23596"/>
                    <a:pt x="159042" y="29006"/>
                    <a:pt x="163436" y="19405"/>
                  </a:cubicBezTo>
                  <a:cubicBezTo>
                    <a:pt x="163512" y="15138"/>
                    <a:pt x="158381" y="16040"/>
                    <a:pt x="159219" y="11023"/>
                  </a:cubicBezTo>
                  <a:lnTo>
                    <a:pt x="147980" y="11023"/>
                  </a:lnTo>
                  <a:cubicBezTo>
                    <a:pt x="146037" y="14198"/>
                    <a:pt x="151599" y="16256"/>
                    <a:pt x="147980" y="16598"/>
                  </a:cubicBezTo>
                  <a:cubicBezTo>
                    <a:pt x="141122" y="18288"/>
                    <a:pt x="143243" y="11061"/>
                    <a:pt x="138137" y="11023"/>
                  </a:cubicBezTo>
                  <a:cubicBezTo>
                    <a:pt x="127571" y="25234"/>
                    <a:pt x="112395" y="23114"/>
                    <a:pt x="102984" y="33375"/>
                  </a:cubicBezTo>
                  <a:cubicBezTo>
                    <a:pt x="93116" y="44119"/>
                    <a:pt x="98272" y="64465"/>
                    <a:pt x="90335" y="75272"/>
                  </a:cubicBezTo>
                  <a:cubicBezTo>
                    <a:pt x="85915" y="76479"/>
                    <a:pt x="81648" y="77825"/>
                    <a:pt x="79095" y="80860"/>
                  </a:cubicBezTo>
                  <a:cubicBezTo>
                    <a:pt x="78028" y="85166"/>
                    <a:pt x="83934" y="82575"/>
                    <a:pt x="81902" y="87858"/>
                  </a:cubicBezTo>
                  <a:cubicBezTo>
                    <a:pt x="66128" y="92227"/>
                    <a:pt x="72783" y="117322"/>
                    <a:pt x="67843" y="132549"/>
                  </a:cubicBezTo>
                  <a:cubicBezTo>
                    <a:pt x="67741" y="132854"/>
                    <a:pt x="63982" y="133248"/>
                    <a:pt x="63626" y="133959"/>
                  </a:cubicBezTo>
                  <a:cubicBezTo>
                    <a:pt x="60274" y="140398"/>
                    <a:pt x="59829" y="148742"/>
                    <a:pt x="59410" y="154901"/>
                  </a:cubicBezTo>
                  <a:cubicBezTo>
                    <a:pt x="62280" y="157695"/>
                    <a:pt x="66941" y="165976"/>
                    <a:pt x="63626" y="170281"/>
                  </a:cubicBezTo>
                  <a:cubicBezTo>
                    <a:pt x="64617" y="165100"/>
                    <a:pt x="58712" y="166789"/>
                    <a:pt x="56603" y="164680"/>
                  </a:cubicBezTo>
                  <a:cubicBezTo>
                    <a:pt x="50444" y="168821"/>
                    <a:pt x="46291" y="174929"/>
                    <a:pt x="48171" y="187032"/>
                  </a:cubicBezTo>
                  <a:cubicBezTo>
                    <a:pt x="51930" y="187960"/>
                    <a:pt x="56959" y="187629"/>
                    <a:pt x="59410" y="189826"/>
                  </a:cubicBezTo>
                  <a:cubicBezTo>
                    <a:pt x="58483" y="193560"/>
                    <a:pt x="58826" y="198551"/>
                    <a:pt x="56603" y="201002"/>
                  </a:cubicBezTo>
                  <a:cubicBezTo>
                    <a:pt x="32524" y="192532"/>
                    <a:pt x="34810" y="220852"/>
                    <a:pt x="28486" y="234530"/>
                  </a:cubicBezTo>
                  <a:cubicBezTo>
                    <a:pt x="25133" y="233680"/>
                    <a:pt x="18287" y="236283"/>
                    <a:pt x="17246" y="233146"/>
                  </a:cubicBezTo>
                  <a:cubicBezTo>
                    <a:pt x="17538" y="231355"/>
                    <a:pt x="21323" y="226301"/>
                    <a:pt x="18656" y="226161"/>
                  </a:cubicBezTo>
                  <a:cubicBezTo>
                    <a:pt x="11455" y="229730"/>
                    <a:pt x="6350" y="235343"/>
                    <a:pt x="3200" y="242912"/>
                  </a:cubicBezTo>
                  <a:cubicBezTo>
                    <a:pt x="13741" y="245364"/>
                    <a:pt x="35280" y="235000"/>
                    <a:pt x="45351" y="241515"/>
                  </a:cubicBezTo>
                  <a:cubicBezTo>
                    <a:pt x="29794" y="252602"/>
                    <a:pt x="19723" y="269125"/>
                    <a:pt x="3200" y="279247"/>
                  </a:cubicBezTo>
                  <a:cubicBezTo>
                    <a:pt x="0" y="288201"/>
                    <a:pt x="2527" y="298018"/>
                    <a:pt x="5994" y="304380"/>
                  </a:cubicBezTo>
                  <a:cubicBezTo>
                    <a:pt x="24206" y="308978"/>
                    <a:pt x="46443" y="304507"/>
                    <a:pt x="58013" y="294589"/>
                  </a:cubicBezTo>
                  <a:cubicBezTo>
                    <a:pt x="75425" y="294741"/>
                    <a:pt x="98971" y="298488"/>
                    <a:pt x="111417" y="290410"/>
                  </a:cubicBezTo>
                  <a:cubicBezTo>
                    <a:pt x="116281" y="298640"/>
                    <a:pt x="135140" y="292900"/>
                    <a:pt x="146570" y="294589"/>
                  </a:cubicBezTo>
                  <a:cubicBezTo>
                    <a:pt x="154876" y="285635"/>
                    <a:pt x="175450" y="288861"/>
                    <a:pt x="177482" y="273646"/>
                  </a:cubicBezTo>
                  <a:cubicBezTo>
                    <a:pt x="181813" y="272605"/>
                    <a:pt x="179197" y="278472"/>
                    <a:pt x="184518" y="276440"/>
                  </a:cubicBezTo>
                  <a:cubicBezTo>
                    <a:pt x="187490" y="273354"/>
                    <a:pt x="189649" y="269443"/>
                    <a:pt x="194360" y="268058"/>
                  </a:cubicBezTo>
                  <a:cubicBezTo>
                    <a:pt x="193522" y="274472"/>
                    <a:pt x="194792" y="278803"/>
                    <a:pt x="197167" y="282028"/>
                  </a:cubicBezTo>
                  <a:cubicBezTo>
                    <a:pt x="190804" y="284099"/>
                    <a:pt x="184124" y="285826"/>
                    <a:pt x="183121" y="293204"/>
                  </a:cubicBezTo>
                  <a:cubicBezTo>
                    <a:pt x="189115" y="293116"/>
                    <a:pt x="190144" y="288086"/>
                    <a:pt x="195757" y="287629"/>
                  </a:cubicBezTo>
                  <a:cubicBezTo>
                    <a:pt x="199085" y="288061"/>
                    <a:pt x="196596" y="294233"/>
                    <a:pt x="201383" y="293204"/>
                  </a:cubicBezTo>
                  <a:cubicBezTo>
                    <a:pt x="205219" y="286385"/>
                    <a:pt x="209003" y="294360"/>
                    <a:pt x="214033" y="294589"/>
                  </a:cubicBezTo>
                  <a:cubicBezTo>
                    <a:pt x="216662" y="286372"/>
                    <a:pt x="221703" y="286029"/>
                    <a:pt x="216852" y="276440"/>
                  </a:cubicBezTo>
                  <a:cubicBezTo>
                    <a:pt x="228549" y="279222"/>
                    <a:pt x="230657" y="272465"/>
                    <a:pt x="237921" y="270852"/>
                  </a:cubicBezTo>
                  <a:cubicBezTo>
                    <a:pt x="236474" y="283552"/>
                    <a:pt x="247497" y="269849"/>
                    <a:pt x="249186" y="273646"/>
                  </a:cubicBezTo>
                  <a:cubicBezTo>
                    <a:pt x="249034" y="277228"/>
                    <a:pt x="248386" y="280301"/>
                    <a:pt x="246354" y="282028"/>
                  </a:cubicBezTo>
                  <a:cubicBezTo>
                    <a:pt x="241566" y="282384"/>
                    <a:pt x="239610" y="285572"/>
                    <a:pt x="233705" y="284822"/>
                  </a:cubicBezTo>
                  <a:cubicBezTo>
                    <a:pt x="227406" y="300901"/>
                    <a:pt x="221589" y="317487"/>
                    <a:pt x="199974" y="318350"/>
                  </a:cubicBezTo>
                  <a:cubicBezTo>
                    <a:pt x="198653" y="323138"/>
                    <a:pt x="195580" y="327012"/>
                    <a:pt x="198589" y="332333"/>
                  </a:cubicBezTo>
                  <a:cubicBezTo>
                    <a:pt x="218897" y="337083"/>
                    <a:pt x="234797" y="326821"/>
                    <a:pt x="243560" y="315556"/>
                  </a:cubicBezTo>
                  <a:cubicBezTo>
                    <a:pt x="242646" y="296964"/>
                    <a:pt x="254419" y="290957"/>
                    <a:pt x="264642" y="283425"/>
                  </a:cubicBezTo>
                  <a:cubicBezTo>
                    <a:pt x="268452" y="282422"/>
                    <a:pt x="263626" y="290017"/>
                    <a:pt x="267449" y="289013"/>
                  </a:cubicBezTo>
                  <a:cubicBezTo>
                    <a:pt x="274510" y="279285"/>
                    <a:pt x="273100" y="261099"/>
                    <a:pt x="280111" y="251307"/>
                  </a:cubicBezTo>
                  <a:cubicBezTo>
                    <a:pt x="282790" y="248678"/>
                    <a:pt x="282651" y="252120"/>
                    <a:pt x="287121" y="251307"/>
                  </a:cubicBezTo>
                  <a:cubicBezTo>
                    <a:pt x="289458" y="259232"/>
                    <a:pt x="295643" y="263334"/>
                    <a:pt x="299783" y="269455"/>
                  </a:cubicBezTo>
                  <a:cubicBezTo>
                    <a:pt x="306476" y="290677"/>
                    <a:pt x="290728" y="300075"/>
                    <a:pt x="294157" y="322541"/>
                  </a:cubicBezTo>
                  <a:cubicBezTo>
                    <a:pt x="312432" y="327875"/>
                    <a:pt x="311912" y="304380"/>
                    <a:pt x="323684" y="298805"/>
                  </a:cubicBezTo>
                  <a:cubicBezTo>
                    <a:pt x="318490" y="304952"/>
                    <a:pt x="326478" y="307390"/>
                    <a:pt x="327901" y="311365"/>
                  </a:cubicBezTo>
                  <a:cubicBezTo>
                    <a:pt x="325259" y="317309"/>
                    <a:pt x="325259" y="331279"/>
                    <a:pt x="332104" y="332333"/>
                  </a:cubicBezTo>
                  <a:cubicBezTo>
                    <a:pt x="338810" y="327025"/>
                    <a:pt x="345224" y="320611"/>
                    <a:pt x="356019" y="326732"/>
                  </a:cubicBezTo>
                  <a:cubicBezTo>
                    <a:pt x="365302" y="320243"/>
                    <a:pt x="363943" y="289483"/>
                    <a:pt x="363042" y="282028"/>
                  </a:cubicBezTo>
                  <a:cubicBezTo>
                    <a:pt x="370624" y="271030"/>
                    <a:pt x="361048" y="253403"/>
                    <a:pt x="356019" y="2457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2" name="Free Form 73"/>
            <p:cNvSpPr/>
            <p:nvPr/>
          </p:nvSpPr>
          <p:spPr>
            <a:xfrm>
              <a:off x="5711972" y="3330771"/>
              <a:ext cx="8420" cy="15367"/>
            </a:xfrm>
            <a:custGeom>
              <a:avLst/>
              <a:gdLst/>
              <a:ahLst/>
              <a:cxnLst/>
              <a:rect l="0" t="0" r="0" b="0"/>
              <a:pathLst>
                <a:path w="8420" h="15366">
                  <a:moveTo>
                    <a:pt x="8420" y="11023"/>
                  </a:moveTo>
                  <a:lnTo>
                    <a:pt x="4216" y="11023"/>
                  </a:lnTo>
                  <a:cubicBezTo>
                    <a:pt x="2933" y="15811"/>
                    <a:pt x="2806" y="21729"/>
                    <a:pt x="0" y="24993"/>
                  </a:cubicBezTo>
                  <a:cubicBezTo>
                    <a:pt x="1930" y="24930"/>
                    <a:pt x="3073" y="25654"/>
                    <a:pt x="4216" y="26390"/>
                  </a:cubicBezTo>
                  <a:cubicBezTo>
                    <a:pt x="6629" y="22275"/>
                    <a:pt x="4648" y="13779"/>
                    <a:pt x="842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3" name="Free Form 74"/>
            <p:cNvSpPr/>
            <p:nvPr/>
          </p:nvSpPr>
          <p:spPr>
            <a:xfrm>
              <a:off x="5605139" y="3385254"/>
              <a:ext cx="9945" cy="15380"/>
            </a:xfrm>
            <a:custGeom>
              <a:avLst/>
              <a:gdLst/>
              <a:ahLst/>
              <a:cxnLst/>
              <a:rect l="0" t="0" r="0" b="0"/>
              <a:pathLst>
                <a:path w="9944" h="15379">
                  <a:moveTo>
                    <a:pt x="0" y="11023"/>
                  </a:moveTo>
                  <a:cubicBezTo>
                    <a:pt x="2781" y="16179"/>
                    <a:pt x="3670" y="23215"/>
                    <a:pt x="8432" y="26403"/>
                  </a:cubicBezTo>
                  <a:cubicBezTo>
                    <a:pt x="9944" y="18846"/>
                    <a:pt x="6667" y="16027"/>
                    <a:pt x="561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4" name="Free Form 75"/>
            <p:cNvSpPr/>
            <p:nvPr/>
          </p:nvSpPr>
          <p:spPr>
            <a:xfrm>
              <a:off x="5650123" y="3199466"/>
              <a:ext cx="17196" cy="11367"/>
            </a:xfrm>
            <a:custGeom>
              <a:avLst/>
              <a:gdLst/>
              <a:ahLst/>
              <a:cxnLst/>
              <a:rect l="0" t="0" r="0" b="0"/>
              <a:pathLst>
                <a:path w="17195" h="11366">
                  <a:moveTo>
                    <a:pt x="16852" y="11023"/>
                  </a:moveTo>
                  <a:cubicBezTo>
                    <a:pt x="10121" y="11760"/>
                    <a:pt x="2171" y="11328"/>
                    <a:pt x="0" y="16598"/>
                  </a:cubicBezTo>
                  <a:cubicBezTo>
                    <a:pt x="4546" y="22390"/>
                    <a:pt x="17195" y="18630"/>
                    <a:pt x="168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5" name="Free Form 76"/>
            <p:cNvSpPr/>
            <p:nvPr/>
          </p:nvSpPr>
          <p:spPr>
            <a:xfrm>
              <a:off x="5677936" y="3182169"/>
              <a:ext cx="21666" cy="17297"/>
            </a:xfrm>
            <a:custGeom>
              <a:avLst/>
              <a:gdLst/>
              <a:ahLst/>
              <a:cxnLst/>
              <a:rect l="0" t="0" r="0" b="0"/>
              <a:pathLst>
                <a:path w="21666" h="17297">
                  <a:moveTo>
                    <a:pt x="14350" y="14351"/>
                  </a:moveTo>
                  <a:cubicBezTo>
                    <a:pt x="3695" y="11023"/>
                    <a:pt x="0" y="23698"/>
                    <a:pt x="5918" y="28321"/>
                  </a:cubicBezTo>
                  <a:cubicBezTo>
                    <a:pt x="8864" y="22313"/>
                    <a:pt x="21666" y="22821"/>
                    <a:pt x="14350" y="143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6" name="Free Form 77"/>
            <p:cNvSpPr/>
            <p:nvPr/>
          </p:nvSpPr>
          <p:spPr>
            <a:xfrm>
              <a:off x="5586407" y="5443035"/>
              <a:ext cx="9779" cy="13462"/>
            </a:xfrm>
            <a:custGeom>
              <a:avLst/>
              <a:gdLst/>
              <a:ahLst/>
              <a:cxnLst/>
              <a:rect l="0" t="0" r="0" b="0"/>
              <a:pathLst>
                <a:path w="9779" h="13462">
                  <a:moveTo>
                    <a:pt x="1866" y="22186"/>
                  </a:moveTo>
                  <a:cubicBezTo>
                    <a:pt x="9779" y="24485"/>
                    <a:pt x="8382" y="12458"/>
                    <a:pt x="4673" y="11023"/>
                  </a:cubicBezTo>
                  <a:cubicBezTo>
                    <a:pt x="6527" y="17526"/>
                    <a:pt x="0" y="15709"/>
                    <a:pt x="1866" y="221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7" name="Free Form 78"/>
            <p:cNvSpPr/>
            <p:nvPr/>
          </p:nvSpPr>
          <p:spPr>
            <a:xfrm>
              <a:off x="5425206" y="5778328"/>
              <a:ext cx="16002" cy="19558"/>
            </a:xfrm>
            <a:custGeom>
              <a:avLst/>
              <a:gdLst/>
              <a:ahLst/>
              <a:cxnLst/>
              <a:rect l="0" t="0" r="0" b="0"/>
              <a:pathLst>
                <a:path w="16001" h="19557">
                  <a:moveTo>
                    <a:pt x="15481" y="19380"/>
                  </a:moveTo>
                  <a:cubicBezTo>
                    <a:pt x="12204" y="15633"/>
                    <a:pt x="7518" y="13296"/>
                    <a:pt x="2832" y="11023"/>
                  </a:cubicBezTo>
                  <a:cubicBezTo>
                    <a:pt x="3238" y="13754"/>
                    <a:pt x="914" y="13754"/>
                    <a:pt x="0" y="15189"/>
                  </a:cubicBezTo>
                  <a:cubicBezTo>
                    <a:pt x="5981" y="17170"/>
                    <a:pt x="10096" y="20980"/>
                    <a:pt x="8432" y="30581"/>
                  </a:cubicBezTo>
                  <a:cubicBezTo>
                    <a:pt x="12953" y="28981"/>
                    <a:pt x="16001" y="25984"/>
                    <a:pt x="15481" y="193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8" name="Free Form 79"/>
            <p:cNvSpPr/>
            <p:nvPr/>
          </p:nvSpPr>
          <p:spPr>
            <a:xfrm>
              <a:off x="5491284" y="5455545"/>
              <a:ext cx="21082" cy="10236"/>
            </a:xfrm>
            <a:custGeom>
              <a:avLst/>
              <a:gdLst/>
              <a:ahLst/>
              <a:cxnLst/>
              <a:rect l="0" t="0" r="0" b="0"/>
              <a:pathLst>
                <a:path w="21082" h="10236">
                  <a:moveTo>
                    <a:pt x="0" y="13881"/>
                  </a:moveTo>
                  <a:lnTo>
                    <a:pt x="0" y="18046"/>
                  </a:lnTo>
                  <a:cubicBezTo>
                    <a:pt x="6972" y="21259"/>
                    <a:pt x="17145" y="16802"/>
                    <a:pt x="21082" y="12471"/>
                  </a:cubicBezTo>
                  <a:cubicBezTo>
                    <a:pt x="14224" y="13119"/>
                    <a:pt x="4610" y="11023"/>
                    <a:pt x="0" y="138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9" name="Free Form 80"/>
            <p:cNvSpPr/>
            <p:nvPr/>
          </p:nvSpPr>
          <p:spPr>
            <a:xfrm>
              <a:off x="4704113" y="2019153"/>
              <a:ext cx="23888" cy="13818"/>
            </a:xfrm>
            <a:custGeom>
              <a:avLst/>
              <a:gdLst/>
              <a:ahLst/>
              <a:cxnLst/>
              <a:rect l="0" t="0" r="0" b="0"/>
              <a:pathLst>
                <a:path w="23888" h="13817">
                  <a:moveTo>
                    <a:pt x="23888" y="12268"/>
                  </a:moveTo>
                  <a:cubicBezTo>
                    <a:pt x="10452" y="11023"/>
                    <a:pt x="8064" y="20764"/>
                    <a:pt x="0" y="24841"/>
                  </a:cubicBezTo>
                  <a:cubicBezTo>
                    <a:pt x="10858" y="23533"/>
                    <a:pt x="22910" y="23418"/>
                    <a:pt x="23888" y="122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0" name="Free Form 81"/>
            <p:cNvSpPr/>
            <p:nvPr/>
          </p:nvSpPr>
          <p:spPr>
            <a:xfrm>
              <a:off x="4685520" y="2077675"/>
              <a:ext cx="12636" cy="13881"/>
            </a:xfrm>
            <a:custGeom>
              <a:avLst/>
              <a:gdLst/>
              <a:ahLst/>
              <a:cxnLst/>
              <a:rect l="0" t="0" r="0" b="0"/>
              <a:pathLst>
                <a:path w="12636" h="13881">
                  <a:moveTo>
                    <a:pt x="304" y="18008"/>
                  </a:moveTo>
                  <a:cubicBezTo>
                    <a:pt x="0" y="24904"/>
                    <a:pt x="2336" y="22631"/>
                    <a:pt x="7340" y="22212"/>
                  </a:cubicBezTo>
                  <a:cubicBezTo>
                    <a:pt x="7747" y="17475"/>
                    <a:pt x="12636" y="17195"/>
                    <a:pt x="11557" y="11023"/>
                  </a:cubicBezTo>
                  <a:lnTo>
                    <a:pt x="5943" y="11023"/>
                  </a:lnTo>
                  <a:cubicBezTo>
                    <a:pt x="7150" y="16586"/>
                    <a:pt x="7696" y="18580"/>
                    <a:pt x="304"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1" name="Free Form 82"/>
            <p:cNvSpPr/>
            <p:nvPr/>
          </p:nvSpPr>
          <p:spPr>
            <a:xfrm>
              <a:off x="4797889" y="2105615"/>
              <a:ext cx="57849" cy="29756"/>
            </a:xfrm>
            <a:custGeom>
              <a:avLst/>
              <a:gdLst/>
              <a:ahLst/>
              <a:cxnLst/>
              <a:rect l="0" t="0" r="0" b="0"/>
              <a:pathLst>
                <a:path w="57848" h="29756">
                  <a:moveTo>
                    <a:pt x="51003" y="18008"/>
                  </a:moveTo>
                  <a:cubicBezTo>
                    <a:pt x="38493" y="18808"/>
                    <a:pt x="27266" y="18326"/>
                    <a:pt x="22885" y="11023"/>
                  </a:cubicBezTo>
                  <a:cubicBezTo>
                    <a:pt x="21081" y="15278"/>
                    <a:pt x="15532" y="15811"/>
                    <a:pt x="8826" y="15201"/>
                  </a:cubicBezTo>
                  <a:cubicBezTo>
                    <a:pt x="0" y="37566"/>
                    <a:pt x="57848" y="40779"/>
                    <a:pt x="51003"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2" name="Free Form 83"/>
            <p:cNvSpPr/>
            <p:nvPr/>
          </p:nvSpPr>
          <p:spPr>
            <a:xfrm>
              <a:off x="4793127" y="2075668"/>
              <a:ext cx="17920" cy="20155"/>
            </a:xfrm>
            <a:custGeom>
              <a:avLst/>
              <a:gdLst/>
              <a:ahLst/>
              <a:cxnLst/>
              <a:rect l="0" t="0" r="0" b="0"/>
              <a:pathLst>
                <a:path w="17919" h="20154">
                  <a:moveTo>
                    <a:pt x="2349" y="11620"/>
                  </a:moveTo>
                  <a:cubicBezTo>
                    <a:pt x="0" y="13944"/>
                    <a:pt x="1231" y="19837"/>
                    <a:pt x="952" y="24218"/>
                  </a:cubicBezTo>
                  <a:cubicBezTo>
                    <a:pt x="5384" y="25844"/>
                    <a:pt x="6705" y="30594"/>
                    <a:pt x="12179" y="31178"/>
                  </a:cubicBezTo>
                  <a:cubicBezTo>
                    <a:pt x="12750" y="29425"/>
                    <a:pt x="13995" y="28333"/>
                    <a:pt x="16408" y="28397"/>
                  </a:cubicBezTo>
                  <a:cubicBezTo>
                    <a:pt x="17919" y="20853"/>
                    <a:pt x="14655" y="18021"/>
                    <a:pt x="13588" y="13030"/>
                  </a:cubicBezTo>
                  <a:cubicBezTo>
                    <a:pt x="10223" y="12179"/>
                    <a:pt x="7175" y="11023"/>
                    <a:pt x="2349" y="116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3" name="Free Form 84"/>
            <p:cNvSpPr/>
            <p:nvPr/>
          </p:nvSpPr>
          <p:spPr>
            <a:xfrm>
              <a:off x="4677392" y="2036641"/>
              <a:ext cx="42176" cy="31255"/>
            </a:xfrm>
            <a:custGeom>
              <a:avLst/>
              <a:gdLst/>
              <a:ahLst/>
              <a:cxnLst/>
              <a:rect l="0" t="0" r="0" b="0"/>
              <a:pathLst>
                <a:path w="42176" h="31254">
                  <a:moveTo>
                    <a:pt x="0" y="42278"/>
                  </a:moveTo>
                  <a:cubicBezTo>
                    <a:pt x="21628" y="40957"/>
                    <a:pt x="31876" y="28333"/>
                    <a:pt x="42176" y="15735"/>
                  </a:cubicBezTo>
                  <a:cubicBezTo>
                    <a:pt x="39712" y="11023"/>
                    <a:pt x="32918" y="13728"/>
                    <a:pt x="28117" y="14325"/>
                  </a:cubicBezTo>
                  <a:cubicBezTo>
                    <a:pt x="26428" y="31280"/>
                    <a:pt x="800" y="24434"/>
                    <a:pt x="0" y="422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4" name="Free Form 85"/>
            <p:cNvSpPr/>
            <p:nvPr/>
          </p:nvSpPr>
          <p:spPr>
            <a:xfrm>
              <a:off x="4930414" y="1639754"/>
              <a:ext cx="21095" cy="10147"/>
            </a:xfrm>
            <a:custGeom>
              <a:avLst/>
              <a:gdLst/>
              <a:ahLst/>
              <a:cxnLst/>
              <a:rect l="0" t="0" r="0" b="0"/>
              <a:pathLst>
                <a:path w="21094" h="10147">
                  <a:moveTo>
                    <a:pt x="21094" y="14478"/>
                  </a:moveTo>
                  <a:cubicBezTo>
                    <a:pt x="12738" y="15443"/>
                    <a:pt x="6680" y="11023"/>
                    <a:pt x="0" y="14478"/>
                  </a:cubicBezTo>
                  <a:cubicBezTo>
                    <a:pt x="762" y="21170"/>
                    <a:pt x="20091" y="20281"/>
                    <a:pt x="21094" y="144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5" name="Free Form 86"/>
            <p:cNvSpPr/>
            <p:nvPr/>
          </p:nvSpPr>
          <p:spPr>
            <a:xfrm>
              <a:off x="4769911" y="1707470"/>
              <a:ext cx="23178" cy="16764"/>
            </a:xfrm>
            <a:custGeom>
              <a:avLst/>
              <a:gdLst/>
              <a:ahLst/>
              <a:cxnLst/>
              <a:rect l="0" t="0" r="0" b="0"/>
              <a:pathLst>
                <a:path w="23177" h="16764">
                  <a:moveTo>
                    <a:pt x="17132" y="11023"/>
                  </a:moveTo>
                  <a:cubicBezTo>
                    <a:pt x="9347" y="14465"/>
                    <a:pt x="0" y="16357"/>
                    <a:pt x="254" y="27787"/>
                  </a:cubicBezTo>
                  <a:cubicBezTo>
                    <a:pt x="4318" y="21932"/>
                    <a:pt x="13665" y="26060"/>
                    <a:pt x="17132" y="22199"/>
                  </a:cubicBezTo>
                  <a:cubicBezTo>
                    <a:pt x="13347" y="23164"/>
                    <a:pt x="14414" y="19316"/>
                    <a:pt x="12903" y="18008"/>
                  </a:cubicBezTo>
                  <a:cubicBezTo>
                    <a:pt x="16548" y="17513"/>
                    <a:pt x="23177" y="12890"/>
                    <a:pt x="171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6" name="Free Form 87"/>
            <p:cNvSpPr/>
            <p:nvPr/>
          </p:nvSpPr>
          <p:spPr>
            <a:xfrm>
              <a:off x="4708329" y="1808689"/>
              <a:ext cx="112446" cy="64033"/>
            </a:xfrm>
            <a:custGeom>
              <a:avLst/>
              <a:gdLst/>
              <a:ahLst/>
              <a:cxnLst/>
              <a:rect l="0" t="0" r="0" b="0"/>
              <a:pathLst>
                <a:path w="112445" h="64033">
                  <a:moveTo>
                    <a:pt x="12649" y="48107"/>
                  </a:moveTo>
                  <a:cubicBezTo>
                    <a:pt x="11607" y="54724"/>
                    <a:pt x="14236" y="57708"/>
                    <a:pt x="14046" y="63474"/>
                  </a:cubicBezTo>
                  <a:cubicBezTo>
                    <a:pt x="24498" y="75057"/>
                    <a:pt x="38912" y="65366"/>
                    <a:pt x="53403" y="63474"/>
                  </a:cubicBezTo>
                  <a:cubicBezTo>
                    <a:pt x="73266" y="60883"/>
                    <a:pt x="95935" y="74790"/>
                    <a:pt x="112445" y="63474"/>
                  </a:cubicBezTo>
                  <a:cubicBezTo>
                    <a:pt x="100876" y="41897"/>
                    <a:pt x="87464" y="22186"/>
                    <a:pt x="52006" y="24358"/>
                  </a:cubicBezTo>
                  <a:cubicBezTo>
                    <a:pt x="35521" y="35255"/>
                    <a:pt x="16522" y="11023"/>
                    <a:pt x="2794" y="22961"/>
                  </a:cubicBezTo>
                  <a:cubicBezTo>
                    <a:pt x="4318" y="30975"/>
                    <a:pt x="342" y="33566"/>
                    <a:pt x="0" y="39725"/>
                  </a:cubicBezTo>
                  <a:cubicBezTo>
                    <a:pt x="2159" y="44564"/>
                    <a:pt x="10490" y="43268"/>
                    <a:pt x="12649" y="481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7" name="Free Form 88"/>
            <p:cNvSpPr/>
            <p:nvPr/>
          </p:nvSpPr>
          <p:spPr>
            <a:xfrm>
              <a:off x="4469353" y="1983657"/>
              <a:ext cx="21095" cy="19342"/>
            </a:xfrm>
            <a:custGeom>
              <a:avLst/>
              <a:gdLst/>
              <a:ahLst/>
              <a:cxnLst/>
              <a:rect l="0" t="0" r="0" b="0"/>
              <a:pathLst>
                <a:path w="21094" h="19342">
                  <a:moveTo>
                    <a:pt x="0" y="19824"/>
                  </a:moveTo>
                  <a:cubicBezTo>
                    <a:pt x="4051" y="22758"/>
                    <a:pt x="17983" y="30365"/>
                    <a:pt x="21094" y="21221"/>
                  </a:cubicBezTo>
                  <a:cubicBezTo>
                    <a:pt x="17449" y="17741"/>
                    <a:pt x="3086" y="11023"/>
                    <a:pt x="0" y="198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8" name="Free Form 89"/>
            <p:cNvSpPr/>
            <p:nvPr/>
          </p:nvSpPr>
          <p:spPr>
            <a:xfrm>
              <a:off x="4421068" y="2084838"/>
              <a:ext cx="26047" cy="30543"/>
            </a:xfrm>
            <a:custGeom>
              <a:avLst/>
              <a:gdLst/>
              <a:ahLst/>
              <a:cxnLst/>
              <a:rect l="0" t="0" r="0" b="0"/>
              <a:pathLst>
                <a:path w="26047" h="30543">
                  <a:moveTo>
                    <a:pt x="11747" y="41567"/>
                  </a:moveTo>
                  <a:cubicBezTo>
                    <a:pt x="20700" y="36525"/>
                    <a:pt x="26047" y="27863"/>
                    <a:pt x="25806" y="13639"/>
                  </a:cubicBezTo>
                  <a:cubicBezTo>
                    <a:pt x="10236" y="11023"/>
                    <a:pt x="0" y="34556"/>
                    <a:pt x="11747" y="4156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9" name="Free Form 90"/>
            <p:cNvSpPr/>
            <p:nvPr/>
          </p:nvSpPr>
          <p:spPr>
            <a:xfrm>
              <a:off x="4648156" y="2016207"/>
              <a:ext cx="41288" cy="15367"/>
            </a:xfrm>
            <a:custGeom>
              <a:avLst/>
              <a:gdLst/>
              <a:ahLst/>
              <a:cxnLst/>
              <a:rect l="0" t="0" r="0" b="0"/>
              <a:pathLst>
                <a:path w="41287" h="15366">
                  <a:moveTo>
                    <a:pt x="10972" y="11023"/>
                  </a:moveTo>
                  <a:lnTo>
                    <a:pt x="10972" y="16598"/>
                  </a:lnTo>
                  <a:cubicBezTo>
                    <a:pt x="7238" y="15671"/>
                    <a:pt x="4279" y="13931"/>
                    <a:pt x="1117" y="12420"/>
                  </a:cubicBezTo>
                  <a:cubicBezTo>
                    <a:pt x="0" y="19570"/>
                    <a:pt x="15468" y="19862"/>
                    <a:pt x="19405" y="26390"/>
                  </a:cubicBezTo>
                  <a:cubicBezTo>
                    <a:pt x="23431" y="22009"/>
                    <a:pt x="31394" y="21539"/>
                    <a:pt x="39090" y="20802"/>
                  </a:cubicBezTo>
                  <a:cubicBezTo>
                    <a:pt x="39535" y="17525"/>
                    <a:pt x="41287" y="15557"/>
                    <a:pt x="40487" y="11023"/>
                  </a:cubicBezTo>
                  <a:cubicBezTo>
                    <a:pt x="26415" y="13296"/>
                    <a:pt x="24206" y="15430"/>
                    <a:pt x="1097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0" name="Free Form 91"/>
            <p:cNvSpPr/>
            <p:nvPr/>
          </p:nvSpPr>
          <p:spPr>
            <a:xfrm>
              <a:off x="4741070" y="2034368"/>
              <a:ext cx="22961" cy="19571"/>
            </a:xfrm>
            <a:custGeom>
              <a:avLst/>
              <a:gdLst/>
              <a:ahLst/>
              <a:cxnLst/>
              <a:rect l="0" t="0" r="0" b="0"/>
              <a:pathLst>
                <a:path w="22961" h="19570">
                  <a:moveTo>
                    <a:pt x="20662" y="15214"/>
                  </a:moveTo>
                  <a:cubicBezTo>
                    <a:pt x="13944" y="16776"/>
                    <a:pt x="13830" y="11772"/>
                    <a:pt x="9423" y="11023"/>
                  </a:cubicBezTo>
                  <a:cubicBezTo>
                    <a:pt x="7340" y="17157"/>
                    <a:pt x="0" y="23977"/>
                    <a:pt x="6616" y="30594"/>
                  </a:cubicBezTo>
                  <a:cubicBezTo>
                    <a:pt x="12331" y="26479"/>
                    <a:pt x="22961" y="27279"/>
                    <a:pt x="20662" y="152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1" name="Free Form 92"/>
            <p:cNvSpPr/>
            <p:nvPr/>
          </p:nvSpPr>
          <p:spPr>
            <a:xfrm>
              <a:off x="5115961" y="2408523"/>
              <a:ext cx="19672" cy="13487"/>
            </a:xfrm>
            <a:custGeom>
              <a:avLst/>
              <a:gdLst/>
              <a:ahLst/>
              <a:cxnLst/>
              <a:rect l="0" t="0" r="0" b="0"/>
              <a:pathLst>
                <a:path w="19672" h="13487">
                  <a:moveTo>
                    <a:pt x="19672" y="14046"/>
                  </a:moveTo>
                  <a:cubicBezTo>
                    <a:pt x="13995" y="15989"/>
                    <a:pt x="15240" y="11023"/>
                    <a:pt x="11239" y="11252"/>
                  </a:cubicBezTo>
                  <a:cubicBezTo>
                    <a:pt x="7048" y="14541"/>
                    <a:pt x="3378" y="18338"/>
                    <a:pt x="0" y="22440"/>
                  </a:cubicBezTo>
                  <a:cubicBezTo>
                    <a:pt x="11468" y="24511"/>
                    <a:pt x="15189" y="18897"/>
                    <a:pt x="19672" y="140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2" name="Free Form 93"/>
            <p:cNvSpPr/>
            <p:nvPr/>
          </p:nvSpPr>
          <p:spPr>
            <a:xfrm>
              <a:off x="5130210" y="2345899"/>
              <a:ext cx="15723" cy="18148"/>
            </a:xfrm>
            <a:custGeom>
              <a:avLst/>
              <a:gdLst/>
              <a:ahLst/>
              <a:cxnLst/>
              <a:rect l="0" t="0" r="0" b="0"/>
              <a:pathLst>
                <a:path w="15722" h="18148">
                  <a:moveTo>
                    <a:pt x="11061" y="29171"/>
                  </a:moveTo>
                  <a:cubicBezTo>
                    <a:pt x="15722" y="22618"/>
                    <a:pt x="7340" y="17081"/>
                    <a:pt x="6845" y="11023"/>
                  </a:cubicBezTo>
                  <a:lnTo>
                    <a:pt x="2628" y="11023"/>
                  </a:lnTo>
                  <a:cubicBezTo>
                    <a:pt x="0" y="17373"/>
                    <a:pt x="6146" y="25793"/>
                    <a:pt x="11061" y="291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3" name="Free Form 94"/>
            <p:cNvSpPr/>
            <p:nvPr/>
          </p:nvSpPr>
          <p:spPr>
            <a:xfrm>
              <a:off x="4981023" y="2059501"/>
              <a:ext cx="28105" cy="8459"/>
            </a:xfrm>
            <a:custGeom>
              <a:avLst/>
              <a:gdLst/>
              <a:ahLst/>
              <a:cxnLst/>
              <a:rect l="0" t="0" r="0" b="0"/>
              <a:pathLst>
                <a:path w="28105" h="8458">
                  <a:moveTo>
                    <a:pt x="0" y="11023"/>
                  </a:moveTo>
                  <a:cubicBezTo>
                    <a:pt x="7912" y="14338"/>
                    <a:pt x="21551" y="11963"/>
                    <a:pt x="28105" y="16624"/>
                  </a:cubicBezTo>
                  <a:cubicBezTo>
                    <a:pt x="19799" y="19253"/>
                    <a:pt x="1828" y="19481"/>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4" name="Free Form 95"/>
            <p:cNvSpPr/>
            <p:nvPr/>
          </p:nvSpPr>
          <p:spPr>
            <a:xfrm>
              <a:off x="4962748" y="2018176"/>
              <a:ext cx="18275" cy="12166"/>
            </a:xfrm>
            <a:custGeom>
              <a:avLst/>
              <a:gdLst/>
              <a:ahLst/>
              <a:cxnLst/>
              <a:rect l="0" t="0" r="0" b="0"/>
              <a:pathLst>
                <a:path w="18275" h="12166">
                  <a:moveTo>
                    <a:pt x="0" y="16040"/>
                  </a:moveTo>
                  <a:cubicBezTo>
                    <a:pt x="7988" y="18186"/>
                    <a:pt x="16802" y="11023"/>
                    <a:pt x="18275" y="18834"/>
                  </a:cubicBezTo>
                  <a:cubicBezTo>
                    <a:pt x="9956" y="17005"/>
                    <a:pt x="2133" y="23190"/>
                    <a:pt x="0" y="1604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5" name="Free Form 96"/>
            <p:cNvSpPr/>
            <p:nvPr/>
          </p:nvSpPr>
          <p:spPr>
            <a:xfrm>
              <a:off x="4896695" y="2163692"/>
              <a:ext cx="75769" cy="59474"/>
            </a:xfrm>
            <a:custGeom>
              <a:avLst/>
              <a:gdLst/>
              <a:ahLst/>
              <a:cxnLst/>
              <a:rect l="0" t="0" r="0" b="0"/>
              <a:pathLst>
                <a:path w="75768" h="59474">
                  <a:moveTo>
                    <a:pt x="23888" y="54927"/>
                  </a:moveTo>
                  <a:cubicBezTo>
                    <a:pt x="18148" y="60401"/>
                    <a:pt x="17056" y="70497"/>
                    <a:pt x="5600" y="70294"/>
                  </a:cubicBezTo>
                  <a:cubicBezTo>
                    <a:pt x="12344" y="64528"/>
                    <a:pt x="15278" y="40195"/>
                    <a:pt x="0" y="36766"/>
                  </a:cubicBezTo>
                  <a:cubicBezTo>
                    <a:pt x="2400" y="35433"/>
                    <a:pt x="2273" y="31610"/>
                    <a:pt x="7023" y="32575"/>
                  </a:cubicBezTo>
                  <a:cubicBezTo>
                    <a:pt x="14909" y="27368"/>
                    <a:pt x="11557" y="11023"/>
                    <a:pt x="26695" y="13004"/>
                  </a:cubicBezTo>
                  <a:cubicBezTo>
                    <a:pt x="30403" y="17246"/>
                    <a:pt x="30708" y="24853"/>
                    <a:pt x="37934" y="25590"/>
                  </a:cubicBezTo>
                  <a:cubicBezTo>
                    <a:pt x="36144" y="27419"/>
                    <a:pt x="36144" y="30734"/>
                    <a:pt x="37934" y="32575"/>
                  </a:cubicBezTo>
                  <a:cubicBezTo>
                    <a:pt x="42138" y="31661"/>
                    <a:pt x="36601" y="29591"/>
                    <a:pt x="37934" y="26987"/>
                  </a:cubicBezTo>
                  <a:cubicBezTo>
                    <a:pt x="49339" y="27774"/>
                    <a:pt x="58166" y="31115"/>
                    <a:pt x="66052" y="35369"/>
                  </a:cubicBezTo>
                  <a:cubicBezTo>
                    <a:pt x="65455" y="38036"/>
                    <a:pt x="65544" y="41389"/>
                    <a:pt x="61836" y="40957"/>
                  </a:cubicBezTo>
                  <a:cubicBezTo>
                    <a:pt x="63969" y="45186"/>
                    <a:pt x="68008" y="39801"/>
                    <a:pt x="71678" y="40957"/>
                  </a:cubicBezTo>
                  <a:cubicBezTo>
                    <a:pt x="75768" y="60782"/>
                    <a:pt x="38633" y="53086"/>
                    <a:pt x="23888" y="549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6" name="Free Form 97"/>
            <p:cNvSpPr/>
            <p:nvPr/>
          </p:nvSpPr>
          <p:spPr>
            <a:xfrm>
              <a:off x="4747686" y="2278106"/>
              <a:ext cx="12535" cy="18352"/>
            </a:xfrm>
            <a:custGeom>
              <a:avLst/>
              <a:gdLst/>
              <a:ahLst/>
              <a:cxnLst/>
              <a:rect l="0" t="0" r="0" b="0"/>
              <a:pathLst>
                <a:path w="12534" h="18351">
                  <a:moveTo>
                    <a:pt x="2806" y="20142"/>
                  </a:moveTo>
                  <a:cubicBezTo>
                    <a:pt x="2260" y="24866"/>
                    <a:pt x="9029" y="22339"/>
                    <a:pt x="7023" y="28524"/>
                  </a:cubicBezTo>
                  <a:cubicBezTo>
                    <a:pt x="76" y="29375"/>
                    <a:pt x="546" y="22860"/>
                    <a:pt x="0" y="17335"/>
                  </a:cubicBezTo>
                  <a:cubicBezTo>
                    <a:pt x="5587" y="17310"/>
                    <a:pt x="4889" y="11023"/>
                    <a:pt x="11239" y="11760"/>
                  </a:cubicBezTo>
                  <a:cubicBezTo>
                    <a:pt x="12534" y="18630"/>
                    <a:pt x="4394" y="16129"/>
                    <a:pt x="2806" y="201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7" name="Free Form 98"/>
            <p:cNvSpPr/>
            <p:nvPr/>
          </p:nvSpPr>
          <p:spPr>
            <a:xfrm>
              <a:off x="4507237" y="1943563"/>
              <a:ext cx="13767" cy="5588"/>
            </a:xfrm>
            <a:custGeom>
              <a:avLst/>
              <a:gdLst/>
              <a:ahLst/>
              <a:cxnLst/>
              <a:rect l="0" t="0" r="0" b="0"/>
              <a:pathLst>
                <a:path w="13766" h="5587">
                  <a:moveTo>
                    <a:pt x="5702" y="16611"/>
                  </a:moveTo>
                  <a:cubicBezTo>
                    <a:pt x="0" y="13068"/>
                    <a:pt x="9055" y="12649"/>
                    <a:pt x="9906" y="11023"/>
                  </a:cubicBezTo>
                  <a:cubicBezTo>
                    <a:pt x="13766" y="12738"/>
                    <a:pt x="6946" y="15354"/>
                    <a:pt x="5702"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8" name="Free Form 99"/>
            <p:cNvSpPr/>
            <p:nvPr/>
          </p:nvSpPr>
          <p:spPr>
            <a:xfrm>
              <a:off x="5097686" y="2461863"/>
              <a:ext cx="29514" cy="22326"/>
            </a:xfrm>
            <a:custGeom>
              <a:avLst/>
              <a:gdLst/>
              <a:ahLst/>
              <a:cxnLst/>
              <a:rect l="0" t="0" r="0" b="0"/>
              <a:pathLst>
                <a:path w="29514" h="22326">
                  <a:moveTo>
                    <a:pt x="0" y="22174"/>
                  </a:moveTo>
                  <a:cubicBezTo>
                    <a:pt x="5537" y="28333"/>
                    <a:pt x="16319" y="29248"/>
                    <a:pt x="23914" y="33350"/>
                  </a:cubicBezTo>
                  <a:cubicBezTo>
                    <a:pt x="26860" y="29781"/>
                    <a:pt x="28917" y="25311"/>
                    <a:pt x="29514" y="19392"/>
                  </a:cubicBezTo>
                  <a:cubicBezTo>
                    <a:pt x="22275" y="15189"/>
                    <a:pt x="8851" y="11023"/>
                    <a:pt x="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9" name="Free Form 100"/>
            <p:cNvSpPr/>
            <p:nvPr/>
          </p:nvSpPr>
          <p:spPr>
            <a:xfrm>
              <a:off x="5104721" y="2449620"/>
              <a:ext cx="14047" cy="12230"/>
            </a:xfrm>
            <a:custGeom>
              <a:avLst/>
              <a:gdLst/>
              <a:ahLst/>
              <a:cxnLst/>
              <a:rect l="0" t="0" r="0" b="0"/>
              <a:pathLst>
                <a:path w="14046" h="12230">
                  <a:moveTo>
                    <a:pt x="14046" y="23253"/>
                  </a:moveTo>
                  <a:cubicBezTo>
                    <a:pt x="10668" y="18249"/>
                    <a:pt x="9486" y="11023"/>
                    <a:pt x="0" y="12065"/>
                  </a:cubicBezTo>
                  <a:cubicBezTo>
                    <a:pt x="3263" y="17221"/>
                    <a:pt x="5842" y="23050"/>
                    <a:pt x="14046" y="2325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0" name="Free Form 101"/>
            <p:cNvSpPr/>
            <p:nvPr/>
          </p:nvSpPr>
          <p:spPr>
            <a:xfrm>
              <a:off x="4616102" y="2364898"/>
              <a:ext cx="37401" cy="36310"/>
            </a:xfrm>
            <a:custGeom>
              <a:avLst/>
              <a:gdLst/>
              <a:ahLst/>
              <a:cxnLst/>
              <a:rect l="0" t="0" r="0" b="0"/>
              <a:pathLst>
                <a:path w="37401" h="36309">
                  <a:moveTo>
                    <a:pt x="37401" y="21348"/>
                  </a:moveTo>
                  <a:cubicBezTo>
                    <a:pt x="26619" y="16967"/>
                    <a:pt x="17145" y="11023"/>
                    <a:pt x="2260" y="14363"/>
                  </a:cubicBezTo>
                  <a:cubicBezTo>
                    <a:pt x="0" y="32346"/>
                    <a:pt x="36779" y="47332"/>
                    <a:pt x="37401" y="213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1" name="Free Form 102"/>
            <p:cNvSpPr/>
            <p:nvPr/>
          </p:nvSpPr>
          <p:spPr>
            <a:xfrm>
              <a:off x="4663346" y="2356072"/>
              <a:ext cx="25298" cy="19367"/>
            </a:xfrm>
            <a:custGeom>
              <a:avLst/>
              <a:gdLst/>
              <a:ahLst/>
              <a:cxnLst/>
              <a:rect l="0" t="0" r="0" b="0"/>
              <a:pathLst>
                <a:path w="25298" h="19367">
                  <a:moveTo>
                    <a:pt x="0" y="12026"/>
                  </a:moveTo>
                  <a:cubicBezTo>
                    <a:pt x="2273" y="23723"/>
                    <a:pt x="9639" y="30391"/>
                    <a:pt x="25298" y="28790"/>
                  </a:cubicBezTo>
                  <a:cubicBezTo>
                    <a:pt x="24066" y="16040"/>
                    <a:pt x="15062" y="11023"/>
                    <a:pt x="0" y="1202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2" name="Line 103"/>
            <p:cNvSpPr/>
            <p:nvPr/>
          </p:nvSpPr>
          <p:spPr>
            <a:xfrm>
              <a:off x="4647090" y="2340267"/>
              <a:ext cx="16014" cy="0"/>
            </a:xfrm>
            <a:prstGeom prst="line">
              <a:avLst/>
            </a:prstGeom>
            <a:noFill/>
            <a:ln w="8255" cmpd="sng">
              <a:noFill/>
              <a:prstDash val="solid"/>
            </a:ln>
          </p:spPr>
          <p:txBody>
            <a:bodyPr wrap="square" anchor="ctr">
              <a:spAutoFit/>
            </a:bodyPr>
            <a:lstStyle/>
            <a:p>
              <a:pPr algn="ctr"/>
              <a:endParaRPr lang="en-US"/>
            </a:p>
          </p:txBody>
        </p:sp>
        <p:sp>
          <p:nvSpPr>
            <p:cNvPr id="123" name="Free Form 104"/>
            <p:cNvSpPr/>
            <p:nvPr/>
          </p:nvSpPr>
          <p:spPr>
            <a:xfrm>
              <a:off x="4975969" y="2534900"/>
              <a:ext cx="26149" cy="28931"/>
            </a:xfrm>
            <a:custGeom>
              <a:avLst/>
              <a:gdLst/>
              <a:ahLst/>
              <a:cxnLst/>
              <a:rect l="0" t="0" r="0" b="0"/>
              <a:pathLst>
                <a:path w="26149" h="28930">
                  <a:moveTo>
                    <a:pt x="3644" y="39954"/>
                  </a:moveTo>
                  <a:cubicBezTo>
                    <a:pt x="13538" y="36753"/>
                    <a:pt x="23545" y="33629"/>
                    <a:pt x="26149" y="23177"/>
                  </a:cubicBezTo>
                  <a:cubicBezTo>
                    <a:pt x="16598" y="11023"/>
                    <a:pt x="0" y="22415"/>
                    <a:pt x="3644" y="399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4" name="Free Form 105"/>
            <p:cNvSpPr/>
            <p:nvPr/>
          </p:nvSpPr>
          <p:spPr>
            <a:xfrm>
              <a:off x="4721245" y="2082742"/>
              <a:ext cx="80277" cy="78093"/>
            </a:xfrm>
            <a:custGeom>
              <a:avLst/>
              <a:gdLst/>
              <a:ahLst/>
              <a:cxnLst/>
              <a:rect l="0" t="0" r="0" b="0"/>
              <a:pathLst>
                <a:path w="80276" h="78092">
                  <a:moveTo>
                    <a:pt x="1130" y="60439"/>
                  </a:moveTo>
                  <a:cubicBezTo>
                    <a:pt x="0" y="67703"/>
                    <a:pt x="2984" y="79387"/>
                    <a:pt x="9563" y="82778"/>
                  </a:cubicBezTo>
                  <a:cubicBezTo>
                    <a:pt x="21856" y="89115"/>
                    <a:pt x="57238" y="82511"/>
                    <a:pt x="65798" y="77203"/>
                  </a:cubicBezTo>
                  <a:cubicBezTo>
                    <a:pt x="74866" y="71577"/>
                    <a:pt x="73355" y="61544"/>
                    <a:pt x="72834" y="47866"/>
                  </a:cubicBezTo>
                  <a:cubicBezTo>
                    <a:pt x="76860" y="43103"/>
                    <a:pt x="80276" y="36461"/>
                    <a:pt x="77050" y="28308"/>
                  </a:cubicBezTo>
                  <a:cubicBezTo>
                    <a:pt x="47409" y="11023"/>
                    <a:pt x="3644" y="44183"/>
                    <a:pt x="1130" y="604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5" name="Free Form 106"/>
            <p:cNvSpPr/>
            <p:nvPr/>
          </p:nvSpPr>
          <p:spPr>
            <a:xfrm>
              <a:off x="4755890" y="2413247"/>
              <a:ext cx="19901" cy="9589"/>
            </a:xfrm>
            <a:custGeom>
              <a:avLst/>
              <a:gdLst/>
              <a:ahLst/>
              <a:cxnLst/>
              <a:rect l="0" t="0" r="0" b="0"/>
              <a:pathLst>
                <a:path w="19900" h="9588">
                  <a:moveTo>
                    <a:pt x="1625" y="12128"/>
                  </a:moveTo>
                  <a:cubicBezTo>
                    <a:pt x="533" y="12420"/>
                    <a:pt x="0" y="13296"/>
                    <a:pt x="228" y="14922"/>
                  </a:cubicBezTo>
                  <a:cubicBezTo>
                    <a:pt x="2616" y="17716"/>
                    <a:pt x="18173" y="20612"/>
                    <a:pt x="19900" y="14922"/>
                  </a:cubicBezTo>
                  <a:cubicBezTo>
                    <a:pt x="10604" y="17589"/>
                    <a:pt x="4864" y="11023"/>
                    <a:pt x="1625" y="121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6" name="Free Form 107"/>
            <p:cNvSpPr/>
            <p:nvPr/>
          </p:nvSpPr>
          <p:spPr>
            <a:xfrm>
              <a:off x="4888085" y="2402922"/>
              <a:ext cx="28283" cy="23406"/>
            </a:xfrm>
            <a:custGeom>
              <a:avLst/>
              <a:gdLst/>
              <a:ahLst/>
              <a:cxnLst/>
              <a:rect l="0" t="0" r="0" b="0"/>
              <a:pathLst>
                <a:path w="28282" h="23406">
                  <a:moveTo>
                    <a:pt x="24066" y="32232"/>
                  </a:moveTo>
                  <a:cubicBezTo>
                    <a:pt x="25184" y="29641"/>
                    <a:pt x="25869" y="26581"/>
                    <a:pt x="28282" y="25247"/>
                  </a:cubicBezTo>
                  <a:cubicBezTo>
                    <a:pt x="22898" y="18008"/>
                    <a:pt x="13588" y="14693"/>
                    <a:pt x="2959" y="12674"/>
                  </a:cubicBezTo>
                  <a:cubicBezTo>
                    <a:pt x="2895" y="11823"/>
                    <a:pt x="2755" y="11023"/>
                    <a:pt x="1562" y="11264"/>
                  </a:cubicBezTo>
                  <a:cubicBezTo>
                    <a:pt x="1892" y="13919"/>
                    <a:pt x="0" y="14351"/>
                    <a:pt x="177" y="16852"/>
                  </a:cubicBezTo>
                  <a:cubicBezTo>
                    <a:pt x="8191" y="14478"/>
                    <a:pt x="7708" y="20535"/>
                    <a:pt x="7188" y="26644"/>
                  </a:cubicBezTo>
                  <a:cubicBezTo>
                    <a:pt x="13169" y="28155"/>
                    <a:pt x="14350" y="34429"/>
                    <a:pt x="24066" y="322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7" name="Free Form 108"/>
            <p:cNvSpPr/>
            <p:nvPr/>
          </p:nvSpPr>
          <p:spPr>
            <a:xfrm>
              <a:off x="6684690" y="1849964"/>
              <a:ext cx="15456" cy="8382"/>
            </a:xfrm>
            <a:custGeom>
              <a:avLst/>
              <a:gdLst/>
              <a:ahLst/>
              <a:cxnLst/>
              <a:rect l="0" t="0" r="0" b="0"/>
              <a:pathLst>
                <a:path w="15455" h="8381">
                  <a:moveTo>
                    <a:pt x="15455" y="19405"/>
                  </a:moveTo>
                  <a:cubicBezTo>
                    <a:pt x="13296" y="13614"/>
                    <a:pt x="6248" y="12738"/>
                    <a:pt x="0" y="11023"/>
                  </a:cubicBezTo>
                  <a:cubicBezTo>
                    <a:pt x="2857" y="16116"/>
                    <a:pt x="8801" y="18097"/>
                    <a:pt x="15455"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8" name="Free Form 109"/>
            <p:cNvSpPr/>
            <p:nvPr/>
          </p:nvSpPr>
          <p:spPr>
            <a:xfrm>
              <a:off x="6870085" y="1907660"/>
              <a:ext cx="19837" cy="15786"/>
            </a:xfrm>
            <a:custGeom>
              <a:avLst/>
              <a:gdLst/>
              <a:ahLst/>
              <a:cxnLst/>
              <a:rect l="0" t="0" r="0" b="0"/>
              <a:pathLst>
                <a:path w="19837" h="15786">
                  <a:moveTo>
                    <a:pt x="139" y="13398"/>
                  </a:moveTo>
                  <a:cubicBezTo>
                    <a:pt x="0" y="24129"/>
                    <a:pt x="17754" y="26809"/>
                    <a:pt x="19837" y="16179"/>
                  </a:cubicBezTo>
                  <a:cubicBezTo>
                    <a:pt x="18453" y="14312"/>
                    <a:pt x="16090" y="13398"/>
                    <a:pt x="14211" y="12001"/>
                  </a:cubicBezTo>
                  <a:cubicBezTo>
                    <a:pt x="13042" y="18859"/>
                    <a:pt x="5803" y="11023"/>
                    <a:pt x="139" y="133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9" name="Free Form 110"/>
            <p:cNvSpPr/>
            <p:nvPr/>
          </p:nvSpPr>
          <p:spPr>
            <a:xfrm>
              <a:off x="6940697" y="3774789"/>
              <a:ext cx="18110" cy="15443"/>
            </a:xfrm>
            <a:custGeom>
              <a:avLst/>
              <a:gdLst/>
              <a:ahLst/>
              <a:cxnLst/>
              <a:rect l="0" t="0" r="0" b="0"/>
              <a:pathLst>
                <a:path w="18110" h="15443">
                  <a:moveTo>
                    <a:pt x="18110" y="23825"/>
                  </a:moveTo>
                  <a:lnTo>
                    <a:pt x="18110" y="14058"/>
                  </a:lnTo>
                  <a:cubicBezTo>
                    <a:pt x="11087" y="12052"/>
                    <a:pt x="0" y="11023"/>
                    <a:pt x="1244" y="21031"/>
                  </a:cubicBezTo>
                  <a:cubicBezTo>
                    <a:pt x="2438" y="26009"/>
                    <a:pt x="13690" y="26466"/>
                    <a:pt x="18110" y="238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0" name="Free Form 111"/>
            <p:cNvSpPr/>
            <p:nvPr/>
          </p:nvSpPr>
          <p:spPr>
            <a:xfrm>
              <a:off x="6863214" y="2003291"/>
              <a:ext cx="31522" cy="56210"/>
            </a:xfrm>
            <a:custGeom>
              <a:avLst/>
              <a:gdLst/>
              <a:ahLst/>
              <a:cxnLst/>
              <a:rect l="0" t="0" r="0" b="0"/>
              <a:pathLst>
                <a:path w="31521" h="56210">
                  <a:moveTo>
                    <a:pt x="11226" y="40703"/>
                  </a:moveTo>
                  <a:cubicBezTo>
                    <a:pt x="8801" y="40805"/>
                    <a:pt x="6870" y="40386"/>
                    <a:pt x="5626" y="39306"/>
                  </a:cubicBezTo>
                  <a:cubicBezTo>
                    <a:pt x="3073" y="50673"/>
                    <a:pt x="15824" y="46875"/>
                    <a:pt x="15443" y="56070"/>
                  </a:cubicBezTo>
                  <a:cubicBezTo>
                    <a:pt x="19989" y="57797"/>
                    <a:pt x="16535" y="51562"/>
                    <a:pt x="21081" y="53276"/>
                  </a:cubicBezTo>
                  <a:cubicBezTo>
                    <a:pt x="22263" y="59524"/>
                    <a:pt x="23063" y="66217"/>
                    <a:pt x="29514" y="67233"/>
                  </a:cubicBezTo>
                  <a:cubicBezTo>
                    <a:pt x="31521" y="54978"/>
                    <a:pt x="20205" y="52400"/>
                    <a:pt x="26708" y="43497"/>
                  </a:cubicBezTo>
                  <a:cubicBezTo>
                    <a:pt x="22618" y="37769"/>
                    <a:pt x="16421" y="34163"/>
                    <a:pt x="16865" y="23939"/>
                  </a:cubicBezTo>
                  <a:cubicBezTo>
                    <a:pt x="8178" y="22796"/>
                    <a:pt x="10185" y="11023"/>
                    <a:pt x="0" y="11379"/>
                  </a:cubicBezTo>
                  <a:cubicBezTo>
                    <a:pt x="609" y="24244"/>
                    <a:pt x="3619" y="34759"/>
                    <a:pt x="11226" y="407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1" name="Free Form 112"/>
            <p:cNvSpPr/>
            <p:nvPr/>
          </p:nvSpPr>
          <p:spPr>
            <a:xfrm>
              <a:off x="7348164" y="5290102"/>
              <a:ext cx="25298" cy="32779"/>
            </a:xfrm>
            <a:custGeom>
              <a:avLst/>
              <a:gdLst/>
              <a:ahLst/>
              <a:cxnLst/>
              <a:rect l="0" t="0" r="0" b="0"/>
              <a:pathLst>
                <a:path w="25298" h="32778">
                  <a:moveTo>
                    <a:pt x="8432" y="43802"/>
                  </a:moveTo>
                  <a:cubicBezTo>
                    <a:pt x="16395" y="39141"/>
                    <a:pt x="22923" y="33045"/>
                    <a:pt x="25298" y="22860"/>
                  </a:cubicBezTo>
                  <a:cubicBezTo>
                    <a:pt x="16395" y="11023"/>
                    <a:pt x="0" y="34048"/>
                    <a:pt x="8432" y="43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2" name="Free Form 113"/>
            <p:cNvSpPr/>
            <p:nvPr/>
          </p:nvSpPr>
          <p:spPr>
            <a:xfrm>
              <a:off x="7408616" y="5311171"/>
              <a:ext cx="22491" cy="14720"/>
            </a:xfrm>
            <a:custGeom>
              <a:avLst/>
              <a:gdLst/>
              <a:ahLst/>
              <a:cxnLst/>
              <a:rect l="0" t="0" r="0" b="0"/>
              <a:pathLst>
                <a:path w="22491" h="14719">
                  <a:moveTo>
                    <a:pt x="0" y="19951"/>
                  </a:moveTo>
                  <a:cubicBezTo>
                    <a:pt x="6426" y="17741"/>
                    <a:pt x="2578" y="25742"/>
                    <a:pt x="7023" y="25514"/>
                  </a:cubicBezTo>
                  <a:cubicBezTo>
                    <a:pt x="8610" y="17322"/>
                    <a:pt x="19748" y="18630"/>
                    <a:pt x="22491" y="11582"/>
                  </a:cubicBezTo>
                  <a:cubicBezTo>
                    <a:pt x="12649" y="12052"/>
                    <a:pt x="1333" y="11023"/>
                    <a:pt x="0" y="199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3" name="Free Form 114"/>
            <p:cNvSpPr/>
            <p:nvPr/>
          </p:nvSpPr>
          <p:spPr>
            <a:xfrm>
              <a:off x="7452723" y="5387143"/>
              <a:ext cx="21602" cy="36512"/>
            </a:xfrm>
            <a:custGeom>
              <a:avLst/>
              <a:gdLst/>
              <a:ahLst/>
              <a:cxnLst/>
              <a:rect l="0" t="0" r="0" b="0"/>
              <a:pathLst>
                <a:path w="21602" h="36512">
                  <a:moveTo>
                    <a:pt x="2273" y="11023"/>
                  </a:moveTo>
                  <a:cubicBezTo>
                    <a:pt x="0" y="16192"/>
                    <a:pt x="1104" y="24765"/>
                    <a:pt x="863" y="31978"/>
                  </a:cubicBezTo>
                  <a:cubicBezTo>
                    <a:pt x="21602" y="47536"/>
                    <a:pt x="21005" y="13944"/>
                    <a:pt x="227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4" name="Free Form 115"/>
            <p:cNvSpPr/>
            <p:nvPr/>
          </p:nvSpPr>
          <p:spPr>
            <a:xfrm>
              <a:off x="7480294" y="5372411"/>
              <a:ext cx="11240" cy="13792"/>
            </a:xfrm>
            <a:custGeom>
              <a:avLst/>
              <a:gdLst/>
              <a:ahLst/>
              <a:cxnLst/>
              <a:rect l="0" t="0" r="0" b="0"/>
              <a:pathLst>
                <a:path w="11239" h="13792">
                  <a:moveTo>
                    <a:pt x="0" y="22961"/>
                  </a:moveTo>
                  <a:cubicBezTo>
                    <a:pt x="1612" y="24130"/>
                    <a:pt x="3771" y="24815"/>
                    <a:pt x="7023" y="24384"/>
                  </a:cubicBezTo>
                  <a:cubicBezTo>
                    <a:pt x="5689" y="18376"/>
                    <a:pt x="10972" y="18961"/>
                    <a:pt x="11239" y="14592"/>
                  </a:cubicBezTo>
                  <a:cubicBezTo>
                    <a:pt x="4737" y="11023"/>
                    <a:pt x="977" y="16979"/>
                    <a:pt x="0" y="229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5" name="Free Form 116"/>
            <p:cNvSpPr/>
            <p:nvPr/>
          </p:nvSpPr>
          <p:spPr>
            <a:xfrm>
              <a:off x="7410495" y="5421331"/>
              <a:ext cx="17247" cy="18923"/>
            </a:xfrm>
            <a:custGeom>
              <a:avLst/>
              <a:gdLst/>
              <a:ahLst/>
              <a:cxnLst/>
              <a:rect l="0" t="0" r="0" b="0"/>
              <a:pathLst>
                <a:path w="17246" h="18923">
                  <a:moveTo>
                    <a:pt x="7962" y="29946"/>
                  </a:moveTo>
                  <a:cubicBezTo>
                    <a:pt x="13817" y="29184"/>
                    <a:pt x="17246" y="20320"/>
                    <a:pt x="13576" y="14579"/>
                  </a:cubicBezTo>
                  <a:cubicBezTo>
                    <a:pt x="3175" y="11023"/>
                    <a:pt x="0" y="27965"/>
                    <a:pt x="7962" y="299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6" name="Free Form 117"/>
            <p:cNvSpPr/>
            <p:nvPr/>
          </p:nvSpPr>
          <p:spPr>
            <a:xfrm>
              <a:off x="6854794" y="6515944"/>
              <a:ext cx="12637" cy="20930"/>
            </a:xfrm>
            <a:custGeom>
              <a:avLst/>
              <a:gdLst/>
              <a:ahLst/>
              <a:cxnLst/>
              <a:rect l="0" t="0" r="0" b="0"/>
              <a:pathLst>
                <a:path w="12636" h="20929">
                  <a:moveTo>
                    <a:pt x="2781" y="31953"/>
                  </a:moveTo>
                  <a:cubicBezTo>
                    <a:pt x="4368" y="23253"/>
                    <a:pt x="12280" y="20904"/>
                    <a:pt x="12636" y="11023"/>
                  </a:cubicBezTo>
                  <a:cubicBezTo>
                    <a:pt x="5194" y="12928"/>
                    <a:pt x="0" y="24485"/>
                    <a:pt x="2781" y="3195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7" name="Free Form 118"/>
            <p:cNvSpPr/>
            <p:nvPr/>
          </p:nvSpPr>
          <p:spPr>
            <a:xfrm>
              <a:off x="6875863" y="1933784"/>
              <a:ext cx="487655" cy="546773"/>
            </a:xfrm>
            <a:custGeom>
              <a:avLst/>
              <a:gdLst/>
              <a:ahLst/>
              <a:cxnLst/>
              <a:rect l="0" t="0" r="0" b="0"/>
              <a:pathLst>
                <a:path w="487654" h="546773">
                  <a:moveTo>
                    <a:pt x="0" y="47345"/>
                  </a:moveTo>
                  <a:cubicBezTo>
                    <a:pt x="2273" y="57175"/>
                    <a:pt x="10617" y="60998"/>
                    <a:pt x="15443" y="68300"/>
                  </a:cubicBezTo>
                  <a:cubicBezTo>
                    <a:pt x="14211" y="79324"/>
                    <a:pt x="24002" y="79349"/>
                    <a:pt x="25298" y="87858"/>
                  </a:cubicBezTo>
                  <a:cubicBezTo>
                    <a:pt x="30086" y="88696"/>
                    <a:pt x="34518" y="89877"/>
                    <a:pt x="36537" y="93446"/>
                  </a:cubicBezTo>
                  <a:cubicBezTo>
                    <a:pt x="22567" y="102704"/>
                    <a:pt x="39776" y="116789"/>
                    <a:pt x="47790" y="121386"/>
                  </a:cubicBezTo>
                  <a:cubicBezTo>
                    <a:pt x="47675" y="123596"/>
                    <a:pt x="44196" y="122478"/>
                    <a:pt x="44996" y="125577"/>
                  </a:cubicBezTo>
                  <a:cubicBezTo>
                    <a:pt x="51511" y="126365"/>
                    <a:pt x="52857" y="133172"/>
                    <a:pt x="57619" y="128371"/>
                  </a:cubicBezTo>
                  <a:cubicBezTo>
                    <a:pt x="62280" y="132600"/>
                    <a:pt x="66548" y="137198"/>
                    <a:pt x="71678" y="140957"/>
                  </a:cubicBezTo>
                  <a:cubicBezTo>
                    <a:pt x="71335" y="158178"/>
                    <a:pt x="90017" y="159651"/>
                    <a:pt x="81533" y="177266"/>
                  </a:cubicBezTo>
                  <a:cubicBezTo>
                    <a:pt x="88849" y="178485"/>
                    <a:pt x="85864" y="169481"/>
                    <a:pt x="89941" y="167487"/>
                  </a:cubicBezTo>
                  <a:cubicBezTo>
                    <a:pt x="89509" y="170230"/>
                    <a:pt x="91871" y="170256"/>
                    <a:pt x="92760" y="171678"/>
                  </a:cubicBezTo>
                  <a:cubicBezTo>
                    <a:pt x="89293" y="173304"/>
                    <a:pt x="89293" y="177038"/>
                    <a:pt x="92760" y="178663"/>
                  </a:cubicBezTo>
                  <a:cubicBezTo>
                    <a:pt x="87972" y="178549"/>
                    <a:pt x="88595" y="183845"/>
                    <a:pt x="88544" y="188429"/>
                  </a:cubicBezTo>
                  <a:lnTo>
                    <a:pt x="98399" y="188429"/>
                  </a:lnTo>
                  <a:cubicBezTo>
                    <a:pt x="100901" y="192925"/>
                    <a:pt x="100647" y="200164"/>
                    <a:pt x="106832" y="201028"/>
                  </a:cubicBezTo>
                  <a:cubicBezTo>
                    <a:pt x="105562" y="193230"/>
                    <a:pt x="108089" y="189229"/>
                    <a:pt x="109626" y="184251"/>
                  </a:cubicBezTo>
                  <a:cubicBezTo>
                    <a:pt x="96837" y="182079"/>
                    <a:pt x="103581" y="160477"/>
                    <a:pt x="95592" y="153504"/>
                  </a:cubicBezTo>
                  <a:cubicBezTo>
                    <a:pt x="103276" y="162623"/>
                    <a:pt x="110223" y="172504"/>
                    <a:pt x="112458" y="187032"/>
                  </a:cubicBezTo>
                  <a:cubicBezTo>
                    <a:pt x="120624" y="191960"/>
                    <a:pt x="127342" y="198323"/>
                    <a:pt x="129324" y="209397"/>
                  </a:cubicBezTo>
                  <a:cubicBezTo>
                    <a:pt x="149466" y="212369"/>
                    <a:pt x="149098" y="242608"/>
                    <a:pt x="165861" y="244335"/>
                  </a:cubicBezTo>
                  <a:cubicBezTo>
                    <a:pt x="159956" y="227838"/>
                    <a:pt x="144678" y="215303"/>
                    <a:pt x="136817" y="202133"/>
                  </a:cubicBezTo>
                  <a:cubicBezTo>
                    <a:pt x="135013" y="200621"/>
                    <a:pt x="133743" y="198526"/>
                    <a:pt x="133515" y="195427"/>
                  </a:cubicBezTo>
                  <a:cubicBezTo>
                    <a:pt x="134340" y="197700"/>
                    <a:pt x="135508" y="199923"/>
                    <a:pt x="136817" y="202133"/>
                  </a:cubicBezTo>
                  <a:cubicBezTo>
                    <a:pt x="140334" y="205079"/>
                    <a:pt x="146164" y="205765"/>
                    <a:pt x="151803" y="206603"/>
                  </a:cubicBezTo>
                  <a:cubicBezTo>
                    <a:pt x="152069" y="198881"/>
                    <a:pt x="140093" y="203339"/>
                    <a:pt x="140563" y="195427"/>
                  </a:cubicBezTo>
                  <a:cubicBezTo>
                    <a:pt x="145122" y="193700"/>
                    <a:pt x="141630" y="199948"/>
                    <a:pt x="146189" y="198221"/>
                  </a:cubicBezTo>
                  <a:cubicBezTo>
                    <a:pt x="144627" y="190931"/>
                    <a:pt x="138849" y="187820"/>
                    <a:pt x="134962" y="182854"/>
                  </a:cubicBezTo>
                  <a:cubicBezTo>
                    <a:pt x="140195" y="184823"/>
                    <a:pt x="140830" y="189128"/>
                    <a:pt x="146189" y="184251"/>
                  </a:cubicBezTo>
                  <a:cubicBezTo>
                    <a:pt x="145770" y="187007"/>
                    <a:pt x="148081" y="187020"/>
                    <a:pt x="148996" y="188429"/>
                  </a:cubicBezTo>
                  <a:cubicBezTo>
                    <a:pt x="145948" y="188175"/>
                    <a:pt x="144538" y="189585"/>
                    <a:pt x="144779" y="192620"/>
                  </a:cubicBezTo>
                  <a:cubicBezTo>
                    <a:pt x="145897" y="192938"/>
                    <a:pt x="146418" y="193801"/>
                    <a:pt x="146189" y="195427"/>
                  </a:cubicBezTo>
                  <a:cubicBezTo>
                    <a:pt x="150380" y="197777"/>
                    <a:pt x="153657" y="201041"/>
                    <a:pt x="156019" y="205219"/>
                  </a:cubicBezTo>
                  <a:cubicBezTo>
                    <a:pt x="182156" y="207175"/>
                    <a:pt x="178485" y="238759"/>
                    <a:pt x="193992" y="251307"/>
                  </a:cubicBezTo>
                  <a:cubicBezTo>
                    <a:pt x="191757" y="251447"/>
                    <a:pt x="189102" y="251117"/>
                    <a:pt x="189750" y="254088"/>
                  </a:cubicBezTo>
                  <a:cubicBezTo>
                    <a:pt x="194767" y="259842"/>
                    <a:pt x="202628" y="262724"/>
                    <a:pt x="210832" y="265277"/>
                  </a:cubicBezTo>
                  <a:cubicBezTo>
                    <a:pt x="209397" y="260223"/>
                    <a:pt x="203365" y="259664"/>
                    <a:pt x="202399" y="254088"/>
                  </a:cubicBezTo>
                  <a:cubicBezTo>
                    <a:pt x="207784" y="254774"/>
                    <a:pt x="206921" y="249237"/>
                    <a:pt x="213664" y="251307"/>
                  </a:cubicBezTo>
                  <a:cubicBezTo>
                    <a:pt x="213588" y="245770"/>
                    <a:pt x="209169" y="244576"/>
                    <a:pt x="208038" y="240131"/>
                  </a:cubicBezTo>
                  <a:cubicBezTo>
                    <a:pt x="213588" y="238328"/>
                    <a:pt x="210908" y="244728"/>
                    <a:pt x="216496" y="242912"/>
                  </a:cubicBezTo>
                  <a:cubicBezTo>
                    <a:pt x="225298" y="231851"/>
                    <a:pt x="209499" y="211924"/>
                    <a:pt x="224904" y="209397"/>
                  </a:cubicBezTo>
                  <a:cubicBezTo>
                    <a:pt x="224878" y="241084"/>
                    <a:pt x="246557" y="251218"/>
                    <a:pt x="268477" y="261086"/>
                  </a:cubicBezTo>
                  <a:cubicBezTo>
                    <a:pt x="269824" y="255092"/>
                    <a:pt x="264540" y="255689"/>
                    <a:pt x="264261" y="251307"/>
                  </a:cubicBezTo>
                  <a:cubicBezTo>
                    <a:pt x="266204" y="251371"/>
                    <a:pt x="267334" y="250647"/>
                    <a:pt x="268477" y="249910"/>
                  </a:cubicBezTo>
                  <a:cubicBezTo>
                    <a:pt x="280758" y="265645"/>
                    <a:pt x="290106" y="284302"/>
                    <a:pt x="306438" y="296011"/>
                  </a:cubicBezTo>
                  <a:cubicBezTo>
                    <a:pt x="298945" y="297764"/>
                    <a:pt x="307619" y="304139"/>
                    <a:pt x="309257" y="305790"/>
                  </a:cubicBezTo>
                  <a:cubicBezTo>
                    <a:pt x="298399" y="307098"/>
                    <a:pt x="302094" y="322897"/>
                    <a:pt x="296608" y="329539"/>
                  </a:cubicBezTo>
                  <a:cubicBezTo>
                    <a:pt x="291668" y="328828"/>
                    <a:pt x="291033" y="323888"/>
                    <a:pt x="285318" y="323951"/>
                  </a:cubicBezTo>
                  <a:cubicBezTo>
                    <a:pt x="273621" y="332778"/>
                    <a:pt x="291744" y="343547"/>
                    <a:pt x="300799" y="340715"/>
                  </a:cubicBezTo>
                  <a:cubicBezTo>
                    <a:pt x="301320" y="352323"/>
                    <a:pt x="303263" y="362483"/>
                    <a:pt x="309257" y="368655"/>
                  </a:cubicBezTo>
                  <a:cubicBezTo>
                    <a:pt x="310172" y="362127"/>
                    <a:pt x="306387" y="350913"/>
                    <a:pt x="313474" y="350494"/>
                  </a:cubicBezTo>
                  <a:cubicBezTo>
                    <a:pt x="338747" y="366750"/>
                    <a:pt x="350011" y="390410"/>
                    <a:pt x="342988" y="432904"/>
                  </a:cubicBezTo>
                  <a:cubicBezTo>
                    <a:pt x="353313" y="433819"/>
                    <a:pt x="351358" y="446925"/>
                    <a:pt x="364058" y="445477"/>
                  </a:cubicBezTo>
                  <a:cubicBezTo>
                    <a:pt x="366826" y="439851"/>
                    <a:pt x="363651" y="428320"/>
                    <a:pt x="366877" y="423138"/>
                  </a:cubicBezTo>
                  <a:cubicBezTo>
                    <a:pt x="370852" y="424599"/>
                    <a:pt x="372732" y="424599"/>
                    <a:pt x="376732" y="423138"/>
                  </a:cubicBezTo>
                  <a:cubicBezTo>
                    <a:pt x="377355" y="425767"/>
                    <a:pt x="374789" y="431558"/>
                    <a:pt x="379526" y="430123"/>
                  </a:cubicBezTo>
                  <a:cubicBezTo>
                    <a:pt x="385063" y="430517"/>
                    <a:pt x="379933" y="420281"/>
                    <a:pt x="383743" y="418960"/>
                  </a:cubicBezTo>
                  <a:cubicBezTo>
                    <a:pt x="389508" y="421995"/>
                    <a:pt x="396544" y="425018"/>
                    <a:pt x="403415" y="423138"/>
                  </a:cubicBezTo>
                  <a:cubicBezTo>
                    <a:pt x="403174" y="409765"/>
                    <a:pt x="400596" y="398119"/>
                    <a:pt x="403415" y="388213"/>
                  </a:cubicBezTo>
                  <a:cubicBezTo>
                    <a:pt x="406514" y="401421"/>
                    <a:pt x="409371" y="414896"/>
                    <a:pt x="416064" y="424535"/>
                  </a:cubicBezTo>
                  <a:cubicBezTo>
                    <a:pt x="413511" y="434568"/>
                    <a:pt x="403390" y="437070"/>
                    <a:pt x="397789" y="444080"/>
                  </a:cubicBezTo>
                  <a:cubicBezTo>
                    <a:pt x="395135" y="458076"/>
                    <a:pt x="407555" y="460768"/>
                    <a:pt x="402005" y="473430"/>
                  </a:cubicBezTo>
                  <a:cubicBezTo>
                    <a:pt x="407187" y="485330"/>
                    <a:pt x="419544" y="496608"/>
                    <a:pt x="414680" y="513930"/>
                  </a:cubicBezTo>
                  <a:cubicBezTo>
                    <a:pt x="426631" y="519747"/>
                    <a:pt x="413842" y="550151"/>
                    <a:pt x="424497" y="557250"/>
                  </a:cubicBezTo>
                  <a:cubicBezTo>
                    <a:pt x="429755" y="557796"/>
                    <a:pt x="425069" y="548513"/>
                    <a:pt x="428713" y="547471"/>
                  </a:cubicBezTo>
                  <a:cubicBezTo>
                    <a:pt x="434276" y="545655"/>
                    <a:pt x="431596" y="552069"/>
                    <a:pt x="437159" y="550252"/>
                  </a:cubicBezTo>
                  <a:cubicBezTo>
                    <a:pt x="433311" y="532142"/>
                    <a:pt x="429412" y="518261"/>
                    <a:pt x="435736" y="499986"/>
                  </a:cubicBezTo>
                  <a:cubicBezTo>
                    <a:pt x="440347" y="503008"/>
                    <a:pt x="446582" y="503148"/>
                    <a:pt x="452602" y="501370"/>
                  </a:cubicBezTo>
                  <a:cubicBezTo>
                    <a:pt x="452031" y="485648"/>
                    <a:pt x="443026" y="478320"/>
                    <a:pt x="437159" y="467842"/>
                  </a:cubicBezTo>
                  <a:cubicBezTo>
                    <a:pt x="443509" y="461873"/>
                    <a:pt x="438835" y="438099"/>
                    <a:pt x="455434" y="446874"/>
                  </a:cubicBezTo>
                  <a:cubicBezTo>
                    <a:pt x="454393" y="440715"/>
                    <a:pt x="456501" y="437718"/>
                    <a:pt x="459651" y="435711"/>
                  </a:cubicBezTo>
                  <a:cubicBezTo>
                    <a:pt x="456031" y="423176"/>
                    <a:pt x="464045" y="414426"/>
                    <a:pt x="459651" y="402170"/>
                  </a:cubicBezTo>
                  <a:cubicBezTo>
                    <a:pt x="462178" y="400037"/>
                    <a:pt x="463867" y="397065"/>
                    <a:pt x="465277" y="393801"/>
                  </a:cubicBezTo>
                  <a:cubicBezTo>
                    <a:pt x="467169" y="394233"/>
                    <a:pt x="467956" y="395795"/>
                    <a:pt x="470890" y="395185"/>
                  </a:cubicBezTo>
                  <a:cubicBezTo>
                    <a:pt x="473468" y="384721"/>
                    <a:pt x="477189" y="375361"/>
                    <a:pt x="486371" y="371449"/>
                  </a:cubicBezTo>
                  <a:cubicBezTo>
                    <a:pt x="487654" y="344081"/>
                    <a:pt x="481977" y="323634"/>
                    <a:pt x="472300" y="307187"/>
                  </a:cubicBezTo>
                  <a:cubicBezTo>
                    <a:pt x="465061" y="308825"/>
                    <a:pt x="462597" y="315226"/>
                    <a:pt x="456819" y="318363"/>
                  </a:cubicBezTo>
                  <a:cubicBezTo>
                    <a:pt x="455663" y="302704"/>
                    <a:pt x="435521" y="299186"/>
                    <a:pt x="444169" y="282028"/>
                  </a:cubicBezTo>
                  <a:cubicBezTo>
                    <a:pt x="442480" y="278599"/>
                    <a:pt x="436587" y="279336"/>
                    <a:pt x="435736" y="275056"/>
                  </a:cubicBezTo>
                  <a:lnTo>
                    <a:pt x="435736" y="265277"/>
                  </a:lnTo>
                  <a:cubicBezTo>
                    <a:pt x="420611" y="248488"/>
                    <a:pt x="415353" y="215036"/>
                    <a:pt x="380949" y="221970"/>
                  </a:cubicBezTo>
                  <a:cubicBezTo>
                    <a:pt x="378713" y="226733"/>
                    <a:pt x="373532" y="228600"/>
                    <a:pt x="375284" y="237337"/>
                  </a:cubicBezTo>
                  <a:cubicBezTo>
                    <a:pt x="379780" y="240817"/>
                    <a:pt x="382041" y="246494"/>
                    <a:pt x="382333" y="254088"/>
                  </a:cubicBezTo>
                  <a:lnTo>
                    <a:pt x="373900" y="254088"/>
                  </a:lnTo>
                  <a:cubicBezTo>
                    <a:pt x="365937" y="235470"/>
                    <a:pt x="358521" y="216306"/>
                    <a:pt x="331736" y="216382"/>
                  </a:cubicBezTo>
                  <a:cubicBezTo>
                    <a:pt x="328929" y="218325"/>
                    <a:pt x="324637" y="225996"/>
                    <a:pt x="320471" y="221970"/>
                  </a:cubicBezTo>
                  <a:cubicBezTo>
                    <a:pt x="324370" y="217436"/>
                    <a:pt x="326618" y="211289"/>
                    <a:pt x="335953" y="212191"/>
                  </a:cubicBezTo>
                  <a:cubicBezTo>
                    <a:pt x="327939" y="202920"/>
                    <a:pt x="310248" y="203288"/>
                    <a:pt x="307822" y="188429"/>
                  </a:cubicBezTo>
                  <a:cubicBezTo>
                    <a:pt x="292074" y="187477"/>
                    <a:pt x="280733" y="171196"/>
                    <a:pt x="267068" y="184251"/>
                  </a:cubicBezTo>
                  <a:cubicBezTo>
                    <a:pt x="231127" y="172669"/>
                    <a:pt x="218694" y="126911"/>
                    <a:pt x="167258" y="139534"/>
                  </a:cubicBezTo>
                  <a:cubicBezTo>
                    <a:pt x="167627" y="144335"/>
                    <a:pt x="169913" y="147167"/>
                    <a:pt x="171500" y="150723"/>
                  </a:cubicBezTo>
                  <a:cubicBezTo>
                    <a:pt x="165125" y="151383"/>
                    <a:pt x="169392" y="162610"/>
                    <a:pt x="160235" y="160502"/>
                  </a:cubicBezTo>
                  <a:cubicBezTo>
                    <a:pt x="164274" y="152628"/>
                    <a:pt x="156984" y="139839"/>
                    <a:pt x="161645" y="131178"/>
                  </a:cubicBezTo>
                  <a:cubicBezTo>
                    <a:pt x="157848" y="125628"/>
                    <a:pt x="149466" y="124650"/>
                    <a:pt x="144779" y="119989"/>
                  </a:cubicBezTo>
                  <a:cubicBezTo>
                    <a:pt x="142328" y="98196"/>
                    <a:pt x="128066" y="81953"/>
                    <a:pt x="118071" y="68300"/>
                  </a:cubicBezTo>
                  <a:cubicBezTo>
                    <a:pt x="108711" y="55524"/>
                    <a:pt x="107022" y="38265"/>
                    <a:pt x="88544" y="37566"/>
                  </a:cubicBezTo>
                  <a:cubicBezTo>
                    <a:pt x="88303" y="39192"/>
                    <a:pt x="86321" y="39077"/>
                    <a:pt x="84327" y="38963"/>
                  </a:cubicBezTo>
                  <a:cubicBezTo>
                    <a:pt x="79870" y="59296"/>
                    <a:pt x="66992" y="68427"/>
                    <a:pt x="70269" y="93446"/>
                  </a:cubicBezTo>
                  <a:cubicBezTo>
                    <a:pt x="67792" y="85217"/>
                    <a:pt x="63792" y="78473"/>
                    <a:pt x="60439" y="71094"/>
                  </a:cubicBezTo>
                  <a:cubicBezTo>
                    <a:pt x="55206" y="69608"/>
                    <a:pt x="55905" y="74041"/>
                    <a:pt x="53403" y="75285"/>
                  </a:cubicBezTo>
                  <a:cubicBezTo>
                    <a:pt x="44069" y="52438"/>
                    <a:pt x="46354" y="18033"/>
                    <a:pt x="21081" y="11023"/>
                  </a:cubicBezTo>
                  <a:cubicBezTo>
                    <a:pt x="19215" y="27774"/>
                    <a:pt x="17729" y="50825"/>
                    <a:pt x="0" y="473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8" name="Free Form 119"/>
            <p:cNvSpPr/>
            <p:nvPr/>
          </p:nvSpPr>
          <p:spPr>
            <a:xfrm>
              <a:off x="6901162" y="2079072"/>
              <a:ext cx="19697" cy="22898"/>
            </a:xfrm>
            <a:custGeom>
              <a:avLst/>
              <a:gdLst/>
              <a:ahLst/>
              <a:cxnLst/>
              <a:rect l="0" t="0" r="0" b="0"/>
              <a:pathLst>
                <a:path w="19697" h="22898">
                  <a:moveTo>
                    <a:pt x="19697" y="31978"/>
                  </a:moveTo>
                  <a:cubicBezTo>
                    <a:pt x="17068" y="28511"/>
                    <a:pt x="11557" y="27952"/>
                    <a:pt x="12649" y="20815"/>
                  </a:cubicBezTo>
                  <a:cubicBezTo>
                    <a:pt x="6921" y="19037"/>
                    <a:pt x="3771" y="14744"/>
                    <a:pt x="0" y="11023"/>
                  </a:cubicBezTo>
                  <a:cubicBezTo>
                    <a:pt x="3873" y="19773"/>
                    <a:pt x="9715" y="33921"/>
                    <a:pt x="19697" y="319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9" name="Free Form 120"/>
            <p:cNvSpPr/>
            <p:nvPr/>
          </p:nvSpPr>
          <p:spPr>
            <a:xfrm>
              <a:off x="6996755" y="2122379"/>
              <a:ext cx="12623" cy="23749"/>
            </a:xfrm>
            <a:custGeom>
              <a:avLst/>
              <a:gdLst/>
              <a:ahLst/>
              <a:cxnLst/>
              <a:rect l="0" t="0" r="0" b="0"/>
              <a:pathLst>
                <a:path w="12623" h="23749">
                  <a:moveTo>
                    <a:pt x="12623" y="34772"/>
                  </a:moveTo>
                  <a:cubicBezTo>
                    <a:pt x="10947" y="24345"/>
                    <a:pt x="5537" y="17640"/>
                    <a:pt x="0" y="11023"/>
                  </a:cubicBezTo>
                  <a:cubicBezTo>
                    <a:pt x="304" y="20497"/>
                    <a:pt x="7200" y="23418"/>
                    <a:pt x="7023" y="33375"/>
                  </a:cubicBezTo>
                  <a:cubicBezTo>
                    <a:pt x="9474" y="33274"/>
                    <a:pt x="11391" y="33693"/>
                    <a:pt x="12623" y="3477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0" name="Free Form 121"/>
            <p:cNvSpPr/>
            <p:nvPr/>
          </p:nvSpPr>
          <p:spPr>
            <a:xfrm>
              <a:off x="7036747" y="3584809"/>
              <a:ext cx="23266" cy="11392"/>
            </a:xfrm>
            <a:custGeom>
              <a:avLst/>
              <a:gdLst/>
              <a:ahLst/>
              <a:cxnLst/>
              <a:rect l="0" t="0" r="0" b="0"/>
              <a:pathLst>
                <a:path w="23266" h="11391">
                  <a:moveTo>
                    <a:pt x="761" y="22415"/>
                  </a:moveTo>
                  <a:cubicBezTo>
                    <a:pt x="11252" y="22110"/>
                    <a:pt x="19621" y="19735"/>
                    <a:pt x="23266" y="12636"/>
                  </a:cubicBezTo>
                  <a:cubicBezTo>
                    <a:pt x="17310" y="11087"/>
                    <a:pt x="9893" y="11023"/>
                    <a:pt x="2171" y="11252"/>
                  </a:cubicBezTo>
                  <a:cubicBezTo>
                    <a:pt x="0" y="13271"/>
                    <a:pt x="939" y="18389"/>
                    <a:pt x="761" y="224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1" name="Free Form 122"/>
            <p:cNvSpPr/>
            <p:nvPr/>
          </p:nvSpPr>
          <p:spPr>
            <a:xfrm>
              <a:off x="7036493" y="3804354"/>
              <a:ext cx="36462" cy="18479"/>
            </a:xfrm>
            <a:custGeom>
              <a:avLst/>
              <a:gdLst/>
              <a:ahLst/>
              <a:cxnLst/>
              <a:rect l="0" t="0" r="0" b="0"/>
              <a:pathLst>
                <a:path w="36461" h="18478">
                  <a:moveTo>
                    <a:pt x="2425" y="29184"/>
                  </a:moveTo>
                  <a:cubicBezTo>
                    <a:pt x="20091" y="29502"/>
                    <a:pt x="36461" y="28562"/>
                    <a:pt x="36169" y="11023"/>
                  </a:cubicBezTo>
                  <a:cubicBezTo>
                    <a:pt x="22326" y="12306"/>
                    <a:pt x="17932" y="26797"/>
                    <a:pt x="1015" y="20802"/>
                  </a:cubicBezTo>
                  <a:cubicBezTo>
                    <a:pt x="0" y="25069"/>
                    <a:pt x="2451" y="25882"/>
                    <a:pt x="2425" y="291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2" name="Free Form 123"/>
            <p:cNvSpPr/>
            <p:nvPr/>
          </p:nvSpPr>
          <p:spPr>
            <a:xfrm>
              <a:off x="7043681" y="3564820"/>
              <a:ext cx="23343" cy="13157"/>
            </a:xfrm>
            <a:custGeom>
              <a:avLst/>
              <a:gdLst/>
              <a:ahLst/>
              <a:cxnLst/>
              <a:rect l="0" t="0" r="0" b="0"/>
              <a:pathLst>
                <a:path w="23342" h="13157">
                  <a:moveTo>
                    <a:pt x="23342" y="15862"/>
                  </a:moveTo>
                  <a:cubicBezTo>
                    <a:pt x="14820" y="15481"/>
                    <a:pt x="10401" y="11023"/>
                    <a:pt x="850" y="11671"/>
                  </a:cubicBezTo>
                  <a:cubicBezTo>
                    <a:pt x="0" y="20421"/>
                    <a:pt x="20320" y="24180"/>
                    <a:pt x="23342" y="1586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3" name="Free Form 124"/>
            <p:cNvSpPr/>
            <p:nvPr/>
          </p:nvSpPr>
          <p:spPr>
            <a:xfrm>
              <a:off x="7338169" y="2327738"/>
              <a:ext cx="12801" cy="13373"/>
            </a:xfrm>
            <a:custGeom>
              <a:avLst/>
              <a:gdLst/>
              <a:ahLst/>
              <a:cxnLst/>
              <a:rect l="0" t="0" r="0" b="0"/>
              <a:pathLst>
                <a:path w="12801" h="13373">
                  <a:moveTo>
                    <a:pt x="12801" y="22199"/>
                  </a:moveTo>
                  <a:cubicBezTo>
                    <a:pt x="10566" y="19291"/>
                    <a:pt x="9969" y="14770"/>
                    <a:pt x="8585" y="11023"/>
                  </a:cubicBezTo>
                  <a:lnTo>
                    <a:pt x="4368" y="11023"/>
                  </a:lnTo>
                  <a:cubicBezTo>
                    <a:pt x="0" y="14414"/>
                    <a:pt x="3517" y="16979"/>
                    <a:pt x="2971" y="23596"/>
                  </a:cubicBezTo>
                  <a:cubicBezTo>
                    <a:pt x="7518" y="24396"/>
                    <a:pt x="9499" y="22644"/>
                    <a:pt x="12801"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4" name="Free Form 125"/>
            <p:cNvSpPr/>
            <p:nvPr/>
          </p:nvSpPr>
          <p:spPr>
            <a:xfrm>
              <a:off x="6991395" y="2181752"/>
              <a:ext cx="192291" cy="305727"/>
            </a:xfrm>
            <a:custGeom>
              <a:avLst/>
              <a:gdLst/>
              <a:ahLst/>
              <a:cxnLst/>
              <a:rect l="0" t="0" r="0" b="0"/>
              <a:pathLst>
                <a:path w="192290" h="305727">
                  <a:moveTo>
                    <a:pt x="192290" y="193319"/>
                  </a:moveTo>
                  <a:cubicBezTo>
                    <a:pt x="185991" y="186372"/>
                    <a:pt x="181101" y="174625"/>
                    <a:pt x="176834" y="168186"/>
                  </a:cubicBezTo>
                  <a:cubicBezTo>
                    <a:pt x="169697" y="157365"/>
                    <a:pt x="166116" y="146570"/>
                    <a:pt x="158559" y="137452"/>
                  </a:cubicBezTo>
                  <a:cubicBezTo>
                    <a:pt x="154063" y="131991"/>
                    <a:pt x="146176" y="128638"/>
                    <a:pt x="140296" y="122085"/>
                  </a:cubicBezTo>
                  <a:cubicBezTo>
                    <a:pt x="139585" y="121285"/>
                    <a:pt x="140919" y="118757"/>
                    <a:pt x="140296" y="117894"/>
                  </a:cubicBezTo>
                  <a:cubicBezTo>
                    <a:pt x="129984" y="103847"/>
                    <a:pt x="98158" y="99364"/>
                    <a:pt x="107950" y="70396"/>
                  </a:cubicBezTo>
                  <a:cubicBezTo>
                    <a:pt x="100609" y="56108"/>
                    <a:pt x="102006" y="34201"/>
                    <a:pt x="81267" y="29870"/>
                  </a:cubicBezTo>
                  <a:cubicBezTo>
                    <a:pt x="81013" y="31978"/>
                    <a:pt x="81762" y="35051"/>
                    <a:pt x="79844" y="35471"/>
                  </a:cubicBezTo>
                  <a:cubicBezTo>
                    <a:pt x="78905" y="31762"/>
                    <a:pt x="77152" y="28828"/>
                    <a:pt x="75628" y="25679"/>
                  </a:cubicBezTo>
                  <a:cubicBezTo>
                    <a:pt x="60528" y="25311"/>
                    <a:pt x="59461" y="11023"/>
                    <a:pt x="41897" y="13119"/>
                  </a:cubicBezTo>
                  <a:cubicBezTo>
                    <a:pt x="41198" y="25933"/>
                    <a:pt x="33642" y="30505"/>
                    <a:pt x="39065" y="42456"/>
                  </a:cubicBezTo>
                  <a:cubicBezTo>
                    <a:pt x="36322" y="42037"/>
                    <a:pt x="36296" y="44335"/>
                    <a:pt x="34874" y="45250"/>
                  </a:cubicBezTo>
                  <a:cubicBezTo>
                    <a:pt x="32994" y="41046"/>
                    <a:pt x="33439" y="34556"/>
                    <a:pt x="33464" y="28473"/>
                  </a:cubicBezTo>
                  <a:cubicBezTo>
                    <a:pt x="28333" y="28028"/>
                    <a:pt x="25653" y="30035"/>
                    <a:pt x="22225" y="31280"/>
                  </a:cubicBezTo>
                  <a:cubicBezTo>
                    <a:pt x="18834" y="44437"/>
                    <a:pt x="33197" y="47345"/>
                    <a:pt x="32080" y="53632"/>
                  </a:cubicBezTo>
                  <a:cubicBezTo>
                    <a:pt x="26352" y="49974"/>
                    <a:pt x="24930" y="42075"/>
                    <a:pt x="16598" y="41059"/>
                  </a:cubicBezTo>
                  <a:cubicBezTo>
                    <a:pt x="15087" y="46278"/>
                    <a:pt x="20091" y="45046"/>
                    <a:pt x="19430" y="49428"/>
                  </a:cubicBezTo>
                  <a:cubicBezTo>
                    <a:pt x="0" y="65747"/>
                    <a:pt x="30606" y="80911"/>
                    <a:pt x="25031" y="101130"/>
                  </a:cubicBezTo>
                  <a:cubicBezTo>
                    <a:pt x="35852" y="103492"/>
                    <a:pt x="34302" y="93586"/>
                    <a:pt x="41897" y="92748"/>
                  </a:cubicBezTo>
                  <a:cubicBezTo>
                    <a:pt x="45440" y="98526"/>
                    <a:pt x="44856" y="108407"/>
                    <a:pt x="44703" y="117894"/>
                  </a:cubicBezTo>
                  <a:cubicBezTo>
                    <a:pt x="48196" y="117678"/>
                    <a:pt x="51523" y="117640"/>
                    <a:pt x="51727" y="120688"/>
                  </a:cubicBezTo>
                  <a:cubicBezTo>
                    <a:pt x="48717" y="122809"/>
                    <a:pt x="47548" y="126746"/>
                    <a:pt x="41897" y="126276"/>
                  </a:cubicBezTo>
                  <a:cubicBezTo>
                    <a:pt x="39420" y="129324"/>
                    <a:pt x="42049" y="135305"/>
                    <a:pt x="40487" y="136055"/>
                  </a:cubicBezTo>
                  <a:cubicBezTo>
                    <a:pt x="39446" y="132905"/>
                    <a:pt x="32626" y="135509"/>
                    <a:pt x="29248" y="134658"/>
                  </a:cubicBezTo>
                  <a:cubicBezTo>
                    <a:pt x="25946" y="140233"/>
                    <a:pt x="25082" y="148209"/>
                    <a:pt x="19430" y="151422"/>
                  </a:cubicBezTo>
                  <a:cubicBezTo>
                    <a:pt x="22669" y="152361"/>
                    <a:pt x="21463" y="157759"/>
                    <a:pt x="25031" y="158394"/>
                  </a:cubicBezTo>
                  <a:cubicBezTo>
                    <a:pt x="25260" y="156768"/>
                    <a:pt x="24777" y="154432"/>
                    <a:pt x="26441" y="154203"/>
                  </a:cubicBezTo>
                  <a:cubicBezTo>
                    <a:pt x="29044" y="161861"/>
                    <a:pt x="41198" y="160020"/>
                    <a:pt x="40487" y="170992"/>
                  </a:cubicBezTo>
                  <a:cubicBezTo>
                    <a:pt x="47358" y="172669"/>
                    <a:pt x="45224" y="165430"/>
                    <a:pt x="50330" y="165392"/>
                  </a:cubicBezTo>
                  <a:cubicBezTo>
                    <a:pt x="53784" y="171310"/>
                    <a:pt x="49834" y="175298"/>
                    <a:pt x="47523" y="179349"/>
                  </a:cubicBezTo>
                  <a:cubicBezTo>
                    <a:pt x="53606" y="181686"/>
                    <a:pt x="53606" y="190080"/>
                    <a:pt x="53136" y="198907"/>
                  </a:cubicBezTo>
                  <a:cubicBezTo>
                    <a:pt x="61201" y="196494"/>
                    <a:pt x="55638" y="207619"/>
                    <a:pt x="61569" y="207314"/>
                  </a:cubicBezTo>
                  <a:cubicBezTo>
                    <a:pt x="65417" y="208305"/>
                    <a:pt x="60578" y="200710"/>
                    <a:pt x="64401" y="201701"/>
                  </a:cubicBezTo>
                  <a:cubicBezTo>
                    <a:pt x="78740" y="213829"/>
                    <a:pt x="87756" y="189064"/>
                    <a:pt x="95300" y="194729"/>
                  </a:cubicBezTo>
                  <a:cubicBezTo>
                    <a:pt x="86626" y="202641"/>
                    <a:pt x="93243" y="217474"/>
                    <a:pt x="100965" y="221272"/>
                  </a:cubicBezTo>
                  <a:cubicBezTo>
                    <a:pt x="105105" y="228307"/>
                    <a:pt x="100711" y="243852"/>
                    <a:pt x="106565" y="249212"/>
                  </a:cubicBezTo>
                  <a:cubicBezTo>
                    <a:pt x="111671" y="241249"/>
                    <a:pt x="114376" y="230898"/>
                    <a:pt x="116382" y="219875"/>
                  </a:cubicBezTo>
                  <a:cubicBezTo>
                    <a:pt x="127622" y="231394"/>
                    <a:pt x="105575" y="243890"/>
                    <a:pt x="112191" y="264591"/>
                  </a:cubicBezTo>
                  <a:cubicBezTo>
                    <a:pt x="116560" y="265366"/>
                    <a:pt x="120802" y="266255"/>
                    <a:pt x="120599" y="271551"/>
                  </a:cubicBezTo>
                  <a:cubicBezTo>
                    <a:pt x="111531" y="270421"/>
                    <a:pt x="113512" y="280327"/>
                    <a:pt x="109372" y="284137"/>
                  </a:cubicBezTo>
                  <a:cubicBezTo>
                    <a:pt x="109842" y="288340"/>
                    <a:pt x="111531" y="291312"/>
                    <a:pt x="114998" y="292519"/>
                  </a:cubicBezTo>
                  <a:cubicBezTo>
                    <a:pt x="120573" y="290601"/>
                    <a:pt x="116509" y="279107"/>
                    <a:pt x="124815" y="279933"/>
                  </a:cubicBezTo>
                  <a:cubicBezTo>
                    <a:pt x="124028" y="295071"/>
                    <a:pt x="122859" y="316750"/>
                    <a:pt x="140296" y="309283"/>
                  </a:cubicBezTo>
                  <a:cubicBezTo>
                    <a:pt x="140144" y="304952"/>
                    <a:pt x="140919" y="301536"/>
                    <a:pt x="143103" y="299504"/>
                  </a:cubicBezTo>
                  <a:cubicBezTo>
                    <a:pt x="144589" y="304558"/>
                    <a:pt x="139928" y="315709"/>
                    <a:pt x="145935" y="316268"/>
                  </a:cubicBezTo>
                  <a:cubicBezTo>
                    <a:pt x="148882" y="310349"/>
                    <a:pt x="147396" y="300037"/>
                    <a:pt x="154368" y="298107"/>
                  </a:cubicBezTo>
                  <a:cubicBezTo>
                    <a:pt x="152996" y="307365"/>
                    <a:pt x="155930" y="312369"/>
                    <a:pt x="159969" y="316268"/>
                  </a:cubicBezTo>
                  <a:cubicBezTo>
                    <a:pt x="168948" y="301472"/>
                    <a:pt x="179285" y="286905"/>
                    <a:pt x="175450" y="263169"/>
                  </a:cubicBezTo>
                  <a:cubicBezTo>
                    <a:pt x="170141" y="265074"/>
                    <a:pt x="168008" y="256730"/>
                    <a:pt x="171234" y="254800"/>
                  </a:cubicBezTo>
                  <a:cubicBezTo>
                    <a:pt x="170929" y="257441"/>
                    <a:pt x="177800" y="262978"/>
                    <a:pt x="176834" y="257594"/>
                  </a:cubicBezTo>
                  <a:lnTo>
                    <a:pt x="179641" y="257594"/>
                  </a:lnTo>
                  <a:cubicBezTo>
                    <a:pt x="172770" y="246900"/>
                    <a:pt x="182791" y="236613"/>
                    <a:pt x="175450" y="226860"/>
                  </a:cubicBezTo>
                  <a:cubicBezTo>
                    <a:pt x="178816" y="222542"/>
                    <a:pt x="188468" y="213474"/>
                    <a:pt x="182460" y="208699"/>
                  </a:cubicBezTo>
                  <a:cubicBezTo>
                    <a:pt x="189356" y="207162"/>
                    <a:pt x="191871" y="201282"/>
                    <a:pt x="192290" y="1933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5" name="Free Form 126"/>
            <p:cNvSpPr/>
            <p:nvPr/>
          </p:nvSpPr>
          <p:spPr>
            <a:xfrm>
              <a:off x="6906788" y="2046852"/>
              <a:ext cx="40754" cy="31839"/>
            </a:xfrm>
            <a:custGeom>
              <a:avLst/>
              <a:gdLst/>
              <a:ahLst/>
              <a:cxnLst/>
              <a:rect l="0" t="0" r="0" b="0"/>
              <a:pathLst>
                <a:path w="40754" h="31838">
                  <a:moveTo>
                    <a:pt x="33731" y="32067"/>
                  </a:moveTo>
                  <a:cubicBezTo>
                    <a:pt x="34607" y="36791"/>
                    <a:pt x="34137" y="42862"/>
                    <a:pt x="40754" y="41846"/>
                  </a:cubicBezTo>
                  <a:cubicBezTo>
                    <a:pt x="39763" y="33528"/>
                    <a:pt x="36461" y="27482"/>
                    <a:pt x="30911" y="23672"/>
                  </a:cubicBezTo>
                  <a:cubicBezTo>
                    <a:pt x="18783" y="30657"/>
                    <a:pt x="11785" y="11023"/>
                    <a:pt x="0" y="13906"/>
                  </a:cubicBezTo>
                  <a:cubicBezTo>
                    <a:pt x="8953" y="18770"/>
                    <a:pt x="3352" y="29489"/>
                    <a:pt x="8432" y="37655"/>
                  </a:cubicBezTo>
                  <a:cubicBezTo>
                    <a:pt x="14046" y="39039"/>
                    <a:pt x="12674" y="33477"/>
                    <a:pt x="18262" y="34861"/>
                  </a:cubicBezTo>
                  <a:cubicBezTo>
                    <a:pt x="17957" y="37503"/>
                    <a:pt x="19850" y="37947"/>
                    <a:pt x="19672" y="40436"/>
                  </a:cubicBezTo>
                  <a:lnTo>
                    <a:pt x="29514" y="40436"/>
                  </a:lnTo>
                  <a:cubicBezTo>
                    <a:pt x="29540" y="36283"/>
                    <a:pt x="29400" y="31927"/>
                    <a:pt x="33731" y="3206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6" name="Free Form 127"/>
            <p:cNvSpPr/>
            <p:nvPr/>
          </p:nvSpPr>
          <p:spPr>
            <a:xfrm>
              <a:off x="7024860" y="2134952"/>
              <a:ext cx="18262" cy="15545"/>
            </a:xfrm>
            <a:custGeom>
              <a:avLst/>
              <a:gdLst/>
              <a:ahLst/>
              <a:cxnLst/>
              <a:rect l="0" t="0" r="0" b="0"/>
              <a:pathLst>
                <a:path w="18262" h="15544">
                  <a:moveTo>
                    <a:pt x="18262" y="26377"/>
                  </a:moveTo>
                  <a:cubicBezTo>
                    <a:pt x="14706" y="18757"/>
                    <a:pt x="10363" y="11887"/>
                    <a:pt x="0" y="11023"/>
                  </a:cubicBezTo>
                  <a:cubicBezTo>
                    <a:pt x="3200" y="19024"/>
                    <a:pt x="6845" y="26568"/>
                    <a:pt x="18262" y="263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7" name="Free Form 128"/>
            <p:cNvSpPr/>
            <p:nvPr/>
          </p:nvSpPr>
          <p:spPr>
            <a:xfrm>
              <a:off x="7486505" y="5264207"/>
              <a:ext cx="8382" cy="15354"/>
            </a:xfrm>
            <a:custGeom>
              <a:avLst/>
              <a:gdLst/>
              <a:ahLst/>
              <a:cxnLst/>
              <a:rect l="0" t="0" r="0" b="0"/>
              <a:pathLst>
                <a:path w="8381" h="15354">
                  <a:moveTo>
                    <a:pt x="6438" y="11023"/>
                  </a:moveTo>
                  <a:lnTo>
                    <a:pt x="2222" y="11023"/>
                  </a:lnTo>
                  <a:cubicBezTo>
                    <a:pt x="2768" y="17005"/>
                    <a:pt x="0" y="26263"/>
                    <a:pt x="6438" y="26377"/>
                  </a:cubicBezTo>
                  <a:cubicBezTo>
                    <a:pt x="8381" y="20307"/>
                    <a:pt x="6019" y="18605"/>
                    <a:pt x="643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8" name="Free Form 129"/>
            <p:cNvSpPr/>
            <p:nvPr/>
          </p:nvSpPr>
          <p:spPr>
            <a:xfrm>
              <a:off x="7109200" y="2195010"/>
              <a:ext cx="12078" cy="23762"/>
            </a:xfrm>
            <a:custGeom>
              <a:avLst/>
              <a:gdLst/>
              <a:ahLst/>
              <a:cxnLst/>
              <a:rect l="0" t="0" r="0" b="0"/>
              <a:pathLst>
                <a:path w="12077" h="23761">
                  <a:moveTo>
                    <a:pt x="2793" y="11023"/>
                  </a:moveTo>
                  <a:lnTo>
                    <a:pt x="0" y="11023"/>
                  </a:lnTo>
                  <a:cubicBezTo>
                    <a:pt x="190" y="22479"/>
                    <a:pt x="4457" y="29870"/>
                    <a:pt x="11252" y="34785"/>
                  </a:cubicBezTo>
                  <a:cubicBezTo>
                    <a:pt x="12077" y="23253"/>
                    <a:pt x="11010" y="13601"/>
                    <a:pt x="279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9" name="Free Form 130"/>
            <p:cNvSpPr/>
            <p:nvPr/>
          </p:nvSpPr>
          <p:spPr>
            <a:xfrm>
              <a:off x="6999536" y="2146128"/>
              <a:ext cx="16891" cy="17437"/>
            </a:xfrm>
            <a:custGeom>
              <a:avLst/>
              <a:gdLst/>
              <a:ahLst/>
              <a:cxnLst/>
              <a:rect l="0" t="0" r="0" b="0"/>
              <a:pathLst>
                <a:path w="16891" h="17437">
                  <a:moveTo>
                    <a:pt x="8458" y="27787"/>
                  </a:moveTo>
                  <a:cubicBezTo>
                    <a:pt x="13398" y="27406"/>
                    <a:pt x="4940" y="22580"/>
                    <a:pt x="9842" y="22186"/>
                  </a:cubicBezTo>
                  <a:cubicBezTo>
                    <a:pt x="11976" y="24295"/>
                    <a:pt x="14084" y="26377"/>
                    <a:pt x="16891" y="27787"/>
                  </a:cubicBezTo>
                  <a:cubicBezTo>
                    <a:pt x="16840" y="16649"/>
                    <a:pt x="9398" y="12877"/>
                    <a:pt x="0" y="11023"/>
                  </a:cubicBezTo>
                  <a:lnTo>
                    <a:pt x="0" y="19392"/>
                  </a:lnTo>
                  <a:cubicBezTo>
                    <a:pt x="6845" y="18199"/>
                    <a:pt x="2133" y="28460"/>
                    <a:pt x="8458" y="277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0" name="Free Form 131"/>
            <p:cNvSpPr/>
            <p:nvPr/>
          </p:nvSpPr>
          <p:spPr>
            <a:xfrm>
              <a:off x="7702354" y="4259065"/>
              <a:ext cx="28372" cy="35636"/>
            </a:xfrm>
            <a:custGeom>
              <a:avLst/>
              <a:gdLst/>
              <a:ahLst/>
              <a:cxnLst/>
              <a:rect l="0" t="0" r="0" b="0"/>
              <a:pathLst>
                <a:path w="28371" h="35636">
                  <a:moveTo>
                    <a:pt x="18300" y="46659"/>
                  </a:moveTo>
                  <a:cubicBezTo>
                    <a:pt x="25819" y="40970"/>
                    <a:pt x="28371" y="21297"/>
                    <a:pt x="21107" y="13131"/>
                  </a:cubicBezTo>
                  <a:cubicBezTo>
                    <a:pt x="0" y="11023"/>
                    <a:pt x="2425" y="44792"/>
                    <a:pt x="18300" y="466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1" name="Free Form 132"/>
            <p:cNvSpPr/>
            <p:nvPr/>
          </p:nvSpPr>
          <p:spPr>
            <a:xfrm>
              <a:off x="7747121" y="2651829"/>
              <a:ext cx="756501" cy="2921572"/>
            </a:xfrm>
            <a:custGeom>
              <a:avLst/>
              <a:gdLst/>
              <a:ahLst/>
              <a:cxnLst/>
              <a:rect l="0" t="0" r="0" b="0"/>
              <a:pathLst>
                <a:path w="756500" h="2921571">
                  <a:moveTo>
                    <a:pt x="753694" y="1720938"/>
                  </a:moveTo>
                  <a:cubicBezTo>
                    <a:pt x="746404" y="1672107"/>
                    <a:pt x="755332" y="1615782"/>
                    <a:pt x="750862" y="1563077"/>
                  </a:cubicBezTo>
                  <a:cubicBezTo>
                    <a:pt x="746975" y="1470787"/>
                    <a:pt x="733869" y="1387322"/>
                    <a:pt x="728395" y="1300454"/>
                  </a:cubicBezTo>
                  <a:cubicBezTo>
                    <a:pt x="723087" y="1286611"/>
                    <a:pt x="724204" y="1266418"/>
                    <a:pt x="722756" y="1248765"/>
                  </a:cubicBezTo>
                  <a:cubicBezTo>
                    <a:pt x="717334" y="1236014"/>
                    <a:pt x="718464" y="1216723"/>
                    <a:pt x="717156" y="1199870"/>
                  </a:cubicBezTo>
                  <a:cubicBezTo>
                    <a:pt x="711568" y="1187691"/>
                    <a:pt x="712787" y="1168819"/>
                    <a:pt x="711530" y="1152372"/>
                  </a:cubicBezTo>
                  <a:cubicBezTo>
                    <a:pt x="696696" y="1080020"/>
                    <a:pt x="683640" y="1005928"/>
                    <a:pt x="672160" y="930249"/>
                  </a:cubicBezTo>
                  <a:cubicBezTo>
                    <a:pt x="652335" y="863803"/>
                    <a:pt x="639000" y="790917"/>
                    <a:pt x="618756" y="724903"/>
                  </a:cubicBezTo>
                  <a:cubicBezTo>
                    <a:pt x="617766" y="716546"/>
                    <a:pt x="617562" y="707440"/>
                    <a:pt x="613130" y="702538"/>
                  </a:cubicBezTo>
                  <a:cubicBezTo>
                    <a:pt x="584771" y="571944"/>
                    <a:pt x="541616" y="456044"/>
                    <a:pt x="499249" y="339331"/>
                  </a:cubicBezTo>
                  <a:cubicBezTo>
                    <a:pt x="456755" y="226021"/>
                    <a:pt x="413473" y="113512"/>
                    <a:pt x="360121" y="11023"/>
                  </a:cubicBezTo>
                  <a:cubicBezTo>
                    <a:pt x="365671" y="25958"/>
                    <a:pt x="374281" y="37909"/>
                    <a:pt x="376961" y="55740"/>
                  </a:cubicBezTo>
                  <a:cubicBezTo>
                    <a:pt x="393357" y="85547"/>
                    <a:pt x="406996" y="118097"/>
                    <a:pt x="420535" y="150736"/>
                  </a:cubicBezTo>
                  <a:cubicBezTo>
                    <a:pt x="436168" y="182232"/>
                    <a:pt x="450634" y="214896"/>
                    <a:pt x="461314" y="251320"/>
                  </a:cubicBezTo>
                  <a:cubicBezTo>
                    <a:pt x="466458" y="255524"/>
                    <a:pt x="470966" y="267766"/>
                    <a:pt x="469747" y="273672"/>
                  </a:cubicBezTo>
                  <a:cubicBezTo>
                    <a:pt x="465213" y="274891"/>
                    <a:pt x="467817" y="269062"/>
                    <a:pt x="464121" y="269494"/>
                  </a:cubicBezTo>
                  <a:cubicBezTo>
                    <a:pt x="461962" y="288848"/>
                    <a:pt x="471042" y="304507"/>
                    <a:pt x="469747" y="318363"/>
                  </a:cubicBezTo>
                  <a:cubicBezTo>
                    <a:pt x="455942" y="310654"/>
                    <a:pt x="456006" y="289191"/>
                    <a:pt x="443039" y="280657"/>
                  </a:cubicBezTo>
                  <a:lnTo>
                    <a:pt x="443039" y="296024"/>
                  </a:lnTo>
                  <a:cubicBezTo>
                    <a:pt x="441998" y="298246"/>
                    <a:pt x="436168" y="295694"/>
                    <a:pt x="437413" y="300202"/>
                  </a:cubicBezTo>
                  <a:cubicBezTo>
                    <a:pt x="432447" y="318541"/>
                    <a:pt x="441007" y="334556"/>
                    <a:pt x="438823" y="354698"/>
                  </a:cubicBezTo>
                  <a:cubicBezTo>
                    <a:pt x="434606" y="360260"/>
                    <a:pt x="426719" y="362229"/>
                    <a:pt x="424751" y="370065"/>
                  </a:cubicBezTo>
                  <a:cubicBezTo>
                    <a:pt x="420560" y="363664"/>
                    <a:pt x="416318" y="354164"/>
                    <a:pt x="410692" y="353288"/>
                  </a:cubicBezTo>
                  <a:cubicBezTo>
                    <a:pt x="409282" y="348665"/>
                    <a:pt x="410540" y="341337"/>
                    <a:pt x="405091" y="340728"/>
                  </a:cubicBezTo>
                  <a:cubicBezTo>
                    <a:pt x="403174" y="354025"/>
                    <a:pt x="409181" y="357873"/>
                    <a:pt x="414908" y="360286"/>
                  </a:cubicBezTo>
                  <a:cubicBezTo>
                    <a:pt x="413054" y="364604"/>
                    <a:pt x="419074" y="368020"/>
                    <a:pt x="414908" y="370065"/>
                  </a:cubicBezTo>
                  <a:cubicBezTo>
                    <a:pt x="415302" y="366407"/>
                    <a:pt x="414413" y="364045"/>
                    <a:pt x="410692" y="364464"/>
                  </a:cubicBezTo>
                  <a:cubicBezTo>
                    <a:pt x="409879" y="367372"/>
                    <a:pt x="412432" y="373646"/>
                    <a:pt x="409308" y="374256"/>
                  </a:cubicBezTo>
                  <a:cubicBezTo>
                    <a:pt x="398640" y="365290"/>
                    <a:pt x="392417" y="351917"/>
                    <a:pt x="391020" y="333730"/>
                  </a:cubicBezTo>
                  <a:cubicBezTo>
                    <a:pt x="380352" y="297307"/>
                    <a:pt x="370852" y="259740"/>
                    <a:pt x="351688" y="231749"/>
                  </a:cubicBezTo>
                  <a:cubicBezTo>
                    <a:pt x="314655" y="227266"/>
                    <a:pt x="324053" y="165354"/>
                    <a:pt x="298259" y="145135"/>
                  </a:cubicBezTo>
                  <a:cubicBezTo>
                    <a:pt x="300532" y="158724"/>
                    <a:pt x="309791" y="172796"/>
                    <a:pt x="308101" y="185648"/>
                  </a:cubicBezTo>
                  <a:cubicBezTo>
                    <a:pt x="304177" y="177419"/>
                    <a:pt x="299300" y="170167"/>
                    <a:pt x="292620" y="164693"/>
                  </a:cubicBezTo>
                  <a:cubicBezTo>
                    <a:pt x="289915" y="165265"/>
                    <a:pt x="292493" y="171107"/>
                    <a:pt x="287019" y="168884"/>
                  </a:cubicBezTo>
                  <a:cubicBezTo>
                    <a:pt x="286270" y="202196"/>
                    <a:pt x="301307" y="227330"/>
                    <a:pt x="294043" y="262483"/>
                  </a:cubicBezTo>
                  <a:cubicBezTo>
                    <a:pt x="289725" y="263525"/>
                    <a:pt x="292328" y="257683"/>
                    <a:pt x="287019" y="259702"/>
                  </a:cubicBezTo>
                  <a:cubicBezTo>
                    <a:pt x="280771" y="269354"/>
                    <a:pt x="289839" y="281190"/>
                    <a:pt x="287019" y="296024"/>
                  </a:cubicBezTo>
                  <a:cubicBezTo>
                    <a:pt x="283375" y="297992"/>
                    <a:pt x="275882" y="296125"/>
                    <a:pt x="275755" y="301599"/>
                  </a:cubicBezTo>
                  <a:cubicBezTo>
                    <a:pt x="285559" y="317157"/>
                    <a:pt x="277863" y="341414"/>
                    <a:pt x="281381" y="363067"/>
                  </a:cubicBezTo>
                  <a:lnTo>
                    <a:pt x="268731" y="363067"/>
                  </a:lnTo>
                  <a:cubicBezTo>
                    <a:pt x="259333" y="378879"/>
                    <a:pt x="261861" y="406539"/>
                    <a:pt x="253288" y="423138"/>
                  </a:cubicBezTo>
                  <a:cubicBezTo>
                    <a:pt x="252831" y="425894"/>
                    <a:pt x="255168" y="425907"/>
                    <a:pt x="256082" y="427329"/>
                  </a:cubicBezTo>
                  <a:cubicBezTo>
                    <a:pt x="252336" y="427824"/>
                    <a:pt x="251345" y="430999"/>
                    <a:pt x="250456" y="434314"/>
                  </a:cubicBezTo>
                  <a:cubicBezTo>
                    <a:pt x="252044" y="468858"/>
                    <a:pt x="231533" y="505409"/>
                    <a:pt x="230784" y="544690"/>
                  </a:cubicBezTo>
                  <a:cubicBezTo>
                    <a:pt x="235838" y="549808"/>
                    <a:pt x="231584" y="582345"/>
                    <a:pt x="239217" y="593585"/>
                  </a:cubicBezTo>
                  <a:cubicBezTo>
                    <a:pt x="236715" y="596658"/>
                    <a:pt x="234010" y="599579"/>
                    <a:pt x="229374" y="600557"/>
                  </a:cubicBezTo>
                  <a:lnTo>
                    <a:pt x="229374" y="621512"/>
                  </a:lnTo>
                  <a:cubicBezTo>
                    <a:pt x="227164" y="621639"/>
                    <a:pt x="224510" y="621334"/>
                    <a:pt x="225158" y="624306"/>
                  </a:cubicBezTo>
                  <a:cubicBezTo>
                    <a:pt x="223519" y="654977"/>
                    <a:pt x="233756" y="685444"/>
                    <a:pt x="222351" y="715111"/>
                  </a:cubicBezTo>
                  <a:cubicBezTo>
                    <a:pt x="218058" y="714095"/>
                    <a:pt x="217246" y="716534"/>
                    <a:pt x="213893" y="716495"/>
                  </a:cubicBezTo>
                  <a:cubicBezTo>
                    <a:pt x="214134" y="721398"/>
                    <a:pt x="213550" y="725449"/>
                    <a:pt x="211112" y="727684"/>
                  </a:cubicBezTo>
                  <a:cubicBezTo>
                    <a:pt x="207124" y="726528"/>
                    <a:pt x="207441" y="729665"/>
                    <a:pt x="204076" y="729081"/>
                  </a:cubicBezTo>
                  <a:cubicBezTo>
                    <a:pt x="200850" y="725322"/>
                    <a:pt x="198094" y="721055"/>
                    <a:pt x="194221" y="717905"/>
                  </a:cubicBezTo>
                  <a:cubicBezTo>
                    <a:pt x="202158" y="743204"/>
                    <a:pt x="180162" y="748779"/>
                    <a:pt x="173164" y="765416"/>
                  </a:cubicBezTo>
                  <a:cubicBezTo>
                    <a:pt x="169189" y="774776"/>
                    <a:pt x="167601" y="779233"/>
                    <a:pt x="160489" y="783564"/>
                  </a:cubicBezTo>
                  <a:cubicBezTo>
                    <a:pt x="139522" y="788517"/>
                    <a:pt x="129806" y="771626"/>
                    <a:pt x="121145" y="759828"/>
                  </a:cubicBezTo>
                  <a:cubicBezTo>
                    <a:pt x="118173" y="769442"/>
                    <a:pt x="116738" y="780605"/>
                    <a:pt x="111302" y="787755"/>
                  </a:cubicBezTo>
                  <a:cubicBezTo>
                    <a:pt x="121792" y="828560"/>
                    <a:pt x="134721" y="866927"/>
                    <a:pt x="135191" y="917689"/>
                  </a:cubicBezTo>
                  <a:cubicBezTo>
                    <a:pt x="141096" y="937806"/>
                    <a:pt x="134518" y="958900"/>
                    <a:pt x="129578" y="977747"/>
                  </a:cubicBezTo>
                  <a:cubicBezTo>
                    <a:pt x="124701" y="996403"/>
                    <a:pt x="114553" y="1017955"/>
                    <a:pt x="111302" y="1033627"/>
                  </a:cubicBezTo>
                  <a:cubicBezTo>
                    <a:pt x="108254" y="1048194"/>
                    <a:pt x="113080" y="1064018"/>
                    <a:pt x="109893" y="1076934"/>
                  </a:cubicBezTo>
                  <a:cubicBezTo>
                    <a:pt x="106730" y="1089685"/>
                    <a:pt x="103784" y="1110221"/>
                    <a:pt x="107086" y="1124445"/>
                  </a:cubicBezTo>
                  <a:cubicBezTo>
                    <a:pt x="108623" y="1131087"/>
                    <a:pt x="114122" y="1137285"/>
                    <a:pt x="115519" y="1145387"/>
                  </a:cubicBezTo>
                  <a:cubicBezTo>
                    <a:pt x="119633" y="1169416"/>
                    <a:pt x="111328" y="1197089"/>
                    <a:pt x="118325" y="1223619"/>
                  </a:cubicBezTo>
                  <a:cubicBezTo>
                    <a:pt x="124472" y="1236116"/>
                    <a:pt x="129387" y="1249883"/>
                    <a:pt x="129578" y="1268323"/>
                  </a:cubicBezTo>
                  <a:cubicBezTo>
                    <a:pt x="137693" y="1270152"/>
                    <a:pt x="146354" y="1275003"/>
                    <a:pt x="149250" y="1283690"/>
                  </a:cubicBezTo>
                  <a:cubicBezTo>
                    <a:pt x="161137" y="1319339"/>
                    <a:pt x="147269" y="1385366"/>
                    <a:pt x="140817" y="1413624"/>
                  </a:cubicBezTo>
                  <a:cubicBezTo>
                    <a:pt x="133654" y="1444917"/>
                    <a:pt x="129705" y="1477886"/>
                    <a:pt x="121145" y="1503019"/>
                  </a:cubicBezTo>
                  <a:cubicBezTo>
                    <a:pt x="109842" y="1520812"/>
                    <a:pt x="94907" y="1535277"/>
                    <a:pt x="81762" y="1550517"/>
                  </a:cubicBezTo>
                  <a:cubicBezTo>
                    <a:pt x="77088" y="1555965"/>
                    <a:pt x="76504" y="1567662"/>
                    <a:pt x="76149" y="1577060"/>
                  </a:cubicBezTo>
                  <a:cubicBezTo>
                    <a:pt x="76022" y="1579257"/>
                    <a:pt x="72580" y="1578152"/>
                    <a:pt x="73355" y="1581238"/>
                  </a:cubicBezTo>
                  <a:cubicBezTo>
                    <a:pt x="78803" y="1583766"/>
                    <a:pt x="78257" y="1573288"/>
                    <a:pt x="81762" y="1578457"/>
                  </a:cubicBezTo>
                  <a:cubicBezTo>
                    <a:pt x="75730" y="1589074"/>
                    <a:pt x="68986" y="1612760"/>
                    <a:pt x="76149" y="1627365"/>
                  </a:cubicBezTo>
                  <a:cubicBezTo>
                    <a:pt x="76022" y="1629537"/>
                    <a:pt x="72580" y="1628444"/>
                    <a:pt x="73355" y="1631543"/>
                  </a:cubicBezTo>
                  <a:cubicBezTo>
                    <a:pt x="77635" y="1645221"/>
                    <a:pt x="70027" y="1677047"/>
                    <a:pt x="60693" y="1698599"/>
                  </a:cubicBezTo>
                  <a:cubicBezTo>
                    <a:pt x="57569" y="1705838"/>
                    <a:pt x="52641" y="1711337"/>
                    <a:pt x="50850" y="1719541"/>
                  </a:cubicBezTo>
                  <a:cubicBezTo>
                    <a:pt x="44627" y="1748332"/>
                    <a:pt x="51942" y="1779371"/>
                    <a:pt x="50850" y="1815960"/>
                  </a:cubicBezTo>
                  <a:cubicBezTo>
                    <a:pt x="63258" y="1863864"/>
                    <a:pt x="28930" y="1898586"/>
                    <a:pt x="22745" y="1941677"/>
                  </a:cubicBezTo>
                  <a:cubicBezTo>
                    <a:pt x="28333" y="1943049"/>
                    <a:pt x="23317" y="1933879"/>
                    <a:pt x="28359" y="1934692"/>
                  </a:cubicBezTo>
                  <a:cubicBezTo>
                    <a:pt x="28079" y="1967458"/>
                    <a:pt x="21678" y="1994153"/>
                    <a:pt x="17119" y="2022716"/>
                  </a:cubicBezTo>
                  <a:cubicBezTo>
                    <a:pt x="21437" y="2026793"/>
                    <a:pt x="19596" y="2036965"/>
                    <a:pt x="19926" y="2045055"/>
                  </a:cubicBezTo>
                  <a:cubicBezTo>
                    <a:pt x="9232" y="2064067"/>
                    <a:pt x="3200" y="2080742"/>
                    <a:pt x="4495" y="2112111"/>
                  </a:cubicBezTo>
                  <a:cubicBezTo>
                    <a:pt x="5638" y="2140889"/>
                    <a:pt x="0" y="2172195"/>
                    <a:pt x="10096" y="2181961"/>
                  </a:cubicBezTo>
                  <a:cubicBezTo>
                    <a:pt x="11531" y="2174113"/>
                    <a:pt x="9080" y="2161501"/>
                    <a:pt x="12903" y="2156815"/>
                  </a:cubicBezTo>
                  <a:cubicBezTo>
                    <a:pt x="24142" y="2160447"/>
                    <a:pt x="22593" y="2183015"/>
                    <a:pt x="36791" y="2179154"/>
                  </a:cubicBezTo>
                  <a:cubicBezTo>
                    <a:pt x="33883" y="2174836"/>
                    <a:pt x="33959" y="2173897"/>
                    <a:pt x="38201" y="2170798"/>
                  </a:cubicBezTo>
                  <a:cubicBezTo>
                    <a:pt x="51625" y="2185708"/>
                    <a:pt x="61887" y="2216937"/>
                    <a:pt x="50850" y="2240635"/>
                  </a:cubicBezTo>
                  <a:cubicBezTo>
                    <a:pt x="49961" y="2235936"/>
                    <a:pt x="52666" y="2227656"/>
                    <a:pt x="49441" y="2225255"/>
                  </a:cubicBezTo>
                  <a:cubicBezTo>
                    <a:pt x="45097" y="2234603"/>
                    <a:pt x="51320" y="2245563"/>
                    <a:pt x="50850" y="2251824"/>
                  </a:cubicBezTo>
                  <a:cubicBezTo>
                    <a:pt x="50622" y="2249538"/>
                    <a:pt x="55067" y="2245067"/>
                    <a:pt x="55067" y="2247633"/>
                  </a:cubicBezTo>
                  <a:cubicBezTo>
                    <a:pt x="55244" y="2255735"/>
                    <a:pt x="47828" y="2256256"/>
                    <a:pt x="48044" y="2264410"/>
                  </a:cubicBezTo>
                  <a:cubicBezTo>
                    <a:pt x="52666" y="2269553"/>
                    <a:pt x="60718" y="2271344"/>
                    <a:pt x="64896" y="2276932"/>
                  </a:cubicBezTo>
                  <a:cubicBezTo>
                    <a:pt x="78930" y="2313736"/>
                    <a:pt x="85928" y="2351506"/>
                    <a:pt x="78981" y="2397099"/>
                  </a:cubicBezTo>
                  <a:cubicBezTo>
                    <a:pt x="77292" y="2408072"/>
                    <a:pt x="75361" y="2419134"/>
                    <a:pt x="73355" y="2430602"/>
                  </a:cubicBezTo>
                  <a:cubicBezTo>
                    <a:pt x="68706" y="2457094"/>
                    <a:pt x="74460" y="2484145"/>
                    <a:pt x="70548" y="2508872"/>
                  </a:cubicBezTo>
                  <a:cubicBezTo>
                    <a:pt x="64350" y="2547721"/>
                    <a:pt x="48247" y="2579077"/>
                    <a:pt x="33985" y="2605265"/>
                  </a:cubicBezTo>
                  <a:cubicBezTo>
                    <a:pt x="49631" y="2588196"/>
                    <a:pt x="69380" y="2611551"/>
                    <a:pt x="67716" y="2633179"/>
                  </a:cubicBezTo>
                  <a:cubicBezTo>
                    <a:pt x="73228" y="2635377"/>
                    <a:pt x="70650" y="2629547"/>
                    <a:pt x="73355" y="2628988"/>
                  </a:cubicBezTo>
                  <a:cubicBezTo>
                    <a:pt x="74510" y="2632633"/>
                    <a:pt x="69113" y="2636634"/>
                    <a:pt x="73355" y="2638755"/>
                  </a:cubicBezTo>
                  <a:cubicBezTo>
                    <a:pt x="78803" y="2637231"/>
                    <a:pt x="75831" y="2627274"/>
                    <a:pt x="83172" y="2627591"/>
                  </a:cubicBezTo>
                  <a:cubicBezTo>
                    <a:pt x="84315" y="2635224"/>
                    <a:pt x="76428" y="2633916"/>
                    <a:pt x="77571" y="2641561"/>
                  </a:cubicBezTo>
                  <a:cubicBezTo>
                    <a:pt x="83667" y="2642730"/>
                    <a:pt x="81851" y="2649448"/>
                    <a:pt x="78981" y="2652750"/>
                  </a:cubicBezTo>
                  <a:cubicBezTo>
                    <a:pt x="82600" y="2654236"/>
                    <a:pt x="83146" y="2658795"/>
                    <a:pt x="87414" y="2659722"/>
                  </a:cubicBezTo>
                  <a:cubicBezTo>
                    <a:pt x="97116" y="2651709"/>
                    <a:pt x="105651" y="2635008"/>
                    <a:pt x="116903" y="2633179"/>
                  </a:cubicBezTo>
                  <a:cubicBezTo>
                    <a:pt x="102742" y="2640977"/>
                    <a:pt x="98602" y="2658757"/>
                    <a:pt x="84581" y="2666720"/>
                  </a:cubicBezTo>
                  <a:cubicBezTo>
                    <a:pt x="81114" y="2665133"/>
                    <a:pt x="78727" y="2657868"/>
                    <a:pt x="74764" y="2661132"/>
                  </a:cubicBezTo>
                  <a:cubicBezTo>
                    <a:pt x="70002" y="2665679"/>
                    <a:pt x="69799" y="2673299"/>
                    <a:pt x="70548" y="2676486"/>
                  </a:cubicBezTo>
                  <a:cubicBezTo>
                    <a:pt x="74117" y="2691790"/>
                    <a:pt x="68364" y="2716441"/>
                    <a:pt x="76149" y="2721203"/>
                  </a:cubicBezTo>
                  <a:cubicBezTo>
                    <a:pt x="72008" y="2724264"/>
                    <a:pt x="71907" y="2728163"/>
                    <a:pt x="73355" y="2733763"/>
                  </a:cubicBezTo>
                  <a:cubicBezTo>
                    <a:pt x="79057" y="2735072"/>
                    <a:pt x="87591" y="2736240"/>
                    <a:pt x="93014" y="2733763"/>
                  </a:cubicBezTo>
                  <a:cubicBezTo>
                    <a:pt x="93941" y="2728137"/>
                    <a:pt x="95097" y="2722803"/>
                    <a:pt x="100037" y="2721203"/>
                  </a:cubicBezTo>
                  <a:cubicBezTo>
                    <a:pt x="96024" y="2729623"/>
                    <a:pt x="92697" y="2738589"/>
                    <a:pt x="95821" y="2750540"/>
                  </a:cubicBezTo>
                  <a:cubicBezTo>
                    <a:pt x="102768" y="2752763"/>
                    <a:pt x="97929" y="2743327"/>
                    <a:pt x="104279" y="2744965"/>
                  </a:cubicBezTo>
                  <a:cubicBezTo>
                    <a:pt x="104508" y="2747035"/>
                    <a:pt x="103784" y="2750096"/>
                    <a:pt x="105663" y="2750540"/>
                  </a:cubicBezTo>
                  <a:cubicBezTo>
                    <a:pt x="110807" y="2743949"/>
                    <a:pt x="112521" y="2726626"/>
                    <a:pt x="121145" y="2728163"/>
                  </a:cubicBezTo>
                  <a:cubicBezTo>
                    <a:pt x="116878" y="2733573"/>
                    <a:pt x="110502" y="2741701"/>
                    <a:pt x="112712" y="2749130"/>
                  </a:cubicBezTo>
                  <a:cubicBezTo>
                    <a:pt x="124002" y="2742222"/>
                    <a:pt x="130073" y="2730093"/>
                    <a:pt x="136601" y="2718409"/>
                  </a:cubicBezTo>
                  <a:cubicBezTo>
                    <a:pt x="146418" y="2717927"/>
                    <a:pt x="147142" y="2708351"/>
                    <a:pt x="154876" y="2705823"/>
                  </a:cubicBezTo>
                  <a:cubicBezTo>
                    <a:pt x="153746" y="2710649"/>
                    <a:pt x="156971" y="2711196"/>
                    <a:pt x="156298" y="2715602"/>
                  </a:cubicBezTo>
                  <a:cubicBezTo>
                    <a:pt x="142252" y="2716568"/>
                    <a:pt x="134315" y="2723591"/>
                    <a:pt x="133769" y="2737967"/>
                  </a:cubicBezTo>
                  <a:cubicBezTo>
                    <a:pt x="134315" y="2741180"/>
                    <a:pt x="139407" y="2739809"/>
                    <a:pt x="140817" y="2742145"/>
                  </a:cubicBezTo>
                  <a:cubicBezTo>
                    <a:pt x="137540" y="2749372"/>
                    <a:pt x="137401" y="2761246"/>
                    <a:pt x="143624" y="2765907"/>
                  </a:cubicBezTo>
                  <a:cubicBezTo>
                    <a:pt x="147370" y="2766352"/>
                    <a:pt x="142303" y="2758084"/>
                    <a:pt x="147840" y="2760319"/>
                  </a:cubicBezTo>
                  <a:cubicBezTo>
                    <a:pt x="154901" y="2763100"/>
                    <a:pt x="153746" y="2774022"/>
                    <a:pt x="159105" y="2778455"/>
                  </a:cubicBezTo>
                  <a:cubicBezTo>
                    <a:pt x="162318" y="2772829"/>
                    <a:pt x="159219" y="2760929"/>
                    <a:pt x="167538" y="2760319"/>
                  </a:cubicBezTo>
                  <a:cubicBezTo>
                    <a:pt x="168401" y="2764586"/>
                    <a:pt x="165722" y="2772359"/>
                    <a:pt x="168948" y="2774264"/>
                  </a:cubicBezTo>
                  <a:cubicBezTo>
                    <a:pt x="172440" y="2772181"/>
                    <a:pt x="172199" y="2766352"/>
                    <a:pt x="177355" y="2765907"/>
                  </a:cubicBezTo>
                  <a:cubicBezTo>
                    <a:pt x="174155" y="2770162"/>
                    <a:pt x="173977" y="2777426"/>
                    <a:pt x="173164" y="2784081"/>
                  </a:cubicBezTo>
                  <a:cubicBezTo>
                    <a:pt x="174828" y="2784716"/>
                    <a:pt x="179146" y="2783751"/>
                    <a:pt x="177355" y="2791028"/>
                  </a:cubicBezTo>
                  <a:cubicBezTo>
                    <a:pt x="185991" y="2789478"/>
                    <a:pt x="189852" y="2792590"/>
                    <a:pt x="194221" y="2795231"/>
                  </a:cubicBezTo>
                  <a:cubicBezTo>
                    <a:pt x="197002" y="2794266"/>
                    <a:pt x="193357" y="2786913"/>
                    <a:pt x="198437" y="2788272"/>
                  </a:cubicBezTo>
                  <a:cubicBezTo>
                    <a:pt x="201612" y="2788831"/>
                    <a:pt x="198488" y="2795689"/>
                    <a:pt x="201269" y="2796654"/>
                  </a:cubicBezTo>
                  <a:cubicBezTo>
                    <a:pt x="205612" y="2798470"/>
                    <a:pt x="209054" y="2792488"/>
                    <a:pt x="211112" y="2796654"/>
                  </a:cubicBezTo>
                  <a:cubicBezTo>
                    <a:pt x="208584" y="2796451"/>
                    <a:pt x="207810" y="2798013"/>
                    <a:pt x="208292" y="2800807"/>
                  </a:cubicBezTo>
                  <a:cubicBezTo>
                    <a:pt x="212801" y="2802064"/>
                    <a:pt x="211213" y="2797225"/>
                    <a:pt x="213893" y="2796654"/>
                  </a:cubicBezTo>
                  <a:lnTo>
                    <a:pt x="213893" y="2810611"/>
                  </a:lnTo>
                  <a:cubicBezTo>
                    <a:pt x="220294" y="2811716"/>
                    <a:pt x="225183" y="2814307"/>
                    <a:pt x="225158" y="2821762"/>
                  </a:cubicBezTo>
                  <a:cubicBezTo>
                    <a:pt x="229946" y="2822816"/>
                    <a:pt x="227482" y="2816631"/>
                    <a:pt x="230784" y="2816186"/>
                  </a:cubicBezTo>
                  <a:cubicBezTo>
                    <a:pt x="228930" y="2820860"/>
                    <a:pt x="228955" y="2827426"/>
                    <a:pt x="225158" y="2830182"/>
                  </a:cubicBezTo>
                  <a:cubicBezTo>
                    <a:pt x="227837" y="2833395"/>
                    <a:pt x="232397" y="2834703"/>
                    <a:pt x="235000" y="2834347"/>
                  </a:cubicBezTo>
                  <a:cubicBezTo>
                    <a:pt x="232168" y="2840863"/>
                    <a:pt x="226491" y="2844533"/>
                    <a:pt x="227977" y="2855315"/>
                  </a:cubicBezTo>
                  <a:cubicBezTo>
                    <a:pt x="231482" y="2850896"/>
                    <a:pt x="238277" y="2849714"/>
                    <a:pt x="242023" y="2845549"/>
                  </a:cubicBezTo>
                  <a:cubicBezTo>
                    <a:pt x="236435" y="2850235"/>
                    <a:pt x="238480" y="2862516"/>
                    <a:pt x="227977" y="2862287"/>
                  </a:cubicBezTo>
                  <a:lnTo>
                    <a:pt x="227977" y="2873463"/>
                  </a:lnTo>
                  <a:cubicBezTo>
                    <a:pt x="233260" y="2874556"/>
                    <a:pt x="234683" y="2871774"/>
                    <a:pt x="239217" y="2872066"/>
                  </a:cubicBezTo>
                  <a:cubicBezTo>
                    <a:pt x="239991" y="2878759"/>
                    <a:pt x="240080" y="2886113"/>
                    <a:pt x="242023" y="2891624"/>
                  </a:cubicBezTo>
                  <a:cubicBezTo>
                    <a:pt x="253758" y="2892285"/>
                    <a:pt x="260654" y="2889377"/>
                    <a:pt x="267322" y="2890215"/>
                  </a:cubicBezTo>
                  <a:cubicBezTo>
                    <a:pt x="262877" y="2892336"/>
                    <a:pt x="258889" y="2894901"/>
                    <a:pt x="258889" y="2901429"/>
                  </a:cubicBezTo>
                  <a:cubicBezTo>
                    <a:pt x="267068" y="2911424"/>
                    <a:pt x="282498" y="2899816"/>
                    <a:pt x="294043" y="2900006"/>
                  </a:cubicBezTo>
                  <a:cubicBezTo>
                    <a:pt x="298107" y="2911373"/>
                    <a:pt x="312762" y="2904388"/>
                    <a:pt x="320751" y="2912592"/>
                  </a:cubicBezTo>
                  <a:cubicBezTo>
                    <a:pt x="344931" y="2906090"/>
                    <a:pt x="350939" y="2922701"/>
                    <a:pt x="364312" y="2930740"/>
                  </a:cubicBezTo>
                  <a:cubicBezTo>
                    <a:pt x="385368" y="2932595"/>
                    <a:pt x="397395" y="2925457"/>
                    <a:pt x="413524" y="2922371"/>
                  </a:cubicBezTo>
                  <a:cubicBezTo>
                    <a:pt x="428205" y="2897466"/>
                    <a:pt x="442518" y="2872295"/>
                    <a:pt x="455688" y="2846908"/>
                  </a:cubicBezTo>
                  <a:cubicBezTo>
                    <a:pt x="457403" y="2843606"/>
                    <a:pt x="462356" y="2841612"/>
                    <a:pt x="464121" y="2838551"/>
                  </a:cubicBezTo>
                  <a:cubicBezTo>
                    <a:pt x="467271" y="2833065"/>
                    <a:pt x="467766" y="2824441"/>
                    <a:pt x="471144" y="2818980"/>
                  </a:cubicBezTo>
                  <a:cubicBezTo>
                    <a:pt x="471639" y="2818206"/>
                    <a:pt x="475018" y="2818206"/>
                    <a:pt x="475360" y="2817596"/>
                  </a:cubicBezTo>
                  <a:cubicBezTo>
                    <a:pt x="479005" y="2811005"/>
                    <a:pt x="479501" y="2803029"/>
                    <a:pt x="483793" y="2796654"/>
                  </a:cubicBezTo>
                  <a:cubicBezTo>
                    <a:pt x="487667" y="2790875"/>
                    <a:pt x="496887" y="2787116"/>
                    <a:pt x="495058" y="2777083"/>
                  </a:cubicBezTo>
                  <a:cubicBezTo>
                    <a:pt x="502348" y="2775915"/>
                    <a:pt x="509790" y="2763304"/>
                    <a:pt x="506285" y="2760319"/>
                  </a:cubicBezTo>
                  <a:cubicBezTo>
                    <a:pt x="521119" y="2748508"/>
                    <a:pt x="526783" y="2727591"/>
                    <a:pt x="542823" y="2717025"/>
                  </a:cubicBezTo>
                  <a:cubicBezTo>
                    <a:pt x="544271" y="2712364"/>
                    <a:pt x="543001" y="2705036"/>
                    <a:pt x="548462" y="2704439"/>
                  </a:cubicBezTo>
                  <a:cubicBezTo>
                    <a:pt x="549643" y="2708884"/>
                    <a:pt x="547242" y="2709722"/>
                    <a:pt x="545630" y="2711399"/>
                  </a:cubicBezTo>
                  <a:cubicBezTo>
                    <a:pt x="560463" y="2711704"/>
                    <a:pt x="555929" y="2692755"/>
                    <a:pt x="570953" y="2693238"/>
                  </a:cubicBezTo>
                  <a:cubicBezTo>
                    <a:pt x="576681" y="2673070"/>
                    <a:pt x="586155" y="2648077"/>
                    <a:pt x="594842" y="2631808"/>
                  </a:cubicBezTo>
                  <a:cubicBezTo>
                    <a:pt x="601662" y="2619082"/>
                    <a:pt x="603529" y="2605887"/>
                    <a:pt x="607491" y="2594076"/>
                  </a:cubicBezTo>
                  <a:cubicBezTo>
                    <a:pt x="616521" y="2567203"/>
                    <a:pt x="630910" y="2543441"/>
                    <a:pt x="638428" y="2518613"/>
                  </a:cubicBezTo>
                  <a:cubicBezTo>
                    <a:pt x="640333" y="2512326"/>
                    <a:pt x="639737" y="2505557"/>
                    <a:pt x="641222" y="2499080"/>
                  </a:cubicBezTo>
                  <a:cubicBezTo>
                    <a:pt x="651916" y="2452509"/>
                    <a:pt x="678713" y="2412479"/>
                    <a:pt x="686219" y="2366365"/>
                  </a:cubicBezTo>
                  <a:cubicBezTo>
                    <a:pt x="693165" y="2363978"/>
                    <a:pt x="690067" y="2351557"/>
                    <a:pt x="696048" y="2348204"/>
                  </a:cubicBezTo>
                  <a:cubicBezTo>
                    <a:pt x="699388" y="2367495"/>
                    <a:pt x="693445" y="2384526"/>
                    <a:pt x="697433" y="2409659"/>
                  </a:cubicBezTo>
                  <a:cubicBezTo>
                    <a:pt x="715073" y="2348306"/>
                    <a:pt x="715670" y="2284056"/>
                    <a:pt x="725589" y="2214092"/>
                  </a:cubicBezTo>
                  <a:cubicBezTo>
                    <a:pt x="729830" y="2183980"/>
                    <a:pt x="733894" y="2143721"/>
                    <a:pt x="739622" y="2114905"/>
                  </a:cubicBezTo>
                  <a:cubicBezTo>
                    <a:pt x="744016" y="2092921"/>
                    <a:pt x="738009" y="2067166"/>
                    <a:pt x="742429" y="2049259"/>
                  </a:cubicBezTo>
                  <a:cubicBezTo>
                    <a:pt x="751687" y="2011768"/>
                    <a:pt x="746696" y="1959597"/>
                    <a:pt x="750862" y="1916531"/>
                  </a:cubicBezTo>
                  <a:cubicBezTo>
                    <a:pt x="756399" y="1859546"/>
                    <a:pt x="748728" y="1801317"/>
                    <a:pt x="755103" y="1743290"/>
                  </a:cubicBezTo>
                  <a:lnTo>
                    <a:pt x="756500" y="1743290"/>
                  </a:lnTo>
                  <a:lnTo>
                    <a:pt x="756500" y="1723745"/>
                  </a:lnTo>
                  <a:cubicBezTo>
                    <a:pt x="754138" y="1723682"/>
                    <a:pt x="754011" y="1723186"/>
                    <a:pt x="753694" y="17209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2" name="Free Form 133"/>
            <p:cNvSpPr/>
            <p:nvPr/>
          </p:nvSpPr>
          <p:spPr>
            <a:xfrm>
              <a:off x="7892930" y="2970345"/>
              <a:ext cx="11798" cy="23749"/>
            </a:xfrm>
            <a:custGeom>
              <a:avLst/>
              <a:gdLst/>
              <a:ahLst/>
              <a:cxnLst/>
              <a:rect l="0" t="0" r="0" b="0"/>
              <a:pathLst>
                <a:path w="11798" h="23749">
                  <a:moveTo>
                    <a:pt x="634" y="11023"/>
                  </a:moveTo>
                  <a:cubicBezTo>
                    <a:pt x="0" y="22352"/>
                    <a:pt x="2158" y="30949"/>
                    <a:pt x="9067" y="34772"/>
                  </a:cubicBezTo>
                  <a:cubicBezTo>
                    <a:pt x="11798" y="27901"/>
                    <a:pt x="7505" y="17094"/>
                    <a:pt x="485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3" name="Free Form 134"/>
            <p:cNvSpPr/>
            <p:nvPr/>
          </p:nvSpPr>
          <p:spPr>
            <a:xfrm>
              <a:off x="7881907" y="2865481"/>
              <a:ext cx="27736" cy="50381"/>
            </a:xfrm>
            <a:custGeom>
              <a:avLst/>
              <a:gdLst/>
              <a:ahLst/>
              <a:cxnLst/>
              <a:rect l="0" t="0" r="0" b="0"/>
              <a:pathLst>
                <a:path w="27736" h="50380">
                  <a:moveTo>
                    <a:pt x="25704" y="54432"/>
                  </a:moveTo>
                  <a:cubicBezTo>
                    <a:pt x="27736" y="40347"/>
                    <a:pt x="21856" y="23152"/>
                    <a:pt x="13055" y="15303"/>
                  </a:cubicBezTo>
                  <a:cubicBezTo>
                    <a:pt x="10147" y="15697"/>
                    <a:pt x="11734" y="20510"/>
                    <a:pt x="8839" y="20904"/>
                  </a:cubicBezTo>
                  <a:cubicBezTo>
                    <a:pt x="6807" y="19113"/>
                    <a:pt x="3924" y="11023"/>
                    <a:pt x="3225" y="12522"/>
                  </a:cubicBezTo>
                  <a:cubicBezTo>
                    <a:pt x="3949" y="30873"/>
                    <a:pt x="0" y="53911"/>
                    <a:pt x="11658" y="61404"/>
                  </a:cubicBezTo>
                  <a:cubicBezTo>
                    <a:pt x="12509" y="58508"/>
                    <a:pt x="9905" y="52235"/>
                    <a:pt x="13055" y="51625"/>
                  </a:cubicBezTo>
                  <a:cubicBezTo>
                    <a:pt x="14960" y="54406"/>
                    <a:pt x="16967" y="57073"/>
                    <a:pt x="22898" y="55841"/>
                  </a:cubicBezTo>
                  <a:cubicBezTo>
                    <a:pt x="23228" y="54737"/>
                    <a:pt x="24091" y="54190"/>
                    <a:pt x="25704" y="544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4" name="Free Form 135"/>
            <p:cNvSpPr/>
            <p:nvPr/>
          </p:nvSpPr>
          <p:spPr>
            <a:xfrm>
              <a:off x="7886872" y="2826454"/>
              <a:ext cx="19050" cy="17133"/>
            </a:xfrm>
            <a:custGeom>
              <a:avLst/>
              <a:gdLst/>
              <a:ahLst/>
              <a:cxnLst/>
              <a:rect l="0" t="0" r="0" b="0"/>
              <a:pathLst>
                <a:path w="19050" h="17132">
                  <a:moveTo>
                    <a:pt x="8089" y="27787"/>
                  </a:moveTo>
                  <a:cubicBezTo>
                    <a:pt x="19050" y="25273"/>
                    <a:pt x="14630" y="11988"/>
                    <a:pt x="5283" y="11023"/>
                  </a:cubicBezTo>
                  <a:cubicBezTo>
                    <a:pt x="4864" y="15735"/>
                    <a:pt x="0" y="16027"/>
                    <a:pt x="1066" y="22212"/>
                  </a:cubicBezTo>
                  <a:cubicBezTo>
                    <a:pt x="4013" y="23444"/>
                    <a:pt x="3492" y="28155"/>
                    <a:pt x="8089" y="277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5" name="Free Form 136"/>
            <p:cNvSpPr/>
            <p:nvPr/>
          </p:nvSpPr>
          <p:spPr>
            <a:xfrm>
              <a:off x="7807815" y="2484189"/>
              <a:ext cx="67475" cy="101994"/>
            </a:xfrm>
            <a:custGeom>
              <a:avLst/>
              <a:gdLst/>
              <a:ahLst/>
              <a:cxnLst/>
              <a:rect l="0" t="0" r="0" b="0"/>
              <a:pathLst>
                <a:path w="67475" h="101993">
                  <a:moveTo>
                    <a:pt x="29527" y="83680"/>
                  </a:moveTo>
                  <a:cubicBezTo>
                    <a:pt x="42671" y="89712"/>
                    <a:pt x="49936" y="101587"/>
                    <a:pt x="57632" y="113017"/>
                  </a:cubicBezTo>
                  <a:lnTo>
                    <a:pt x="67475" y="113017"/>
                  </a:lnTo>
                  <a:cubicBezTo>
                    <a:pt x="52489" y="71539"/>
                    <a:pt x="29844" y="37706"/>
                    <a:pt x="0" y="11023"/>
                  </a:cubicBezTo>
                  <a:cubicBezTo>
                    <a:pt x="4673" y="23596"/>
                    <a:pt x="14465" y="31115"/>
                    <a:pt x="12661" y="50139"/>
                  </a:cubicBezTo>
                  <a:cubicBezTo>
                    <a:pt x="15900" y="63690"/>
                    <a:pt x="25501" y="70904"/>
                    <a:pt x="29527" y="836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6" name="Free Form 137"/>
            <p:cNvSpPr/>
            <p:nvPr/>
          </p:nvSpPr>
          <p:spPr>
            <a:xfrm>
              <a:off x="2242789" y="971251"/>
              <a:ext cx="33731" cy="19380"/>
            </a:xfrm>
            <a:custGeom>
              <a:avLst/>
              <a:gdLst/>
              <a:ahLst/>
              <a:cxnLst/>
              <a:rect l="0" t="0" r="0" b="0"/>
              <a:pathLst>
                <a:path w="33731" h="19380">
                  <a:moveTo>
                    <a:pt x="33731" y="11023"/>
                  </a:moveTo>
                  <a:cubicBezTo>
                    <a:pt x="20650" y="14782"/>
                    <a:pt x="10769" y="21742"/>
                    <a:pt x="0" y="27787"/>
                  </a:cubicBezTo>
                  <a:cubicBezTo>
                    <a:pt x="16814" y="30403"/>
                    <a:pt x="28054" y="23215"/>
                    <a:pt x="3373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7" name="Free Form 138"/>
            <p:cNvSpPr/>
            <p:nvPr/>
          </p:nvSpPr>
          <p:spPr>
            <a:xfrm>
              <a:off x="7880891" y="2591339"/>
              <a:ext cx="94653" cy="162484"/>
            </a:xfrm>
            <a:custGeom>
              <a:avLst/>
              <a:gdLst/>
              <a:ahLst/>
              <a:cxnLst/>
              <a:rect l="0" t="0" r="0" b="0"/>
              <a:pathLst>
                <a:path w="94653" h="162483">
                  <a:moveTo>
                    <a:pt x="89966" y="166522"/>
                  </a:moveTo>
                  <a:cubicBezTo>
                    <a:pt x="94653" y="153936"/>
                    <a:pt x="82702" y="145808"/>
                    <a:pt x="80124" y="135775"/>
                  </a:cubicBezTo>
                  <a:cubicBezTo>
                    <a:pt x="82232" y="134150"/>
                    <a:pt x="84112" y="132270"/>
                    <a:pt x="85775" y="130187"/>
                  </a:cubicBezTo>
                  <a:cubicBezTo>
                    <a:pt x="75361" y="100965"/>
                    <a:pt x="58915" y="77698"/>
                    <a:pt x="40779" y="56159"/>
                  </a:cubicBezTo>
                  <a:cubicBezTo>
                    <a:pt x="37338" y="35826"/>
                    <a:pt x="22275" y="27051"/>
                    <a:pt x="12674" y="12839"/>
                  </a:cubicBezTo>
                  <a:cubicBezTo>
                    <a:pt x="9156" y="11671"/>
                    <a:pt x="5143" y="11023"/>
                    <a:pt x="0" y="11442"/>
                  </a:cubicBezTo>
                  <a:cubicBezTo>
                    <a:pt x="1892" y="29679"/>
                    <a:pt x="17348" y="47510"/>
                    <a:pt x="9855" y="65925"/>
                  </a:cubicBezTo>
                  <a:cubicBezTo>
                    <a:pt x="18415" y="86309"/>
                    <a:pt x="42964" y="90766"/>
                    <a:pt x="46393" y="116230"/>
                  </a:cubicBezTo>
                  <a:cubicBezTo>
                    <a:pt x="50457" y="115938"/>
                    <a:pt x="53555" y="116573"/>
                    <a:pt x="54825" y="119024"/>
                  </a:cubicBezTo>
                  <a:cubicBezTo>
                    <a:pt x="60261" y="142036"/>
                    <a:pt x="76250" y="154571"/>
                    <a:pt x="85775" y="173507"/>
                  </a:cubicBezTo>
                  <a:cubicBezTo>
                    <a:pt x="83502" y="164642"/>
                    <a:pt x="90665" y="171716"/>
                    <a:pt x="89966" y="16652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8" name="Free Form 139"/>
            <p:cNvSpPr/>
            <p:nvPr/>
          </p:nvSpPr>
          <p:spPr>
            <a:xfrm>
              <a:off x="7788765" y="2238330"/>
              <a:ext cx="3746" cy="16751"/>
            </a:xfrm>
            <a:custGeom>
              <a:avLst/>
              <a:gdLst/>
              <a:ahLst/>
              <a:cxnLst/>
              <a:rect l="0" t="0" r="0" b="0"/>
              <a:pathLst>
                <a:path w="3746" h="16751">
                  <a:moveTo>
                    <a:pt x="3581" y="27774"/>
                  </a:moveTo>
                  <a:cubicBezTo>
                    <a:pt x="3746" y="21107"/>
                    <a:pt x="3175" y="15151"/>
                    <a:pt x="774" y="11023"/>
                  </a:cubicBezTo>
                  <a:cubicBezTo>
                    <a:pt x="850" y="17475"/>
                    <a:pt x="0" y="24841"/>
                    <a:pt x="3581" y="277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9" name="Free Form 140"/>
            <p:cNvSpPr/>
            <p:nvPr/>
          </p:nvSpPr>
          <p:spPr>
            <a:xfrm>
              <a:off x="7795445" y="2245315"/>
              <a:ext cx="6744" cy="15380"/>
            </a:xfrm>
            <a:custGeom>
              <a:avLst/>
              <a:gdLst/>
              <a:ahLst/>
              <a:cxnLst/>
              <a:rect l="0" t="0" r="0" b="0"/>
              <a:pathLst>
                <a:path w="6743" h="15379">
                  <a:moveTo>
                    <a:pt x="6743" y="26403"/>
                  </a:moveTo>
                  <a:cubicBezTo>
                    <a:pt x="6565" y="19583"/>
                    <a:pt x="3327" y="15824"/>
                    <a:pt x="1117" y="11023"/>
                  </a:cubicBezTo>
                  <a:cubicBezTo>
                    <a:pt x="0" y="19113"/>
                    <a:pt x="2501" y="23622"/>
                    <a:pt x="6743" y="264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0" name="Free Form 141"/>
            <p:cNvSpPr/>
            <p:nvPr/>
          </p:nvSpPr>
          <p:spPr>
            <a:xfrm>
              <a:off x="7987723" y="5536622"/>
              <a:ext cx="17691" cy="13017"/>
            </a:xfrm>
            <a:custGeom>
              <a:avLst/>
              <a:gdLst/>
              <a:ahLst/>
              <a:cxnLst/>
              <a:rect l="0" t="0" r="0" b="0"/>
              <a:pathLst>
                <a:path w="17691" h="13017">
                  <a:moveTo>
                    <a:pt x="0" y="23596"/>
                  </a:moveTo>
                  <a:cubicBezTo>
                    <a:pt x="6553" y="24041"/>
                    <a:pt x="9385" y="20828"/>
                    <a:pt x="15481" y="20802"/>
                  </a:cubicBezTo>
                  <a:cubicBezTo>
                    <a:pt x="15925" y="17526"/>
                    <a:pt x="17691" y="15570"/>
                    <a:pt x="16878" y="11023"/>
                  </a:cubicBezTo>
                  <a:cubicBezTo>
                    <a:pt x="7099" y="11061"/>
                    <a:pt x="2882" y="16687"/>
                    <a:pt x="0" y="235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1" name="Free Form 142"/>
            <p:cNvSpPr/>
            <p:nvPr/>
          </p:nvSpPr>
          <p:spPr>
            <a:xfrm>
              <a:off x="7842943" y="5296363"/>
              <a:ext cx="14072" cy="9754"/>
            </a:xfrm>
            <a:custGeom>
              <a:avLst/>
              <a:gdLst/>
              <a:ahLst/>
              <a:cxnLst/>
              <a:rect l="0" t="0" r="0" b="0"/>
              <a:pathLst>
                <a:path w="14071" h="9753">
                  <a:moveTo>
                    <a:pt x="0" y="20777"/>
                  </a:moveTo>
                  <a:cubicBezTo>
                    <a:pt x="3073" y="15900"/>
                    <a:pt x="8559" y="13436"/>
                    <a:pt x="14071" y="11023"/>
                  </a:cubicBezTo>
                  <a:cubicBezTo>
                    <a:pt x="9702" y="14566"/>
                    <a:pt x="6324" y="19138"/>
                    <a:pt x="0" y="207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2" name="Free Form 143"/>
            <p:cNvSpPr/>
            <p:nvPr/>
          </p:nvSpPr>
          <p:spPr>
            <a:xfrm>
              <a:off x="7821937" y="5345245"/>
              <a:ext cx="24029" cy="11164"/>
            </a:xfrm>
            <a:custGeom>
              <a:avLst/>
              <a:gdLst/>
              <a:ahLst/>
              <a:cxnLst/>
              <a:rect l="0" t="0" r="0" b="0"/>
              <a:pathLst>
                <a:path w="24028" h="11163">
                  <a:moveTo>
                    <a:pt x="4165" y="22186"/>
                  </a:moveTo>
                  <a:cubicBezTo>
                    <a:pt x="0" y="20167"/>
                    <a:pt x="5994" y="16751"/>
                    <a:pt x="4165" y="12407"/>
                  </a:cubicBezTo>
                  <a:cubicBezTo>
                    <a:pt x="9690" y="13766"/>
                    <a:pt x="15519" y="14325"/>
                    <a:pt x="19621" y="11023"/>
                  </a:cubicBezTo>
                  <a:cubicBezTo>
                    <a:pt x="24028" y="18732"/>
                    <a:pt x="4267" y="14376"/>
                    <a:pt x="4165" y="221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3" name="Free Form 144"/>
            <p:cNvSpPr/>
            <p:nvPr/>
          </p:nvSpPr>
          <p:spPr>
            <a:xfrm>
              <a:off x="7767048" y="4168971"/>
              <a:ext cx="16865" cy="64262"/>
            </a:xfrm>
            <a:custGeom>
              <a:avLst/>
              <a:gdLst/>
              <a:ahLst/>
              <a:cxnLst/>
              <a:rect l="0" t="0" r="0" b="0"/>
              <a:pathLst>
                <a:path w="16865" h="64262">
                  <a:moveTo>
                    <a:pt x="0" y="75285"/>
                  </a:moveTo>
                  <a:cubicBezTo>
                    <a:pt x="9144" y="66662"/>
                    <a:pt x="11455" y="51282"/>
                    <a:pt x="16865" y="38950"/>
                  </a:cubicBezTo>
                  <a:cubicBezTo>
                    <a:pt x="10680" y="32080"/>
                    <a:pt x="15252" y="14490"/>
                    <a:pt x="5626" y="11023"/>
                  </a:cubicBezTo>
                  <a:cubicBezTo>
                    <a:pt x="12" y="28727"/>
                    <a:pt x="4927" y="56908"/>
                    <a:pt x="0" y="7528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4" name="Free Form 145"/>
            <p:cNvSpPr/>
            <p:nvPr/>
          </p:nvSpPr>
          <p:spPr>
            <a:xfrm>
              <a:off x="7769194" y="4123620"/>
              <a:ext cx="15405" cy="36969"/>
            </a:xfrm>
            <a:custGeom>
              <a:avLst/>
              <a:gdLst/>
              <a:ahLst/>
              <a:cxnLst/>
              <a:rect l="0" t="0" r="0" b="0"/>
              <a:pathLst>
                <a:path w="15405" h="36969">
                  <a:moveTo>
                    <a:pt x="3479" y="47993"/>
                  </a:moveTo>
                  <a:cubicBezTo>
                    <a:pt x="10744" y="40767"/>
                    <a:pt x="15405" y="30988"/>
                    <a:pt x="14719" y="15862"/>
                  </a:cubicBezTo>
                  <a:cubicBezTo>
                    <a:pt x="2260" y="11023"/>
                    <a:pt x="0" y="41694"/>
                    <a:pt x="3479" y="479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5" name="Free Form 146"/>
            <p:cNvSpPr/>
            <p:nvPr/>
          </p:nvSpPr>
          <p:spPr>
            <a:xfrm>
              <a:off x="7814838" y="2457519"/>
              <a:ext cx="9499" cy="16904"/>
            </a:xfrm>
            <a:custGeom>
              <a:avLst/>
              <a:gdLst/>
              <a:ahLst/>
              <a:cxnLst/>
              <a:rect l="0" t="0" r="0" b="0"/>
              <a:pathLst>
                <a:path w="9499" h="16903">
                  <a:moveTo>
                    <a:pt x="8432" y="20955"/>
                  </a:moveTo>
                  <a:cubicBezTo>
                    <a:pt x="3949" y="22047"/>
                    <a:pt x="4521" y="11023"/>
                    <a:pt x="0" y="16751"/>
                  </a:cubicBezTo>
                  <a:lnTo>
                    <a:pt x="2832" y="16751"/>
                  </a:lnTo>
                  <a:cubicBezTo>
                    <a:pt x="2578" y="21628"/>
                    <a:pt x="3200" y="25692"/>
                    <a:pt x="5638" y="27927"/>
                  </a:cubicBezTo>
                  <a:cubicBezTo>
                    <a:pt x="3594" y="22631"/>
                    <a:pt x="9499" y="25234"/>
                    <a:pt x="8432" y="209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6" name="Free Form 147"/>
            <p:cNvSpPr/>
            <p:nvPr/>
          </p:nvSpPr>
          <p:spPr>
            <a:xfrm>
              <a:off x="4712469" y="5333612"/>
              <a:ext cx="490639" cy="163906"/>
            </a:xfrm>
            <a:custGeom>
              <a:avLst/>
              <a:gdLst/>
              <a:ahLst/>
              <a:cxnLst/>
              <a:rect l="0" t="0" r="0" b="0"/>
              <a:pathLst>
                <a:path w="490639" h="163906">
                  <a:moveTo>
                    <a:pt x="490639" y="103670"/>
                  </a:moveTo>
                  <a:cubicBezTo>
                    <a:pt x="474408" y="90652"/>
                    <a:pt x="453085" y="70332"/>
                    <a:pt x="424586" y="78536"/>
                  </a:cubicBezTo>
                  <a:cubicBezTo>
                    <a:pt x="411683" y="72720"/>
                    <a:pt x="388365" y="77292"/>
                    <a:pt x="379602" y="67348"/>
                  </a:cubicBezTo>
                  <a:cubicBezTo>
                    <a:pt x="384962" y="59639"/>
                    <a:pt x="408533" y="70027"/>
                    <a:pt x="411924" y="60363"/>
                  </a:cubicBezTo>
                  <a:cubicBezTo>
                    <a:pt x="399694" y="48882"/>
                    <a:pt x="373837" y="65519"/>
                    <a:pt x="358508" y="56184"/>
                  </a:cubicBezTo>
                  <a:cubicBezTo>
                    <a:pt x="354114" y="49390"/>
                    <a:pt x="349491" y="42799"/>
                    <a:pt x="344462" y="36626"/>
                  </a:cubicBezTo>
                  <a:cubicBezTo>
                    <a:pt x="301815" y="39916"/>
                    <a:pt x="269709" y="12484"/>
                    <a:pt x="232003" y="28244"/>
                  </a:cubicBezTo>
                  <a:cubicBezTo>
                    <a:pt x="224281" y="23812"/>
                    <a:pt x="211874" y="24041"/>
                    <a:pt x="199682" y="24041"/>
                  </a:cubicBezTo>
                  <a:cubicBezTo>
                    <a:pt x="196557" y="26962"/>
                    <a:pt x="195745" y="32245"/>
                    <a:pt x="194043" y="36626"/>
                  </a:cubicBezTo>
                  <a:cubicBezTo>
                    <a:pt x="184594" y="35242"/>
                    <a:pt x="172288" y="32296"/>
                    <a:pt x="161721" y="31026"/>
                  </a:cubicBezTo>
                  <a:cubicBezTo>
                    <a:pt x="127228" y="26885"/>
                    <a:pt x="83210" y="11023"/>
                    <a:pt x="63322" y="36626"/>
                  </a:cubicBezTo>
                  <a:cubicBezTo>
                    <a:pt x="82791" y="45224"/>
                    <a:pt x="115442" y="40716"/>
                    <a:pt x="125158" y="58991"/>
                  </a:cubicBezTo>
                  <a:cubicBezTo>
                    <a:pt x="121869" y="95351"/>
                    <a:pt x="161061" y="89446"/>
                    <a:pt x="171576" y="112077"/>
                  </a:cubicBezTo>
                  <a:cubicBezTo>
                    <a:pt x="166941" y="114922"/>
                    <a:pt x="157340" y="112801"/>
                    <a:pt x="150482" y="113449"/>
                  </a:cubicBezTo>
                  <a:cubicBezTo>
                    <a:pt x="134340" y="127774"/>
                    <a:pt x="98082" y="116230"/>
                    <a:pt x="73177" y="117665"/>
                  </a:cubicBezTo>
                  <a:cubicBezTo>
                    <a:pt x="71742" y="114871"/>
                    <a:pt x="67944" y="114477"/>
                    <a:pt x="66141" y="112077"/>
                  </a:cubicBezTo>
                  <a:cubicBezTo>
                    <a:pt x="42075" y="114947"/>
                    <a:pt x="28524" y="105041"/>
                    <a:pt x="8508" y="107861"/>
                  </a:cubicBezTo>
                  <a:cubicBezTo>
                    <a:pt x="5054" y="112903"/>
                    <a:pt x="0" y="117043"/>
                    <a:pt x="2882" y="124637"/>
                  </a:cubicBezTo>
                  <a:cubicBezTo>
                    <a:pt x="22974" y="130746"/>
                    <a:pt x="39268" y="140627"/>
                    <a:pt x="59105" y="146977"/>
                  </a:cubicBezTo>
                  <a:cubicBezTo>
                    <a:pt x="59436" y="145884"/>
                    <a:pt x="60299" y="145364"/>
                    <a:pt x="61912" y="145592"/>
                  </a:cubicBezTo>
                  <a:cubicBezTo>
                    <a:pt x="65430" y="143027"/>
                    <a:pt x="64935" y="136474"/>
                    <a:pt x="70345" y="135813"/>
                  </a:cubicBezTo>
                  <a:cubicBezTo>
                    <a:pt x="94335" y="133591"/>
                    <a:pt x="133743" y="137274"/>
                    <a:pt x="165938" y="135813"/>
                  </a:cubicBezTo>
                  <a:cubicBezTo>
                    <a:pt x="178092" y="135280"/>
                    <a:pt x="190157" y="134950"/>
                    <a:pt x="199682" y="135813"/>
                  </a:cubicBezTo>
                  <a:cubicBezTo>
                    <a:pt x="212521" y="136944"/>
                    <a:pt x="214579" y="142760"/>
                    <a:pt x="223570" y="146977"/>
                  </a:cubicBezTo>
                  <a:cubicBezTo>
                    <a:pt x="226085" y="148170"/>
                    <a:pt x="230111" y="147154"/>
                    <a:pt x="232003" y="148399"/>
                  </a:cubicBezTo>
                  <a:cubicBezTo>
                    <a:pt x="239331" y="153111"/>
                    <a:pt x="242709" y="163398"/>
                    <a:pt x="248869" y="167932"/>
                  </a:cubicBezTo>
                  <a:cubicBezTo>
                    <a:pt x="254025" y="171742"/>
                    <a:pt x="261289" y="171462"/>
                    <a:pt x="265747" y="174929"/>
                  </a:cubicBezTo>
                  <a:cubicBezTo>
                    <a:pt x="273100" y="162217"/>
                    <a:pt x="278066" y="147129"/>
                    <a:pt x="281216" y="130225"/>
                  </a:cubicBezTo>
                  <a:cubicBezTo>
                    <a:pt x="296113" y="131533"/>
                    <a:pt x="301688" y="123583"/>
                    <a:pt x="310730" y="119024"/>
                  </a:cubicBezTo>
                  <a:cubicBezTo>
                    <a:pt x="317969" y="123266"/>
                    <a:pt x="315048" y="128892"/>
                    <a:pt x="319163" y="131610"/>
                  </a:cubicBezTo>
                  <a:cubicBezTo>
                    <a:pt x="325551" y="135839"/>
                    <a:pt x="347472" y="133959"/>
                    <a:pt x="355714" y="130225"/>
                  </a:cubicBezTo>
                  <a:cubicBezTo>
                    <a:pt x="364794" y="126111"/>
                    <a:pt x="368922" y="115138"/>
                    <a:pt x="376796" y="113449"/>
                  </a:cubicBezTo>
                  <a:cubicBezTo>
                    <a:pt x="388048" y="111048"/>
                    <a:pt x="393471" y="116332"/>
                    <a:pt x="402081" y="117665"/>
                  </a:cubicBezTo>
                  <a:cubicBezTo>
                    <a:pt x="424268" y="111417"/>
                    <a:pt x="454405" y="117767"/>
                    <a:pt x="470966" y="126034"/>
                  </a:cubicBezTo>
                  <a:cubicBezTo>
                    <a:pt x="475729" y="116776"/>
                    <a:pt x="489292" y="116281"/>
                    <a:pt x="490639" y="10367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7" name="Free Form 148"/>
            <p:cNvSpPr/>
            <p:nvPr/>
          </p:nvSpPr>
          <p:spPr>
            <a:xfrm>
              <a:off x="7549154" y="3959713"/>
              <a:ext cx="23762" cy="23559"/>
            </a:xfrm>
            <a:custGeom>
              <a:avLst/>
              <a:gdLst/>
              <a:ahLst/>
              <a:cxnLst/>
              <a:rect l="0" t="0" r="0" b="0"/>
              <a:pathLst>
                <a:path w="23761" h="23558">
                  <a:moveTo>
                    <a:pt x="0" y="21894"/>
                  </a:moveTo>
                  <a:lnTo>
                    <a:pt x="0" y="30289"/>
                  </a:lnTo>
                  <a:cubicBezTo>
                    <a:pt x="5041" y="31343"/>
                    <a:pt x="7886" y="34582"/>
                    <a:pt x="15481" y="33070"/>
                  </a:cubicBezTo>
                  <a:cubicBezTo>
                    <a:pt x="15976" y="27063"/>
                    <a:pt x="23761" y="28270"/>
                    <a:pt x="21107" y="19113"/>
                  </a:cubicBezTo>
                  <a:cubicBezTo>
                    <a:pt x="11633" y="11023"/>
                    <a:pt x="11810" y="24460"/>
                    <a:pt x="0" y="218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8" name="Free Form 149"/>
            <p:cNvSpPr/>
            <p:nvPr/>
          </p:nvSpPr>
          <p:spPr>
            <a:xfrm>
              <a:off x="7654602" y="4249997"/>
              <a:ext cx="31382" cy="57290"/>
            </a:xfrm>
            <a:custGeom>
              <a:avLst/>
              <a:gdLst/>
              <a:ahLst/>
              <a:cxnLst/>
              <a:rect l="0" t="0" r="0" b="0"/>
              <a:pathLst>
                <a:path w="31381" h="57289">
                  <a:moveTo>
                    <a:pt x="0" y="50139"/>
                  </a:moveTo>
                  <a:cubicBezTo>
                    <a:pt x="7861" y="53962"/>
                    <a:pt x="8928" y="64541"/>
                    <a:pt x="16865" y="68313"/>
                  </a:cubicBezTo>
                  <a:cubicBezTo>
                    <a:pt x="24587" y="54076"/>
                    <a:pt x="31381" y="31496"/>
                    <a:pt x="28130" y="11023"/>
                  </a:cubicBezTo>
                  <a:cubicBezTo>
                    <a:pt x="18846" y="24180"/>
                    <a:pt x="9182" y="36918"/>
                    <a:pt x="0" y="501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9" name="Free Form 150"/>
            <p:cNvSpPr/>
            <p:nvPr/>
          </p:nvSpPr>
          <p:spPr>
            <a:xfrm>
              <a:off x="7489604" y="5296795"/>
              <a:ext cx="18796" cy="23622"/>
            </a:xfrm>
            <a:custGeom>
              <a:avLst/>
              <a:gdLst/>
              <a:ahLst/>
              <a:cxnLst/>
              <a:rect l="0" t="0" r="0" b="0"/>
              <a:pathLst>
                <a:path w="18796" h="23622">
                  <a:moveTo>
                    <a:pt x="4737" y="32918"/>
                  </a:moveTo>
                  <a:cubicBezTo>
                    <a:pt x="14909" y="34645"/>
                    <a:pt x="16636" y="27978"/>
                    <a:pt x="18796" y="21755"/>
                  </a:cubicBezTo>
                  <a:cubicBezTo>
                    <a:pt x="12992" y="11023"/>
                    <a:pt x="0" y="17602"/>
                    <a:pt x="4737" y="329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0" name="Free Form 151"/>
            <p:cNvSpPr/>
            <p:nvPr/>
          </p:nvSpPr>
          <p:spPr>
            <a:xfrm>
              <a:off x="7590378" y="4279563"/>
              <a:ext cx="25133" cy="26302"/>
            </a:xfrm>
            <a:custGeom>
              <a:avLst/>
              <a:gdLst/>
              <a:ahLst/>
              <a:cxnLst/>
              <a:rect l="0" t="0" r="0" b="0"/>
              <a:pathLst>
                <a:path w="25133" h="26301">
                  <a:moveTo>
                    <a:pt x="19227" y="12179"/>
                  </a:moveTo>
                  <a:cubicBezTo>
                    <a:pt x="0" y="11023"/>
                    <a:pt x="13398" y="34201"/>
                    <a:pt x="19227" y="37325"/>
                  </a:cubicBezTo>
                  <a:cubicBezTo>
                    <a:pt x="25133" y="32156"/>
                    <a:pt x="20967" y="18465"/>
                    <a:pt x="19227" y="121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1" name="Free Form 152"/>
            <p:cNvSpPr/>
            <p:nvPr/>
          </p:nvSpPr>
          <p:spPr>
            <a:xfrm>
              <a:off x="7612438" y="4356157"/>
              <a:ext cx="10338" cy="14503"/>
            </a:xfrm>
            <a:custGeom>
              <a:avLst/>
              <a:gdLst/>
              <a:ahLst/>
              <a:cxnLst/>
              <a:rect l="0" t="0" r="0" b="0"/>
              <a:pathLst>
                <a:path w="10337" h="14503">
                  <a:moveTo>
                    <a:pt x="8432" y="11023"/>
                  </a:moveTo>
                  <a:lnTo>
                    <a:pt x="4216" y="11023"/>
                  </a:lnTo>
                  <a:cubicBezTo>
                    <a:pt x="3251" y="14732"/>
                    <a:pt x="1511" y="17653"/>
                    <a:pt x="0" y="20802"/>
                  </a:cubicBezTo>
                  <a:cubicBezTo>
                    <a:pt x="2400" y="22580"/>
                    <a:pt x="3670" y="25527"/>
                    <a:pt x="8432" y="25006"/>
                  </a:cubicBezTo>
                  <a:cubicBezTo>
                    <a:pt x="7289" y="19177"/>
                    <a:pt x="10337" y="13335"/>
                    <a:pt x="84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2" name="Free Form 153"/>
            <p:cNvSpPr/>
            <p:nvPr/>
          </p:nvSpPr>
          <p:spPr>
            <a:xfrm>
              <a:off x="7637813" y="4304137"/>
              <a:ext cx="14859" cy="18492"/>
            </a:xfrm>
            <a:custGeom>
              <a:avLst/>
              <a:gdLst/>
              <a:ahLst/>
              <a:cxnLst/>
              <a:rect l="0" t="0" r="0" b="0"/>
              <a:pathLst>
                <a:path w="14858" h="18491">
                  <a:moveTo>
                    <a:pt x="5524" y="29514"/>
                  </a:moveTo>
                  <a:cubicBezTo>
                    <a:pt x="11404" y="28790"/>
                    <a:pt x="14858" y="19926"/>
                    <a:pt x="11163" y="14173"/>
                  </a:cubicBezTo>
                  <a:cubicBezTo>
                    <a:pt x="0" y="11023"/>
                    <a:pt x="1536" y="25628"/>
                    <a:pt x="5524" y="295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3" name="Free Form 154"/>
            <p:cNvSpPr/>
            <p:nvPr/>
          </p:nvSpPr>
          <p:spPr>
            <a:xfrm>
              <a:off x="7024860" y="1502111"/>
              <a:ext cx="59042" cy="57277"/>
            </a:xfrm>
            <a:custGeom>
              <a:avLst/>
              <a:gdLst/>
              <a:ahLst/>
              <a:cxnLst/>
              <a:rect l="0" t="0" r="0" b="0"/>
              <a:pathLst>
                <a:path w="59042" h="57276">
                  <a:moveTo>
                    <a:pt x="59042" y="68300"/>
                  </a:moveTo>
                  <a:cubicBezTo>
                    <a:pt x="43408" y="45186"/>
                    <a:pt x="20408" y="29375"/>
                    <a:pt x="0" y="11023"/>
                  </a:cubicBezTo>
                  <a:cubicBezTo>
                    <a:pt x="8509" y="41198"/>
                    <a:pt x="38353" y="50215"/>
                    <a:pt x="59042" y="6830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4" name="Free Form 155"/>
            <p:cNvSpPr/>
            <p:nvPr/>
          </p:nvSpPr>
          <p:spPr>
            <a:xfrm>
              <a:off x="6932086" y="1377270"/>
              <a:ext cx="22505" cy="22873"/>
            </a:xfrm>
            <a:custGeom>
              <a:avLst/>
              <a:gdLst/>
              <a:ahLst/>
              <a:cxnLst/>
              <a:rect l="0" t="0" r="0" b="0"/>
              <a:pathLst>
                <a:path w="22504" h="22872">
                  <a:moveTo>
                    <a:pt x="22504" y="28308"/>
                  </a:moveTo>
                  <a:cubicBezTo>
                    <a:pt x="15290" y="23304"/>
                    <a:pt x="11264" y="11023"/>
                    <a:pt x="0" y="14325"/>
                  </a:cubicBezTo>
                  <a:cubicBezTo>
                    <a:pt x="4597" y="21399"/>
                    <a:pt x="9575" y="28105"/>
                    <a:pt x="15455" y="33896"/>
                  </a:cubicBezTo>
                  <a:cubicBezTo>
                    <a:pt x="12636" y="26885"/>
                    <a:pt x="21856" y="31851"/>
                    <a:pt x="22504" y="283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5" name="Free Form 156"/>
            <p:cNvSpPr/>
            <p:nvPr/>
          </p:nvSpPr>
          <p:spPr>
            <a:xfrm>
              <a:off x="6952533" y="1390364"/>
              <a:ext cx="49860" cy="46571"/>
            </a:xfrm>
            <a:custGeom>
              <a:avLst/>
              <a:gdLst/>
              <a:ahLst/>
              <a:cxnLst/>
              <a:rect l="0" t="0" r="0" b="0"/>
              <a:pathLst>
                <a:path w="49860" h="46570">
                  <a:moveTo>
                    <a:pt x="9080" y="11023"/>
                  </a:moveTo>
                  <a:cubicBezTo>
                    <a:pt x="0" y="21247"/>
                    <a:pt x="18376" y="26390"/>
                    <a:pt x="17513" y="37553"/>
                  </a:cubicBezTo>
                  <a:cubicBezTo>
                    <a:pt x="24980" y="39903"/>
                    <a:pt x="27012" y="47650"/>
                    <a:pt x="38595" y="45935"/>
                  </a:cubicBezTo>
                  <a:cubicBezTo>
                    <a:pt x="40131" y="50038"/>
                    <a:pt x="45542" y="57594"/>
                    <a:pt x="49860" y="54330"/>
                  </a:cubicBezTo>
                  <a:cubicBezTo>
                    <a:pt x="31572" y="44538"/>
                    <a:pt x="25450" y="22682"/>
                    <a:pt x="908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6" name="Free Form 157"/>
            <p:cNvSpPr/>
            <p:nvPr/>
          </p:nvSpPr>
          <p:spPr>
            <a:xfrm>
              <a:off x="7086696" y="1753584"/>
              <a:ext cx="14072" cy="18097"/>
            </a:xfrm>
            <a:custGeom>
              <a:avLst/>
              <a:gdLst/>
              <a:ahLst/>
              <a:cxnLst/>
              <a:rect l="0" t="0" r="0" b="0"/>
              <a:pathLst>
                <a:path w="14071" h="18097">
                  <a:moveTo>
                    <a:pt x="7048" y="22199"/>
                  </a:moveTo>
                  <a:cubicBezTo>
                    <a:pt x="5257" y="22491"/>
                    <a:pt x="5206" y="26365"/>
                    <a:pt x="7048" y="26390"/>
                  </a:cubicBezTo>
                  <a:cubicBezTo>
                    <a:pt x="2336" y="29121"/>
                    <a:pt x="380" y="17208"/>
                    <a:pt x="0" y="11023"/>
                  </a:cubicBezTo>
                  <a:cubicBezTo>
                    <a:pt x="4495" y="16814"/>
                    <a:pt x="12534" y="19062"/>
                    <a:pt x="14071" y="27774"/>
                  </a:cubicBezTo>
                  <a:cubicBezTo>
                    <a:pt x="9880" y="27762"/>
                    <a:pt x="8166" y="25260"/>
                    <a:pt x="7048"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7" name="Free Form 158"/>
            <p:cNvSpPr/>
            <p:nvPr/>
          </p:nvSpPr>
          <p:spPr>
            <a:xfrm>
              <a:off x="7162629" y="1559388"/>
              <a:ext cx="14034" cy="15367"/>
            </a:xfrm>
            <a:custGeom>
              <a:avLst/>
              <a:gdLst/>
              <a:ahLst/>
              <a:cxnLst/>
              <a:rect l="0" t="0" r="0" b="0"/>
              <a:pathLst>
                <a:path w="14033" h="15366">
                  <a:moveTo>
                    <a:pt x="0" y="11023"/>
                  </a:moveTo>
                  <a:cubicBezTo>
                    <a:pt x="5130" y="15684"/>
                    <a:pt x="12153" y="18503"/>
                    <a:pt x="14033" y="26390"/>
                  </a:cubicBezTo>
                  <a:cubicBezTo>
                    <a:pt x="7086" y="23520"/>
                    <a:pt x="4737" y="16078"/>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8" name="Free Form 159"/>
            <p:cNvSpPr/>
            <p:nvPr/>
          </p:nvSpPr>
          <p:spPr>
            <a:xfrm>
              <a:off x="6901975" y="1692878"/>
              <a:ext cx="18034" cy="14592"/>
            </a:xfrm>
            <a:custGeom>
              <a:avLst/>
              <a:gdLst/>
              <a:ahLst/>
              <a:cxnLst/>
              <a:rect l="0" t="0" r="0" b="0"/>
              <a:pathLst>
                <a:path w="18033" h="14592">
                  <a:moveTo>
                    <a:pt x="571" y="11645"/>
                  </a:moveTo>
                  <a:lnTo>
                    <a:pt x="571" y="11709"/>
                  </a:lnTo>
                  <a:cubicBezTo>
                    <a:pt x="2006" y="13385"/>
                    <a:pt x="6769" y="18999"/>
                    <a:pt x="7619" y="21424"/>
                  </a:cubicBezTo>
                  <a:cubicBezTo>
                    <a:pt x="11442" y="21831"/>
                    <a:pt x="18033" y="19456"/>
                    <a:pt x="16052" y="25615"/>
                  </a:cubicBezTo>
                  <a:cubicBezTo>
                    <a:pt x="11163" y="23495"/>
                    <a:pt x="7023" y="20624"/>
                    <a:pt x="571" y="20015"/>
                  </a:cubicBezTo>
                  <a:lnTo>
                    <a:pt x="571" y="11709"/>
                  </a:lnTo>
                  <a:cubicBezTo>
                    <a:pt x="101" y="11150"/>
                    <a:pt x="0" y="11023"/>
                    <a:pt x="571" y="116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9" name="Free Form 160"/>
            <p:cNvSpPr/>
            <p:nvPr/>
          </p:nvSpPr>
          <p:spPr>
            <a:xfrm>
              <a:off x="5267777" y="425684"/>
              <a:ext cx="36550" cy="14186"/>
            </a:xfrm>
            <a:custGeom>
              <a:avLst/>
              <a:gdLst/>
              <a:ahLst/>
              <a:cxnLst/>
              <a:rect l="0" t="0" r="0" b="0"/>
              <a:pathLst>
                <a:path w="36550" h="14185">
                  <a:moveTo>
                    <a:pt x="0" y="14554"/>
                  </a:moveTo>
                  <a:cubicBezTo>
                    <a:pt x="13411" y="11023"/>
                    <a:pt x="25514" y="20866"/>
                    <a:pt x="36550" y="24345"/>
                  </a:cubicBezTo>
                  <a:cubicBezTo>
                    <a:pt x="25831" y="25209"/>
                    <a:pt x="11988" y="17106"/>
                    <a:pt x="0" y="145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0" name="Free Form 161"/>
            <p:cNvSpPr/>
            <p:nvPr/>
          </p:nvSpPr>
          <p:spPr>
            <a:xfrm>
              <a:off x="2608257" y="965676"/>
              <a:ext cx="30924" cy="22339"/>
            </a:xfrm>
            <a:custGeom>
              <a:avLst/>
              <a:gdLst/>
              <a:ahLst/>
              <a:cxnLst/>
              <a:rect l="0" t="0" r="0" b="0"/>
              <a:pathLst>
                <a:path w="30924" h="22339">
                  <a:moveTo>
                    <a:pt x="0" y="33362"/>
                  </a:moveTo>
                  <a:cubicBezTo>
                    <a:pt x="7480" y="23101"/>
                    <a:pt x="21056" y="18897"/>
                    <a:pt x="30924" y="11023"/>
                  </a:cubicBezTo>
                  <a:cubicBezTo>
                    <a:pt x="21501" y="19342"/>
                    <a:pt x="15620" y="31178"/>
                    <a:pt x="0" y="3336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1" name="Free Form 162"/>
            <p:cNvSpPr/>
            <p:nvPr/>
          </p:nvSpPr>
          <p:spPr>
            <a:xfrm>
              <a:off x="7893565" y="2269051"/>
              <a:ext cx="8433" cy="13983"/>
            </a:xfrm>
            <a:custGeom>
              <a:avLst/>
              <a:gdLst/>
              <a:ahLst/>
              <a:cxnLst/>
              <a:rect l="0" t="0" r="0" b="0"/>
              <a:pathLst>
                <a:path w="8432" h="13982">
                  <a:moveTo>
                    <a:pt x="8432" y="25006"/>
                  </a:moveTo>
                  <a:cubicBezTo>
                    <a:pt x="3898" y="22059"/>
                    <a:pt x="825" y="17678"/>
                    <a:pt x="0" y="11023"/>
                  </a:cubicBezTo>
                  <a:cubicBezTo>
                    <a:pt x="6108" y="12395"/>
                    <a:pt x="4724" y="21234"/>
                    <a:pt x="8432" y="25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2" name="Free Form 163"/>
            <p:cNvSpPr/>
            <p:nvPr/>
          </p:nvSpPr>
          <p:spPr>
            <a:xfrm>
              <a:off x="6874441" y="1388979"/>
              <a:ext cx="21107" cy="18136"/>
            </a:xfrm>
            <a:custGeom>
              <a:avLst/>
              <a:gdLst/>
              <a:ahLst/>
              <a:cxnLst/>
              <a:rect l="0" t="0" r="0" b="0"/>
              <a:pathLst>
                <a:path w="21107" h="18135">
                  <a:moveTo>
                    <a:pt x="0" y="13792"/>
                  </a:moveTo>
                  <a:lnTo>
                    <a:pt x="0" y="17983"/>
                  </a:lnTo>
                  <a:cubicBezTo>
                    <a:pt x="10198" y="18135"/>
                    <a:pt x="4597" y="26174"/>
                    <a:pt x="12674" y="29159"/>
                  </a:cubicBezTo>
                  <a:cubicBezTo>
                    <a:pt x="12903" y="27533"/>
                    <a:pt x="14884" y="27647"/>
                    <a:pt x="16865" y="27762"/>
                  </a:cubicBezTo>
                  <a:cubicBezTo>
                    <a:pt x="17094" y="26123"/>
                    <a:pt x="16649" y="23799"/>
                    <a:pt x="18288" y="23571"/>
                  </a:cubicBezTo>
                  <a:cubicBezTo>
                    <a:pt x="18580" y="24663"/>
                    <a:pt x="19456" y="25196"/>
                    <a:pt x="21107" y="24968"/>
                  </a:cubicBezTo>
                  <a:cubicBezTo>
                    <a:pt x="19075" y="19646"/>
                    <a:pt x="18186" y="19532"/>
                    <a:pt x="14071" y="22186"/>
                  </a:cubicBezTo>
                  <a:cubicBezTo>
                    <a:pt x="12204" y="19837"/>
                    <a:pt x="8610" y="19202"/>
                    <a:pt x="9855" y="13792"/>
                  </a:cubicBezTo>
                  <a:cubicBezTo>
                    <a:pt x="6654" y="13119"/>
                    <a:pt x="2679" y="11023"/>
                    <a:pt x="0" y="137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3" name="Free Form 164"/>
            <p:cNvSpPr/>
            <p:nvPr/>
          </p:nvSpPr>
          <p:spPr>
            <a:xfrm>
              <a:off x="7191281" y="1701869"/>
              <a:ext cx="13512" cy="13818"/>
            </a:xfrm>
            <a:custGeom>
              <a:avLst/>
              <a:gdLst/>
              <a:ahLst/>
              <a:cxnLst/>
              <a:rect l="0" t="0" r="0" b="0"/>
              <a:pathLst>
                <a:path w="13512" h="13817">
                  <a:moveTo>
                    <a:pt x="3670" y="11023"/>
                  </a:moveTo>
                  <a:cubicBezTo>
                    <a:pt x="0" y="17195"/>
                    <a:pt x="5232" y="24841"/>
                    <a:pt x="13512" y="23609"/>
                  </a:cubicBezTo>
                  <a:cubicBezTo>
                    <a:pt x="13385" y="16281"/>
                    <a:pt x="8254" y="13919"/>
                    <a:pt x="367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4" name="Free Form 165"/>
            <p:cNvSpPr/>
            <p:nvPr/>
          </p:nvSpPr>
          <p:spPr>
            <a:xfrm>
              <a:off x="4244652" y="4861896"/>
              <a:ext cx="77114" cy="17539"/>
            </a:xfrm>
            <a:custGeom>
              <a:avLst/>
              <a:gdLst/>
              <a:ahLst/>
              <a:cxnLst/>
              <a:rect l="0" t="0" r="0" b="0"/>
              <a:pathLst>
                <a:path w="77114" h="17538">
                  <a:moveTo>
                    <a:pt x="29324" y="11023"/>
                  </a:moveTo>
                  <a:cubicBezTo>
                    <a:pt x="25222" y="13703"/>
                    <a:pt x="16967" y="20980"/>
                    <a:pt x="11049" y="22199"/>
                  </a:cubicBezTo>
                  <a:cubicBezTo>
                    <a:pt x="11125" y="22174"/>
                    <a:pt x="0" y="19316"/>
                    <a:pt x="6832" y="22199"/>
                  </a:cubicBezTo>
                  <a:cubicBezTo>
                    <a:pt x="7924" y="22491"/>
                    <a:pt x="8458" y="23342"/>
                    <a:pt x="8229" y="24980"/>
                  </a:cubicBezTo>
                  <a:cubicBezTo>
                    <a:pt x="17284" y="28562"/>
                    <a:pt x="39331" y="27762"/>
                    <a:pt x="54622" y="24980"/>
                  </a:cubicBezTo>
                  <a:cubicBezTo>
                    <a:pt x="63347" y="23368"/>
                    <a:pt x="76238" y="20459"/>
                    <a:pt x="77114" y="13817"/>
                  </a:cubicBezTo>
                  <a:cubicBezTo>
                    <a:pt x="60858" y="17030"/>
                    <a:pt x="43903" y="13601"/>
                    <a:pt x="2932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5" name="Free Form 166"/>
            <p:cNvSpPr/>
            <p:nvPr/>
          </p:nvSpPr>
          <p:spPr>
            <a:xfrm>
              <a:off x="4322719" y="4850720"/>
              <a:ext cx="67932" cy="78232"/>
            </a:xfrm>
            <a:custGeom>
              <a:avLst/>
              <a:gdLst/>
              <a:ahLst/>
              <a:cxnLst/>
              <a:rect l="0" t="0" r="0" b="0"/>
              <a:pathLst>
                <a:path w="67932" h="78231">
                  <a:moveTo>
                    <a:pt x="457" y="15201"/>
                  </a:moveTo>
                  <a:lnTo>
                    <a:pt x="14503" y="15201"/>
                  </a:lnTo>
                  <a:cubicBezTo>
                    <a:pt x="29756" y="25196"/>
                    <a:pt x="45085" y="35090"/>
                    <a:pt x="59499" y="45935"/>
                  </a:cubicBezTo>
                  <a:cubicBezTo>
                    <a:pt x="58851" y="60655"/>
                    <a:pt x="52730" y="69926"/>
                    <a:pt x="48247" y="80848"/>
                  </a:cubicBezTo>
                  <a:cubicBezTo>
                    <a:pt x="54737" y="81394"/>
                    <a:pt x="55283" y="87858"/>
                    <a:pt x="60883" y="89255"/>
                  </a:cubicBezTo>
                  <a:cubicBezTo>
                    <a:pt x="60515" y="71323"/>
                    <a:pt x="66014" y="65735"/>
                    <a:pt x="67932" y="48742"/>
                  </a:cubicBezTo>
                  <a:cubicBezTo>
                    <a:pt x="50571" y="32931"/>
                    <a:pt x="32880" y="17437"/>
                    <a:pt x="6070" y="11023"/>
                  </a:cubicBezTo>
                  <a:cubicBezTo>
                    <a:pt x="8331" y="16510"/>
                    <a:pt x="0" y="11506"/>
                    <a:pt x="457" y="152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6" name="Free Form 167"/>
            <p:cNvSpPr/>
            <p:nvPr/>
          </p:nvSpPr>
          <p:spPr>
            <a:xfrm>
              <a:off x="4304901" y="4972259"/>
              <a:ext cx="70891" cy="61443"/>
            </a:xfrm>
            <a:custGeom>
              <a:avLst/>
              <a:gdLst/>
              <a:ahLst/>
              <a:cxnLst/>
              <a:rect l="0" t="0" r="0" b="0"/>
              <a:pathLst>
                <a:path w="70891" h="61442">
                  <a:moveTo>
                    <a:pt x="9842" y="43141"/>
                  </a:moveTo>
                  <a:cubicBezTo>
                    <a:pt x="10502" y="46761"/>
                    <a:pt x="18859" y="49923"/>
                    <a:pt x="14046" y="54305"/>
                  </a:cubicBezTo>
                  <a:cubicBezTo>
                    <a:pt x="10071" y="52514"/>
                    <a:pt x="5460" y="46062"/>
                    <a:pt x="0" y="50139"/>
                  </a:cubicBezTo>
                  <a:cubicBezTo>
                    <a:pt x="2476" y="58839"/>
                    <a:pt x="10921" y="61607"/>
                    <a:pt x="22491" y="61290"/>
                  </a:cubicBezTo>
                  <a:cubicBezTo>
                    <a:pt x="25641" y="66090"/>
                    <a:pt x="28600" y="71056"/>
                    <a:pt x="35153" y="72466"/>
                  </a:cubicBezTo>
                  <a:cubicBezTo>
                    <a:pt x="70891" y="60794"/>
                    <a:pt x="36194" y="32029"/>
                    <a:pt x="26708" y="16611"/>
                  </a:cubicBezTo>
                  <a:cubicBezTo>
                    <a:pt x="20104" y="15684"/>
                    <a:pt x="14516" y="13817"/>
                    <a:pt x="9842" y="11023"/>
                  </a:cubicBezTo>
                  <a:cubicBezTo>
                    <a:pt x="12153" y="22174"/>
                    <a:pt x="13741" y="32677"/>
                    <a:pt x="9842" y="4314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7" name="Free Form 168"/>
            <p:cNvSpPr/>
            <p:nvPr/>
          </p:nvSpPr>
          <p:spPr>
            <a:xfrm>
              <a:off x="4370966" y="4982660"/>
              <a:ext cx="16853" cy="11824"/>
            </a:xfrm>
            <a:custGeom>
              <a:avLst/>
              <a:gdLst/>
              <a:ahLst/>
              <a:cxnLst/>
              <a:rect l="0" t="0" r="0" b="0"/>
              <a:pathLst>
                <a:path w="16852" h="11823">
                  <a:moveTo>
                    <a:pt x="16852" y="15989"/>
                  </a:moveTo>
                  <a:cubicBezTo>
                    <a:pt x="11963" y="13220"/>
                    <a:pt x="7835" y="11023"/>
                    <a:pt x="1409" y="13169"/>
                  </a:cubicBezTo>
                  <a:cubicBezTo>
                    <a:pt x="0" y="22847"/>
                    <a:pt x="12839" y="17183"/>
                    <a:pt x="16852" y="159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8" name="Free Form 169"/>
            <p:cNvSpPr/>
            <p:nvPr/>
          </p:nvSpPr>
          <p:spPr>
            <a:xfrm>
              <a:off x="4345655" y="5037905"/>
              <a:ext cx="47003" cy="40501"/>
            </a:xfrm>
            <a:custGeom>
              <a:avLst/>
              <a:gdLst/>
              <a:ahLst/>
              <a:cxnLst/>
              <a:rect l="0" t="0" r="0" b="0"/>
              <a:pathLst>
                <a:path w="47002" h="40500">
                  <a:moveTo>
                    <a:pt x="19685" y="11023"/>
                  </a:moveTo>
                  <a:cubicBezTo>
                    <a:pt x="15113" y="13931"/>
                    <a:pt x="7200" y="22936"/>
                    <a:pt x="2832" y="13804"/>
                  </a:cubicBezTo>
                  <a:lnTo>
                    <a:pt x="2832" y="16611"/>
                  </a:lnTo>
                  <a:cubicBezTo>
                    <a:pt x="1727" y="16941"/>
                    <a:pt x="50" y="16662"/>
                    <a:pt x="0" y="18008"/>
                  </a:cubicBezTo>
                  <a:cubicBezTo>
                    <a:pt x="11912" y="24803"/>
                    <a:pt x="14605" y="40767"/>
                    <a:pt x="28130" y="45948"/>
                  </a:cubicBezTo>
                  <a:cubicBezTo>
                    <a:pt x="26492" y="48006"/>
                    <a:pt x="26492" y="49466"/>
                    <a:pt x="28130" y="51523"/>
                  </a:cubicBezTo>
                  <a:cubicBezTo>
                    <a:pt x="47002" y="51460"/>
                    <a:pt x="39395" y="19100"/>
                    <a:pt x="26720" y="18008"/>
                  </a:cubicBezTo>
                  <a:cubicBezTo>
                    <a:pt x="27711" y="23634"/>
                    <a:pt x="25374" y="26009"/>
                    <a:pt x="19685" y="24980"/>
                  </a:cubicBezTo>
                  <a:cubicBezTo>
                    <a:pt x="17310" y="18059"/>
                    <a:pt x="26835" y="14185"/>
                    <a:pt x="1968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9" name="Free Form 170"/>
            <p:cNvSpPr/>
            <p:nvPr/>
          </p:nvSpPr>
          <p:spPr>
            <a:xfrm>
              <a:off x="3828384" y="5086229"/>
              <a:ext cx="882053" cy="262014"/>
            </a:xfrm>
            <a:custGeom>
              <a:avLst/>
              <a:gdLst/>
              <a:ahLst/>
              <a:cxnLst/>
              <a:rect l="0" t="0" r="0" b="0"/>
              <a:pathLst>
                <a:path w="882053" h="262013">
                  <a:moveTo>
                    <a:pt x="805446" y="265836"/>
                  </a:moveTo>
                  <a:cubicBezTo>
                    <a:pt x="810882" y="264617"/>
                    <a:pt x="807732" y="271945"/>
                    <a:pt x="813866" y="270040"/>
                  </a:cubicBezTo>
                  <a:cubicBezTo>
                    <a:pt x="833983" y="261150"/>
                    <a:pt x="867981" y="266065"/>
                    <a:pt x="881341" y="250456"/>
                  </a:cubicBezTo>
                  <a:cubicBezTo>
                    <a:pt x="882053" y="246087"/>
                    <a:pt x="874369" y="249961"/>
                    <a:pt x="875728" y="244894"/>
                  </a:cubicBezTo>
                  <a:cubicBezTo>
                    <a:pt x="846797" y="246621"/>
                    <a:pt x="831507" y="222300"/>
                    <a:pt x="806843" y="216966"/>
                  </a:cubicBezTo>
                  <a:cubicBezTo>
                    <a:pt x="788390" y="212953"/>
                    <a:pt x="768146" y="217055"/>
                    <a:pt x="744994" y="212750"/>
                  </a:cubicBezTo>
                  <a:cubicBezTo>
                    <a:pt x="745032" y="208127"/>
                    <a:pt x="747356" y="205816"/>
                    <a:pt x="752030" y="205790"/>
                  </a:cubicBezTo>
                  <a:cubicBezTo>
                    <a:pt x="749465" y="200990"/>
                    <a:pt x="752220" y="199047"/>
                    <a:pt x="752030" y="193192"/>
                  </a:cubicBezTo>
                  <a:cubicBezTo>
                    <a:pt x="743521" y="180873"/>
                    <a:pt x="729818" y="190169"/>
                    <a:pt x="718286" y="189001"/>
                  </a:cubicBezTo>
                  <a:cubicBezTo>
                    <a:pt x="704202" y="187604"/>
                    <a:pt x="693559" y="172770"/>
                    <a:pt x="677532" y="175044"/>
                  </a:cubicBezTo>
                  <a:cubicBezTo>
                    <a:pt x="670687" y="180657"/>
                    <a:pt x="657301" y="175539"/>
                    <a:pt x="656424" y="166687"/>
                  </a:cubicBezTo>
                  <a:cubicBezTo>
                    <a:pt x="640689" y="166979"/>
                    <a:pt x="634873" y="157353"/>
                    <a:pt x="622693" y="154089"/>
                  </a:cubicBezTo>
                  <a:cubicBezTo>
                    <a:pt x="619747" y="155321"/>
                    <a:pt x="618159" y="157924"/>
                    <a:pt x="615670" y="159677"/>
                  </a:cubicBezTo>
                  <a:cubicBezTo>
                    <a:pt x="614159" y="155117"/>
                    <a:pt x="606704" y="156464"/>
                    <a:pt x="607237" y="149885"/>
                  </a:cubicBezTo>
                  <a:cubicBezTo>
                    <a:pt x="613841" y="148920"/>
                    <a:pt x="613549" y="154774"/>
                    <a:pt x="621309" y="152679"/>
                  </a:cubicBezTo>
                  <a:cubicBezTo>
                    <a:pt x="616648" y="140081"/>
                    <a:pt x="599948" y="139458"/>
                    <a:pt x="588975" y="133121"/>
                  </a:cubicBezTo>
                  <a:cubicBezTo>
                    <a:pt x="590461" y="140055"/>
                    <a:pt x="600735" y="138163"/>
                    <a:pt x="600214" y="147116"/>
                  </a:cubicBezTo>
                  <a:cubicBezTo>
                    <a:pt x="590994" y="136232"/>
                    <a:pt x="567829" y="139255"/>
                    <a:pt x="560857" y="126149"/>
                  </a:cubicBezTo>
                  <a:cubicBezTo>
                    <a:pt x="546087" y="125463"/>
                    <a:pt x="541693" y="114452"/>
                    <a:pt x="531342" y="109372"/>
                  </a:cubicBezTo>
                  <a:cubicBezTo>
                    <a:pt x="509981" y="106921"/>
                    <a:pt x="492048" y="92036"/>
                    <a:pt x="469468" y="88404"/>
                  </a:cubicBezTo>
                  <a:cubicBezTo>
                    <a:pt x="449224" y="85191"/>
                    <a:pt x="435419" y="84899"/>
                    <a:pt x="423100" y="77266"/>
                  </a:cubicBezTo>
                  <a:cubicBezTo>
                    <a:pt x="411175" y="69875"/>
                    <a:pt x="404279" y="61315"/>
                    <a:pt x="390766" y="56311"/>
                  </a:cubicBezTo>
                  <a:cubicBezTo>
                    <a:pt x="387540" y="55765"/>
                    <a:pt x="388899" y="50698"/>
                    <a:pt x="386549" y="49314"/>
                  </a:cubicBezTo>
                  <a:cubicBezTo>
                    <a:pt x="379209" y="55968"/>
                    <a:pt x="363512" y="41287"/>
                    <a:pt x="351421" y="47917"/>
                  </a:cubicBezTo>
                  <a:cubicBezTo>
                    <a:pt x="334581" y="40487"/>
                    <a:pt x="317296" y="19939"/>
                    <a:pt x="292366" y="29743"/>
                  </a:cubicBezTo>
                  <a:cubicBezTo>
                    <a:pt x="286867" y="25920"/>
                    <a:pt x="275932" y="27444"/>
                    <a:pt x="272694" y="21374"/>
                  </a:cubicBezTo>
                  <a:cubicBezTo>
                    <a:pt x="267322" y="23952"/>
                    <a:pt x="259918" y="24523"/>
                    <a:pt x="253022" y="25552"/>
                  </a:cubicBezTo>
                  <a:cubicBezTo>
                    <a:pt x="237413" y="12065"/>
                    <a:pt x="193700" y="11023"/>
                    <a:pt x="170078" y="18580"/>
                  </a:cubicBezTo>
                  <a:cubicBezTo>
                    <a:pt x="117093" y="19964"/>
                    <a:pt x="62128" y="20307"/>
                    <a:pt x="36550" y="52108"/>
                  </a:cubicBezTo>
                  <a:cubicBezTo>
                    <a:pt x="33896" y="65874"/>
                    <a:pt x="43624" y="67398"/>
                    <a:pt x="44983" y="77266"/>
                  </a:cubicBezTo>
                  <a:cubicBezTo>
                    <a:pt x="28333" y="70332"/>
                    <a:pt x="14287" y="81813"/>
                    <a:pt x="0" y="80035"/>
                  </a:cubicBezTo>
                  <a:cubicBezTo>
                    <a:pt x="4775" y="92532"/>
                    <a:pt x="19088" y="80314"/>
                    <a:pt x="30924" y="82829"/>
                  </a:cubicBezTo>
                  <a:cubicBezTo>
                    <a:pt x="34023" y="86271"/>
                    <a:pt x="36067" y="90754"/>
                    <a:pt x="40754" y="92621"/>
                  </a:cubicBezTo>
                  <a:cubicBezTo>
                    <a:pt x="46697" y="86423"/>
                    <a:pt x="61290" y="88785"/>
                    <a:pt x="70281" y="85636"/>
                  </a:cubicBezTo>
                  <a:cubicBezTo>
                    <a:pt x="69265" y="64706"/>
                    <a:pt x="99021" y="70281"/>
                    <a:pt x="113842" y="74472"/>
                  </a:cubicBezTo>
                  <a:cubicBezTo>
                    <a:pt x="121996" y="71869"/>
                    <a:pt x="124917" y="64681"/>
                    <a:pt x="130721" y="60477"/>
                  </a:cubicBezTo>
                  <a:cubicBezTo>
                    <a:pt x="155549" y="42545"/>
                    <a:pt x="195770" y="43967"/>
                    <a:pt x="227698" y="52108"/>
                  </a:cubicBezTo>
                  <a:cubicBezTo>
                    <a:pt x="238721" y="54940"/>
                    <a:pt x="246926" y="54914"/>
                    <a:pt x="250202" y="64681"/>
                  </a:cubicBezTo>
                  <a:cubicBezTo>
                    <a:pt x="244792" y="72809"/>
                    <a:pt x="225590" y="67221"/>
                    <a:pt x="213664" y="68846"/>
                  </a:cubicBezTo>
                  <a:cubicBezTo>
                    <a:pt x="228168" y="88887"/>
                    <a:pt x="268617" y="83146"/>
                    <a:pt x="289560" y="96799"/>
                  </a:cubicBezTo>
                  <a:cubicBezTo>
                    <a:pt x="293535" y="97053"/>
                    <a:pt x="288404" y="88201"/>
                    <a:pt x="292366" y="88404"/>
                  </a:cubicBezTo>
                  <a:cubicBezTo>
                    <a:pt x="305396" y="99682"/>
                    <a:pt x="328802" y="109118"/>
                    <a:pt x="351421" y="102387"/>
                  </a:cubicBezTo>
                  <a:cubicBezTo>
                    <a:pt x="356120" y="107696"/>
                    <a:pt x="362153" y="114122"/>
                    <a:pt x="371081" y="119151"/>
                  </a:cubicBezTo>
                  <a:cubicBezTo>
                    <a:pt x="378269" y="123202"/>
                    <a:pt x="389940" y="128041"/>
                    <a:pt x="394982" y="130327"/>
                  </a:cubicBezTo>
                  <a:cubicBezTo>
                    <a:pt x="399605" y="132448"/>
                    <a:pt x="407187" y="130683"/>
                    <a:pt x="413270" y="131737"/>
                  </a:cubicBezTo>
                  <a:cubicBezTo>
                    <a:pt x="423862" y="133565"/>
                    <a:pt x="443077" y="145376"/>
                    <a:pt x="452615" y="147116"/>
                  </a:cubicBezTo>
                  <a:cubicBezTo>
                    <a:pt x="466547" y="146989"/>
                    <a:pt x="474332" y="140766"/>
                    <a:pt x="490562" y="142900"/>
                  </a:cubicBezTo>
                  <a:cubicBezTo>
                    <a:pt x="496023" y="148666"/>
                    <a:pt x="504329" y="151574"/>
                    <a:pt x="510247" y="156883"/>
                  </a:cubicBezTo>
                  <a:cubicBezTo>
                    <a:pt x="523684" y="198678"/>
                    <a:pt x="568159" y="216408"/>
                    <a:pt x="624103" y="211366"/>
                  </a:cubicBezTo>
                  <a:cubicBezTo>
                    <a:pt x="626910" y="221615"/>
                    <a:pt x="637209" y="224396"/>
                    <a:pt x="640968" y="233730"/>
                  </a:cubicBezTo>
                  <a:cubicBezTo>
                    <a:pt x="633463" y="250583"/>
                    <a:pt x="595604" y="244297"/>
                    <a:pt x="601611" y="270040"/>
                  </a:cubicBezTo>
                  <a:cubicBezTo>
                    <a:pt x="644220" y="271868"/>
                    <a:pt x="675779" y="262699"/>
                    <a:pt x="718286" y="264464"/>
                  </a:cubicBezTo>
                  <a:cubicBezTo>
                    <a:pt x="741934" y="258838"/>
                    <a:pt x="769492" y="273037"/>
                    <a:pt x="798410" y="271424"/>
                  </a:cubicBezTo>
                  <a:cubicBezTo>
                    <a:pt x="801382" y="270192"/>
                    <a:pt x="800849" y="265468"/>
                    <a:pt x="805446" y="26583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0" name="Free Form 171"/>
            <p:cNvSpPr/>
            <p:nvPr/>
          </p:nvSpPr>
          <p:spPr>
            <a:xfrm>
              <a:off x="4382218" y="5190140"/>
              <a:ext cx="22492" cy="17094"/>
            </a:xfrm>
            <a:custGeom>
              <a:avLst/>
              <a:gdLst/>
              <a:ahLst/>
              <a:cxnLst/>
              <a:rect l="0" t="0" r="0" b="0"/>
              <a:pathLst>
                <a:path w="22491" h="17094">
                  <a:moveTo>
                    <a:pt x="22491" y="19431"/>
                  </a:moveTo>
                  <a:cubicBezTo>
                    <a:pt x="18859" y="12788"/>
                    <a:pt x="10058" y="11277"/>
                    <a:pt x="0" y="11023"/>
                  </a:cubicBezTo>
                  <a:cubicBezTo>
                    <a:pt x="1930" y="18783"/>
                    <a:pt x="17081" y="28117"/>
                    <a:pt x="22491" y="194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1" name="Free Form 172"/>
            <p:cNvSpPr/>
            <p:nvPr/>
          </p:nvSpPr>
          <p:spPr>
            <a:xfrm>
              <a:off x="4671791" y="5160841"/>
              <a:ext cx="41402" cy="29299"/>
            </a:xfrm>
            <a:custGeom>
              <a:avLst/>
              <a:gdLst/>
              <a:ahLst/>
              <a:cxnLst/>
              <a:rect l="0" t="0" r="0" b="0"/>
              <a:pathLst>
                <a:path w="41402" h="29298">
                  <a:moveTo>
                    <a:pt x="0" y="40322"/>
                  </a:moveTo>
                  <a:cubicBezTo>
                    <a:pt x="16548" y="39700"/>
                    <a:pt x="41402" y="14071"/>
                    <a:pt x="11239" y="11023"/>
                  </a:cubicBezTo>
                  <a:cubicBezTo>
                    <a:pt x="8762" y="20002"/>
                    <a:pt x="19519" y="15824"/>
                    <a:pt x="19672" y="22186"/>
                  </a:cubicBezTo>
                  <a:cubicBezTo>
                    <a:pt x="12064" y="27203"/>
                    <a:pt x="6045" y="33820"/>
                    <a:pt x="0" y="4032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2" name="Free Form 173"/>
            <p:cNvSpPr/>
            <p:nvPr/>
          </p:nvSpPr>
          <p:spPr>
            <a:xfrm>
              <a:off x="4449693" y="4252791"/>
              <a:ext cx="12739" cy="19723"/>
            </a:xfrm>
            <a:custGeom>
              <a:avLst/>
              <a:gdLst/>
              <a:ahLst/>
              <a:cxnLst/>
              <a:rect l="0" t="0" r="0" b="0"/>
              <a:pathLst>
                <a:path w="12738" h="19723">
                  <a:moveTo>
                    <a:pt x="12649" y="11023"/>
                  </a:moveTo>
                  <a:lnTo>
                    <a:pt x="8432" y="11023"/>
                  </a:lnTo>
                  <a:cubicBezTo>
                    <a:pt x="10642" y="22542"/>
                    <a:pt x="2324" y="23583"/>
                    <a:pt x="0" y="30581"/>
                  </a:cubicBezTo>
                  <a:cubicBezTo>
                    <a:pt x="10934" y="30746"/>
                    <a:pt x="12738" y="21831"/>
                    <a:pt x="1264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3" name="Free Form 174"/>
            <p:cNvSpPr/>
            <p:nvPr/>
          </p:nvSpPr>
          <p:spPr>
            <a:xfrm>
              <a:off x="4563536" y="5089340"/>
              <a:ext cx="46393" cy="50546"/>
            </a:xfrm>
            <a:custGeom>
              <a:avLst/>
              <a:gdLst/>
              <a:ahLst/>
              <a:cxnLst/>
              <a:rect l="0" t="0" r="0" b="0"/>
              <a:pathLst>
                <a:path w="46393" h="50546">
                  <a:moveTo>
                    <a:pt x="9842" y="16852"/>
                  </a:moveTo>
                  <a:cubicBezTo>
                    <a:pt x="6578" y="16370"/>
                    <a:pt x="3251" y="15951"/>
                    <a:pt x="4216" y="11264"/>
                  </a:cubicBezTo>
                  <a:cubicBezTo>
                    <a:pt x="2565" y="11506"/>
                    <a:pt x="228" y="11023"/>
                    <a:pt x="0" y="12674"/>
                  </a:cubicBezTo>
                  <a:cubicBezTo>
                    <a:pt x="7124" y="22364"/>
                    <a:pt x="13995" y="32308"/>
                    <a:pt x="21094" y="41986"/>
                  </a:cubicBezTo>
                  <a:cubicBezTo>
                    <a:pt x="21640" y="45377"/>
                    <a:pt x="14693" y="41236"/>
                    <a:pt x="16878" y="46202"/>
                  </a:cubicBezTo>
                  <a:cubicBezTo>
                    <a:pt x="28206" y="49834"/>
                    <a:pt x="34582" y="58420"/>
                    <a:pt x="46393" y="61569"/>
                  </a:cubicBezTo>
                  <a:cubicBezTo>
                    <a:pt x="34188" y="46672"/>
                    <a:pt x="15189" y="38569"/>
                    <a:pt x="9842" y="168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4" name="Free Form 175"/>
            <p:cNvSpPr/>
            <p:nvPr/>
          </p:nvSpPr>
          <p:spPr>
            <a:xfrm>
              <a:off x="4424382" y="4956879"/>
              <a:ext cx="47790" cy="25134"/>
            </a:xfrm>
            <a:custGeom>
              <a:avLst/>
              <a:gdLst/>
              <a:ahLst/>
              <a:cxnLst/>
              <a:rect l="0" t="0" r="0" b="0"/>
              <a:pathLst>
                <a:path w="47790" h="25133">
                  <a:moveTo>
                    <a:pt x="47790" y="36156"/>
                  </a:moveTo>
                  <a:cubicBezTo>
                    <a:pt x="34150" y="25514"/>
                    <a:pt x="17386" y="17932"/>
                    <a:pt x="0" y="11023"/>
                  </a:cubicBezTo>
                  <a:cubicBezTo>
                    <a:pt x="12064" y="22313"/>
                    <a:pt x="34810" y="30416"/>
                    <a:pt x="47790" y="3615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5" name="Free Form 176"/>
            <p:cNvSpPr/>
            <p:nvPr/>
          </p:nvSpPr>
          <p:spPr>
            <a:xfrm>
              <a:off x="4518566" y="5022526"/>
              <a:ext cx="32321" cy="34798"/>
            </a:xfrm>
            <a:custGeom>
              <a:avLst/>
              <a:gdLst/>
              <a:ahLst/>
              <a:cxnLst/>
              <a:rect l="0" t="0" r="0" b="0"/>
              <a:pathLst>
                <a:path w="32321" h="34798">
                  <a:moveTo>
                    <a:pt x="23888" y="44564"/>
                  </a:moveTo>
                  <a:cubicBezTo>
                    <a:pt x="28003" y="45821"/>
                    <a:pt x="28206" y="45821"/>
                    <a:pt x="32321" y="44564"/>
                  </a:cubicBezTo>
                  <a:cubicBezTo>
                    <a:pt x="28701" y="27190"/>
                    <a:pt x="12534" y="14859"/>
                    <a:pt x="0" y="11023"/>
                  </a:cubicBezTo>
                  <a:cubicBezTo>
                    <a:pt x="8813" y="20408"/>
                    <a:pt x="17767" y="29692"/>
                    <a:pt x="26708" y="38963"/>
                  </a:cubicBezTo>
                  <a:cubicBezTo>
                    <a:pt x="22479" y="37566"/>
                    <a:pt x="24218" y="42087"/>
                    <a:pt x="23888" y="4456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6" name="Free Form 177"/>
            <p:cNvSpPr/>
            <p:nvPr/>
          </p:nvSpPr>
          <p:spPr>
            <a:xfrm>
              <a:off x="4468591" y="4990420"/>
              <a:ext cx="15354" cy="26530"/>
            </a:xfrm>
            <a:custGeom>
              <a:avLst/>
              <a:gdLst/>
              <a:ahLst/>
              <a:cxnLst/>
              <a:rect l="0" t="0" r="0" b="0"/>
              <a:pathLst>
                <a:path w="15354" h="26530">
                  <a:moveTo>
                    <a:pt x="6400" y="11023"/>
                  </a:moveTo>
                  <a:cubicBezTo>
                    <a:pt x="4902" y="20599"/>
                    <a:pt x="0" y="34226"/>
                    <a:pt x="10617" y="37553"/>
                  </a:cubicBezTo>
                  <a:cubicBezTo>
                    <a:pt x="7467" y="29552"/>
                    <a:pt x="15354" y="15189"/>
                    <a:pt x="640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7" name="Free Form 178"/>
            <p:cNvSpPr/>
            <p:nvPr/>
          </p:nvSpPr>
          <p:spPr>
            <a:xfrm>
              <a:off x="4507313" y="5085403"/>
              <a:ext cx="22492" cy="13983"/>
            </a:xfrm>
            <a:custGeom>
              <a:avLst/>
              <a:gdLst/>
              <a:ahLst/>
              <a:cxnLst/>
              <a:rect l="0" t="0" r="0" b="0"/>
              <a:pathLst>
                <a:path w="22491" h="13982">
                  <a:moveTo>
                    <a:pt x="22491" y="25006"/>
                  </a:moveTo>
                  <a:cubicBezTo>
                    <a:pt x="16344" y="18986"/>
                    <a:pt x="7581" y="15621"/>
                    <a:pt x="0" y="11023"/>
                  </a:cubicBezTo>
                  <a:cubicBezTo>
                    <a:pt x="1752" y="20447"/>
                    <a:pt x="15951" y="24955"/>
                    <a:pt x="22491" y="25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8" name="Free Form 179"/>
            <p:cNvSpPr/>
            <p:nvPr/>
          </p:nvSpPr>
          <p:spPr>
            <a:xfrm>
              <a:off x="4320357" y="5152967"/>
              <a:ext cx="63246" cy="35814"/>
            </a:xfrm>
            <a:custGeom>
              <a:avLst/>
              <a:gdLst/>
              <a:ahLst/>
              <a:cxnLst/>
              <a:rect l="0" t="0" r="0" b="0"/>
              <a:pathLst>
                <a:path w="63245" h="35814">
                  <a:moveTo>
                    <a:pt x="0" y="17475"/>
                  </a:moveTo>
                  <a:cubicBezTo>
                    <a:pt x="8420" y="22656"/>
                    <a:pt x="17627" y="21399"/>
                    <a:pt x="25298" y="24472"/>
                  </a:cubicBezTo>
                  <a:cubicBezTo>
                    <a:pt x="32245" y="27279"/>
                    <a:pt x="37236" y="34721"/>
                    <a:pt x="46380" y="32854"/>
                  </a:cubicBezTo>
                  <a:cubicBezTo>
                    <a:pt x="50101" y="39420"/>
                    <a:pt x="53428" y="46342"/>
                    <a:pt x="63245" y="46837"/>
                  </a:cubicBezTo>
                  <a:cubicBezTo>
                    <a:pt x="55041" y="34048"/>
                    <a:pt x="42557" y="25514"/>
                    <a:pt x="25298" y="21666"/>
                  </a:cubicBezTo>
                  <a:cubicBezTo>
                    <a:pt x="24282" y="12420"/>
                    <a:pt x="4660" y="11023"/>
                    <a:pt x="0" y="174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9" name="Free Form 180"/>
            <p:cNvSpPr/>
            <p:nvPr/>
          </p:nvSpPr>
          <p:spPr>
            <a:xfrm>
              <a:off x="4803922" y="5406447"/>
              <a:ext cx="40754" cy="19812"/>
            </a:xfrm>
            <a:custGeom>
              <a:avLst/>
              <a:gdLst/>
              <a:ahLst/>
              <a:cxnLst/>
              <a:rect l="0" t="0" r="0" b="0"/>
              <a:pathLst>
                <a:path w="40754" h="19812">
                  <a:moveTo>
                    <a:pt x="0" y="16878"/>
                  </a:moveTo>
                  <a:cubicBezTo>
                    <a:pt x="10934" y="24142"/>
                    <a:pt x="25247" y="28092"/>
                    <a:pt x="40754" y="30835"/>
                  </a:cubicBezTo>
                  <a:cubicBezTo>
                    <a:pt x="35636" y="19532"/>
                    <a:pt x="13042" y="11023"/>
                    <a:pt x="0" y="168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0" name="Free Form 181"/>
            <p:cNvSpPr/>
            <p:nvPr/>
          </p:nvSpPr>
          <p:spPr>
            <a:xfrm>
              <a:off x="4817968" y="5334438"/>
              <a:ext cx="16878" cy="7823"/>
            </a:xfrm>
            <a:custGeom>
              <a:avLst/>
              <a:gdLst/>
              <a:ahLst/>
              <a:cxnLst/>
              <a:rect l="0" t="0" r="0" b="0"/>
              <a:pathLst>
                <a:path w="16878" h="7823">
                  <a:moveTo>
                    <a:pt x="0" y="13449"/>
                  </a:moveTo>
                  <a:cubicBezTo>
                    <a:pt x="342" y="18745"/>
                    <a:pt x="13246" y="18846"/>
                    <a:pt x="16878" y="16256"/>
                  </a:cubicBezTo>
                  <a:cubicBezTo>
                    <a:pt x="13906" y="12192"/>
                    <a:pt x="5384" y="11023"/>
                    <a:pt x="0" y="134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1" name="Free Form 182"/>
            <p:cNvSpPr/>
            <p:nvPr/>
          </p:nvSpPr>
          <p:spPr>
            <a:xfrm>
              <a:off x="4826909" y="5217814"/>
              <a:ext cx="14643" cy="8420"/>
            </a:xfrm>
            <a:custGeom>
              <a:avLst/>
              <a:gdLst/>
              <a:ahLst/>
              <a:cxnLst/>
              <a:rect l="0" t="0" r="0" b="0"/>
              <a:pathLst>
                <a:path w="14643" h="8420">
                  <a:moveTo>
                    <a:pt x="13550" y="12738"/>
                  </a:moveTo>
                  <a:cubicBezTo>
                    <a:pt x="8242" y="13792"/>
                    <a:pt x="6832" y="11023"/>
                    <a:pt x="2286" y="11315"/>
                  </a:cubicBezTo>
                  <a:cubicBezTo>
                    <a:pt x="0" y="18199"/>
                    <a:pt x="14643" y="19443"/>
                    <a:pt x="13550" y="127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2" name="Free Form 183"/>
            <p:cNvSpPr/>
            <p:nvPr/>
          </p:nvSpPr>
          <p:spPr>
            <a:xfrm>
              <a:off x="5180617" y="5451328"/>
              <a:ext cx="12814" cy="6808"/>
            </a:xfrm>
            <a:custGeom>
              <a:avLst/>
              <a:gdLst/>
              <a:ahLst/>
              <a:cxnLst/>
              <a:rect l="0" t="0" r="0" b="0"/>
              <a:pathLst>
                <a:path w="12814" h="6807">
                  <a:moveTo>
                    <a:pt x="0" y="13893"/>
                  </a:moveTo>
                  <a:cubicBezTo>
                    <a:pt x="1206" y="17830"/>
                    <a:pt x="7607" y="16586"/>
                    <a:pt x="12661" y="16687"/>
                  </a:cubicBezTo>
                  <a:cubicBezTo>
                    <a:pt x="12814" y="12268"/>
                    <a:pt x="2565" y="11023"/>
                    <a:pt x="0" y="138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3" name="Free Form 184"/>
            <p:cNvSpPr/>
            <p:nvPr/>
          </p:nvSpPr>
          <p:spPr>
            <a:xfrm>
              <a:off x="4752487" y="5174799"/>
              <a:ext cx="30327" cy="11188"/>
            </a:xfrm>
            <a:custGeom>
              <a:avLst/>
              <a:gdLst/>
              <a:ahLst/>
              <a:cxnLst/>
              <a:rect l="0" t="0" r="0" b="0"/>
              <a:pathLst>
                <a:path w="30327" h="11188">
                  <a:moveTo>
                    <a:pt x="30327" y="22212"/>
                  </a:moveTo>
                  <a:cubicBezTo>
                    <a:pt x="28244" y="11239"/>
                    <a:pt x="9182" y="17145"/>
                    <a:pt x="2222" y="11023"/>
                  </a:cubicBezTo>
                  <a:cubicBezTo>
                    <a:pt x="0" y="21348"/>
                    <a:pt x="21221" y="18681"/>
                    <a:pt x="30327"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4" name="Free Form 185"/>
            <p:cNvSpPr/>
            <p:nvPr/>
          </p:nvSpPr>
          <p:spPr>
            <a:xfrm>
              <a:off x="4777214" y="3826935"/>
              <a:ext cx="18415" cy="18834"/>
            </a:xfrm>
            <a:custGeom>
              <a:avLst/>
              <a:gdLst/>
              <a:ahLst/>
              <a:cxnLst/>
              <a:rect l="0" t="0" r="0" b="0"/>
              <a:pathLst>
                <a:path w="18415" h="18834">
                  <a:moveTo>
                    <a:pt x="0" y="27559"/>
                  </a:moveTo>
                  <a:cubicBezTo>
                    <a:pt x="3683" y="29857"/>
                    <a:pt x="12242" y="27355"/>
                    <a:pt x="16865" y="26149"/>
                  </a:cubicBezTo>
                  <a:cubicBezTo>
                    <a:pt x="18415" y="11023"/>
                    <a:pt x="2501" y="22339"/>
                    <a:pt x="0" y="275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5" name="Free Form 186"/>
            <p:cNvSpPr/>
            <p:nvPr/>
          </p:nvSpPr>
          <p:spPr>
            <a:xfrm>
              <a:off x="4733399" y="5253031"/>
              <a:ext cx="49644" cy="26530"/>
            </a:xfrm>
            <a:custGeom>
              <a:avLst/>
              <a:gdLst/>
              <a:ahLst/>
              <a:cxnLst/>
              <a:rect l="0" t="0" r="0" b="0"/>
              <a:pathLst>
                <a:path w="49644" h="26530">
                  <a:moveTo>
                    <a:pt x="228" y="30607"/>
                  </a:moveTo>
                  <a:cubicBezTo>
                    <a:pt x="0" y="34518"/>
                    <a:pt x="4445" y="33832"/>
                    <a:pt x="4445" y="37553"/>
                  </a:cubicBezTo>
                  <a:cubicBezTo>
                    <a:pt x="19519" y="36258"/>
                    <a:pt x="35153" y="35483"/>
                    <a:pt x="48018" y="31978"/>
                  </a:cubicBezTo>
                  <a:cubicBezTo>
                    <a:pt x="49580" y="26073"/>
                    <a:pt x="49644" y="18694"/>
                    <a:pt x="49415" y="11023"/>
                  </a:cubicBezTo>
                  <a:cubicBezTo>
                    <a:pt x="42024" y="17081"/>
                    <a:pt x="29629" y="26123"/>
                    <a:pt x="18503" y="16624"/>
                  </a:cubicBezTo>
                  <a:cubicBezTo>
                    <a:pt x="11633" y="20510"/>
                    <a:pt x="1371" y="21018"/>
                    <a:pt x="228" y="306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6" name="Free Form 187"/>
            <p:cNvSpPr/>
            <p:nvPr/>
          </p:nvSpPr>
          <p:spPr>
            <a:xfrm>
              <a:off x="4141833" y="5356231"/>
              <a:ext cx="21094" cy="10020"/>
            </a:xfrm>
            <a:custGeom>
              <a:avLst/>
              <a:gdLst/>
              <a:ahLst/>
              <a:cxnLst/>
              <a:rect l="0" t="0" r="0" b="0"/>
              <a:pathLst>
                <a:path w="21094" h="10020">
                  <a:moveTo>
                    <a:pt x="0" y="18199"/>
                  </a:moveTo>
                  <a:cubicBezTo>
                    <a:pt x="5207" y="20459"/>
                    <a:pt x="19303" y="21043"/>
                    <a:pt x="21094" y="15405"/>
                  </a:cubicBezTo>
                  <a:cubicBezTo>
                    <a:pt x="14287" y="11023"/>
                    <a:pt x="6426" y="17564"/>
                    <a:pt x="0" y="18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7" name="Free Form 188"/>
            <p:cNvSpPr/>
            <p:nvPr/>
          </p:nvSpPr>
          <p:spPr>
            <a:xfrm>
              <a:off x="3971754" y="5165439"/>
              <a:ext cx="46381" cy="42596"/>
            </a:xfrm>
            <a:custGeom>
              <a:avLst/>
              <a:gdLst/>
              <a:ahLst/>
              <a:cxnLst/>
              <a:rect l="0" t="0" r="0" b="0"/>
              <a:pathLst>
                <a:path w="46380" h="42595">
                  <a:moveTo>
                    <a:pt x="0" y="41338"/>
                  </a:moveTo>
                  <a:cubicBezTo>
                    <a:pt x="8267" y="52336"/>
                    <a:pt x="32118" y="53619"/>
                    <a:pt x="46380" y="46939"/>
                  </a:cubicBezTo>
                  <a:cubicBezTo>
                    <a:pt x="43891" y="27000"/>
                    <a:pt x="24206" y="11023"/>
                    <a:pt x="1409" y="20383"/>
                  </a:cubicBezTo>
                  <a:cubicBezTo>
                    <a:pt x="584" y="30975"/>
                    <a:pt x="9918" y="31470"/>
                    <a:pt x="8432" y="42735"/>
                  </a:cubicBezTo>
                  <a:cubicBezTo>
                    <a:pt x="5308" y="43357"/>
                    <a:pt x="812" y="38417"/>
                    <a:pt x="0" y="413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8" name="Free Form 189"/>
            <p:cNvSpPr/>
            <p:nvPr/>
          </p:nvSpPr>
          <p:spPr>
            <a:xfrm>
              <a:off x="4816546" y="3842061"/>
              <a:ext cx="12928" cy="9106"/>
            </a:xfrm>
            <a:custGeom>
              <a:avLst/>
              <a:gdLst/>
              <a:ahLst/>
              <a:cxnLst/>
              <a:rect l="0" t="0" r="0" b="0"/>
              <a:pathLst>
                <a:path w="12928" h="9105">
                  <a:moveTo>
                    <a:pt x="9855" y="11023"/>
                  </a:moveTo>
                  <a:cubicBezTo>
                    <a:pt x="9969" y="16751"/>
                    <a:pt x="3200" y="15582"/>
                    <a:pt x="0" y="18021"/>
                  </a:cubicBezTo>
                  <a:cubicBezTo>
                    <a:pt x="2286" y="20129"/>
                    <a:pt x="10401" y="20129"/>
                    <a:pt x="12649" y="18021"/>
                  </a:cubicBezTo>
                  <a:cubicBezTo>
                    <a:pt x="12877" y="14554"/>
                    <a:pt x="12928" y="11226"/>
                    <a:pt x="985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9" name="Free Form 190"/>
            <p:cNvSpPr/>
            <p:nvPr/>
          </p:nvSpPr>
          <p:spPr>
            <a:xfrm>
              <a:off x="4401891" y="5428583"/>
              <a:ext cx="182740" cy="59131"/>
            </a:xfrm>
            <a:custGeom>
              <a:avLst/>
              <a:gdLst/>
              <a:ahLst/>
              <a:cxnLst/>
              <a:rect l="0" t="0" r="0" b="0"/>
              <a:pathLst>
                <a:path w="182740" h="59131">
                  <a:moveTo>
                    <a:pt x="132130" y="53428"/>
                  </a:moveTo>
                  <a:cubicBezTo>
                    <a:pt x="142836" y="59232"/>
                    <a:pt x="169570" y="67767"/>
                    <a:pt x="182740" y="57594"/>
                  </a:cubicBezTo>
                  <a:cubicBezTo>
                    <a:pt x="172377" y="50698"/>
                    <a:pt x="161112" y="40754"/>
                    <a:pt x="146189" y="36639"/>
                  </a:cubicBezTo>
                  <a:cubicBezTo>
                    <a:pt x="128143" y="31711"/>
                    <a:pt x="105549" y="23063"/>
                    <a:pt x="89966" y="19900"/>
                  </a:cubicBezTo>
                  <a:cubicBezTo>
                    <a:pt x="60947" y="13970"/>
                    <a:pt x="15633" y="11023"/>
                    <a:pt x="0" y="31064"/>
                  </a:cubicBezTo>
                  <a:cubicBezTo>
                    <a:pt x="11988" y="37833"/>
                    <a:pt x="24244" y="35598"/>
                    <a:pt x="36537" y="42227"/>
                  </a:cubicBezTo>
                  <a:cubicBezTo>
                    <a:pt x="41757" y="45021"/>
                    <a:pt x="45186" y="53352"/>
                    <a:pt x="50596" y="56210"/>
                  </a:cubicBezTo>
                  <a:cubicBezTo>
                    <a:pt x="67983" y="65379"/>
                    <a:pt x="90398" y="57785"/>
                    <a:pt x="106832" y="70154"/>
                  </a:cubicBezTo>
                  <a:cubicBezTo>
                    <a:pt x="107226" y="65925"/>
                    <a:pt x="102323" y="64731"/>
                    <a:pt x="105422" y="61798"/>
                  </a:cubicBezTo>
                  <a:cubicBezTo>
                    <a:pt x="119291" y="63944"/>
                    <a:pt x="126504" y="59448"/>
                    <a:pt x="132130" y="534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0" name="Free Form 191"/>
            <p:cNvSpPr/>
            <p:nvPr/>
          </p:nvSpPr>
          <p:spPr>
            <a:xfrm>
              <a:off x="6569425" y="6428720"/>
              <a:ext cx="28131" cy="17374"/>
            </a:xfrm>
            <a:custGeom>
              <a:avLst/>
              <a:gdLst/>
              <a:ahLst/>
              <a:cxnLst/>
              <a:rect l="0" t="0" r="0" b="0"/>
              <a:pathLst>
                <a:path w="28130" h="17373">
                  <a:moveTo>
                    <a:pt x="28130" y="12992"/>
                  </a:moveTo>
                  <a:cubicBezTo>
                    <a:pt x="17208" y="11023"/>
                    <a:pt x="711" y="12865"/>
                    <a:pt x="0" y="28397"/>
                  </a:cubicBezTo>
                  <a:cubicBezTo>
                    <a:pt x="11531" y="25425"/>
                    <a:pt x="26568" y="25895"/>
                    <a:pt x="28130" y="129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1" name="Free Form 192"/>
            <p:cNvSpPr/>
            <p:nvPr/>
          </p:nvSpPr>
          <p:spPr>
            <a:xfrm>
              <a:off x="6555353" y="6379546"/>
              <a:ext cx="16891" cy="13437"/>
            </a:xfrm>
            <a:custGeom>
              <a:avLst/>
              <a:gdLst/>
              <a:ahLst/>
              <a:cxnLst/>
              <a:rect l="0" t="0" r="0" b="0"/>
              <a:pathLst>
                <a:path w="16891" h="13436">
                  <a:moveTo>
                    <a:pt x="0" y="18872"/>
                  </a:moveTo>
                  <a:lnTo>
                    <a:pt x="0" y="24460"/>
                  </a:lnTo>
                  <a:cubicBezTo>
                    <a:pt x="8788" y="23406"/>
                    <a:pt x="14338" y="19138"/>
                    <a:pt x="16891" y="11887"/>
                  </a:cubicBezTo>
                  <a:cubicBezTo>
                    <a:pt x="8039" y="11023"/>
                    <a:pt x="7200" y="18097"/>
                    <a:pt x="0" y="1887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2" name="Free Form 193"/>
            <p:cNvSpPr/>
            <p:nvPr/>
          </p:nvSpPr>
          <p:spPr>
            <a:xfrm>
              <a:off x="6525077" y="6408350"/>
              <a:ext cx="18008" cy="27940"/>
            </a:xfrm>
            <a:custGeom>
              <a:avLst/>
              <a:gdLst/>
              <a:ahLst/>
              <a:cxnLst/>
              <a:rect l="0" t="0" r="0" b="0"/>
              <a:pathLst>
                <a:path w="18008" h="27939">
                  <a:moveTo>
                    <a:pt x="13436" y="11023"/>
                  </a:moveTo>
                  <a:cubicBezTo>
                    <a:pt x="9893" y="21005"/>
                    <a:pt x="0" y="24663"/>
                    <a:pt x="787" y="38963"/>
                  </a:cubicBezTo>
                  <a:cubicBezTo>
                    <a:pt x="11277" y="37757"/>
                    <a:pt x="11150" y="26047"/>
                    <a:pt x="17627" y="20815"/>
                  </a:cubicBezTo>
                  <a:cubicBezTo>
                    <a:pt x="16421" y="17348"/>
                    <a:pt x="18008" y="11125"/>
                    <a:pt x="1343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3" name="Free Form 194"/>
            <p:cNvSpPr/>
            <p:nvPr/>
          </p:nvSpPr>
          <p:spPr>
            <a:xfrm>
              <a:off x="6514599" y="6437687"/>
              <a:ext cx="11265" cy="15379"/>
            </a:xfrm>
            <a:custGeom>
              <a:avLst/>
              <a:gdLst/>
              <a:ahLst/>
              <a:cxnLst/>
              <a:rect l="0" t="0" r="0" b="0"/>
              <a:pathLst>
                <a:path w="11264" h="15379">
                  <a:moveTo>
                    <a:pt x="0" y="15227"/>
                  </a:moveTo>
                  <a:lnTo>
                    <a:pt x="0" y="24993"/>
                  </a:lnTo>
                  <a:cubicBezTo>
                    <a:pt x="2463" y="24879"/>
                    <a:pt x="4368" y="25298"/>
                    <a:pt x="5613" y="26403"/>
                  </a:cubicBezTo>
                  <a:cubicBezTo>
                    <a:pt x="5880" y="22453"/>
                    <a:pt x="10223" y="22555"/>
                    <a:pt x="11264" y="19431"/>
                  </a:cubicBezTo>
                  <a:cubicBezTo>
                    <a:pt x="8890" y="16649"/>
                    <a:pt x="9359" y="11049"/>
                    <a:pt x="4216" y="11023"/>
                  </a:cubicBezTo>
                  <a:cubicBezTo>
                    <a:pt x="5194" y="14782"/>
                    <a:pt x="1320" y="13716"/>
                    <a:pt x="0" y="152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4" name="Free Form 195"/>
            <p:cNvSpPr/>
            <p:nvPr/>
          </p:nvSpPr>
          <p:spPr>
            <a:xfrm>
              <a:off x="6530080" y="6410166"/>
              <a:ext cx="56211" cy="35928"/>
            </a:xfrm>
            <a:custGeom>
              <a:avLst/>
              <a:gdLst/>
              <a:ahLst/>
              <a:cxnLst/>
              <a:rect l="0" t="0" r="0" b="0"/>
              <a:pathLst>
                <a:path w="56210" h="35928">
                  <a:moveTo>
                    <a:pt x="25272" y="46951"/>
                  </a:moveTo>
                  <a:cubicBezTo>
                    <a:pt x="36614" y="38138"/>
                    <a:pt x="47904" y="29349"/>
                    <a:pt x="56210" y="17589"/>
                  </a:cubicBezTo>
                  <a:cubicBezTo>
                    <a:pt x="45821" y="11023"/>
                    <a:pt x="33020" y="23660"/>
                    <a:pt x="22478" y="25971"/>
                  </a:cubicBezTo>
                  <a:cubicBezTo>
                    <a:pt x="23215" y="23926"/>
                    <a:pt x="24561" y="22466"/>
                    <a:pt x="25272" y="20370"/>
                  </a:cubicBezTo>
                  <a:cubicBezTo>
                    <a:pt x="15798" y="26784"/>
                    <a:pt x="6222" y="33134"/>
                    <a:pt x="0" y="42748"/>
                  </a:cubicBezTo>
                  <a:cubicBezTo>
                    <a:pt x="6134" y="46405"/>
                    <a:pt x="21005" y="41376"/>
                    <a:pt x="25272" y="469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5" name="Free Form 196"/>
            <p:cNvSpPr/>
            <p:nvPr/>
          </p:nvSpPr>
          <p:spPr>
            <a:xfrm>
              <a:off x="6544127" y="6396348"/>
              <a:ext cx="22491" cy="24587"/>
            </a:xfrm>
            <a:custGeom>
              <a:avLst/>
              <a:gdLst/>
              <a:ahLst/>
              <a:cxnLst/>
              <a:rect l="0" t="0" r="0" b="0"/>
              <a:pathLst>
                <a:path w="22491" h="24587">
                  <a:moveTo>
                    <a:pt x="0" y="35610"/>
                  </a:moveTo>
                  <a:cubicBezTo>
                    <a:pt x="10020" y="30226"/>
                    <a:pt x="20408" y="25133"/>
                    <a:pt x="22491" y="11849"/>
                  </a:cubicBezTo>
                  <a:cubicBezTo>
                    <a:pt x="6197" y="11023"/>
                    <a:pt x="4330" y="24536"/>
                    <a:pt x="0" y="3561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6" name="Free Form 197"/>
            <p:cNvSpPr/>
            <p:nvPr/>
          </p:nvSpPr>
          <p:spPr>
            <a:xfrm>
              <a:off x="6564193" y="6298101"/>
              <a:ext cx="14922" cy="18593"/>
            </a:xfrm>
            <a:custGeom>
              <a:avLst/>
              <a:gdLst/>
              <a:ahLst/>
              <a:cxnLst/>
              <a:rect l="0" t="0" r="0" b="0"/>
              <a:pathLst>
                <a:path w="14922" h="18592">
                  <a:moveTo>
                    <a:pt x="2425" y="26289"/>
                  </a:moveTo>
                  <a:cubicBezTo>
                    <a:pt x="9296" y="29616"/>
                    <a:pt x="14922" y="24028"/>
                    <a:pt x="13665" y="15113"/>
                  </a:cubicBezTo>
                  <a:cubicBezTo>
                    <a:pt x="7035" y="11023"/>
                    <a:pt x="0" y="16903"/>
                    <a:pt x="2425" y="262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7" name="Free Form 198"/>
            <p:cNvSpPr/>
            <p:nvPr/>
          </p:nvSpPr>
          <p:spPr>
            <a:xfrm>
              <a:off x="6808045" y="1799672"/>
              <a:ext cx="42507" cy="36322"/>
            </a:xfrm>
            <a:custGeom>
              <a:avLst/>
              <a:gdLst/>
              <a:ahLst/>
              <a:cxnLst/>
              <a:rect l="0" t="0" r="0" b="0"/>
              <a:pathLst>
                <a:path w="42506" h="36322">
                  <a:moveTo>
                    <a:pt x="4559" y="22212"/>
                  </a:moveTo>
                  <a:lnTo>
                    <a:pt x="14389" y="22212"/>
                  </a:lnTo>
                  <a:cubicBezTo>
                    <a:pt x="15951" y="26250"/>
                    <a:pt x="15671" y="32118"/>
                    <a:pt x="17208" y="36169"/>
                  </a:cubicBezTo>
                  <a:cubicBezTo>
                    <a:pt x="22593" y="36868"/>
                    <a:pt x="21704" y="31330"/>
                    <a:pt x="28448" y="33375"/>
                  </a:cubicBezTo>
                  <a:cubicBezTo>
                    <a:pt x="32969" y="38214"/>
                    <a:pt x="35814" y="44678"/>
                    <a:pt x="42506" y="47345"/>
                  </a:cubicBezTo>
                  <a:cubicBezTo>
                    <a:pt x="37452" y="35598"/>
                    <a:pt x="25742" y="30467"/>
                    <a:pt x="20015" y="19405"/>
                  </a:cubicBezTo>
                  <a:cubicBezTo>
                    <a:pt x="9740" y="20307"/>
                    <a:pt x="6197" y="14490"/>
                    <a:pt x="342" y="11023"/>
                  </a:cubicBezTo>
                  <a:cubicBezTo>
                    <a:pt x="0" y="16497"/>
                    <a:pt x="5029" y="16598"/>
                    <a:pt x="4559"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8" name="Free Form 199"/>
            <p:cNvSpPr/>
            <p:nvPr/>
          </p:nvSpPr>
          <p:spPr>
            <a:xfrm>
              <a:off x="5761756" y="5459787"/>
              <a:ext cx="28918" cy="45897"/>
            </a:xfrm>
            <a:custGeom>
              <a:avLst/>
              <a:gdLst/>
              <a:ahLst/>
              <a:cxnLst/>
              <a:rect l="0" t="0" r="0" b="0"/>
              <a:pathLst>
                <a:path w="28917" h="45897">
                  <a:moveTo>
                    <a:pt x="28917" y="11023"/>
                  </a:moveTo>
                  <a:cubicBezTo>
                    <a:pt x="21729" y="13677"/>
                    <a:pt x="11785" y="15455"/>
                    <a:pt x="5041" y="11023"/>
                  </a:cubicBezTo>
                  <a:cubicBezTo>
                    <a:pt x="0" y="20535"/>
                    <a:pt x="12865" y="21005"/>
                    <a:pt x="10668" y="32016"/>
                  </a:cubicBezTo>
                  <a:cubicBezTo>
                    <a:pt x="4051" y="31013"/>
                    <a:pt x="5092" y="37630"/>
                    <a:pt x="812" y="38950"/>
                  </a:cubicBezTo>
                  <a:cubicBezTo>
                    <a:pt x="5384" y="47472"/>
                    <a:pt x="9004" y="56921"/>
                    <a:pt x="23304" y="55740"/>
                  </a:cubicBezTo>
                  <a:cubicBezTo>
                    <a:pt x="25679" y="43141"/>
                    <a:pt x="18021" y="40500"/>
                    <a:pt x="14871" y="33388"/>
                  </a:cubicBezTo>
                  <a:cubicBezTo>
                    <a:pt x="19570" y="25971"/>
                    <a:pt x="28625" y="22821"/>
                    <a:pt x="2891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9" name="Free Form 200"/>
            <p:cNvSpPr/>
            <p:nvPr/>
          </p:nvSpPr>
          <p:spPr>
            <a:xfrm>
              <a:off x="6643911" y="1814950"/>
              <a:ext cx="25793" cy="21044"/>
            </a:xfrm>
            <a:custGeom>
              <a:avLst/>
              <a:gdLst/>
              <a:ahLst/>
              <a:cxnLst/>
              <a:rect l="0" t="0" r="0" b="0"/>
              <a:pathLst>
                <a:path w="25793" h="21043">
                  <a:moveTo>
                    <a:pt x="0" y="19494"/>
                  </a:moveTo>
                  <a:cubicBezTo>
                    <a:pt x="2400" y="24574"/>
                    <a:pt x="13322" y="21170"/>
                    <a:pt x="9842" y="32067"/>
                  </a:cubicBezTo>
                  <a:lnTo>
                    <a:pt x="15481" y="32067"/>
                  </a:lnTo>
                  <a:cubicBezTo>
                    <a:pt x="17094" y="27673"/>
                    <a:pt x="13271" y="28676"/>
                    <a:pt x="12674" y="26479"/>
                  </a:cubicBezTo>
                  <a:cubicBezTo>
                    <a:pt x="17183" y="26187"/>
                    <a:pt x="18605" y="28956"/>
                    <a:pt x="23914" y="27876"/>
                  </a:cubicBezTo>
                  <a:cubicBezTo>
                    <a:pt x="25793" y="20866"/>
                    <a:pt x="17411" y="24079"/>
                    <a:pt x="15481" y="20891"/>
                  </a:cubicBezTo>
                  <a:cubicBezTo>
                    <a:pt x="17983" y="21082"/>
                    <a:pt x="18757" y="19507"/>
                    <a:pt x="18275" y="16700"/>
                  </a:cubicBezTo>
                  <a:cubicBezTo>
                    <a:pt x="13373" y="14605"/>
                    <a:pt x="9944" y="11023"/>
                    <a:pt x="1409" y="12509"/>
                  </a:cubicBezTo>
                  <a:cubicBezTo>
                    <a:pt x="5156" y="18427"/>
                    <a:pt x="1904" y="13919"/>
                    <a:pt x="0" y="194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0" name="Free Form 201"/>
            <p:cNvSpPr/>
            <p:nvPr/>
          </p:nvSpPr>
          <p:spPr>
            <a:xfrm>
              <a:off x="6649537" y="1804168"/>
              <a:ext cx="9855" cy="14503"/>
            </a:xfrm>
            <a:custGeom>
              <a:avLst/>
              <a:gdLst/>
              <a:ahLst/>
              <a:cxnLst/>
              <a:rect l="0" t="0" r="0" b="0"/>
              <a:pathLst>
                <a:path w="9855" h="14503">
                  <a:moveTo>
                    <a:pt x="9855" y="20497"/>
                  </a:moveTo>
                  <a:cubicBezTo>
                    <a:pt x="5664" y="20840"/>
                    <a:pt x="4521" y="11023"/>
                    <a:pt x="0" y="16306"/>
                  </a:cubicBezTo>
                  <a:cubicBezTo>
                    <a:pt x="4127" y="16027"/>
                    <a:pt x="5613" y="25526"/>
                    <a:pt x="9855" y="2049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1" name="Free Form 202"/>
            <p:cNvSpPr/>
            <p:nvPr/>
          </p:nvSpPr>
          <p:spPr>
            <a:xfrm>
              <a:off x="6480868" y="6448850"/>
              <a:ext cx="32347" cy="29058"/>
            </a:xfrm>
            <a:custGeom>
              <a:avLst/>
              <a:gdLst/>
              <a:ahLst/>
              <a:cxnLst/>
              <a:rect l="0" t="0" r="0" b="0"/>
              <a:pathLst>
                <a:path w="32346" h="29057">
                  <a:moveTo>
                    <a:pt x="0" y="37579"/>
                  </a:moveTo>
                  <a:cubicBezTo>
                    <a:pt x="14858" y="40081"/>
                    <a:pt x="23964" y="25196"/>
                    <a:pt x="32346" y="16624"/>
                  </a:cubicBezTo>
                  <a:cubicBezTo>
                    <a:pt x="23761" y="19558"/>
                    <a:pt x="25298" y="12420"/>
                    <a:pt x="21056" y="11023"/>
                  </a:cubicBezTo>
                  <a:cubicBezTo>
                    <a:pt x="21005" y="16078"/>
                    <a:pt x="13614" y="13855"/>
                    <a:pt x="11239" y="16624"/>
                  </a:cubicBezTo>
                  <a:cubicBezTo>
                    <a:pt x="9677" y="21018"/>
                    <a:pt x="11112" y="19773"/>
                    <a:pt x="11239" y="25019"/>
                  </a:cubicBezTo>
                  <a:cubicBezTo>
                    <a:pt x="6553" y="28270"/>
                    <a:pt x="1092" y="30746"/>
                    <a:pt x="0" y="375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2" name="Free Form 203"/>
            <p:cNvSpPr/>
            <p:nvPr/>
          </p:nvSpPr>
          <p:spPr>
            <a:xfrm>
              <a:off x="6273934" y="1095584"/>
              <a:ext cx="14364" cy="8382"/>
            </a:xfrm>
            <a:custGeom>
              <a:avLst/>
              <a:gdLst/>
              <a:ahLst/>
              <a:cxnLst/>
              <a:rect l="0" t="0" r="0" b="0"/>
              <a:pathLst>
                <a:path w="14363" h="8381">
                  <a:moveTo>
                    <a:pt x="304" y="11023"/>
                  </a:moveTo>
                  <a:cubicBezTo>
                    <a:pt x="0" y="15976"/>
                    <a:pt x="6883" y="13779"/>
                    <a:pt x="5930" y="19405"/>
                  </a:cubicBezTo>
                  <a:lnTo>
                    <a:pt x="14363" y="19405"/>
                  </a:lnTo>
                  <a:cubicBezTo>
                    <a:pt x="11798" y="14503"/>
                    <a:pt x="7010" y="11811"/>
                    <a:pt x="30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3" name="Free Form 204"/>
            <p:cNvSpPr/>
            <p:nvPr/>
          </p:nvSpPr>
          <p:spPr>
            <a:xfrm>
              <a:off x="3260491" y="4523416"/>
              <a:ext cx="21069" cy="15405"/>
            </a:xfrm>
            <a:custGeom>
              <a:avLst/>
              <a:gdLst/>
              <a:ahLst/>
              <a:cxnLst/>
              <a:rect l="0" t="0" r="0" b="0"/>
              <a:pathLst>
                <a:path w="21069" h="15405">
                  <a:moveTo>
                    <a:pt x="0" y="12839"/>
                  </a:moveTo>
                  <a:cubicBezTo>
                    <a:pt x="952" y="19177"/>
                    <a:pt x="14884" y="26428"/>
                    <a:pt x="19685" y="19799"/>
                  </a:cubicBezTo>
                  <a:cubicBezTo>
                    <a:pt x="21069" y="15100"/>
                    <a:pt x="9804" y="11023"/>
                    <a:pt x="0" y="128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4" name="Free Form 205"/>
            <p:cNvSpPr/>
            <p:nvPr/>
          </p:nvSpPr>
          <p:spPr>
            <a:xfrm>
              <a:off x="2845150" y="4786445"/>
              <a:ext cx="13094" cy="40526"/>
            </a:xfrm>
            <a:custGeom>
              <a:avLst/>
              <a:gdLst/>
              <a:ahLst/>
              <a:cxnLst/>
              <a:rect l="0" t="0" r="0" b="0"/>
              <a:pathLst>
                <a:path w="13093" h="40525">
                  <a:moveTo>
                    <a:pt x="3479" y="51549"/>
                  </a:moveTo>
                  <a:cubicBezTo>
                    <a:pt x="3263" y="39052"/>
                    <a:pt x="13093" y="22174"/>
                    <a:pt x="4876" y="11023"/>
                  </a:cubicBezTo>
                  <a:cubicBezTo>
                    <a:pt x="4470" y="23660"/>
                    <a:pt x="0" y="39674"/>
                    <a:pt x="3479" y="515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5" name="Free Form 206"/>
            <p:cNvSpPr/>
            <p:nvPr/>
          </p:nvSpPr>
          <p:spPr>
            <a:xfrm>
              <a:off x="3326556" y="5293848"/>
              <a:ext cx="16866" cy="13755"/>
            </a:xfrm>
            <a:custGeom>
              <a:avLst/>
              <a:gdLst/>
              <a:ahLst/>
              <a:cxnLst/>
              <a:rect l="0" t="0" r="0" b="0"/>
              <a:pathLst>
                <a:path w="16865" h="13754">
                  <a:moveTo>
                    <a:pt x="16865" y="12115"/>
                  </a:moveTo>
                  <a:cubicBezTo>
                    <a:pt x="9664" y="11023"/>
                    <a:pt x="6654" y="14097"/>
                    <a:pt x="0" y="13538"/>
                  </a:cubicBezTo>
                  <a:cubicBezTo>
                    <a:pt x="38" y="24777"/>
                    <a:pt x="14338" y="15430"/>
                    <a:pt x="16865" y="121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6" name="Free Form 207"/>
            <p:cNvSpPr/>
            <p:nvPr/>
          </p:nvSpPr>
          <p:spPr>
            <a:xfrm>
              <a:off x="3769342" y="5515311"/>
              <a:ext cx="19685" cy="8738"/>
            </a:xfrm>
            <a:custGeom>
              <a:avLst/>
              <a:gdLst/>
              <a:ahLst/>
              <a:cxnLst/>
              <a:rect l="0" t="0" r="0" b="0"/>
              <a:pathLst>
                <a:path w="19685" h="8737">
                  <a:moveTo>
                    <a:pt x="0" y="19761"/>
                  </a:moveTo>
                  <a:cubicBezTo>
                    <a:pt x="6172" y="16573"/>
                    <a:pt x="16116" y="17170"/>
                    <a:pt x="19685" y="11391"/>
                  </a:cubicBezTo>
                  <a:cubicBezTo>
                    <a:pt x="9918" y="11023"/>
                    <a:pt x="1524" y="11988"/>
                    <a:pt x="0" y="197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7" name="Free Form 208"/>
            <p:cNvSpPr/>
            <p:nvPr/>
          </p:nvSpPr>
          <p:spPr>
            <a:xfrm>
              <a:off x="3770256" y="4607642"/>
              <a:ext cx="15951" cy="7214"/>
            </a:xfrm>
            <a:custGeom>
              <a:avLst/>
              <a:gdLst/>
              <a:ahLst/>
              <a:cxnLst/>
              <a:rect l="0" t="0" r="0" b="0"/>
              <a:pathLst>
                <a:path w="15951" h="7213">
                  <a:moveTo>
                    <a:pt x="15951" y="11023"/>
                  </a:moveTo>
                  <a:cubicBezTo>
                    <a:pt x="0" y="12623"/>
                    <a:pt x="5613" y="18237"/>
                    <a:pt x="1595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8" name="Free Form 209"/>
            <p:cNvSpPr/>
            <p:nvPr/>
          </p:nvSpPr>
          <p:spPr>
            <a:xfrm>
              <a:off x="3673114" y="5229523"/>
              <a:ext cx="25946" cy="17932"/>
            </a:xfrm>
            <a:custGeom>
              <a:avLst/>
              <a:gdLst/>
              <a:ahLst/>
              <a:cxnLst/>
              <a:rect l="0" t="0" r="0" b="0"/>
              <a:pathLst>
                <a:path w="25946" h="17932">
                  <a:moveTo>
                    <a:pt x="9067" y="28956"/>
                  </a:moveTo>
                  <a:cubicBezTo>
                    <a:pt x="19469" y="28105"/>
                    <a:pt x="24333" y="21780"/>
                    <a:pt x="25946" y="12179"/>
                  </a:cubicBezTo>
                  <a:cubicBezTo>
                    <a:pt x="19011" y="11023"/>
                    <a:pt x="0" y="17970"/>
                    <a:pt x="9067" y="2895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9" name="Free Form 210"/>
            <p:cNvSpPr/>
            <p:nvPr/>
          </p:nvSpPr>
          <p:spPr>
            <a:xfrm>
              <a:off x="6229256" y="1050867"/>
              <a:ext cx="22491" cy="20981"/>
            </a:xfrm>
            <a:custGeom>
              <a:avLst/>
              <a:gdLst/>
              <a:ahLst/>
              <a:cxnLst/>
              <a:rect l="0" t="0" r="0" b="0"/>
              <a:pathLst>
                <a:path w="22491" h="20980">
                  <a:moveTo>
                    <a:pt x="22491" y="32004"/>
                  </a:moveTo>
                  <a:cubicBezTo>
                    <a:pt x="22174" y="18796"/>
                    <a:pt x="8940" y="11023"/>
                    <a:pt x="0" y="11036"/>
                  </a:cubicBezTo>
                  <a:cubicBezTo>
                    <a:pt x="11798" y="13728"/>
                    <a:pt x="10083" y="29895"/>
                    <a:pt x="22491" y="320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0" name="Free Form 211"/>
            <p:cNvSpPr/>
            <p:nvPr/>
          </p:nvSpPr>
          <p:spPr>
            <a:xfrm>
              <a:off x="6219299" y="1757762"/>
              <a:ext cx="249936" cy="219329"/>
            </a:xfrm>
            <a:custGeom>
              <a:avLst/>
              <a:gdLst/>
              <a:ahLst/>
              <a:cxnLst/>
              <a:rect l="0" t="0" r="0" b="0"/>
              <a:pathLst>
                <a:path w="249935" h="219328">
                  <a:moveTo>
                    <a:pt x="2933" y="117182"/>
                  </a:moveTo>
                  <a:lnTo>
                    <a:pt x="14173" y="117182"/>
                  </a:lnTo>
                  <a:lnTo>
                    <a:pt x="14173" y="122783"/>
                  </a:lnTo>
                  <a:cubicBezTo>
                    <a:pt x="23101" y="123215"/>
                    <a:pt x="35064" y="120650"/>
                    <a:pt x="35255" y="129768"/>
                  </a:cubicBezTo>
                  <a:cubicBezTo>
                    <a:pt x="23558" y="132067"/>
                    <a:pt x="12852" y="121615"/>
                    <a:pt x="2933" y="128371"/>
                  </a:cubicBezTo>
                  <a:cubicBezTo>
                    <a:pt x="6972" y="133083"/>
                    <a:pt x="10337" y="134835"/>
                    <a:pt x="4330" y="139547"/>
                  </a:cubicBezTo>
                  <a:cubicBezTo>
                    <a:pt x="12484" y="141046"/>
                    <a:pt x="14312" y="143344"/>
                    <a:pt x="14173" y="150723"/>
                  </a:cubicBezTo>
                  <a:cubicBezTo>
                    <a:pt x="20472" y="152780"/>
                    <a:pt x="18478" y="146634"/>
                    <a:pt x="24015" y="147929"/>
                  </a:cubicBezTo>
                  <a:cubicBezTo>
                    <a:pt x="25666" y="150012"/>
                    <a:pt x="27533" y="151879"/>
                    <a:pt x="29629" y="153504"/>
                  </a:cubicBezTo>
                  <a:cubicBezTo>
                    <a:pt x="23698" y="155067"/>
                    <a:pt x="11341" y="150228"/>
                    <a:pt x="9956" y="156311"/>
                  </a:cubicBezTo>
                  <a:cubicBezTo>
                    <a:pt x="12395" y="159943"/>
                    <a:pt x="21107" y="157327"/>
                    <a:pt x="21196" y="163296"/>
                  </a:cubicBezTo>
                  <a:cubicBezTo>
                    <a:pt x="16827" y="164541"/>
                    <a:pt x="13017" y="166344"/>
                    <a:pt x="14173" y="173075"/>
                  </a:cubicBezTo>
                  <a:cubicBezTo>
                    <a:pt x="26301" y="171538"/>
                    <a:pt x="46774" y="166839"/>
                    <a:pt x="38049" y="153504"/>
                  </a:cubicBezTo>
                  <a:cubicBezTo>
                    <a:pt x="44119" y="155333"/>
                    <a:pt x="42519" y="149555"/>
                    <a:pt x="45097" y="147929"/>
                  </a:cubicBezTo>
                  <a:cubicBezTo>
                    <a:pt x="47307" y="148056"/>
                    <a:pt x="46189" y="151485"/>
                    <a:pt x="49314" y="150723"/>
                  </a:cubicBezTo>
                  <a:cubicBezTo>
                    <a:pt x="49542" y="148640"/>
                    <a:pt x="48793" y="145567"/>
                    <a:pt x="50723" y="145148"/>
                  </a:cubicBezTo>
                  <a:cubicBezTo>
                    <a:pt x="52590" y="147459"/>
                    <a:pt x="58686" y="145605"/>
                    <a:pt x="60566" y="147929"/>
                  </a:cubicBezTo>
                  <a:cubicBezTo>
                    <a:pt x="60794" y="145834"/>
                    <a:pt x="60058" y="142773"/>
                    <a:pt x="61963" y="142341"/>
                  </a:cubicBezTo>
                  <a:cubicBezTo>
                    <a:pt x="64439" y="143154"/>
                    <a:pt x="70230" y="140652"/>
                    <a:pt x="70396" y="143738"/>
                  </a:cubicBezTo>
                  <a:cubicBezTo>
                    <a:pt x="67297" y="150101"/>
                    <a:pt x="64427" y="156464"/>
                    <a:pt x="68999" y="163296"/>
                  </a:cubicBezTo>
                  <a:cubicBezTo>
                    <a:pt x="78981" y="165303"/>
                    <a:pt x="79501" y="157924"/>
                    <a:pt x="85851" y="156311"/>
                  </a:cubicBezTo>
                  <a:cubicBezTo>
                    <a:pt x="91757" y="166776"/>
                    <a:pt x="79654" y="170332"/>
                    <a:pt x="70396" y="170281"/>
                  </a:cubicBezTo>
                  <a:cubicBezTo>
                    <a:pt x="69951" y="173558"/>
                    <a:pt x="68199" y="175514"/>
                    <a:pt x="68999" y="180060"/>
                  </a:cubicBezTo>
                  <a:lnTo>
                    <a:pt x="63372" y="180060"/>
                  </a:lnTo>
                  <a:cubicBezTo>
                    <a:pt x="64452" y="188582"/>
                    <a:pt x="58966" y="190576"/>
                    <a:pt x="53530" y="192633"/>
                  </a:cubicBezTo>
                  <a:cubicBezTo>
                    <a:pt x="51993" y="201142"/>
                    <a:pt x="58394" y="201790"/>
                    <a:pt x="64769" y="202412"/>
                  </a:cubicBezTo>
                  <a:cubicBezTo>
                    <a:pt x="68910" y="188836"/>
                    <a:pt x="80289" y="182448"/>
                    <a:pt x="97104" y="181470"/>
                  </a:cubicBezTo>
                  <a:cubicBezTo>
                    <a:pt x="95605" y="186677"/>
                    <a:pt x="100596" y="185432"/>
                    <a:pt x="99923" y="189826"/>
                  </a:cubicBezTo>
                  <a:cubicBezTo>
                    <a:pt x="104787" y="188709"/>
                    <a:pt x="105321" y="191909"/>
                    <a:pt x="109766" y="191249"/>
                  </a:cubicBezTo>
                  <a:cubicBezTo>
                    <a:pt x="110388" y="185343"/>
                    <a:pt x="107607" y="176060"/>
                    <a:pt x="113982" y="175869"/>
                  </a:cubicBezTo>
                  <a:cubicBezTo>
                    <a:pt x="114680" y="182232"/>
                    <a:pt x="112242" y="196126"/>
                    <a:pt x="121005" y="198221"/>
                  </a:cubicBezTo>
                  <a:cubicBezTo>
                    <a:pt x="123062" y="195605"/>
                    <a:pt x="121056" y="188963"/>
                    <a:pt x="123812" y="187045"/>
                  </a:cubicBezTo>
                  <a:cubicBezTo>
                    <a:pt x="126644" y="191693"/>
                    <a:pt x="123659" y="202107"/>
                    <a:pt x="130848" y="202412"/>
                  </a:cubicBezTo>
                  <a:cubicBezTo>
                    <a:pt x="120154" y="203593"/>
                    <a:pt x="132803" y="208191"/>
                    <a:pt x="132245" y="212191"/>
                  </a:cubicBezTo>
                  <a:cubicBezTo>
                    <a:pt x="126085" y="214515"/>
                    <a:pt x="128892" y="221221"/>
                    <a:pt x="119583" y="217779"/>
                  </a:cubicBezTo>
                  <a:cubicBezTo>
                    <a:pt x="120599" y="224688"/>
                    <a:pt x="124345" y="228879"/>
                    <a:pt x="130848" y="230352"/>
                  </a:cubicBezTo>
                  <a:cubicBezTo>
                    <a:pt x="139407" y="224904"/>
                    <a:pt x="142875" y="214388"/>
                    <a:pt x="154736" y="212191"/>
                  </a:cubicBezTo>
                  <a:cubicBezTo>
                    <a:pt x="155575" y="209296"/>
                    <a:pt x="152996" y="203022"/>
                    <a:pt x="156133" y="202412"/>
                  </a:cubicBezTo>
                  <a:cubicBezTo>
                    <a:pt x="159296" y="203936"/>
                    <a:pt x="158750" y="209130"/>
                    <a:pt x="164566" y="208000"/>
                  </a:cubicBezTo>
                  <a:cubicBezTo>
                    <a:pt x="168452" y="208597"/>
                    <a:pt x="165900" y="202793"/>
                    <a:pt x="168795" y="202412"/>
                  </a:cubicBezTo>
                  <a:cubicBezTo>
                    <a:pt x="171424" y="205320"/>
                    <a:pt x="170459" y="209638"/>
                    <a:pt x="175818" y="206603"/>
                  </a:cubicBezTo>
                  <a:cubicBezTo>
                    <a:pt x="178676" y="202120"/>
                    <a:pt x="170268" y="202234"/>
                    <a:pt x="174434" y="201015"/>
                  </a:cubicBezTo>
                  <a:cubicBezTo>
                    <a:pt x="179120" y="199618"/>
                    <a:pt x="179019" y="202958"/>
                    <a:pt x="178625" y="206603"/>
                  </a:cubicBezTo>
                  <a:cubicBezTo>
                    <a:pt x="183159" y="207225"/>
                    <a:pt x="186245" y="209283"/>
                    <a:pt x="191274" y="209384"/>
                  </a:cubicBezTo>
                  <a:cubicBezTo>
                    <a:pt x="205244" y="197180"/>
                    <a:pt x="238696" y="204381"/>
                    <a:pt x="234861" y="174459"/>
                  </a:cubicBezTo>
                  <a:cubicBezTo>
                    <a:pt x="232549" y="171640"/>
                    <a:pt x="228460" y="170599"/>
                    <a:pt x="227837" y="166077"/>
                  </a:cubicBezTo>
                  <a:cubicBezTo>
                    <a:pt x="229768" y="159245"/>
                    <a:pt x="242544" y="155981"/>
                    <a:pt x="234861" y="147929"/>
                  </a:cubicBezTo>
                  <a:cubicBezTo>
                    <a:pt x="239077" y="147904"/>
                    <a:pt x="243408" y="148056"/>
                    <a:pt x="243293" y="143738"/>
                  </a:cubicBezTo>
                  <a:cubicBezTo>
                    <a:pt x="238010" y="133642"/>
                    <a:pt x="240410" y="115874"/>
                    <a:pt x="237680" y="103225"/>
                  </a:cubicBezTo>
                  <a:cubicBezTo>
                    <a:pt x="239712" y="101066"/>
                    <a:pt x="244881" y="101993"/>
                    <a:pt x="248919" y="101828"/>
                  </a:cubicBezTo>
                  <a:cubicBezTo>
                    <a:pt x="249935" y="86385"/>
                    <a:pt x="239991" y="81838"/>
                    <a:pt x="234861" y="72491"/>
                  </a:cubicBezTo>
                  <a:cubicBezTo>
                    <a:pt x="243611" y="67741"/>
                    <a:pt x="232054" y="60883"/>
                    <a:pt x="232054" y="55727"/>
                  </a:cubicBezTo>
                  <a:cubicBezTo>
                    <a:pt x="229120" y="54889"/>
                    <a:pt x="222821" y="57454"/>
                    <a:pt x="222224" y="54330"/>
                  </a:cubicBezTo>
                  <a:cubicBezTo>
                    <a:pt x="221665" y="49123"/>
                    <a:pt x="230987" y="53746"/>
                    <a:pt x="232054" y="50139"/>
                  </a:cubicBezTo>
                  <a:cubicBezTo>
                    <a:pt x="227507" y="51384"/>
                    <a:pt x="230073" y="45580"/>
                    <a:pt x="227837" y="44551"/>
                  </a:cubicBezTo>
                  <a:cubicBezTo>
                    <a:pt x="217690" y="46456"/>
                    <a:pt x="220027" y="35864"/>
                    <a:pt x="210972" y="40360"/>
                  </a:cubicBezTo>
                  <a:cubicBezTo>
                    <a:pt x="212801" y="32943"/>
                    <a:pt x="205930" y="34163"/>
                    <a:pt x="205333" y="29184"/>
                  </a:cubicBezTo>
                  <a:cubicBezTo>
                    <a:pt x="199262" y="31076"/>
                    <a:pt x="189661" y="29438"/>
                    <a:pt x="185674" y="33375"/>
                  </a:cubicBezTo>
                  <a:cubicBezTo>
                    <a:pt x="183083" y="31750"/>
                    <a:pt x="184683" y="25958"/>
                    <a:pt x="178625" y="27800"/>
                  </a:cubicBezTo>
                  <a:cubicBezTo>
                    <a:pt x="175475" y="28371"/>
                    <a:pt x="178841" y="35445"/>
                    <a:pt x="174434" y="34772"/>
                  </a:cubicBezTo>
                  <a:cubicBezTo>
                    <a:pt x="171157" y="33362"/>
                    <a:pt x="169887" y="29959"/>
                    <a:pt x="170218" y="24993"/>
                  </a:cubicBezTo>
                  <a:cubicBezTo>
                    <a:pt x="164439" y="21767"/>
                    <a:pt x="158038" y="22059"/>
                    <a:pt x="150520" y="23596"/>
                  </a:cubicBezTo>
                  <a:cubicBezTo>
                    <a:pt x="149275" y="17843"/>
                    <a:pt x="144703" y="15405"/>
                    <a:pt x="142087" y="11023"/>
                  </a:cubicBezTo>
                  <a:cubicBezTo>
                    <a:pt x="136651" y="13474"/>
                    <a:pt x="139458" y="23558"/>
                    <a:pt x="143497" y="24993"/>
                  </a:cubicBezTo>
                  <a:cubicBezTo>
                    <a:pt x="130301" y="26936"/>
                    <a:pt x="129463" y="16573"/>
                    <a:pt x="116789" y="18021"/>
                  </a:cubicBezTo>
                  <a:cubicBezTo>
                    <a:pt x="115862" y="22225"/>
                    <a:pt x="112293" y="23799"/>
                    <a:pt x="111150" y="27800"/>
                  </a:cubicBezTo>
                  <a:cubicBezTo>
                    <a:pt x="118084" y="32080"/>
                    <a:pt x="124523" y="36842"/>
                    <a:pt x="128015" y="44551"/>
                  </a:cubicBezTo>
                  <a:cubicBezTo>
                    <a:pt x="121767" y="43459"/>
                    <a:pt x="119583" y="46418"/>
                    <a:pt x="113982" y="45948"/>
                  </a:cubicBezTo>
                  <a:cubicBezTo>
                    <a:pt x="112915" y="55384"/>
                    <a:pt x="119532" y="57200"/>
                    <a:pt x="121005" y="64122"/>
                  </a:cubicBezTo>
                  <a:cubicBezTo>
                    <a:pt x="114350" y="61861"/>
                    <a:pt x="106362" y="60947"/>
                    <a:pt x="97104" y="61315"/>
                  </a:cubicBezTo>
                  <a:cubicBezTo>
                    <a:pt x="99517" y="73825"/>
                    <a:pt x="116382" y="71958"/>
                    <a:pt x="122415" y="80886"/>
                  </a:cubicBezTo>
                  <a:cubicBezTo>
                    <a:pt x="109435" y="78752"/>
                    <a:pt x="99720" y="66344"/>
                    <a:pt x="85851" y="69697"/>
                  </a:cubicBezTo>
                  <a:cubicBezTo>
                    <a:pt x="88455" y="76453"/>
                    <a:pt x="86359" y="79590"/>
                    <a:pt x="83045" y="83667"/>
                  </a:cubicBezTo>
                  <a:cubicBezTo>
                    <a:pt x="87858" y="88671"/>
                    <a:pt x="94538" y="91821"/>
                    <a:pt x="98501" y="97637"/>
                  </a:cubicBezTo>
                  <a:cubicBezTo>
                    <a:pt x="83832" y="100609"/>
                    <a:pt x="74904" y="84442"/>
                    <a:pt x="64769" y="92049"/>
                  </a:cubicBezTo>
                  <a:cubicBezTo>
                    <a:pt x="70916" y="103619"/>
                    <a:pt x="85750" y="106591"/>
                    <a:pt x="91490" y="118592"/>
                  </a:cubicBezTo>
                  <a:cubicBezTo>
                    <a:pt x="84708" y="119176"/>
                    <a:pt x="93141" y="119087"/>
                    <a:pt x="91490" y="122783"/>
                  </a:cubicBezTo>
                  <a:cubicBezTo>
                    <a:pt x="85699" y="122174"/>
                    <a:pt x="82880" y="117068"/>
                    <a:pt x="77419" y="119989"/>
                  </a:cubicBezTo>
                  <a:cubicBezTo>
                    <a:pt x="81546" y="128981"/>
                    <a:pt x="88430" y="130733"/>
                    <a:pt x="88671" y="140944"/>
                  </a:cubicBezTo>
                  <a:cubicBezTo>
                    <a:pt x="81902" y="135102"/>
                    <a:pt x="72783" y="131597"/>
                    <a:pt x="63372" y="128371"/>
                  </a:cubicBezTo>
                  <a:cubicBezTo>
                    <a:pt x="64947" y="123964"/>
                    <a:pt x="63500" y="125209"/>
                    <a:pt x="63372" y="119989"/>
                  </a:cubicBezTo>
                  <a:cubicBezTo>
                    <a:pt x="56514" y="117970"/>
                    <a:pt x="48221" y="105549"/>
                    <a:pt x="42278" y="111607"/>
                  </a:cubicBezTo>
                  <a:cubicBezTo>
                    <a:pt x="34607" y="102704"/>
                    <a:pt x="19418" y="109905"/>
                    <a:pt x="9956" y="103225"/>
                  </a:cubicBezTo>
                  <a:cubicBezTo>
                    <a:pt x="5448" y="106057"/>
                    <a:pt x="0" y="111099"/>
                    <a:pt x="2933" y="11718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1" name="Free Form 212"/>
            <p:cNvSpPr/>
            <p:nvPr/>
          </p:nvSpPr>
          <p:spPr>
            <a:xfrm>
              <a:off x="4653503" y="5147240"/>
              <a:ext cx="21095" cy="14338"/>
            </a:xfrm>
            <a:custGeom>
              <a:avLst/>
              <a:gdLst/>
              <a:ahLst/>
              <a:cxnLst/>
              <a:rect l="0" t="0" r="0" b="0"/>
              <a:pathLst>
                <a:path w="21094" h="14338">
                  <a:moveTo>
                    <a:pt x="0" y="14833"/>
                  </a:moveTo>
                  <a:cubicBezTo>
                    <a:pt x="6845" y="18275"/>
                    <a:pt x="10020" y="25361"/>
                    <a:pt x="21094" y="24625"/>
                  </a:cubicBezTo>
                  <a:cubicBezTo>
                    <a:pt x="18008" y="18351"/>
                    <a:pt x="8559" y="11023"/>
                    <a:pt x="0" y="148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2" name="Free Form 213"/>
            <p:cNvSpPr/>
            <p:nvPr/>
          </p:nvSpPr>
          <p:spPr>
            <a:xfrm>
              <a:off x="6189898" y="1488725"/>
              <a:ext cx="16117" cy="26238"/>
            </a:xfrm>
            <a:custGeom>
              <a:avLst/>
              <a:gdLst/>
              <a:ahLst/>
              <a:cxnLst/>
              <a:rect l="0" t="0" r="0" b="0"/>
              <a:pathLst>
                <a:path w="16116" h="26238">
                  <a:moveTo>
                    <a:pt x="0" y="13233"/>
                  </a:moveTo>
                  <a:cubicBezTo>
                    <a:pt x="4203" y="18859"/>
                    <a:pt x="2959" y="37261"/>
                    <a:pt x="11252" y="34188"/>
                  </a:cubicBezTo>
                  <a:cubicBezTo>
                    <a:pt x="4495" y="28194"/>
                    <a:pt x="16116" y="11023"/>
                    <a:pt x="0" y="132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3" name="Free Form 214"/>
            <p:cNvSpPr/>
            <p:nvPr/>
          </p:nvSpPr>
          <p:spPr>
            <a:xfrm>
              <a:off x="2920321" y="4540129"/>
              <a:ext cx="22479" cy="11633"/>
            </a:xfrm>
            <a:custGeom>
              <a:avLst/>
              <a:gdLst/>
              <a:ahLst/>
              <a:cxnLst/>
              <a:rect l="0" t="0" r="0" b="0"/>
              <a:pathLst>
                <a:path w="22479" h="11633">
                  <a:moveTo>
                    <a:pt x="0" y="22656"/>
                  </a:moveTo>
                  <a:cubicBezTo>
                    <a:pt x="6769" y="18173"/>
                    <a:pt x="17500" y="17691"/>
                    <a:pt x="22479" y="11468"/>
                  </a:cubicBezTo>
                  <a:cubicBezTo>
                    <a:pt x="12661" y="11023"/>
                    <a:pt x="7823" y="15532"/>
                    <a:pt x="0" y="1704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4" name="Free Form 215"/>
            <p:cNvSpPr/>
            <p:nvPr/>
          </p:nvSpPr>
          <p:spPr>
            <a:xfrm>
              <a:off x="2383353" y="1751260"/>
              <a:ext cx="21526" cy="12090"/>
            </a:xfrm>
            <a:custGeom>
              <a:avLst/>
              <a:gdLst/>
              <a:ahLst/>
              <a:cxnLst/>
              <a:rect l="0" t="0" r="0" b="0"/>
              <a:pathLst>
                <a:path w="21526" h="12090">
                  <a:moveTo>
                    <a:pt x="0" y="18923"/>
                  </a:moveTo>
                  <a:cubicBezTo>
                    <a:pt x="9588" y="17322"/>
                    <a:pt x="13462" y="21374"/>
                    <a:pt x="19672" y="23114"/>
                  </a:cubicBezTo>
                  <a:cubicBezTo>
                    <a:pt x="21526" y="18783"/>
                    <a:pt x="19291" y="19126"/>
                    <a:pt x="19672" y="13347"/>
                  </a:cubicBezTo>
                  <a:cubicBezTo>
                    <a:pt x="10934" y="11023"/>
                    <a:pt x="4787" y="13868"/>
                    <a:pt x="0" y="189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5" name="Free Form 216"/>
            <p:cNvSpPr/>
            <p:nvPr/>
          </p:nvSpPr>
          <p:spPr>
            <a:xfrm>
              <a:off x="2276215" y="2178259"/>
              <a:ext cx="31242" cy="29337"/>
            </a:xfrm>
            <a:custGeom>
              <a:avLst/>
              <a:gdLst/>
              <a:ahLst/>
              <a:cxnLst/>
              <a:rect l="0" t="0" r="0" b="0"/>
              <a:pathLst>
                <a:path w="31242" h="29336">
                  <a:moveTo>
                    <a:pt x="5930" y="40360"/>
                  </a:moveTo>
                  <a:cubicBezTo>
                    <a:pt x="15036" y="31254"/>
                    <a:pt x="21132" y="19164"/>
                    <a:pt x="31242" y="11023"/>
                  </a:cubicBezTo>
                  <a:cubicBezTo>
                    <a:pt x="18491" y="14922"/>
                    <a:pt x="0" y="27139"/>
                    <a:pt x="5930" y="403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6" name="Free Form 217"/>
            <p:cNvSpPr/>
            <p:nvPr/>
          </p:nvSpPr>
          <p:spPr>
            <a:xfrm>
              <a:off x="2130331" y="1500244"/>
              <a:ext cx="15455" cy="8458"/>
            </a:xfrm>
            <a:custGeom>
              <a:avLst/>
              <a:gdLst/>
              <a:ahLst/>
              <a:cxnLst/>
              <a:rect l="0" t="0" r="0" b="0"/>
              <a:pathLst>
                <a:path w="15455" h="8458">
                  <a:moveTo>
                    <a:pt x="15455" y="17081"/>
                  </a:moveTo>
                  <a:cubicBezTo>
                    <a:pt x="13436" y="12115"/>
                    <a:pt x="7493" y="11023"/>
                    <a:pt x="0" y="11493"/>
                  </a:cubicBezTo>
                  <a:lnTo>
                    <a:pt x="0" y="17081"/>
                  </a:lnTo>
                  <a:cubicBezTo>
                    <a:pt x="4775" y="19481"/>
                    <a:pt x="10312" y="18059"/>
                    <a:pt x="15455" y="170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7" name="Free Form 218"/>
            <p:cNvSpPr/>
            <p:nvPr/>
          </p:nvSpPr>
          <p:spPr>
            <a:xfrm>
              <a:off x="2192192" y="1356836"/>
              <a:ext cx="37935" cy="35585"/>
            </a:xfrm>
            <a:custGeom>
              <a:avLst/>
              <a:gdLst/>
              <a:ahLst/>
              <a:cxnLst/>
              <a:rect l="0" t="0" r="0" b="0"/>
              <a:pathLst>
                <a:path w="37934" h="35585">
                  <a:moveTo>
                    <a:pt x="0" y="37553"/>
                  </a:moveTo>
                  <a:cubicBezTo>
                    <a:pt x="6311" y="36868"/>
                    <a:pt x="9791" y="39001"/>
                    <a:pt x="8432" y="45935"/>
                  </a:cubicBezTo>
                  <a:cubicBezTo>
                    <a:pt x="23621" y="46609"/>
                    <a:pt x="31178" y="39674"/>
                    <a:pt x="37934" y="31965"/>
                  </a:cubicBezTo>
                  <a:cubicBezTo>
                    <a:pt x="37490" y="28689"/>
                    <a:pt x="35725" y="26720"/>
                    <a:pt x="36537" y="22186"/>
                  </a:cubicBezTo>
                  <a:cubicBezTo>
                    <a:pt x="33223" y="22212"/>
                    <a:pt x="32397" y="19786"/>
                    <a:pt x="28105" y="20789"/>
                  </a:cubicBezTo>
                  <a:cubicBezTo>
                    <a:pt x="27647" y="17513"/>
                    <a:pt x="25882" y="15557"/>
                    <a:pt x="26695" y="11023"/>
                  </a:cubicBezTo>
                  <a:cubicBezTo>
                    <a:pt x="9182" y="11290"/>
                    <a:pt x="10083" y="29895"/>
                    <a:pt x="0" y="3755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8" name="Free Form 219"/>
            <p:cNvSpPr/>
            <p:nvPr/>
          </p:nvSpPr>
          <p:spPr>
            <a:xfrm>
              <a:off x="2349621" y="1183595"/>
              <a:ext cx="40679" cy="60084"/>
            </a:xfrm>
            <a:custGeom>
              <a:avLst/>
              <a:gdLst/>
              <a:ahLst/>
              <a:cxnLst/>
              <a:rect l="0" t="0" r="0" b="0"/>
              <a:pathLst>
                <a:path w="40678" h="60083">
                  <a:moveTo>
                    <a:pt x="36537" y="37579"/>
                  </a:moveTo>
                  <a:cubicBezTo>
                    <a:pt x="22529" y="30556"/>
                    <a:pt x="40678" y="18453"/>
                    <a:pt x="37947" y="11023"/>
                  </a:cubicBezTo>
                  <a:cubicBezTo>
                    <a:pt x="31978" y="18592"/>
                    <a:pt x="22732" y="22923"/>
                    <a:pt x="15455" y="29197"/>
                  </a:cubicBezTo>
                  <a:cubicBezTo>
                    <a:pt x="13893" y="36791"/>
                    <a:pt x="17830" y="38938"/>
                    <a:pt x="19672" y="43154"/>
                  </a:cubicBezTo>
                  <a:cubicBezTo>
                    <a:pt x="15595" y="54927"/>
                    <a:pt x="7175" y="62395"/>
                    <a:pt x="0" y="71107"/>
                  </a:cubicBezTo>
                  <a:cubicBezTo>
                    <a:pt x="14097" y="61823"/>
                    <a:pt x="28498" y="52870"/>
                    <a:pt x="36537" y="375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9" name="Free Form 220"/>
            <p:cNvSpPr/>
            <p:nvPr/>
          </p:nvSpPr>
          <p:spPr>
            <a:xfrm>
              <a:off x="1911052" y="1205960"/>
              <a:ext cx="52121" cy="50292"/>
            </a:xfrm>
            <a:custGeom>
              <a:avLst/>
              <a:gdLst/>
              <a:ahLst/>
              <a:cxnLst/>
              <a:rect l="0" t="0" r="0" b="0"/>
              <a:pathLst>
                <a:path w="52120" h="50292">
                  <a:moveTo>
                    <a:pt x="39357" y="23583"/>
                  </a:moveTo>
                  <a:cubicBezTo>
                    <a:pt x="43332" y="20688"/>
                    <a:pt x="52120" y="17272"/>
                    <a:pt x="49199" y="11023"/>
                  </a:cubicBezTo>
                  <a:cubicBezTo>
                    <a:pt x="33108" y="26263"/>
                    <a:pt x="8839" y="48145"/>
                    <a:pt x="0" y="61315"/>
                  </a:cubicBezTo>
                  <a:cubicBezTo>
                    <a:pt x="14719" y="52019"/>
                    <a:pt x="25323" y="33832"/>
                    <a:pt x="39357" y="235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0" name="Free Form 221"/>
            <p:cNvSpPr/>
            <p:nvPr/>
          </p:nvSpPr>
          <p:spPr>
            <a:xfrm>
              <a:off x="2381956" y="1274400"/>
              <a:ext cx="29514" cy="25159"/>
            </a:xfrm>
            <a:custGeom>
              <a:avLst/>
              <a:gdLst/>
              <a:ahLst/>
              <a:cxnLst/>
              <a:rect l="0" t="0" r="0" b="0"/>
              <a:pathLst>
                <a:path w="29514" h="25158">
                  <a:moveTo>
                    <a:pt x="11239" y="24993"/>
                  </a:moveTo>
                  <a:cubicBezTo>
                    <a:pt x="11798" y="29552"/>
                    <a:pt x="15151" y="31356"/>
                    <a:pt x="15455" y="36182"/>
                  </a:cubicBezTo>
                  <a:lnTo>
                    <a:pt x="22491" y="36182"/>
                  </a:lnTo>
                  <a:cubicBezTo>
                    <a:pt x="21234" y="26835"/>
                    <a:pt x="26225" y="21958"/>
                    <a:pt x="29514" y="13817"/>
                  </a:cubicBezTo>
                  <a:cubicBezTo>
                    <a:pt x="28422" y="13512"/>
                    <a:pt x="27876" y="12649"/>
                    <a:pt x="28105" y="11023"/>
                  </a:cubicBezTo>
                  <a:cubicBezTo>
                    <a:pt x="16637" y="13601"/>
                    <a:pt x="4775" y="15786"/>
                    <a:pt x="0" y="249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1" name="Free Form 222"/>
            <p:cNvSpPr/>
            <p:nvPr/>
          </p:nvSpPr>
          <p:spPr>
            <a:xfrm>
              <a:off x="2335563" y="2005539"/>
              <a:ext cx="113093" cy="107061"/>
            </a:xfrm>
            <a:custGeom>
              <a:avLst/>
              <a:gdLst/>
              <a:ahLst/>
              <a:cxnLst/>
              <a:rect l="0" t="0" r="0" b="0"/>
              <a:pathLst>
                <a:path w="113093" h="107060">
                  <a:moveTo>
                    <a:pt x="70281" y="70586"/>
                  </a:moveTo>
                  <a:cubicBezTo>
                    <a:pt x="71081" y="62344"/>
                    <a:pt x="69710" y="56248"/>
                    <a:pt x="63258" y="55219"/>
                  </a:cubicBezTo>
                  <a:cubicBezTo>
                    <a:pt x="70027" y="54000"/>
                    <a:pt x="70700" y="39382"/>
                    <a:pt x="78714" y="44043"/>
                  </a:cubicBezTo>
                  <a:cubicBezTo>
                    <a:pt x="71907" y="49847"/>
                    <a:pt x="77698" y="68173"/>
                    <a:pt x="70281" y="73380"/>
                  </a:cubicBezTo>
                  <a:cubicBezTo>
                    <a:pt x="76225" y="66243"/>
                    <a:pt x="91820" y="68694"/>
                    <a:pt x="92773" y="56616"/>
                  </a:cubicBezTo>
                  <a:cubicBezTo>
                    <a:pt x="92392" y="53733"/>
                    <a:pt x="87541" y="55295"/>
                    <a:pt x="87147" y="52425"/>
                  </a:cubicBezTo>
                  <a:cubicBezTo>
                    <a:pt x="85966" y="45199"/>
                    <a:pt x="89687" y="42824"/>
                    <a:pt x="91363" y="38455"/>
                  </a:cubicBezTo>
                  <a:cubicBezTo>
                    <a:pt x="93357" y="44386"/>
                    <a:pt x="93014" y="52654"/>
                    <a:pt x="98399" y="55219"/>
                  </a:cubicBezTo>
                  <a:cubicBezTo>
                    <a:pt x="98640" y="45910"/>
                    <a:pt x="106527" y="52870"/>
                    <a:pt x="112458" y="49631"/>
                  </a:cubicBezTo>
                  <a:cubicBezTo>
                    <a:pt x="113093" y="42951"/>
                    <a:pt x="113093" y="43738"/>
                    <a:pt x="112458" y="37058"/>
                  </a:cubicBezTo>
                  <a:cubicBezTo>
                    <a:pt x="107137" y="39077"/>
                    <a:pt x="109753" y="33223"/>
                    <a:pt x="105422" y="34264"/>
                  </a:cubicBezTo>
                  <a:cubicBezTo>
                    <a:pt x="102844" y="34632"/>
                    <a:pt x="98488" y="40233"/>
                    <a:pt x="95580" y="35648"/>
                  </a:cubicBezTo>
                  <a:cubicBezTo>
                    <a:pt x="96304" y="30784"/>
                    <a:pt x="104762" y="33616"/>
                    <a:pt x="109639" y="32867"/>
                  </a:cubicBezTo>
                  <a:lnTo>
                    <a:pt x="109639" y="23088"/>
                  </a:lnTo>
                  <a:cubicBezTo>
                    <a:pt x="101485" y="14795"/>
                    <a:pt x="84455" y="14020"/>
                    <a:pt x="80124" y="25882"/>
                  </a:cubicBezTo>
                  <a:cubicBezTo>
                    <a:pt x="77431" y="19011"/>
                    <a:pt x="84785" y="22136"/>
                    <a:pt x="84340" y="17500"/>
                  </a:cubicBezTo>
                  <a:cubicBezTo>
                    <a:pt x="66560" y="11023"/>
                    <a:pt x="72389" y="40068"/>
                    <a:pt x="59029" y="42646"/>
                  </a:cubicBezTo>
                  <a:cubicBezTo>
                    <a:pt x="58254" y="46888"/>
                    <a:pt x="53809" y="52120"/>
                    <a:pt x="57632" y="56616"/>
                  </a:cubicBezTo>
                  <a:cubicBezTo>
                    <a:pt x="46431" y="71120"/>
                    <a:pt x="30276" y="80645"/>
                    <a:pt x="18275" y="94348"/>
                  </a:cubicBezTo>
                  <a:cubicBezTo>
                    <a:pt x="21196" y="95161"/>
                    <a:pt x="27508" y="92608"/>
                    <a:pt x="28117" y="95732"/>
                  </a:cubicBezTo>
                  <a:cubicBezTo>
                    <a:pt x="15011" y="99466"/>
                    <a:pt x="3530" y="104813"/>
                    <a:pt x="0" y="118084"/>
                  </a:cubicBezTo>
                  <a:cubicBezTo>
                    <a:pt x="30314" y="109093"/>
                    <a:pt x="49415" y="88963"/>
                    <a:pt x="70281" y="705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2" name="Free Form 223"/>
            <p:cNvSpPr/>
            <p:nvPr/>
          </p:nvSpPr>
          <p:spPr>
            <a:xfrm>
              <a:off x="2363363" y="2050891"/>
              <a:ext cx="22796" cy="14211"/>
            </a:xfrm>
            <a:custGeom>
              <a:avLst/>
              <a:gdLst/>
              <a:ahLst/>
              <a:cxnLst/>
              <a:rect l="0" t="0" r="0" b="0"/>
              <a:pathLst>
                <a:path w="22796" h="14211">
                  <a:moveTo>
                    <a:pt x="1714" y="25234"/>
                  </a:moveTo>
                  <a:cubicBezTo>
                    <a:pt x="11760" y="23571"/>
                    <a:pt x="21488" y="21602"/>
                    <a:pt x="22796" y="11264"/>
                  </a:cubicBezTo>
                  <a:cubicBezTo>
                    <a:pt x="12255" y="11023"/>
                    <a:pt x="8178" y="17221"/>
                    <a:pt x="317" y="19634"/>
                  </a:cubicBezTo>
                  <a:cubicBezTo>
                    <a:pt x="0" y="22288"/>
                    <a:pt x="1905" y="22732"/>
                    <a:pt x="1714" y="252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3" name="Free Form 224"/>
            <p:cNvSpPr/>
            <p:nvPr/>
          </p:nvSpPr>
          <p:spPr>
            <a:xfrm>
              <a:off x="2335563" y="1737950"/>
              <a:ext cx="45300" cy="15900"/>
            </a:xfrm>
            <a:custGeom>
              <a:avLst/>
              <a:gdLst/>
              <a:ahLst/>
              <a:cxnLst/>
              <a:rect l="0" t="0" r="0" b="0"/>
              <a:pathLst>
                <a:path w="45300" h="15900">
                  <a:moveTo>
                    <a:pt x="0" y="19659"/>
                  </a:moveTo>
                  <a:cubicBezTo>
                    <a:pt x="7327" y="23710"/>
                    <a:pt x="17005" y="21209"/>
                    <a:pt x="28117" y="21056"/>
                  </a:cubicBezTo>
                  <a:cubicBezTo>
                    <a:pt x="34353" y="20967"/>
                    <a:pt x="45300" y="26924"/>
                    <a:pt x="44983" y="18262"/>
                  </a:cubicBezTo>
                  <a:cubicBezTo>
                    <a:pt x="32105" y="18351"/>
                    <a:pt x="7835" y="11023"/>
                    <a:pt x="0" y="196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4" name="Free Form 225"/>
            <p:cNvSpPr/>
            <p:nvPr/>
          </p:nvSpPr>
          <p:spPr>
            <a:xfrm>
              <a:off x="2363680" y="1727028"/>
              <a:ext cx="19927" cy="10490"/>
            </a:xfrm>
            <a:custGeom>
              <a:avLst/>
              <a:gdLst/>
              <a:ahLst/>
              <a:cxnLst/>
              <a:rect l="0" t="0" r="0" b="0"/>
              <a:pathLst>
                <a:path w="19926" h="10490">
                  <a:moveTo>
                    <a:pt x="18275" y="11023"/>
                  </a:moveTo>
                  <a:cubicBezTo>
                    <a:pt x="13258" y="14897"/>
                    <a:pt x="1714" y="12268"/>
                    <a:pt x="0" y="19405"/>
                  </a:cubicBezTo>
                  <a:cubicBezTo>
                    <a:pt x="2692" y="13246"/>
                    <a:pt x="19926" y="21513"/>
                    <a:pt x="1827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5" name="Free Form 226"/>
            <p:cNvSpPr/>
            <p:nvPr/>
          </p:nvSpPr>
          <p:spPr>
            <a:xfrm>
              <a:off x="2388788" y="1802276"/>
              <a:ext cx="14440" cy="8775"/>
            </a:xfrm>
            <a:custGeom>
              <a:avLst/>
              <a:gdLst/>
              <a:ahLst/>
              <a:cxnLst/>
              <a:rect l="0" t="0" r="0" b="0"/>
              <a:pathLst>
                <a:path w="14439" h="8775">
                  <a:moveTo>
                    <a:pt x="190" y="14008"/>
                  </a:moveTo>
                  <a:cubicBezTo>
                    <a:pt x="0" y="19799"/>
                    <a:pt x="9969" y="15468"/>
                    <a:pt x="14236" y="16802"/>
                  </a:cubicBezTo>
                  <a:cubicBezTo>
                    <a:pt x="14439" y="11023"/>
                    <a:pt x="4457" y="15341"/>
                    <a:pt x="190" y="14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6" name="Free Form 227"/>
            <p:cNvSpPr/>
            <p:nvPr/>
          </p:nvSpPr>
          <p:spPr>
            <a:xfrm>
              <a:off x="2379886" y="2137517"/>
              <a:ext cx="18935" cy="11405"/>
            </a:xfrm>
            <a:custGeom>
              <a:avLst/>
              <a:gdLst/>
              <a:ahLst/>
              <a:cxnLst/>
              <a:rect l="0" t="0" r="0" b="0"/>
              <a:pathLst>
                <a:path w="18935" h="11404">
                  <a:moveTo>
                    <a:pt x="3467" y="11252"/>
                  </a:moveTo>
                  <a:cubicBezTo>
                    <a:pt x="1676" y="15138"/>
                    <a:pt x="0" y="18148"/>
                    <a:pt x="2070" y="22428"/>
                  </a:cubicBezTo>
                  <a:cubicBezTo>
                    <a:pt x="9182" y="21590"/>
                    <a:pt x="15570" y="20040"/>
                    <a:pt x="18935" y="15443"/>
                  </a:cubicBezTo>
                  <a:cubicBezTo>
                    <a:pt x="16814" y="11023"/>
                    <a:pt x="10121" y="11150"/>
                    <a:pt x="3467" y="112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7" name="Free Form 228"/>
            <p:cNvSpPr/>
            <p:nvPr/>
          </p:nvSpPr>
          <p:spPr>
            <a:xfrm>
              <a:off x="2392878" y="2031574"/>
              <a:ext cx="83248" cy="59982"/>
            </a:xfrm>
            <a:custGeom>
              <a:avLst/>
              <a:gdLst/>
              <a:ahLst/>
              <a:cxnLst/>
              <a:rect l="0" t="0" r="0" b="0"/>
              <a:pathLst>
                <a:path w="83248" h="59982">
                  <a:moveTo>
                    <a:pt x="22809" y="55714"/>
                  </a:moveTo>
                  <a:cubicBezTo>
                    <a:pt x="12064" y="54368"/>
                    <a:pt x="8039" y="59664"/>
                    <a:pt x="317" y="61328"/>
                  </a:cubicBezTo>
                  <a:cubicBezTo>
                    <a:pt x="0" y="63957"/>
                    <a:pt x="1892" y="64401"/>
                    <a:pt x="1714" y="66903"/>
                  </a:cubicBezTo>
                  <a:cubicBezTo>
                    <a:pt x="18237" y="71005"/>
                    <a:pt x="29387" y="56159"/>
                    <a:pt x="39674" y="66903"/>
                  </a:cubicBezTo>
                  <a:cubicBezTo>
                    <a:pt x="39827" y="63309"/>
                    <a:pt x="40462" y="60236"/>
                    <a:pt x="42481" y="58521"/>
                  </a:cubicBezTo>
                  <a:cubicBezTo>
                    <a:pt x="45250" y="58102"/>
                    <a:pt x="45275" y="60401"/>
                    <a:pt x="46710" y="61328"/>
                  </a:cubicBezTo>
                  <a:cubicBezTo>
                    <a:pt x="56032" y="54279"/>
                    <a:pt x="60502" y="35001"/>
                    <a:pt x="73406" y="36156"/>
                  </a:cubicBezTo>
                  <a:cubicBezTo>
                    <a:pt x="68541" y="42532"/>
                    <a:pt x="57162" y="49796"/>
                    <a:pt x="57950" y="57124"/>
                  </a:cubicBezTo>
                  <a:cubicBezTo>
                    <a:pt x="64579" y="46494"/>
                    <a:pt x="74256" y="38874"/>
                    <a:pt x="83248" y="30581"/>
                  </a:cubicBezTo>
                  <a:cubicBezTo>
                    <a:pt x="79870" y="27419"/>
                    <a:pt x="76707" y="24041"/>
                    <a:pt x="73406" y="20802"/>
                  </a:cubicBezTo>
                  <a:cubicBezTo>
                    <a:pt x="75565" y="17818"/>
                    <a:pt x="79120" y="16230"/>
                    <a:pt x="79044" y="11023"/>
                  </a:cubicBezTo>
                  <a:cubicBezTo>
                    <a:pt x="61074" y="26695"/>
                    <a:pt x="36652" y="35941"/>
                    <a:pt x="22809" y="557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8" name="Free Form 229"/>
            <p:cNvSpPr/>
            <p:nvPr/>
          </p:nvSpPr>
          <p:spPr>
            <a:xfrm>
              <a:off x="2296205" y="2129364"/>
              <a:ext cx="82538" cy="92748"/>
            </a:xfrm>
            <a:custGeom>
              <a:avLst/>
              <a:gdLst/>
              <a:ahLst/>
              <a:cxnLst/>
              <a:rect l="0" t="0" r="0" b="0"/>
              <a:pathLst>
                <a:path w="82537" h="92748">
                  <a:moveTo>
                    <a:pt x="12649" y="55727"/>
                  </a:moveTo>
                  <a:cubicBezTo>
                    <a:pt x="12572" y="64643"/>
                    <a:pt x="21374" y="64757"/>
                    <a:pt x="18275" y="76669"/>
                  </a:cubicBezTo>
                  <a:cubicBezTo>
                    <a:pt x="13881" y="77914"/>
                    <a:pt x="10096" y="79730"/>
                    <a:pt x="11252" y="86448"/>
                  </a:cubicBezTo>
                  <a:cubicBezTo>
                    <a:pt x="4241" y="87426"/>
                    <a:pt x="850" y="91973"/>
                    <a:pt x="0" y="99034"/>
                  </a:cubicBezTo>
                  <a:cubicBezTo>
                    <a:pt x="9397" y="103771"/>
                    <a:pt x="17881" y="96621"/>
                    <a:pt x="23888" y="93446"/>
                  </a:cubicBezTo>
                  <a:cubicBezTo>
                    <a:pt x="24726" y="88988"/>
                    <a:pt x="21259" y="89128"/>
                    <a:pt x="23888" y="86448"/>
                  </a:cubicBezTo>
                  <a:lnTo>
                    <a:pt x="36550" y="86448"/>
                  </a:lnTo>
                  <a:cubicBezTo>
                    <a:pt x="34277" y="76415"/>
                    <a:pt x="48577" y="71513"/>
                    <a:pt x="46380" y="61315"/>
                  </a:cubicBezTo>
                  <a:lnTo>
                    <a:pt x="50596" y="61315"/>
                  </a:lnTo>
                  <a:lnTo>
                    <a:pt x="50596" y="69697"/>
                  </a:lnTo>
                  <a:cubicBezTo>
                    <a:pt x="59702" y="60566"/>
                    <a:pt x="74498" y="51269"/>
                    <a:pt x="68872" y="31965"/>
                  </a:cubicBezTo>
                  <a:cubicBezTo>
                    <a:pt x="73761" y="27508"/>
                    <a:pt x="82537" y="26924"/>
                    <a:pt x="81521" y="16611"/>
                  </a:cubicBezTo>
                  <a:cubicBezTo>
                    <a:pt x="74307" y="16332"/>
                    <a:pt x="72059" y="11112"/>
                    <a:pt x="64655" y="11023"/>
                  </a:cubicBezTo>
                  <a:cubicBezTo>
                    <a:pt x="62318" y="15570"/>
                    <a:pt x="64223" y="18351"/>
                    <a:pt x="67475" y="20802"/>
                  </a:cubicBezTo>
                  <a:cubicBezTo>
                    <a:pt x="61823" y="24218"/>
                    <a:pt x="45910" y="13449"/>
                    <a:pt x="42176" y="23596"/>
                  </a:cubicBezTo>
                  <a:cubicBezTo>
                    <a:pt x="45135" y="27622"/>
                    <a:pt x="55130" y="24676"/>
                    <a:pt x="59042" y="27787"/>
                  </a:cubicBezTo>
                  <a:cubicBezTo>
                    <a:pt x="50888" y="34594"/>
                    <a:pt x="36156" y="34836"/>
                    <a:pt x="30924" y="44551"/>
                  </a:cubicBezTo>
                  <a:cubicBezTo>
                    <a:pt x="33413" y="44881"/>
                    <a:pt x="37960" y="43141"/>
                    <a:pt x="36550" y="47332"/>
                  </a:cubicBezTo>
                  <a:cubicBezTo>
                    <a:pt x="29260" y="48488"/>
                    <a:pt x="29476" y="57073"/>
                    <a:pt x="23888" y="59918"/>
                  </a:cubicBezTo>
                  <a:cubicBezTo>
                    <a:pt x="22529" y="52755"/>
                    <a:pt x="5219" y="48768"/>
                    <a:pt x="2806" y="58508"/>
                  </a:cubicBezTo>
                  <a:cubicBezTo>
                    <a:pt x="9105" y="60578"/>
                    <a:pt x="7124" y="54419"/>
                    <a:pt x="12649" y="557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9" name="Free Form 230"/>
            <p:cNvSpPr/>
            <p:nvPr/>
          </p:nvSpPr>
          <p:spPr>
            <a:xfrm>
              <a:off x="2335563" y="2210365"/>
              <a:ext cx="14109" cy="11265"/>
            </a:xfrm>
            <a:custGeom>
              <a:avLst/>
              <a:gdLst/>
              <a:ahLst/>
              <a:cxnLst/>
              <a:rect l="0" t="0" r="0" b="0"/>
              <a:pathLst>
                <a:path w="14109" h="11264">
                  <a:moveTo>
                    <a:pt x="14058" y="11049"/>
                  </a:moveTo>
                  <a:cubicBezTo>
                    <a:pt x="6527" y="11023"/>
                    <a:pt x="2108" y="14084"/>
                    <a:pt x="0" y="19431"/>
                  </a:cubicBezTo>
                  <a:cubicBezTo>
                    <a:pt x="1092" y="19735"/>
                    <a:pt x="1625" y="20599"/>
                    <a:pt x="1397" y="22225"/>
                  </a:cubicBezTo>
                  <a:cubicBezTo>
                    <a:pt x="9436" y="22288"/>
                    <a:pt x="14109" y="19011"/>
                    <a:pt x="14058" y="110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0" name="Free Form 231"/>
            <p:cNvSpPr/>
            <p:nvPr/>
          </p:nvSpPr>
          <p:spPr>
            <a:xfrm>
              <a:off x="2335563" y="2090324"/>
              <a:ext cx="89954" cy="55601"/>
            </a:xfrm>
            <a:custGeom>
              <a:avLst/>
              <a:gdLst/>
              <a:ahLst/>
              <a:cxnLst/>
              <a:rect l="0" t="0" r="0" b="0"/>
              <a:pathLst>
                <a:path w="89954" h="55600">
                  <a:moveTo>
                    <a:pt x="12649" y="43078"/>
                  </a:moveTo>
                  <a:cubicBezTo>
                    <a:pt x="12788" y="45288"/>
                    <a:pt x="12471" y="47929"/>
                    <a:pt x="15455" y="47269"/>
                  </a:cubicBezTo>
                  <a:cubicBezTo>
                    <a:pt x="25323" y="43091"/>
                    <a:pt x="36537" y="40271"/>
                    <a:pt x="43573" y="33299"/>
                  </a:cubicBezTo>
                  <a:cubicBezTo>
                    <a:pt x="50469" y="38061"/>
                    <a:pt x="40386" y="40830"/>
                    <a:pt x="40767" y="47269"/>
                  </a:cubicBezTo>
                  <a:cubicBezTo>
                    <a:pt x="48526" y="48412"/>
                    <a:pt x="52552" y="53238"/>
                    <a:pt x="61849" y="52857"/>
                  </a:cubicBezTo>
                  <a:cubicBezTo>
                    <a:pt x="63068" y="48006"/>
                    <a:pt x="64427" y="43307"/>
                    <a:pt x="70281" y="43078"/>
                  </a:cubicBezTo>
                  <a:cubicBezTo>
                    <a:pt x="72415" y="52184"/>
                    <a:pt x="67132" y="53911"/>
                    <a:pt x="64655" y="58445"/>
                  </a:cubicBezTo>
                  <a:cubicBezTo>
                    <a:pt x="74053" y="66624"/>
                    <a:pt x="89217" y="52984"/>
                    <a:pt x="81534" y="44488"/>
                  </a:cubicBezTo>
                  <a:cubicBezTo>
                    <a:pt x="88595" y="45910"/>
                    <a:pt x="84569" y="36309"/>
                    <a:pt x="89954" y="36080"/>
                  </a:cubicBezTo>
                  <a:cubicBezTo>
                    <a:pt x="85750" y="27228"/>
                    <a:pt x="80340" y="19583"/>
                    <a:pt x="70281" y="16522"/>
                  </a:cubicBezTo>
                  <a:cubicBezTo>
                    <a:pt x="65760" y="22987"/>
                    <a:pt x="60680" y="36474"/>
                    <a:pt x="50596" y="29108"/>
                  </a:cubicBezTo>
                  <a:cubicBezTo>
                    <a:pt x="50736" y="25527"/>
                    <a:pt x="55841" y="26860"/>
                    <a:pt x="57632" y="24917"/>
                  </a:cubicBezTo>
                  <a:cubicBezTo>
                    <a:pt x="56819" y="22466"/>
                    <a:pt x="59321" y="16700"/>
                    <a:pt x="56222" y="16522"/>
                  </a:cubicBezTo>
                  <a:cubicBezTo>
                    <a:pt x="54152" y="21158"/>
                    <a:pt x="43789" y="11023"/>
                    <a:pt x="39357" y="19329"/>
                  </a:cubicBezTo>
                  <a:cubicBezTo>
                    <a:pt x="39039" y="21983"/>
                    <a:pt x="40944" y="22415"/>
                    <a:pt x="40767" y="24917"/>
                  </a:cubicBezTo>
                  <a:cubicBezTo>
                    <a:pt x="38950" y="26835"/>
                    <a:pt x="34658" y="26301"/>
                    <a:pt x="30924" y="26314"/>
                  </a:cubicBezTo>
                  <a:cubicBezTo>
                    <a:pt x="31140" y="30734"/>
                    <a:pt x="30975" y="34734"/>
                    <a:pt x="28117" y="36080"/>
                  </a:cubicBezTo>
                  <a:cubicBezTo>
                    <a:pt x="14592" y="36626"/>
                    <a:pt x="5346" y="41402"/>
                    <a:pt x="0" y="50063"/>
                  </a:cubicBezTo>
                  <a:cubicBezTo>
                    <a:pt x="6438" y="49936"/>
                    <a:pt x="6705" y="43700"/>
                    <a:pt x="12649" y="430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1" name="Free Form 232"/>
            <p:cNvSpPr/>
            <p:nvPr/>
          </p:nvSpPr>
          <p:spPr>
            <a:xfrm>
              <a:off x="4466559" y="1526330"/>
              <a:ext cx="25121" cy="19304"/>
            </a:xfrm>
            <a:custGeom>
              <a:avLst/>
              <a:gdLst/>
              <a:ahLst/>
              <a:cxnLst/>
              <a:rect l="0" t="0" r="0" b="0"/>
              <a:pathLst>
                <a:path w="25120" h="19304">
                  <a:moveTo>
                    <a:pt x="11226" y="30111"/>
                  </a:moveTo>
                  <a:cubicBezTo>
                    <a:pt x="20358" y="30327"/>
                    <a:pt x="25120" y="26212"/>
                    <a:pt x="23888" y="16141"/>
                  </a:cubicBezTo>
                  <a:cubicBezTo>
                    <a:pt x="16941" y="12573"/>
                    <a:pt x="292" y="11023"/>
                    <a:pt x="0" y="21729"/>
                  </a:cubicBezTo>
                  <a:cubicBezTo>
                    <a:pt x="7213" y="21069"/>
                    <a:pt x="10223" y="24587"/>
                    <a:pt x="11226" y="301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2" name="Free Form 233"/>
            <p:cNvSpPr/>
            <p:nvPr/>
          </p:nvSpPr>
          <p:spPr>
            <a:xfrm>
              <a:off x="4449693" y="1576495"/>
              <a:ext cx="63246" cy="49733"/>
            </a:xfrm>
            <a:custGeom>
              <a:avLst/>
              <a:gdLst/>
              <a:ahLst/>
              <a:cxnLst/>
              <a:rect l="0" t="0" r="0" b="0"/>
              <a:pathLst>
                <a:path w="63246" h="49733">
                  <a:moveTo>
                    <a:pt x="11239" y="47015"/>
                  </a:moveTo>
                  <a:cubicBezTo>
                    <a:pt x="7785" y="45770"/>
                    <a:pt x="6070" y="42811"/>
                    <a:pt x="0" y="44208"/>
                  </a:cubicBezTo>
                  <a:cubicBezTo>
                    <a:pt x="939" y="50279"/>
                    <a:pt x="10337" y="47904"/>
                    <a:pt x="7010" y="58178"/>
                  </a:cubicBezTo>
                  <a:cubicBezTo>
                    <a:pt x="19989" y="50076"/>
                    <a:pt x="42875" y="60756"/>
                    <a:pt x="56222" y="49796"/>
                  </a:cubicBezTo>
                  <a:cubicBezTo>
                    <a:pt x="56299" y="45542"/>
                    <a:pt x="51155" y="46456"/>
                    <a:pt x="51993" y="41414"/>
                  </a:cubicBezTo>
                  <a:cubicBezTo>
                    <a:pt x="58750" y="43472"/>
                    <a:pt x="57861" y="37934"/>
                    <a:pt x="63246" y="38633"/>
                  </a:cubicBezTo>
                  <a:cubicBezTo>
                    <a:pt x="63042" y="25781"/>
                    <a:pt x="37592" y="38049"/>
                    <a:pt x="40754" y="21856"/>
                  </a:cubicBezTo>
                  <a:cubicBezTo>
                    <a:pt x="30302" y="19672"/>
                    <a:pt x="22021" y="11023"/>
                    <a:pt x="8432" y="16268"/>
                  </a:cubicBezTo>
                  <a:cubicBezTo>
                    <a:pt x="7962" y="19545"/>
                    <a:pt x="6210" y="21513"/>
                    <a:pt x="7010" y="26047"/>
                  </a:cubicBezTo>
                  <a:cubicBezTo>
                    <a:pt x="4927" y="24434"/>
                    <a:pt x="3467" y="24434"/>
                    <a:pt x="1384" y="26047"/>
                  </a:cubicBezTo>
                  <a:cubicBezTo>
                    <a:pt x="2743" y="31864"/>
                    <a:pt x="711" y="32931"/>
                    <a:pt x="2794" y="38633"/>
                  </a:cubicBezTo>
                  <a:cubicBezTo>
                    <a:pt x="10782" y="37223"/>
                    <a:pt x="12814" y="41706"/>
                    <a:pt x="16865" y="44208"/>
                  </a:cubicBezTo>
                  <a:cubicBezTo>
                    <a:pt x="12293" y="42481"/>
                    <a:pt x="15786" y="48742"/>
                    <a:pt x="11239" y="470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3" name="Free Form 234"/>
            <p:cNvSpPr/>
            <p:nvPr/>
          </p:nvSpPr>
          <p:spPr>
            <a:xfrm>
              <a:off x="4525347" y="1489487"/>
              <a:ext cx="191605" cy="137046"/>
            </a:xfrm>
            <a:custGeom>
              <a:avLst/>
              <a:gdLst/>
              <a:ahLst/>
              <a:cxnLst/>
              <a:rect l="0" t="0" r="0" b="0"/>
              <a:pathLst>
                <a:path w="191604" h="137045">
                  <a:moveTo>
                    <a:pt x="241" y="64160"/>
                  </a:moveTo>
                  <a:cubicBezTo>
                    <a:pt x="0" y="68122"/>
                    <a:pt x="4991" y="66890"/>
                    <a:pt x="3060" y="72529"/>
                  </a:cubicBezTo>
                  <a:cubicBezTo>
                    <a:pt x="12001" y="76441"/>
                    <a:pt x="29781" y="71767"/>
                    <a:pt x="36779" y="73939"/>
                  </a:cubicBezTo>
                  <a:cubicBezTo>
                    <a:pt x="30035" y="79819"/>
                    <a:pt x="15519" y="77965"/>
                    <a:pt x="3060" y="78130"/>
                  </a:cubicBezTo>
                  <a:cubicBezTo>
                    <a:pt x="1333" y="84493"/>
                    <a:pt x="6908" y="83616"/>
                    <a:pt x="5867" y="89306"/>
                  </a:cubicBezTo>
                  <a:cubicBezTo>
                    <a:pt x="22250" y="90893"/>
                    <a:pt x="37947" y="88493"/>
                    <a:pt x="45212" y="89306"/>
                  </a:cubicBezTo>
                  <a:cubicBezTo>
                    <a:pt x="46431" y="82232"/>
                    <a:pt x="55308" y="83972"/>
                    <a:pt x="59283" y="87896"/>
                  </a:cubicBezTo>
                  <a:cubicBezTo>
                    <a:pt x="57810" y="90309"/>
                    <a:pt x="51041" y="89649"/>
                    <a:pt x="55067" y="93497"/>
                  </a:cubicBezTo>
                  <a:cubicBezTo>
                    <a:pt x="60718" y="97663"/>
                    <a:pt x="76111" y="92125"/>
                    <a:pt x="81775" y="96291"/>
                  </a:cubicBezTo>
                  <a:cubicBezTo>
                    <a:pt x="56921" y="99542"/>
                    <a:pt x="35407" y="91097"/>
                    <a:pt x="15697" y="100482"/>
                  </a:cubicBezTo>
                  <a:cubicBezTo>
                    <a:pt x="14211" y="109423"/>
                    <a:pt x="26860" y="104305"/>
                    <a:pt x="28359" y="110274"/>
                  </a:cubicBezTo>
                  <a:cubicBezTo>
                    <a:pt x="25603" y="115100"/>
                    <a:pt x="22745" y="108559"/>
                    <a:pt x="19926" y="108864"/>
                  </a:cubicBezTo>
                  <a:cubicBezTo>
                    <a:pt x="19418" y="123317"/>
                    <a:pt x="45237" y="111645"/>
                    <a:pt x="48031" y="122834"/>
                  </a:cubicBezTo>
                  <a:cubicBezTo>
                    <a:pt x="41414" y="121488"/>
                    <a:pt x="36283" y="118681"/>
                    <a:pt x="26949" y="120040"/>
                  </a:cubicBezTo>
                  <a:cubicBezTo>
                    <a:pt x="28422" y="135953"/>
                    <a:pt x="63703" y="148069"/>
                    <a:pt x="71932" y="131216"/>
                  </a:cubicBezTo>
                  <a:cubicBezTo>
                    <a:pt x="77901" y="132270"/>
                    <a:pt x="81102" y="136067"/>
                    <a:pt x="84582" y="139611"/>
                  </a:cubicBezTo>
                  <a:cubicBezTo>
                    <a:pt x="86334" y="132232"/>
                    <a:pt x="80276" y="125323"/>
                    <a:pt x="84582" y="120040"/>
                  </a:cubicBezTo>
                  <a:cubicBezTo>
                    <a:pt x="84556" y="131419"/>
                    <a:pt x="94678" y="142227"/>
                    <a:pt x="105664" y="134023"/>
                  </a:cubicBezTo>
                  <a:cubicBezTo>
                    <a:pt x="105562" y="129247"/>
                    <a:pt x="105232" y="124282"/>
                    <a:pt x="108483" y="122834"/>
                  </a:cubicBezTo>
                  <a:cubicBezTo>
                    <a:pt x="113271" y="123190"/>
                    <a:pt x="115239" y="126365"/>
                    <a:pt x="121132" y="125641"/>
                  </a:cubicBezTo>
                  <a:cubicBezTo>
                    <a:pt x="120980" y="118745"/>
                    <a:pt x="122542" y="103289"/>
                    <a:pt x="132372" y="107454"/>
                  </a:cubicBezTo>
                  <a:cubicBezTo>
                    <a:pt x="126949" y="107657"/>
                    <a:pt x="126619" y="112928"/>
                    <a:pt x="126746" y="118643"/>
                  </a:cubicBezTo>
                  <a:cubicBezTo>
                    <a:pt x="138430" y="122986"/>
                    <a:pt x="142227" y="109423"/>
                    <a:pt x="150634" y="106070"/>
                  </a:cubicBezTo>
                  <a:cubicBezTo>
                    <a:pt x="160921" y="109499"/>
                    <a:pt x="163449" y="97612"/>
                    <a:pt x="177355" y="100482"/>
                  </a:cubicBezTo>
                  <a:cubicBezTo>
                    <a:pt x="179832" y="96888"/>
                    <a:pt x="185928" y="96900"/>
                    <a:pt x="191414" y="96291"/>
                  </a:cubicBezTo>
                  <a:cubicBezTo>
                    <a:pt x="191604" y="88138"/>
                    <a:pt x="183311" y="80022"/>
                    <a:pt x="177355" y="86512"/>
                  </a:cubicBezTo>
                  <a:cubicBezTo>
                    <a:pt x="177571" y="82562"/>
                    <a:pt x="173126" y="83261"/>
                    <a:pt x="173126" y="79527"/>
                  </a:cubicBezTo>
                  <a:cubicBezTo>
                    <a:pt x="163068" y="77012"/>
                    <a:pt x="159791" y="88557"/>
                    <a:pt x="152044" y="83718"/>
                  </a:cubicBezTo>
                  <a:cubicBezTo>
                    <a:pt x="155168" y="77508"/>
                    <a:pt x="164312" y="77279"/>
                    <a:pt x="166116" y="69761"/>
                  </a:cubicBezTo>
                  <a:cubicBezTo>
                    <a:pt x="165265" y="64528"/>
                    <a:pt x="160337" y="63385"/>
                    <a:pt x="156260" y="61379"/>
                  </a:cubicBezTo>
                  <a:cubicBezTo>
                    <a:pt x="156781" y="58166"/>
                    <a:pt x="162433" y="60032"/>
                    <a:pt x="161899" y="55791"/>
                  </a:cubicBezTo>
                  <a:lnTo>
                    <a:pt x="161899" y="51587"/>
                  </a:lnTo>
                  <a:cubicBezTo>
                    <a:pt x="157708" y="49161"/>
                    <a:pt x="146050" y="49225"/>
                    <a:pt x="143611" y="52984"/>
                  </a:cubicBezTo>
                  <a:cubicBezTo>
                    <a:pt x="144081" y="57937"/>
                    <a:pt x="147485" y="56426"/>
                    <a:pt x="145021" y="61379"/>
                  </a:cubicBezTo>
                  <a:cubicBezTo>
                    <a:pt x="138264" y="62484"/>
                    <a:pt x="136385" y="58788"/>
                    <a:pt x="133781" y="55791"/>
                  </a:cubicBezTo>
                  <a:cubicBezTo>
                    <a:pt x="134861" y="53594"/>
                    <a:pt x="138226" y="53695"/>
                    <a:pt x="137998" y="50190"/>
                  </a:cubicBezTo>
                  <a:cubicBezTo>
                    <a:pt x="132372" y="47383"/>
                    <a:pt x="126098" y="45250"/>
                    <a:pt x="118313" y="44602"/>
                  </a:cubicBezTo>
                  <a:cubicBezTo>
                    <a:pt x="111112" y="26162"/>
                    <a:pt x="100558" y="11023"/>
                    <a:pt x="71932" y="13868"/>
                  </a:cubicBezTo>
                  <a:cubicBezTo>
                    <a:pt x="66548" y="21551"/>
                    <a:pt x="78498" y="16611"/>
                    <a:pt x="78955" y="22250"/>
                  </a:cubicBezTo>
                  <a:cubicBezTo>
                    <a:pt x="82143" y="19951"/>
                    <a:pt x="87934" y="17259"/>
                    <a:pt x="88798" y="23647"/>
                  </a:cubicBezTo>
                  <a:cubicBezTo>
                    <a:pt x="71043" y="30010"/>
                    <a:pt x="52349" y="17995"/>
                    <a:pt x="43827" y="33426"/>
                  </a:cubicBezTo>
                  <a:cubicBezTo>
                    <a:pt x="48336" y="33121"/>
                    <a:pt x="49758" y="35902"/>
                    <a:pt x="55067" y="34836"/>
                  </a:cubicBezTo>
                  <a:cubicBezTo>
                    <a:pt x="49606" y="38658"/>
                    <a:pt x="60096" y="41592"/>
                    <a:pt x="55067" y="44602"/>
                  </a:cubicBezTo>
                  <a:cubicBezTo>
                    <a:pt x="48691" y="40690"/>
                    <a:pt x="43827" y="35293"/>
                    <a:pt x="32575" y="36233"/>
                  </a:cubicBezTo>
                  <a:cubicBezTo>
                    <a:pt x="30391" y="42113"/>
                    <a:pt x="40373" y="35928"/>
                    <a:pt x="38188" y="41821"/>
                  </a:cubicBezTo>
                  <a:lnTo>
                    <a:pt x="28359" y="41821"/>
                  </a:lnTo>
                  <a:cubicBezTo>
                    <a:pt x="32042" y="53860"/>
                    <a:pt x="11772" y="42100"/>
                    <a:pt x="11493" y="50190"/>
                  </a:cubicBezTo>
                  <a:cubicBezTo>
                    <a:pt x="21297" y="53936"/>
                    <a:pt x="35242" y="53594"/>
                    <a:pt x="39598" y="62763"/>
                  </a:cubicBezTo>
                  <a:cubicBezTo>
                    <a:pt x="26911" y="60464"/>
                    <a:pt x="17246" y="55181"/>
                    <a:pt x="4457" y="52984"/>
                  </a:cubicBezTo>
                  <a:cubicBezTo>
                    <a:pt x="1854" y="58648"/>
                    <a:pt x="7645" y="64338"/>
                    <a:pt x="241" y="641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4" name="Free Form 235"/>
            <p:cNvSpPr/>
            <p:nvPr/>
          </p:nvSpPr>
          <p:spPr>
            <a:xfrm>
              <a:off x="4816546" y="401758"/>
              <a:ext cx="106845" cy="27025"/>
            </a:xfrm>
            <a:custGeom>
              <a:avLst/>
              <a:gdLst/>
              <a:ahLst/>
              <a:cxnLst/>
              <a:rect l="0" t="0" r="0" b="0"/>
              <a:pathLst>
                <a:path w="106845" h="27025">
                  <a:moveTo>
                    <a:pt x="16865" y="14744"/>
                  </a:moveTo>
                  <a:cubicBezTo>
                    <a:pt x="11531" y="13436"/>
                    <a:pt x="5562" y="11023"/>
                    <a:pt x="0" y="16141"/>
                  </a:cubicBezTo>
                  <a:cubicBezTo>
                    <a:pt x="18478" y="21082"/>
                    <a:pt x="34810" y="29083"/>
                    <a:pt x="54838" y="28714"/>
                  </a:cubicBezTo>
                  <a:cubicBezTo>
                    <a:pt x="51053" y="27749"/>
                    <a:pt x="52120" y="31597"/>
                    <a:pt x="50634" y="32905"/>
                  </a:cubicBezTo>
                  <a:cubicBezTo>
                    <a:pt x="62877" y="33286"/>
                    <a:pt x="70751" y="38049"/>
                    <a:pt x="84366" y="37096"/>
                  </a:cubicBezTo>
                  <a:cubicBezTo>
                    <a:pt x="88861" y="30073"/>
                    <a:pt x="95821" y="28778"/>
                    <a:pt x="106845" y="25920"/>
                  </a:cubicBezTo>
                  <a:cubicBezTo>
                    <a:pt x="96545" y="19685"/>
                    <a:pt x="73101" y="19685"/>
                    <a:pt x="63284" y="17538"/>
                  </a:cubicBezTo>
                  <a:cubicBezTo>
                    <a:pt x="49987" y="14630"/>
                    <a:pt x="28257" y="17513"/>
                    <a:pt x="16865" y="1474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5" name="Free Form 236"/>
            <p:cNvSpPr/>
            <p:nvPr/>
          </p:nvSpPr>
          <p:spPr>
            <a:xfrm>
              <a:off x="5048498" y="486505"/>
              <a:ext cx="21082" cy="8382"/>
            </a:xfrm>
            <a:custGeom>
              <a:avLst/>
              <a:gdLst/>
              <a:ahLst/>
              <a:cxnLst/>
              <a:rect l="0" t="0" r="0" b="0"/>
              <a:pathLst>
                <a:path w="21081" h="8381">
                  <a:moveTo>
                    <a:pt x="21081" y="19405"/>
                  </a:moveTo>
                  <a:cubicBezTo>
                    <a:pt x="18529" y="12166"/>
                    <a:pt x="9613" y="11239"/>
                    <a:pt x="0" y="11023"/>
                  </a:cubicBezTo>
                  <a:cubicBezTo>
                    <a:pt x="2705" y="18122"/>
                    <a:pt x="15430" y="15240"/>
                    <a:pt x="21081"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6" name="Free Form 237"/>
            <p:cNvSpPr/>
            <p:nvPr/>
          </p:nvSpPr>
          <p:spPr>
            <a:xfrm>
              <a:off x="4848893" y="1562182"/>
              <a:ext cx="28016" cy="9690"/>
            </a:xfrm>
            <a:custGeom>
              <a:avLst/>
              <a:gdLst/>
              <a:ahLst/>
              <a:cxnLst/>
              <a:rect l="0" t="0" r="0" b="0"/>
              <a:pathLst>
                <a:path w="28016" h="9690">
                  <a:moveTo>
                    <a:pt x="0" y="18008"/>
                  </a:moveTo>
                  <a:cubicBezTo>
                    <a:pt x="1714" y="15519"/>
                    <a:pt x="8140" y="17729"/>
                    <a:pt x="5626" y="11023"/>
                  </a:cubicBezTo>
                  <a:cubicBezTo>
                    <a:pt x="7899" y="13423"/>
                    <a:pt x="14452" y="11556"/>
                    <a:pt x="14058" y="16611"/>
                  </a:cubicBezTo>
                  <a:cubicBezTo>
                    <a:pt x="28016" y="16687"/>
                    <a:pt x="1816" y="20713"/>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7" name="Free Form 238"/>
            <p:cNvSpPr/>
            <p:nvPr/>
          </p:nvSpPr>
          <p:spPr>
            <a:xfrm>
              <a:off x="4833411" y="1577854"/>
              <a:ext cx="22505" cy="9474"/>
            </a:xfrm>
            <a:custGeom>
              <a:avLst/>
              <a:gdLst/>
              <a:ahLst/>
              <a:cxnLst/>
              <a:rect l="0" t="0" r="0" b="0"/>
              <a:pathLst>
                <a:path w="22504" h="9474">
                  <a:moveTo>
                    <a:pt x="22504" y="12115"/>
                  </a:moveTo>
                  <a:cubicBezTo>
                    <a:pt x="17195" y="17094"/>
                    <a:pt x="9499" y="19672"/>
                    <a:pt x="0" y="20497"/>
                  </a:cubicBezTo>
                  <a:cubicBezTo>
                    <a:pt x="5092" y="15290"/>
                    <a:pt x="11087" y="11023"/>
                    <a:pt x="22504" y="121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8" name="Free Form 239"/>
            <p:cNvSpPr/>
            <p:nvPr/>
          </p:nvSpPr>
          <p:spPr>
            <a:xfrm>
              <a:off x="4775791" y="391255"/>
              <a:ext cx="17247" cy="9245"/>
            </a:xfrm>
            <a:custGeom>
              <a:avLst/>
              <a:gdLst/>
              <a:ahLst/>
              <a:cxnLst/>
              <a:rect l="0" t="0" r="0" b="0"/>
              <a:pathLst>
                <a:path w="17246" h="9245">
                  <a:moveTo>
                    <a:pt x="1422" y="12674"/>
                  </a:moveTo>
                  <a:cubicBezTo>
                    <a:pt x="1333" y="11836"/>
                    <a:pt x="1206" y="11023"/>
                    <a:pt x="0" y="11277"/>
                  </a:cubicBezTo>
                  <a:cubicBezTo>
                    <a:pt x="3555" y="20269"/>
                    <a:pt x="17246" y="13246"/>
                    <a:pt x="1422" y="126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9" name="Free Form 240"/>
            <p:cNvSpPr/>
            <p:nvPr/>
          </p:nvSpPr>
          <p:spPr>
            <a:xfrm>
              <a:off x="4919174" y="423424"/>
              <a:ext cx="140323" cy="56477"/>
            </a:xfrm>
            <a:custGeom>
              <a:avLst/>
              <a:gdLst/>
              <a:ahLst/>
              <a:cxnLst/>
              <a:rect l="0" t="0" r="0" b="0"/>
              <a:pathLst>
                <a:path w="140322" h="56476">
                  <a:moveTo>
                    <a:pt x="0" y="16814"/>
                  </a:moveTo>
                  <a:cubicBezTo>
                    <a:pt x="3594" y="16967"/>
                    <a:pt x="6718" y="17614"/>
                    <a:pt x="8420" y="19621"/>
                  </a:cubicBezTo>
                  <a:cubicBezTo>
                    <a:pt x="5321" y="21196"/>
                    <a:pt x="5245" y="25768"/>
                    <a:pt x="4216" y="29400"/>
                  </a:cubicBezTo>
                  <a:cubicBezTo>
                    <a:pt x="12763" y="32766"/>
                    <a:pt x="23063" y="36233"/>
                    <a:pt x="33743" y="33578"/>
                  </a:cubicBezTo>
                  <a:cubicBezTo>
                    <a:pt x="37795" y="41198"/>
                    <a:pt x="51701" y="39027"/>
                    <a:pt x="53416" y="48958"/>
                  </a:cubicBezTo>
                  <a:cubicBezTo>
                    <a:pt x="48044" y="49644"/>
                    <a:pt x="48933" y="44107"/>
                    <a:pt x="42164" y="46151"/>
                  </a:cubicBezTo>
                  <a:cubicBezTo>
                    <a:pt x="58610" y="60109"/>
                    <a:pt x="89115" y="67500"/>
                    <a:pt x="116674" y="65722"/>
                  </a:cubicBezTo>
                  <a:cubicBezTo>
                    <a:pt x="110845" y="60299"/>
                    <a:pt x="127342" y="65227"/>
                    <a:pt x="127914" y="61518"/>
                  </a:cubicBezTo>
                  <a:cubicBezTo>
                    <a:pt x="122110" y="62191"/>
                    <a:pt x="120929" y="58229"/>
                    <a:pt x="118071" y="55943"/>
                  </a:cubicBezTo>
                  <a:cubicBezTo>
                    <a:pt x="127038" y="55880"/>
                    <a:pt x="129565" y="62217"/>
                    <a:pt x="139166" y="61518"/>
                  </a:cubicBezTo>
                  <a:cubicBezTo>
                    <a:pt x="140322" y="57581"/>
                    <a:pt x="137172" y="57912"/>
                    <a:pt x="137756" y="54533"/>
                  </a:cubicBezTo>
                  <a:cubicBezTo>
                    <a:pt x="127635" y="56324"/>
                    <a:pt x="119202" y="47815"/>
                    <a:pt x="105422" y="48958"/>
                  </a:cubicBezTo>
                  <a:cubicBezTo>
                    <a:pt x="103555" y="53606"/>
                    <a:pt x="93014" y="50215"/>
                    <a:pt x="88544" y="48958"/>
                  </a:cubicBezTo>
                  <a:cubicBezTo>
                    <a:pt x="90665" y="44488"/>
                    <a:pt x="105511" y="45377"/>
                    <a:pt x="109639" y="47561"/>
                  </a:cubicBezTo>
                  <a:cubicBezTo>
                    <a:pt x="109956" y="48653"/>
                    <a:pt x="110820" y="49187"/>
                    <a:pt x="112458" y="48958"/>
                  </a:cubicBezTo>
                  <a:cubicBezTo>
                    <a:pt x="111760" y="41109"/>
                    <a:pt x="104990" y="46177"/>
                    <a:pt x="101206" y="44767"/>
                  </a:cubicBezTo>
                  <a:cubicBezTo>
                    <a:pt x="91960" y="41313"/>
                    <a:pt x="85293" y="30416"/>
                    <a:pt x="71678" y="32194"/>
                  </a:cubicBezTo>
                  <a:cubicBezTo>
                    <a:pt x="71755" y="30264"/>
                    <a:pt x="71031" y="29133"/>
                    <a:pt x="70281" y="27990"/>
                  </a:cubicBezTo>
                  <a:cubicBezTo>
                    <a:pt x="45186" y="26873"/>
                    <a:pt x="27406" y="11023"/>
                    <a:pt x="0" y="168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0" name="Free Form 241"/>
            <p:cNvSpPr/>
            <p:nvPr/>
          </p:nvSpPr>
          <p:spPr>
            <a:xfrm>
              <a:off x="4272579" y="1597755"/>
              <a:ext cx="21057" cy="33833"/>
            </a:xfrm>
            <a:custGeom>
              <a:avLst/>
              <a:gdLst/>
              <a:ahLst/>
              <a:cxnLst/>
              <a:rect l="0" t="0" r="0" b="0"/>
              <a:pathLst>
                <a:path w="21056" h="33832">
                  <a:moveTo>
                    <a:pt x="0" y="35521"/>
                  </a:moveTo>
                  <a:cubicBezTo>
                    <a:pt x="2705" y="37477"/>
                    <a:pt x="4140" y="40690"/>
                    <a:pt x="5613" y="43903"/>
                  </a:cubicBezTo>
                  <a:cubicBezTo>
                    <a:pt x="10007" y="43624"/>
                    <a:pt x="15925" y="44856"/>
                    <a:pt x="18262" y="42519"/>
                  </a:cubicBezTo>
                  <a:cubicBezTo>
                    <a:pt x="20345" y="41313"/>
                    <a:pt x="20294" y="38011"/>
                    <a:pt x="21056" y="35521"/>
                  </a:cubicBezTo>
                  <a:cubicBezTo>
                    <a:pt x="14846" y="31394"/>
                    <a:pt x="18923" y="30124"/>
                    <a:pt x="19672" y="22948"/>
                  </a:cubicBezTo>
                  <a:cubicBezTo>
                    <a:pt x="18402" y="20472"/>
                    <a:pt x="13969" y="21158"/>
                    <a:pt x="15455" y="15976"/>
                  </a:cubicBezTo>
                  <a:cubicBezTo>
                    <a:pt x="2933" y="11023"/>
                    <a:pt x="5321" y="29095"/>
                    <a:pt x="0" y="355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1" name="Free Form 242"/>
            <p:cNvSpPr/>
            <p:nvPr/>
          </p:nvSpPr>
          <p:spPr>
            <a:xfrm>
              <a:off x="3907086" y="364890"/>
              <a:ext cx="191173" cy="32550"/>
            </a:xfrm>
            <a:custGeom>
              <a:avLst/>
              <a:gdLst/>
              <a:ahLst/>
              <a:cxnLst/>
              <a:rect l="0" t="0" r="0" b="0"/>
              <a:pathLst>
                <a:path w="191173" h="32550">
                  <a:moveTo>
                    <a:pt x="70281" y="36245"/>
                  </a:moveTo>
                  <a:cubicBezTo>
                    <a:pt x="65798" y="36055"/>
                    <a:pt x="59537" y="37617"/>
                    <a:pt x="60451" y="32042"/>
                  </a:cubicBezTo>
                  <a:cubicBezTo>
                    <a:pt x="80949" y="39751"/>
                    <a:pt x="99860" y="29806"/>
                    <a:pt x="126517" y="32042"/>
                  </a:cubicBezTo>
                  <a:cubicBezTo>
                    <a:pt x="128587" y="26746"/>
                    <a:pt x="120230" y="31775"/>
                    <a:pt x="122313" y="26466"/>
                  </a:cubicBezTo>
                  <a:cubicBezTo>
                    <a:pt x="145453" y="24333"/>
                    <a:pt x="176161" y="29692"/>
                    <a:pt x="191173" y="19481"/>
                  </a:cubicBezTo>
                  <a:cubicBezTo>
                    <a:pt x="158610" y="11023"/>
                    <a:pt x="119443" y="18148"/>
                    <a:pt x="84353" y="19481"/>
                  </a:cubicBezTo>
                  <a:cubicBezTo>
                    <a:pt x="79946" y="19050"/>
                    <a:pt x="87922" y="23520"/>
                    <a:pt x="82943" y="23672"/>
                  </a:cubicBezTo>
                  <a:cubicBezTo>
                    <a:pt x="52235" y="29565"/>
                    <a:pt x="24320" y="29654"/>
                    <a:pt x="0" y="41833"/>
                  </a:cubicBezTo>
                  <a:cubicBezTo>
                    <a:pt x="23431" y="42849"/>
                    <a:pt x="51447" y="43573"/>
                    <a:pt x="70281" y="362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2" name="Free Form 243"/>
            <p:cNvSpPr/>
            <p:nvPr/>
          </p:nvSpPr>
          <p:spPr>
            <a:xfrm>
              <a:off x="3912712" y="372306"/>
              <a:ext cx="28118" cy="10110"/>
            </a:xfrm>
            <a:custGeom>
              <a:avLst/>
              <a:gdLst/>
              <a:ahLst/>
              <a:cxnLst/>
              <a:rect l="0" t="0" r="0" b="0"/>
              <a:pathLst>
                <a:path w="28117" h="10109">
                  <a:moveTo>
                    <a:pt x="28117" y="14859"/>
                  </a:moveTo>
                  <a:cubicBezTo>
                    <a:pt x="24993" y="13208"/>
                    <a:pt x="9334" y="11023"/>
                    <a:pt x="8445" y="16255"/>
                  </a:cubicBezTo>
                  <a:cubicBezTo>
                    <a:pt x="5969" y="17056"/>
                    <a:pt x="177" y="14566"/>
                    <a:pt x="0" y="17652"/>
                  </a:cubicBezTo>
                  <a:cubicBezTo>
                    <a:pt x="8623" y="15976"/>
                    <a:pt x="24129" y="21132"/>
                    <a:pt x="28117" y="148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3" name="Free Form 244"/>
            <p:cNvSpPr/>
            <p:nvPr/>
          </p:nvSpPr>
          <p:spPr>
            <a:xfrm>
              <a:off x="2651831" y="1362259"/>
              <a:ext cx="19431" cy="12738"/>
            </a:xfrm>
            <a:custGeom>
              <a:avLst/>
              <a:gdLst/>
              <a:ahLst/>
              <a:cxnLst/>
              <a:rect l="0" t="0" r="0" b="0"/>
              <a:pathLst>
                <a:path w="19430" h="12738">
                  <a:moveTo>
                    <a:pt x="18287" y="11176"/>
                  </a:moveTo>
                  <a:cubicBezTo>
                    <a:pt x="7810" y="11023"/>
                    <a:pt x="5740" y="19215"/>
                    <a:pt x="0" y="23761"/>
                  </a:cubicBezTo>
                  <a:cubicBezTo>
                    <a:pt x="8648" y="22098"/>
                    <a:pt x="19430" y="22567"/>
                    <a:pt x="18287" y="111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4" name="Free Form 245"/>
            <p:cNvSpPr/>
            <p:nvPr/>
          </p:nvSpPr>
          <p:spPr>
            <a:xfrm>
              <a:off x="2979313" y="713530"/>
              <a:ext cx="66116" cy="49581"/>
            </a:xfrm>
            <a:custGeom>
              <a:avLst/>
              <a:gdLst/>
              <a:ahLst/>
              <a:cxnLst/>
              <a:rect l="0" t="0" r="0" b="0"/>
              <a:pathLst>
                <a:path w="66116" h="49580">
                  <a:moveTo>
                    <a:pt x="4254" y="60604"/>
                  </a:moveTo>
                  <a:cubicBezTo>
                    <a:pt x="30441" y="53086"/>
                    <a:pt x="48361" y="37363"/>
                    <a:pt x="66116" y="21488"/>
                  </a:cubicBezTo>
                  <a:cubicBezTo>
                    <a:pt x="50025" y="11023"/>
                    <a:pt x="24079" y="22199"/>
                    <a:pt x="16916" y="34061"/>
                  </a:cubicBezTo>
                  <a:cubicBezTo>
                    <a:pt x="19977" y="33807"/>
                    <a:pt x="21374" y="35191"/>
                    <a:pt x="21120" y="38252"/>
                  </a:cubicBezTo>
                  <a:cubicBezTo>
                    <a:pt x="10833" y="40589"/>
                    <a:pt x="0" y="48272"/>
                    <a:pt x="4254" y="606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5" name="Free Form 246"/>
            <p:cNvSpPr/>
            <p:nvPr/>
          </p:nvSpPr>
          <p:spPr>
            <a:xfrm>
              <a:off x="3580975" y="1626444"/>
              <a:ext cx="314211" cy="141707"/>
            </a:xfrm>
            <a:custGeom>
              <a:avLst/>
              <a:gdLst/>
              <a:ahLst/>
              <a:cxnLst/>
              <a:rect l="0" t="0" r="0" b="0"/>
              <a:pathLst>
                <a:path w="314210" h="141706">
                  <a:moveTo>
                    <a:pt x="85763" y="59918"/>
                  </a:moveTo>
                  <a:cubicBezTo>
                    <a:pt x="79044" y="60998"/>
                    <a:pt x="76707" y="57746"/>
                    <a:pt x="70281" y="58521"/>
                  </a:cubicBezTo>
                  <a:cubicBezTo>
                    <a:pt x="56438" y="75488"/>
                    <a:pt x="20205" y="70205"/>
                    <a:pt x="0" y="80873"/>
                  </a:cubicBezTo>
                  <a:cubicBezTo>
                    <a:pt x="1803" y="86067"/>
                    <a:pt x="12293" y="82626"/>
                    <a:pt x="14058" y="87858"/>
                  </a:cubicBezTo>
                  <a:cubicBezTo>
                    <a:pt x="11544" y="87680"/>
                    <a:pt x="10769" y="89255"/>
                    <a:pt x="11252" y="92049"/>
                  </a:cubicBezTo>
                  <a:cubicBezTo>
                    <a:pt x="29286" y="104787"/>
                    <a:pt x="10312" y="118770"/>
                    <a:pt x="4216" y="131165"/>
                  </a:cubicBezTo>
                  <a:cubicBezTo>
                    <a:pt x="3810" y="134848"/>
                    <a:pt x="9664" y="132270"/>
                    <a:pt x="8432" y="136753"/>
                  </a:cubicBezTo>
                  <a:cubicBezTo>
                    <a:pt x="27495" y="142595"/>
                    <a:pt x="45859" y="132435"/>
                    <a:pt x="60451" y="133959"/>
                  </a:cubicBezTo>
                  <a:cubicBezTo>
                    <a:pt x="96469" y="152730"/>
                    <a:pt x="117259" y="113703"/>
                    <a:pt x="158851" y="119989"/>
                  </a:cubicBezTo>
                  <a:cubicBezTo>
                    <a:pt x="185762" y="106438"/>
                    <a:pt x="219278" y="108915"/>
                    <a:pt x="253022" y="106019"/>
                  </a:cubicBezTo>
                  <a:cubicBezTo>
                    <a:pt x="273240" y="105625"/>
                    <a:pt x="295833" y="107594"/>
                    <a:pt x="312051" y="103225"/>
                  </a:cubicBezTo>
                  <a:cubicBezTo>
                    <a:pt x="314210" y="91262"/>
                    <a:pt x="307035" y="77863"/>
                    <a:pt x="306438" y="64109"/>
                  </a:cubicBezTo>
                  <a:cubicBezTo>
                    <a:pt x="295706" y="50990"/>
                    <a:pt x="273354" y="59093"/>
                    <a:pt x="258648" y="58521"/>
                  </a:cubicBezTo>
                  <a:cubicBezTo>
                    <a:pt x="262864" y="58064"/>
                    <a:pt x="265874" y="56388"/>
                    <a:pt x="267080" y="52933"/>
                  </a:cubicBezTo>
                  <a:cubicBezTo>
                    <a:pt x="252412" y="49822"/>
                    <a:pt x="246722" y="37795"/>
                    <a:pt x="240372" y="26390"/>
                  </a:cubicBezTo>
                  <a:cubicBezTo>
                    <a:pt x="216179" y="21564"/>
                    <a:pt x="191871" y="16840"/>
                    <a:pt x="168681" y="11023"/>
                  </a:cubicBezTo>
                  <a:cubicBezTo>
                    <a:pt x="158750" y="18376"/>
                    <a:pt x="146875" y="23812"/>
                    <a:pt x="144792" y="38963"/>
                  </a:cubicBezTo>
                  <a:cubicBezTo>
                    <a:pt x="127838" y="44005"/>
                    <a:pt x="105486" y="43675"/>
                    <a:pt x="89966" y="50139"/>
                  </a:cubicBezTo>
                  <a:cubicBezTo>
                    <a:pt x="85763" y="53695"/>
                    <a:pt x="90601" y="57594"/>
                    <a:pt x="85763" y="599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6" name="Free Form 247"/>
            <p:cNvSpPr/>
            <p:nvPr/>
          </p:nvSpPr>
          <p:spPr>
            <a:xfrm>
              <a:off x="3935204" y="1608334"/>
              <a:ext cx="278320" cy="100228"/>
            </a:xfrm>
            <a:custGeom>
              <a:avLst/>
              <a:gdLst/>
              <a:ahLst/>
              <a:cxnLst/>
              <a:rect l="0" t="0" r="0" b="0"/>
              <a:pathLst>
                <a:path w="278320" h="100228">
                  <a:moveTo>
                    <a:pt x="150418" y="71043"/>
                  </a:moveTo>
                  <a:cubicBezTo>
                    <a:pt x="152590" y="66078"/>
                    <a:pt x="145643" y="70192"/>
                    <a:pt x="146202" y="66840"/>
                  </a:cubicBezTo>
                  <a:cubicBezTo>
                    <a:pt x="150050" y="63715"/>
                    <a:pt x="153174" y="59817"/>
                    <a:pt x="156032" y="55689"/>
                  </a:cubicBezTo>
                  <a:cubicBezTo>
                    <a:pt x="154101" y="38049"/>
                    <a:pt x="140550" y="31940"/>
                    <a:pt x="122300" y="30530"/>
                  </a:cubicBezTo>
                  <a:cubicBezTo>
                    <a:pt x="120459" y="24511"/>
                    <a:pt x="128993" y="28803"/>
                    <a:pt x="127927" y="23533"/>
                  </a:cubicBezTo>
                  <a:cubicBezTo>
                    <a:pt x="128498" y="20180"/>
                    <a:pt x="125349" y="20510"/>
                    <a:pt x="126517" y="16573"/>
                  </a:cubicBezTo>
                  <a:cubicBezTo>
                    <a:pt x="114998" y="11442"/>
                    <a:pt x="97256" y="11023"/>
                    <a:pt x="89966" y="20764"/>
                  </a:cubicBezTo>
                  <a:cubicBezTo>
                    <a:pt x="92455" y="23850"/>
                    <a:pt x="97840" y="24117"/>
                    <a:pt x="98399" y="29133"/>
                  </a:cubicBezTo>
                  <a:cubicBezTo>
                    <a:pt x="86423" y="20485"/>
                    <a:pt x="71704" y="19977"/>
                    <a:pt x="56235" y="26339"/>
                  </a:cubicBezTo>
                  <a:cubicBezTo>
                    <a:pt x="60045" y="37439"/>
                    <a:pt x="81762" y="30759"/>
                    <a:pt x="88557" y="38912"/>
                  </a:cubicBezTo>
                  <a:cubicBezTo>
                    <a:pt x="68414" y="39751"/>
                    <a:pt x="47256" y="26974"/>
                    <a:pt x="28117" y="36118"/>
                  </a:cubicBezTo>
                  <a:cubicBezTo>
                    <a:pt x="29565" y="40271"/>
                    <a:pt x="37566" y="37909"/>
                    <a:pt x="37960" y="43103"/>
                  </a:cubicBezTo>
                  <a:cubicBezTo>
                    <a:pt x="25958" y="45148"/>
                    <a:pt x="5295" y="38582"/>
                    <a:pt x="0" y="47294"/>
                  </a:cubicBezTo>
                  <a:cubicBezTo>
                    <a:pt x="3187" y="54597"/>
                    <a:pt x="12776" y="55740"/>
                    <a:pt x="21094" y="54279"/>
                  </a:cubicBezTo>
                  <a:cubicBezTo>
                    <a:pt x="21666" y="57645"/>
                    <a:pt x="18516" y="57315"/>
                    <a:pt x="19685" y="61277"/>
                  </a:cubicBezTo>
                  <a:cubicBezTo>
                    <a:pt x="24091" y="61544"/>
                    <a:pt x="24434" y="65849"/>
                    <a:pt x="29527" y="65455"/>
                  </a:cubicBezTo>
                  <a:cubicBezTo>
                    <a:pt x="32448" y="64109"/>
                    <a:pt x="37630" y="57785"/>
                    <a:pt x="42163" y="62661"/>
                  </a:cubicBezTo>
                  <a:cubicBezTo>
                    <a:pt x="42595" y="65405"/>
                    <a:pt x="40284" y="65430"/>
                    <a:pt x="39369" y="66840"/>
                  </a:cubicBezTo>
                  <a:cubicBezTo>
                    <a:pt x="47485" y="75196"/>
                    <a:pt x="64033" y="68681"/>
                    <a:pt x="67475" y="59867"/>
                  </a:cubicBezTo>
                  <a:cubicBezTo>
                    <a:pt x="68072" y="62992"/>
                    <a:pt x="69964" y="64846"/>
                    <a:pt x="73101" y="65455"/>
                  </a:cubicBezTo>
                  <a:cubicBezTo>
                    <a:pt x="74180" y="60020"/>
                    <a:pt x="83350" y="62598"/>
                    <a:pt x="84340" y="57073"/>
                  </a:cubicBezTo>
                  <a:cubicBezTo>
                    <a:pt x="82613" y="61595"/>
                    <a:pt x="88900" y="58140"/>
                    <a:pt x="87147" y="62661"/>
                  </a:cubicBezTo>
                  <a:cubicBezTo>
                    <a:pt x="77927" y="61391"/>
                    <a:pt x="75971" y="67386"/>
                    <a:pt x="71691" y="71043"/>
                  </a:cubicBezTo>
                  <a:cubicBezTo>
                    <a:pt x="78866" y="79248"/>
                    <a:pt x="96875" y="68707"/>
                    <a:pt x="104025" y="72440"/>
                  </a:cubicBezTo>
                  <a:cubicBezTo>
                    <a:pt x="103886" y="74650"/>
                    <a:pt x="100444" y="73533"/>
                    <a:pt x="101218" y="76631"/>
                  </a:cubicBezTo>
                  <a:cubicBezTo>
                    <a:pt x="109296" y="83667"/>
                    <a:pt x="125069" y="74422"/>
                    <a:pt x="134950" y="79425"/>
                  </a:cubicBezTo>
                  <a:cubicBezTo>
                    <a:pt x="103250" y="89611"/>
                    <a:pt x="68110" y="74561"/>
                    <a:pt x="36550" y="82219"/>
                  </a:cubicBezTo>
                  <a:cubicBezTo>
                    <a:pt x="35940" y="106565"/>
                    <a:pt x="61556" y="104863"/>
                    <a:pt x="85737" y="104559"/>
                  </a:cubicBezTo>
                  <a:cubicBezTo>
                    <a:pt x="110489" y="97485"/>
                    <a:pt x="146227" y="101333"/>
                    <a:pt x="171500" y="94792"/>
                  </a:cubicBezTo>
                  <a:cubicBezTo>
                    <a:pt x="171500" y="104521"/>
                    <a:pt x="187109" y="107442"/>
                    <a:pt x="193979" y="101777"/>
                  </a:cubicBezTo>
                  <a:cubicBezTo>
                    <a:pt x="193014" y="107391"/>
                    <a:pt x="199910" y="105206"/>
                    <a:pt x="199618" y="110159"/>
                  </a:cubicBezTo>
                  <a:cubicBezTo>
                    <a:pt x="234454" y="111252"/>
                    <a:pt x="267969" y="101473"/>
                    <a:pt x="278320" y="73837"/>
                  </a:cubicBezTo>
                  <a:cubicBezTo>
                    <a:pt x="269493" y="60883"/>
                    <a:pt x="252196" y="72859"/>
                    <a:pt x="245999" y="79425"/>
                  </a:cubicBezTo>
                  <a:cubicBezTo>
                    <a:pt x="245656" y="75361"/>
                    <a:pt x="248653" y="74612"/>
                    <a:pt x="250215" y="72440"/>
                  </a:cubicBezTo>
                  <a:cubicBezTo>
                    <a:pt x="244728" y="68656"/>
                    <a:pt x="232765" y="73456"/>
                    <a:pt x="229133" y="71043"/>
                  </a:cubicBezTo>
                  <a:cubicBezTo>
                    <a:pt x="228853" y="64731"/>
                    <a:pt x="240639" y="70358"/>
                    <a:pt x="240385" y="64058"/>
                  </a:cubicBezTo>
                  <a:cubicBezTo>
                    <a:pt x="238836" y="60464"/>
                    <a:pt x="231292" y="62839"/>
                    <a:pt x="229133" y="59867"/>
                  </a:cubicBezTo>
                  <a:cubicBezTo>
                    <a:pt x="231762" y="55029"/>
                    <a:pt x="242392" y="58153"/>
                    <a:pt x="245999" y="54279"/>
                  </a:cubicBezTo>
                  <a:lnTo>
                    <a:pt x="245999" y="44500"/>
                  </a:lnTo>
                  <a:cubicBezTo>
                    <a:pt x="252666" y="44157"/>
                    <a:pt x="253542" y="38036"/>
                    <a:pt x="255828" y="33324"/>
                  </a:cubicBezTo>
                  <a:cubicBezTo>
                    <a:pt x="239674" y="22656"/>
                    <a:pt x="221538" y="43078"/>
                    <a:pt x="199618" y="40322"/>
                  </a:cubicBezTo>
                  <a:cubicBezTo>
                    <a:pt x="197929" y="50355"/>
                    <a:pt x="208445" y="48298"/>
                    <a:pt x="210845" y="54279"/>
                  </a:cubicBezTo>
                  <a:cubicBezTo>
                    <a:pt x="203847" y="58013"/>
                    <a:pt x="194551" y="59499"/>
                    <a:pt x="185547" y="61277"/>
                  </a:cubicBezTo>
                  <a:cubicBezTo>
                    <a:pt x="191020" y="63741"/>
                    <a:pt x="196989" y="65722"/>
                    <a:pt x="199618" y="71043"/>
                  </a:cubicBezTo>
                  <a:cubicBezTo>
                    <a:pt x="189229" y="87909"/>
                    <a:pt x="169430" y="67335"/>
                    <a:pt x="150418" y="7104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7" name="Free Form 248"/>
            <p:cNvSpPr/>
            <p:nvPr/>
          </p:nvSpPr>
          <p:spPr>
            <a:xfrm>
              <a:off x="4095084" y="364597"/>
              <a:ext cx="28486" cy="6084"/>
            </a:xfrm>
            <a:custGeom>
              <a:avLst/>
              <a:gdLst/>
              <a:ahLst/>
              <a:cxnLst/>
              <a:rect l="0" t="0" r="0" b="0"/>
              <a:pathLst>
                <a:path w="28486" h="6083">
                  <a:moveTo>
                    <a:pt x="28486" y="14173"/>
                  </a:moveTo>
                  <a:cubicBezTo>
                    <a:pt x="22694" y="14643"/>
                    <a:pt x="23342" y="13068"/>
                    <a:pt x="20053" y="12788"/>
                  </a:cubicBezTo>
                  <a:cubicBezTo>
                    <a:pt x="0" y="11023"/>
                    <a:pt x="18745" y="17106"/>
                    <a:pt x="28486" y="1417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8" name="Free Form 249"/>
            <p:cNvSpPr/>
            <p:nvPr/>
          </p:nvSpPr>
          <p:spPr>
            <a:xfrm>
              <a:off x="3997294" y="360699"/>
              <a:ext cx="43345" cy="3454"/>
            </a:xfrm>
            <a:custGeom>
              <a:avLst/>
              <a:gdLst/>
              <a:ahLst/>
              <a:cxnLst/>
              <a:rect l="0" t="0" r="0" b="0"/>
              <a:pathLst>
                <a:path w="43345" h="3454">
                  <a:moveTo>
                    <a:pt x="27876" y="11099"/>
                  </a:moveTo>
                  <a:cubicBezTo>
                    <a:pt x="0" y="11391"/>
                    <a:pt x="29667" y="14477"/>
                    <a:pt x="43345" y="11099"/>
                  </a:cubicBezTo>
                  <a:cubicBezTo>
                    <a:pt x="38595" y="11150"/>
                    <a:pt x="33985" y="11023"/>
                    <a:pt x="27876" y="110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9" name="Free Form 250"/>
            <p:cNvSpPr/>
            <p:nvPr/>
          </p:nvSpPr>
          <p:spPr>
            <a:xfrm>
              <a:off x="4968184" y="408641"/>
              <a:ext cx="17488" cy="7404"/>
            </a:xfrm>
            <a:custGeom>
              <a:avLst/>
              <a:gdLst/>
              <a:ahLst/>
              <a:cxnLst/>
              <a:rect l="0" t="0" r="0" b="0"/>
              <a:pathLst>
                <a:path w="17487" h="7404">
                  <a:moveTo>
                    <a:pt x="15646" y="14846"/>
                  </a:moveTo>
                  <a:cubicBezTo>
                    <a:pt x="10642" y="16217"/>
                    <a:pt x="0" y="11023"/>
                    <a:pt x="1587" y="14846"/>
                  </a:cubicBezTo>
                  <a:cubicBezTo>
                    <a:pt x="5410" y="14643"/>
                    <a:pt x="17487" y="18427"/>
                    <a:pt x="15646" y="148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0" name="Free Form 251"/>
            <p:cNvSpPr/>
            <p:nvPr/>
          </p:nvSpPr>
          <p:spPr>
            <a:xfrm>
              <a:off x="1988357" y="4452562"/>
              <a:ext cx="12929" cy="20943"/>
            </a:xfrm>
            <a:custGeom>
              <a:avLst/>
              <a:gdLst/>
              <a:ahLst/>
              <a:cxnLst/>
              <a:rect l="0" t="0" r="0" b="0"/>
              <a:pathLst>
                <a:path w="12928" h="20942">
                  <a:moveTo>
                    <a:pt x="0" y="11023"/>
                  </a:moveTo>
                  <a:cubicBezTo>
                    <a:pt x="723" y="20066"/>
                    <a:pt x="3009" y="27597"/>
                    <a:pt x="8432" y="31965"/>
                  </a:cubicBezTo>
                  <a:cubicBezTo>
                    <a:pt x="12928" y="23304"/>
                    <a:pt x="5549" y="14401"/>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1" name="Free Form 252"/>
            <p:cNvSpPr/>
            <p:nvPr/>
          </p:nvSpPr>
          <p:spPr>
            <a:xfrm>
              <a:off x="2034750" y="4532191"/>
              <a:ext cx="8433" cy="13958"/>
            </a:xfrm>
            <a:custGeom>
              <a:avLst/>
              <a:gdLst/>
              <a:ahLst/>
              <a:cxnLst/>
              <a:rect l="0" t="0" r="0" b="0"/>
              <a:pathLst>
                <a:path w="8432" h="13957">
                  <a:moveTo>
                    <a:pt x="8432" y="24980"/>
                  </a:moveTo>
                  <a:cubicBezTo>
                    <a:pt x="6210" y="19748"/>
                    <a:pt x="5664" y="12852"/>
                    <a:pt x="0" y="11023"/>
                  </a:cubicBezTo>
                  <a:cubicBezTo>
                    <a:pt x="2209" y="16294"/>
                    <a:pt x="2768" y="23177"/>
                    <a:pt x="8432" y="249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2" name="Free Form 253"/>
            <p:cNvSpPr/>
            <p:nvPr/>
          </p:nvSpPr>
          <p:spPr>
            <a:xfrm>
              <a:off x="4455116" y="6080067"/>
              <a:ext cx="12840" cy="11849"/>
            </a:xfrm>
            <a:custGeom>
              <a:avLst/>
              <a:gdLst/>
              <a:ahLst/>
              <a:cxnLst/>
              <a:rect l="0" t="0" r="0" b="0"/>
              <a:pathLst>
                <a:path w="12839" h="11849">
                  <a:moveTo>
                    <a:pt x="11442" y="11023"/>
                  </a:moveTo>
                  <a:cubicBezTo>
                    <a:pt x="4470" y="11531"/>
                    <a:pt x="0" y="14541"/>
                    <a:pt x="190" y="22186"/>
                  </a:cubicBezTo>
                  <a:cubicBezTo>
                    <a:pt x="8369" y="22872"/>
                    <a:pt x="12839" y="19862"/>
                    <a:pt x="1144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3" name="Free Form 254"/>
            <p:cNvSpPr/>
            <p:nvPr/>
          </p:nvSpPr>
          <p:spPr>
            <a:xfrm>
              <a:off x="1966234" y="4374318"/>
              <a:ext cx="16218" cy="13563"/>
            </a:xfrm>
            <a:custGeom>
              <a:avLst/>
              <a:gdLst/>
              <a:ahLst/>
              <a:cxnLst/>
              <a:rect l="0" t="0" r="0" b="0"/>
              <a:pathLst>
                <a:path w="16217" h="13563">
                  <a:moveTo>
                    <a:pt x="1041" y="23609"/>
                  </a:moveTo>
                  <a:cubicBezTo>
                    <a:pt x="7581" y="24587"/>
                    <a:pt x="16217" y="13068"/>
                    <a:pt x="6667" y="11023"/>
                  </a:cubicBezTo>
                  <a:cubicBezTo>
                    <a:pt x="4178" y="14617"/>
                    <a:pt x="0" y="16510"/>
                    <a:pt x="1041" y="236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4" name="Free Form 255"/>
            <p:cNvSpPr/>
            <p:nvPr/>
          </p:nvSpPr>
          <p:spPr>
            <a:xfrm>
              <a:off x="4384047" y="6121939"/>
              <a:ext cx="13551" cy="7404"/>
            </a:xfrm>
            <a:custGeom>
              <a:avLst/>
              <a:gdLst/>
              <a:ahLst/>
              <a:cxnLst/>
              <a:rect l="0" t="0" r="0" b="0"/>
              <a:pathLst>
                <a:path w="13550" h="7404">
                  <a:moveTo>
                    <a:pt x="9410" y="11049"/>
                  </a:moveTo>
                  <a:cubicBezTo>
                    <a:pt x="7975" y="14287"/>
                    <a:pt x="0" y="11023"/>
                    <a:pt x="977" y="16649"/>
                  </a:cubicBezTo>
                  <a:cubicBezTo>
                    <a:pt x="6629" y="18427"/>
                    <a:pt x="13550" y="14363"/>
                    <a:pt x="9410" y="110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5" name="Free Form 256"/>
            <p:cNvSpPr/>
            <p:nvPr/>
          </p:nvSpPr>
          <p:spPr>
            <a:xfrm>
              <a:off x="1879760" y="4066978"/>
              <a:ext cx="20053" cy="48907"/>
            </a:xfrm>
            <a:custGeom>
              <a:avLst/>
              <a:gdLst/>
              <a:ahLst/>
              <a:cxnLst/>
              <a:rect l="0" t="0" r="0" b="0"/>
              <a:pathLst>
                <a:path w="20053" h="48907">
                  <a:moveTo>
                    <a:pt x="20053" y="59931"/>
                  </a:moveTo>
                  <a:cubicBezTo>
                    <a:pt x="19812" y="39204"/>
                    <a:pt x="17144" y="20891"/>
                    <a:pt x="5994" y="11023"/>
                  </a:cubicBezTo>
                  <a:cubicBezTo>
                    <a:pt x="0" y="27114"/>
                    <a:pt x="14592" y="45999"/>
                    <a:pt x="20053" y="599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6" name="Free Form 257"/>
            <p:cNvSpPr/>
            <p:nvPr/>
          </p:nvSpPr>
          <p:spPr>
            <a:xfrm>
              <a:off x="1932134" y="4120381"/>
              <a:ext cx="21082" cy="36017"/>
            </a:xfrm>
            <a:custGeom>
              <a:avLst/>
              <a:gdLst/>
              <a:ahLst/>
              <a:cxnLst/>
              <a:rect l="0" t="0" r="0" b="0"/>
              <a:pathLst>
                <a:path w="21081" h="36017">
                  <a:moveTo>
                    <a:pt x="0" y="34467"/>
                  </a:moveTo>
                  <a:cubicBezTo>
                    <a:pt x="5232" y="37655"/>
                    <a:pt x="5092" y="46177"/>
                    <a:pt x="12649" y="47040"/>
                  </a:cubicBezTo>
                  <a:cubicBezTo>
                    <a:pt x="18884" y="39268"/>
                    <a:pt x="17437" y="23863"/>
                    <a:pt x="21081" y="13500"/>
                  </a:cubicBezTo>
                  <a:cubicBezTo>
                    <a:pt x="4533" y="11023"/>
                    <a:pt x="5994" y="26466"/>
                    <a:pt x="0" y="3446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7" name="Free Form 258"/>
            <p:cNvSpPr/>
            <p:nvPr/>
          </p:nvSpPr>
          <p:spPr>
            <a:xfrm>
              <a:off x="1882935" y="1271606"/>
              <a:ext cx="25311" cy="27953"/>
            </a:xfrm>
            <a:custGeom>
              <a:avLst/>
              <a:gdLst/>
              <a:ahLst/>
              <a:cxnLst/>
              <a:rect l="0" t="0" r="0" b="0"/>
              <a:pathLst>
                <a:path w="25311" h="27952">
                  <a:moveTo>
                    <a:pt x="0" y="38976"/>
                  </a:moveTo>
                  <a:cubicBezTo>
                    <a:pt x="7696" y="28917"/>
                    <a:pt x="17919" y="21374"/>
                    <a:pt x="25311" y="11023"/>
                  </a:cubicBezTo>
                  <a:cubicBezTo>
                    <a:pt x="15760" y="18313"/>
                    <a:pt x="1904" y="28727"/>
                    <a:pt x="0" y="389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8" name="Free Form 259"/>
            <p:cNvSpPr/>
            <p:nvPr/>
          </p:nvSpPr>
          <p:spPr>
            <a:xfrm>
              <a:off x="4310514" y="6115564"/>
              <a:ext cx="43028" cy="37122"/>
            </a:xfrm>
            <a:custGeom>
              <a:avLst/>
              <a:gdLst/>
              <a:ahLst/>
              <a:cxnLst/>
              <a:rect l="0" t="0" r="0" b="0"/>
              <a:pathLst>
                <a:path w="43027" h="37122">
                  <a:moveTo>
                    <a:pt x="0" y="48145"/>
                  </a:moveTo>
                  <a:cubicBezTo>
                    <a:pt x="7683" y="45758"/>
                    <a:pt x="14732" y="40005"/>
                    <a:pt x="22491" y="45364"/>
                  </a:cubicBezTo>
                  <a:cubicBezTo>
                    <a:pt x="28663" y="41757"/>
                    <a:pt x="43027" y="37604"/>
                    <a:pt x="35140" y="28600"/>
                  </a:cubicBezTo>
                  <a:lnTo>
                    <a:pt x="40767" y="28600"/>
                  </a:lnTo>
                  <a:cubicBezTo>
                    <a:pt x="40919" y="20066"/>
                    <a:pt x="32042" y="20523"/>
                    <a:pt x="32334" y="11836"/>
                  </a:cubicBezTo>
                  <a:cubicBezTo>
                    <a:pt x="27292" y="11023"/>
                    <a:pt x="25539" y="13474"/>
                    <a:pt x="22491" y="14643"/>
                  </a:cubicBezTo>
                  <a:cubicBezTo>
                    <a:pt x="20459" y="23647"/>
                    <a:pt x="29121" y="22047"/>
                    <a:pt x="29540" y="28600"/>
                  </a:cubicBezTo>
                  <a:cubicBezTo>
                    <a:pt x="19938" y="34429"/>
                    <a:pt x="4406" y="41808"/>
                    <a:pt x="0" y="481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9" name="Free Form 260"/>
            <p:cNvSpPr/>
            <p:nvPr/>
          </p:nvSpPr>
          <p:spPr>
            <a:xfrm>
              <a:off x="3558484" y="3228790"/>
              <a:ext cx="453009" cy="208407"/>
            </a:xfrm>
            <a:custGeom>
              <a:avLst/>
              <a:gdLst/>
              <a:ahLst/>
              <a:cxnLst/>
              <a:rect l="0" t="0" r="0" b="0"/>
              <a:pathLst>
                <a:path w="453009" h="208407">
                  <a:moveTo>
                    <a:pt x="37960" y="104622"/>
                  </a:moveTo>
                  <a:cubicBezTo>
                    <a:pt x="65697" y="94856"/>
                    <a:pt x="91643" y="70167"/>
                    <a:pt x="134950" y="71107"/>
                  </a:cubicBezTo>
                  <a:cubicBezTo>
                    <a:pt x="146900" y="63995"/>
                    <a:pt x="161632" y="68516"/>
                    <a:pt x="172897" y="65506"/>
                  </a:cubicBezTo>
                  <a:cubicBezTo>
                    <a:pt x="192443" y="60299"/>
                    <a:pt x="200888" y="40601"/>
                    <a:pt x="217881" y="34772"/>
                  </a:cubicBezTo>
                  <a:lnTo>
                    <a:pt x="229133" y="34772"/>
                  </a:lnTo>
                  <a:cubicBezTo>
                    <a:pt x="229069" y="42633"/>
                    <a:pt x="221018" y="42545"/>
                    <a:pt x="219290" y="48742"/>
                  </a:cubicBezTo>
                  <a:cubicBezTo>
                    <a:pt x="236880" y="51015"/>
                    <a:pt x="241604" y="14528"/>
                    <a:pt x="261454" y="23596"/>
                  </a:cubicBezTo>
                  <a:cubicBezTo>
                    <a:pt x="259651" y="35293"/>
                    <a:pt x="243077" y="32346"/>
                    <a:pt x="240372" y="43154"/>
                  </a:cubicBezTo>
                  <a:cubicBezTo>
                    <a:pt x="253441" y="39382"/>
                    <a:pt x="280162" y="37071"/>
                    <a:pt x="275513" y="11023"/>
                  </a:cubicBezTo>
                  <a:cubicBezTo>
                    <a:pt x="295643" y="12903"/>
                    <a:pt x="307428" y="23088"/>
                    <a:pt x="319100" y="33375"/>
                  </a:cubicBezTo>
                  <a:cubicBezTo>
                    <a:pt x="341147" y="31483"/>
                    <a:pt x="351193" y="41529"/>
                    <a:pt x="368287" y="44551"/>
                  </a:cubicBezTo>
                  <a:cubicBezTo>
                    <a:pt x="371436" y="51066"/>
                    <a:pt x="378396" y="66001"/>
                    <a:pt x="371106" y="73888"/>
                  </a:cubicBezTo>
                  <a:cubicBezTo>
                    <a:pt x="371195" y="106235"/>
                    <a:pt x="399161" y="107213"/>
                    <a:pt x="432955" y="106019"/>
                  </a:cubicBezTo>
                  <a:cubicBezTo>
                    <a:pt x="430809" y="114592"/>
                    <a:pt x="423100" y="117652"/>
                    <a:pt x="420293" y="125577"/>
                  </a:cubicBezTo>
                  <a:cubicBezTo>
                    <a:pt x="422046" y="136423"/>
                    <a:pt x="429387" y="141693"/>
                    <a:pt x="435762" y="147942"/>
                  </a:cubicBezTo>
                  <a:cubicBezTo>
                    <a:pt x="437057" y="160401"/>
                    <a:pt x="424726" y="159308"/>
                    <a:pt x="424522" y="170281"/>
                  </a:cubicBezTo>
                  <a:cubicBezTo>
                    <a:pt x="427139" y="177431"/>
                    <a:pt x="437184" y="177253"/>
                    <a:pt x="441401" y="182867"/>
                  </a:cubicBezTo>
                  <a:cubicBezTo>
                    <a:pt x="428498" y="185483"/>
                    <a:pt x="432942" y="196748"/>
                    <a:pt x="425919" y="205219"/>
                  </a:cubicBezTo>
                  <a:cubicBezTo>
                    <a:pt x="434568" y="209651"/>
                    <a:pt x="453009" y="204368"/>
                    <a:pt x="452627" y="217779"/>
                  </a:cubicBezTo>
                  <a:cubicBezTo>
                    <a:pt x="446747" y="219430"/>
                    <a:pt x="446328" y="215646"/>
                    <a:pt x="447014" y="210794"/>
                  </a:cubicBezTo>
                  <a:cubicBezTo>
                    <a:pt x="431863" y="212585"/>
                    <a:pt x="413740" y="207111"/>
                    <a:pt x="397814" y="205219"/>
                  </a:cubicBezTo>
                  <a:cubicBezTo>
                    <a:pt x="396976" y="196456"/>
                    <a:pt x="402501" y="194043"/>
                    <a:pt x="403428" y="187058"/>
                  </a:cubicBezTo>
                  <a:cubicBezTo>
                    <a:pt x="378460" y="186207"/>
                    <a:pt x="346697" y="182143"/>
                    <a:pt x="327520" y="184251"/>
                  </a:cubicBezTo>
                  <a:cubicBezTo>
                    <a:pt x="320967" y="191376"/>
                    <a:pt x="292353" y="196189"/>
                    <a:pt x="285356" y="185648"/>
                  </a:cubicBezTo>
                  <a:cubicBezTo>
                    <a:pt x="259092" y="188734"/>
                    <a:pt x="257797" y="160985"/>
                    <a:pt x="241782" y="152120"/>
                  </a:cubicBezTo>
                  <a:cubicBezTo>
                    <a:pt x="235965" y="148907"/>
                    <a:pt x="226618" y="150774"/>
                    <a:pt x="220700" y="146532"/>
                  </a:cubicBezTo>
                  <a:cubicBezTo>
                    <a:pt x="215773" y="147701"/>
                    <a:pt x="214325" y="152323"/>
                    <a:pt x="208051" y="152120"/>
                  </a:cubicBezTo>
                  <a:cubicBezTo>
                    <a:pt x="214985" y="140538"/>
                    <a:pt x="204850" y="136766"/>
                    <a:pt x="205231" y="124193"/>
                  </a:cubicBezTo>
                  <a:cubicBezTo>
                    <a:pt x="179425" y="131203"/>
                    <a:pt x="158673" y="145630"/>
                    <a:pt x="123698" y="139534"/>
                  </a:cubicBezTo>
                  <a:cubicBezTo>
                    <a:pt x="116039" y="144983"/>
                    <a:pt x="103568" y="145605"/>
                    <a:pt x="94183" y="149326"/>
                  </a:cubicBezTo>
                  <a:cubicBezTo>
                    <a:pt x="82613" y="149085"/>
                    <a:pt x="79540" y="136461"/>
                    <a:pt x="67475" y="140944"/>
                  </a:cubicBezTo>
                  <a:cubicBezTo>
                    <a:pt x="70777" y="133807"/>
                    <a:pt x="81432" y="128714"/>
                    <a:pt x="77317" y="118592"/>
                  </a:cubicBezTo>
                  <a:cubicBezTo>
                    <a:pt x="56146" y="123825"/>
                    <a:pt x="16243" y="137617"/>
                    <a:pt x="0" y="118592"/>
                  </a:cubicBezTo>
                  <a:cubicBezTo>
                    <a:pt x="10833" y="110439"/>
                    <a:pt x="22644" y="110020"/>
                    <a:pt x="37960" y="104622"/>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280" name="Free Form 261"/>
            <p:cNvSpPr/>
            <p:nvPr/>
          </p:nvSpPr>
          <p:spPr>
            <a:xfrm>
              <a:off x="3836817" y="3238252"/>
              <a:ext cx="23889" cy="11493"/>
            </a:xfrm>
            <a:custGeom>
              <a:avLst/>
              <a:gdLst/>
              <a:ahLst/>
              <a:cxnLst/>
              <a:rect l="0" t="0" r="0" b="0"/>
              <a:pathLst>
                <a:path w="23888" h="11493">
                  <a:moveTo>
                    <a:pt x="23888" y="22517"/>
                  </a:moveTo>
                  <a:cubicBezTo>
                    <a:pt x="23888" y="12484"/>
                    <a:pt x="8623" y="11023"/>
                    <a:pt x="0" y="14135"/>
                  </a:cubicBezTo>
                  <a:lnTo>
                    <a:pt x="0" y="18338"/>
                  </a:lnTo>
                  <a:cubicBezTo>
                    <a:pt x="8610" y="22072"/>
                    <a:pt x="18630" y="15773"/>
                    <a:pt x="23888" y="225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1" name="Free Form 262"/>
            <p:cNvSpPr/>
            <p:nvPr/>
          </p:nvSpPr>
          <p:spPr>
            <a:xfrm>
              <a:off x="3766535" y="3323761"/>
              <a:ext cx="50597" cy="33541"/>
            </a:xfrm>
            <a:custGeom>
              <a:avLst/>
              <a:gdLst/>
              <a:ahLst/>
              <a:cxnLst/>
              <a:rect l="0" t="0" r="0" b="0"/>
              <a:pathLst>
                <a:path w="50596" h="33540">
                  <a:moveTo>
                    <a:pt x="0" y="32004"/>
                  </a:moveTo>
                  <a:cubicBezTo>
                    <a:pt x="5410" y="34493"/>
                    <a:pt x="3505" y="43713"/>
                    <a:pt x="7023" y="44564"/>
                  </a:cubicBezTo>
                  <a:cubicBezTo>
                    <a:pt x="19824" y="34950"/>
                    <a:pt x="34099" y="26784"/>
                    <a:pt x="50596" y="20828"/>
                  </a:cubicBezTo>
                  <a:cubicBezTo>
                    <a:pt x="35166" y="11023"/>
                    <a:pt x="5816" y="18808"/>
                    <a:pt x="0" y="320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2" name="Free Form 263"/>
            <p:cNvSpPr/>
            <p:nvPr/>
          </p:nvSpPr>
          <p:spPr>
            <a:xfrm>
              <a:off x="3701727" y="3436943"/>
              <a:ext cx="541312" cy="305334"/>
            </a:xfrm>
            <a:custGeom>
              <a:avLst/>
              <a:gdLst/>
              <a:ahLst/>
              <a:cxnLst/>
              <a:rect l="0" t="0" r="0" b="0"/>
              <a:pathLst>
                <a:path w="541312" h="305333">
                  <a:moveTo>
                    <a:pt x="312191" y="19405"/>
                  </a:moveTo>
                  <a:cubicBezTo>
                    <a:pt x="308724" y="19202"/>
                    <a:pt x="305371" y="19151"/>
                    <a:pt x="305168" y="22199"/>
                  </a:cubicBezTo>
                  <a:cubicBezTo>
                    <a:pt x="305714" y="27228"/>
                    <a:pt x="309308" y="29260"/>
                    <a:pt x="312191" y="31978"/>
                  </a:cubicBezTo>
                  <a:cubicBezTo>
                    <a:pt x="317792" y="31965"/>
                    <a:pt x="319951" y="28498"/>
                    <a:pt x="320624" y="23596"/>
                  </a:cubicBezTo>
                  <a:cubicBezTo>
                    <a:pt x="321703" y="18351"/>
                    <a:pt x="313169" y="22631"/>
                    <a:pt x="315010" y="16624"/>
                  </a:cubicBezTo>
                  <a:cubicBezTo>
                    <a:pt x="328383" y="15735"/>
                    <a:pt x="336753" y="26301"/>
                    <a:pt x="350138" y="30581"/>
                  </a:cubicBezTo>
                  <a:cubicBezTo>
                    <a:pt x="361353" y="34163"/>
                    <a:pt x="381038" y="34099"/>
                    <a:pt x="390918" y="36182"/>
                  </a:cubicBezTo>
                  <a:cubicBezTo>
                    <a:pt x="406146" y="39357"/>
                    <a:pt x="428231" y="36664"/>
                    <a:pt x="435889" y="50152"/>
                  </a:cubicBezTo>
                  <a:cubicBezTo>
                    <a:pt x="440334" y="48234"/>
                    <a:pt x="440588" y="49834"/>
                    <a:pt x="445744" y="50152"/>
                  </a:cubicBezTo>
                  <a:lnTo>
                    <a:pt x="445744" y="55727"/>
                  </a:lnTo>
                  <a:cubicBezTo>
                    <a:pt x="462279" y="59778"/>
                    <a:pt x="483171" y="59499"/>
                    <a:pt x="496341" y="66890"/>
                  </a:cubicBezTo>
                  <a:cubicBezTo>
                    <a:pt x="496392" y="75247"/>
                    <a:pt x="502970" y="77089"/>
                    <a:pt x="501954" y="86461"/>
                  </a:cubicBezTo>
                  <a:cubicBezTo>
                    <a:pt x="504621" y="88011"/>
                    <a:pt x="508609" y="88252"/>
                    <a:pt x="511797" y="89255"/>
                  </a:cubicBezTo>
                  <a:cubicBezTo>
                    <a:pt x="510400" y="99491"/>
                    <a:pt x="512838" y="105918"/>
                    <a:pt x="518845" y="108813"/>
                  </a:cubicBezTo>
                  <a:cubicBezTo>
                    <a:pt x="525437" y="109702"/>
                    <a:pt x="522579" y="102196"/>
                    <a:pt x="528662" y="106019"/>
                  </a:cubicBezTo>
                  <a:cubicBezTo>
                    <a:pt x="525881" y="109474"/>
                    <a:pt x="521360" y="117703"/>
                    <a:pt x="528662" y="119989"/>
                  </a:cubicBezTo>
                  <a:cubicBezTo>
                    <a:pt x="528510" y="122631"/>
                    <a:pt x="524027" y="120967"/>
                    <a:pt x="524446" y="124180"/>
                  </a:cubicBezTo>
                  <a:cubicBezTo>
                    <a:pt x="529666" y="132511"/>
                    <a:pt x="534695" y="141008"/>
                    <a:pt x="541312" y="147929"/>
                  </a:cubicBezTo>
                  <a:cubicBezTo>
                    <a:pt x="535012" y="151282"/>
                    <a:pt x="531596" y="141262"/>
                    <a:pt x="521639" y="143738"/>
                  </a:cubicBezTo>
                  <a:cubicBezTo>
                    <a:pt x="520496" y="144018"/>
                    <a:pt x="520242" y="145148"/>
                    <a:pt x="518845" y="145135"/>
                  </a:cubicBezTo>
                  <a:cubicBezTo>
                    <a:pt x="518274" y="153860"/>
                    <a:pt x="521639" y="158775"/>
                    <a:pt x="518845" y="166077"/>
                  </a:cubicBezTo>
                  <a:cubicBezTo>
                    <a:pt x="494207" y="174129"/>
                    <a:pt x="489343" y="144729"/>
                    <a:pt x="466826" y="150710"/>
                  </a:cubicBezTo>
                  <a:cubicBezTo>
                    <a:pt x="467144" y="144614"/>
                    <a:pt x="470433" y="138557"/>
                    <a:pt x="461200" y="139547"/>
                  </a:cubicBezTo>
                  <a:cubicBezTo>
                    <a:pt x="462279" y="138303"/>
                    <a:pt x="462711" y="136398"/>
                    <a:pt x="462610" y="133972"/>
                  </a:cubicBezTo>
                  <a:cubicBezTo>
                    <a:pt x="460476" y="131889"/>
                    <a:pt x="456425" y="131711"/>
                    <a:pt x="452754" y="131178"/>
                  </a:cubicBezTo>
                  <a:cubicBezTo>
                    <a:pt x="453529" y="113652"/>
                    <a:pt x="442887" y="107454"/>
                    <a:pt x="428878" y="104622"/>
                  </a:cubicBezTo>
                  <a:cubicBezTo>
                    <a:pt x="435228" y="112890"/>
                    <a:pt x="447827" y="135064"/>
                    <a:pt x="438721" y="154914"/>
                  </a:cubicBezTo>
                  <a:cubicBezTo>
                    <a:pt x="428104" y="161124"/>
                    <a:pt x="422605" y="172453"/>
                    <a:pt x="412000" y="178676"/>
                  </a:cubicBezTo>
                  <a:cubicBezTo>
                    <a:pt x="399884" y="201091"/>
                    <a:pt x="400532" y="236194"/>
                    <a:pt x="378269" y="248513"/>
                  </a:cubicBezTo>
                  <a:cubicBezTo>
                    <a:pt x="372745" y="249085"/>
                    <a:pt x="366636" y="249047"/>
                    <a:pt x="365620" y="254101"/>
                  </a:cubicBezTo>
                  <a:cubicBezTo>
                    <a:pt x="358051" y="253111"/>
                    <a:pt x="354101" y="255701"/>
                    <a:pt x="348754" y="256895"/>
                  </a:cubicBezTo>
                  <a:cubicBezTo>
                    <a:pt x="348183" y="248132"/>
                    <a:pt x="350583" y="236435"/>
                    <a:pt x="345922" y="231749"/>
                  </a:cubicBezTo>
                  <a:cubicBezTo>
                    <a:pt x="344309" y="227355"/>
                    <a:pt x="348145" y="228346"/>
                    <a:pt x="348754" y="226161"/>
                  </a:cubicBezTo>
                  <a:cubicBezTo>
                    <a:pt x="342671" y="213093"/>
                    <a:pt x="349250" y="187490"/>
                    <a:pt x="338912" y="178676"/>
                  </a:cubicBezTo>
                  <a:cubicBezTo>
                    <a:pt x="308648" y="173088"/>
                    <a:pt x="300393" y="200723"/>
                    <a:pt x="274243" y="203809"/>
                  </a:cubicBezTo>
                  <a:cubicBezTo>
                    <a:pt x="269989" y="203390"/>
                    <a:pt x="270294" y="198412"/>
                    <a:pt x="265811" y="198221"/>
                  </a:cubicBezTo>
                  <a:cubicBezTo>
                    <a:pt x="264985" y="192278"/>
                    <a:pt x="266826" y="188988"/>
                    <a:pt x="267220" y="184251"/>
                  </a:cubicBezTo>
                  <a:cubicBezTo>
                    <a:pt x="279285" y="177165"/>
                    <a:pt x="295821" y="174485"/>
                    <a:pt x="300951" y="160502"/>
                  </a:cubicBezTo>
                  <a:cubicBezTo>
                    <a:pt x="322732" y="159727"/>
                    <a:pt x="324637" y="133553"/>
                    <a:pt x="320624" y="111594"/>
                  </a:cubicBezTo>
                  <a:cubicBezTo>
                    <a:pt x="322618" y="108000"/>
                    <a:pt x="325932" y="105702"/>
                    <a:pt x="329069" y="103225"/>
                  </a:cubicBezTo>
                  <a:cubicBezTo>
                    <a:pt x="328447" y="84747"/>
                    <a:pt x="313829" y="80187"/>
                    <a:pt x="299542" y="75298"/>
                  </a:cubicBezTo>
                  <a:cubicBezTo>
                    <a:pt x="283590" y="62699"/>
                    <a:pt x="255130" y="35572"/>
                    <a:pt x="232079" y="55727"/>
                  </a:cubicBezTo>
                  <a:cubicBezTo>
                    <a:pt x="233095" y="60007"/>
                    <a:pt x="229654" y="59855"/>
                    <a:pt x="230670" y="64109"/>
                  </a:cubicBezTo>
                  <a:cubicBezTo>
                    <a:pt x="231457" y="67513"/>
                    <a:pt x="231863" y="71297"/>
                    <a:pt x="236283" y="71094"/>
                  </a:cubicBezTo>
                  <a:cubicBezTo>
                    <a:pt x="226072" y="73507"/>
                    <a:pt x="214642" y="74739"/>
                    <a:pt x="205359" y="78079"/>
                  </a:cubicBezTo>
                  <a:cubicBezTo>
                    <a:pt x="205587" y="91338"/>
                    <a:pt x="199948" y="98780"/>
                    <a:pt x="194119" y="106019"/>
                  </a:cubicBezTo>
                  <a:cubicBezTo>
                    <a:pt x="193433" y="104343"/>
                    <a:pt x="189864" y="95516"/>
                    <a:pt x="188506" y="103225"/>
                  </a:cubicBezTo>
                  <a:cubicBezTo>
                    <a:pt x="184823" y="96266"/>
                    <a:pt x="193522" y="89623"/>
                    <a:pt x="194119" y="82270"/>
                  </a:cubicBezTo>
                  <a:cubicBezTo>
                    <a:pt x="184530" y="80441"/>
                    <a:pt x="182702" y="97751"/>
                    <a:pt x="167411" y="94856"/>
                  </a:cubicBezTo>
                  <a:cubicBezTo>
                    <a:pt x="160464" y="100977"/>
                    <a:pt x="153123" y="106718"/>
                    <a:pt x="143522" y="110210"/>
                  </a:cubicBezTo>
                  <a:cubicBezTo>
                    <a:pt x="141719" y="130784"/>
                    <a:pt x="128015" y="139496"/>
                    <a:pt x="115404" y="149326"/>
                  </a:cubicBezTo>
                  <a:cubicBezTo>
                    <a:pt x="118097" y="174358"/>
                    <a:pt x="92176" y="190398"/>
                    <a:pt x="114007" y="206590"/>
                  </a:cubicBezTo>
                  <a:cubicBezTo>
                    <a:pt x="115493" y="211823"/>
                    <a:pt x="111036" y="211112"/>
                    <a:pt x="109778" y="213601"/>
                  </a:cubicBezTo>
                  <a:cubicBezTo>
                    <a:pt x="110210" y="226110"/>
                    <a:pt x="109550" y="237578"/>
                    <a:pt x="108381" y="248513"/>
                  </a:cubicBezTo>
                  <a:cubicBezTo>
                    <a:pt x="93840" y="275983"/>
                    <a:pt x="75539" y="299694"/>
                    <a:pt x="43713" y="309981"/>
                  </a:cubicBezTo>
                  <a:cubicBezTo>
                    <a:pt x="19761" y="316357"/>
                    <a:pt x="8127" y="303949"/>
                    <a:pt x="2946" y="287629"/>
                  </a:cubicBezTo>
                  <a:cubicBezTo>
                    <a:pt x="2070" y="272237"/>
                    <a:pt x="0" y="260197"/>
                    <a:pt x="2946" y="248513"/>
                  </a:cubicBezTo>
                  <a:cubicBezTo>
                    <a:pt x="4610" y="241998"/>
                    <a:pt x="9651" y="239610"/>
                    <a:pt x="11379" y="234556"/>
                  </a:cubicBezTo>
                  <a:cubicBezTo>
                    <a:pt x="15951" y="221208"/>
                    <a:pt x="7505" y="200190"/>
                    <a:pt x="18414" y="184251"/>
                  </a:cubicBezTo>
                  <a:cubicBezTo>
                    <a:pt x="36995" y="168732"/>
                    <a:pt x="41846" y="139547"/>
                    <a:pt x="61988" y="125577"/>
                  </a:cubicBezTo>
                  <a:cubicBezTo>
                    <a:pt x="64465" y="109880"/>
                    <a:pt x="75755" y="102946"/>
                    <a:pt x="84480" y="93446"/>
                  </a:cubicBezTo>
                  <a:cubicBezTo>
                    <a:pt x="69850" y="74561"/>
                    <a:pt x="51320" y="100164"/>
                    <a:pt x="36690" y="103225"/>
                  </a:cubicBezTo>
                  <a:cubicBezTo>
                    <a:pt x="40220" y="85775"/>
                    <a:pt x="53517" y="78041"/>
                    <a:pt x="71831" y="75298"/>
                  </a:cubicBezTo>
                  <a:cubicBezTo>
                    <a:pt x="73850" y="73558"/>
                    <a:pt x="74485" y="70485"/>
                    <a:pt x="74637" y="66890"/>
                  </a:cubicBezTo>
                  <a:cubicBezTo>
                    <a:pt x="94830" y="55778"/>
                    <a:pt x="103162" y="32854"/>
                    <a:pt x="126657" y="25006"/>
                  </a:cubicBezTo>
                  <a:cubicBezTo>
                    <a:pt x="126961" y="30822"/>
                    <a:pt x="124358" y="31584"/>
                    <a:pt x="126657" y="36182"/>
                  </a:cubicBezTo>
                  <a:cubicBezTo>
                    <a:pt x="136410" y="34239"/>
                    <a:pt x="140639" y="26797"/>
                    <a:pt x="151955" y="26390"/>
                  </a:cubicBezTo>
                  <a:cubicBezTo>
                    <a:pt x="150012" y="32842"/>
                    <a:pt x="140944" y="32219"/>
                    <a:pt x="142112" y="41757"/>
                  </a:cubicBezTo>
                  <a:cubicBezTo>
                    <a:pt x="154368" y="39027"/>
                    <a:pt x="160718" y="30454"/>
                    <a:pt x="170230" y="25006"/>
                  </a:cubicBezTo>
                  <a:cubicBezTo>
                    <a:pt x="184975" y="24460"/>
                    <a:pt x="194157" y="26428"/>
                    <a:pt x="206781" y="25006"/>
                  </a:cubicBezTo>
                  <a:cubicBezTo>
                    <a:pt x="216877" y="16357"/>
                    <a:pt x="230962" y="24104"/>
                    <a:pt x="241922" y="26390"/>
                  </a:cubicBezTo>
                  <a:cubicBezTo>
                    <a:pt x="245071" y="33032"/>
                    <a:pt x="249250" y="38646"/>
                    <a:pt x="255968" y="41757"/>
                  </a:cubicBezTo>
                  <a:cubicBezTo>
                    <a:pt x="260667" y="39446"/>
                    <a:pt x="263271" y="35039"/>
                    <a:pt x="267220" y="31978"/>
                  </a:cubicBezTo>
                  <a:cubicBezTo>
                    <a:pt x="281901" y="33210"/>
                    <a:pt x="293014" y="37998"/>
                    <a:pt x="305168" y="41757"/>
                  </a:cubicBezTo>
                  <a:cubicBezTo>
                    <a:pt x="307378" y="41160"/>
                    <a:pt x="306374" y="37363"/>
                    <a:pt x="310781" y="38963"/>
                  </a:cubicBezTo>
                  <a:cubicBezTo>
                    <a:pt x="306184" y="30048"/>
                    <a:pt x="295173" y="27470"/>
                    <a:pt x="298157" y="11023"/>
                  </a:cubicBezTo>
                  <a:cubicBezTo>
                    <a:pt x="304279" y="12357"/>
                    <a:pt x="310946" y="13195"/>
                    <a:pt x="312191" y="19405"/>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283" name="Free Form 264"/>
            <p:cNvSpPr/>
            <p:nvPr/>
          </p:nvSpPr>
          <p:spPr>
            <a:xfrm>
              <a:off x="4020662" y="3459295"/>
              <a:ext cx="14338" cy="10719"/>
            </a:xfrm>
            <a:custGeom>
              <a:avLst/>
              <a:gdLst/>
              <a:ahLst/>
              <a:cxnLst/>
              <a:rect l="0" t="0" r="0" b="0"/>
              <a:pathLst>
                <a:path w="14338" h="10718">
                  <a:moveTo>
                    <a:pt x="14338" y="19405"/>
                  </a:moveTo>
                  <a:cubicBezTo>
                    <a:pt x="13715" y="14909"/>
                    <a:pt x="11290" y="12204"/>
                    <a:pt x="7315" y="11023"/>
                  </a:cubicBezTo>
                  <a:cubicBezTo>
                    <a:pt x="7289" y="16116"/>
                    <a:pt x="0" y="14008"/>
                    <a:pt x="1689" y="20802"/>
                  </a:cubicBezTo>
                  <a:cubicBezTo>
                    <a:pt x="6083" y="20510"/>
                    <a:pt x="12026" y="21742"/>
                    <a:pt x="14338"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4" name="Free Form 265"/>
            <p:cNvSpPr/>
            <p:nvPr/>
          </p:nvSpPr>
          <p:spPr>
            <a:xfrm>
              <a:off x="5874570" y="5988323"/>
              <a:ext cx="21539" cy="11252"/>
            </a:xfrm>
            <a:custGeom>
              <a:avLst/>
              <a:gdLst/>
              <a:ahLst/>
              <a:cxnLst/>
              <a:rect l="0" t="0" r="0" b="0"/>
              <a:pathLst>
                <a:path w="21539" h="11252">
                  <a:moveTo>
                    <a:pt x="17322" y="13347"/>
                  </a:moveTo>
                  <a:cubicBezTo>
                    <a:pt x="20446" y="12585"/>
                    <a:pt x="19316" y="16027"/>
                    <a:pt x="21539" y="16154"/>
                  </a:cubicBezTo>
                  <a:cubicBezTo>
                    <a:pt x="15697" y="18237"/>
                    <a:pt x="11760" y="22275"/>
                    <a:pt x="3276" y="21729"/>
                  </a:cubicBezTo>
                  <a:cubicBezTo>
                    <a:pt x="0" y="11023"/>
                    <a:pt x="17119" y="20586"/>
                    <a:pt x="17322" y="1334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5" name="Free Form 266"/>
            <p:cNvSpPr/>
            <p:nvPr/>
          </p:nvSpPr>
          <p:spPr>
            <a:xfrm>
              <a:off x="5804745" y="5898114"/>
              <a:ext cx="19685" cy="9030"/>
            </a:xfrm>
            <a:custGeom>
              <a:avLst/>
              <a:gdLst/>
              <a:ahLst/>
              <a:cxnLst/>
              <a:rect l="0" t="0" r="0" b="0"/>
              <a:pathLst>
                <a:path w="19685" h="9029">
                  <a:moveTo>
                    <a:pt x="0" y="16916"/>
                  </a:moveTo>
                  <a:lnTo>
                    <a:pt x="0" y="12763"/>
                  </a:lnTo>
                  <a:cubicBezTo>
                    <a:pt x="5549" y="11023"/>
                    <a:pt x="11874" y="13208"/>
                    <a:pt x="19685" y="11341"/>
                  </a:cubicBezTo>
                  <a:cubicBezTo>
                    <a:pt x="18110" y="18211"/>
                    <a:pt x="7289" y="20053"/>
                    <a:pt x="0" y="169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6" name="Free Form 267"/>
            <p:cNvSpPr/>
            <p:nvPr/>
          </p:nvSpPr>
          <p:spPr>
            <a:xfrm>
              <a:off x="5273403" y="8128095"/>
              <a:ext cx="15456" cy="23711"/>
            </a:xfrm>
            <a:custGeom>
              <a:avLst/>
              <a:gdLst/>
              <a:ahLst/>
              <a:cxnLst/>
              <a:rect l="0" t="0" r="0" b="0"/>
              <a:pathLst>
                <a:path w="15455" h="23710">
                  <a:moveTo>
                    <a:pt x="0" y="34734"/>
                  </a:moveTo>
                  <a:cubicBezTo>
                    <a:pt x="3225" y="27685"/>
                    <a:pt x="5283" y="11023"/>
                    <a:pt x="15455" y="19380"/>
                  </a:cubicBezTo>
                  <a:cubicBezTo>
                    <a:pt x="12750" y="26885"/>
                    <a:pt x="7594" y="32029"/>
                    <a:pt x="0" y="347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7" name="Free Form 268"/>
            <p:cNvSpPr/>
            <p:nvPr/>
          </p:nvSpPr>
          <p:spPr>
            <a:xfrm>
              <a:off x="4410323" y="8460543"/>
              <a:ext cx="16853" cy="14833"/>
            </a:xfrm>
            <a:custGeom>
              <a:avLst/>
              <a:gdLst/>
              <a:ahLst/>
              <a:cxnLst/>
              <a:rect l="0" t="0" r="0" b="0"/>
              <a:pathLst>
                <a:path w="16852" h="14833">
                  <a:moveTo>
                    <a:pt x="12649" y="16586"/>
                  </a:moveTo>
                  <a:cubicBezTo>
                    <a:pt x="6324" y="14897"/>
                    <a:pt x="1409" y="25857"/>
                    <a:pt x="0" y="16586"/>
                  </a:cubicBezTo>
                  <a:cubicBezTo>
                    <a:pt x="6350" y="16852"/>
                    <a:pt x="10807" y="15214"/>
                    <a:pt x="12649" y="11023"/>
                  </a:cubicBezTo>
                  <a:cubicBezTo>
                    <a:pt x="16852" y="11912"/>
                    <a:pt x="11315" y="13995"/>
                    <a:pt x="12649" y="165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8" name="Free Form 269"/>
            <p:cNvSpPr/>
            <p:nvPr/>
          </p:nvSpPr>
          <p:spPr>
            <a:xfrm>
              <a:off x="4366445" y="8455628"/>
              <a:ext cx="15773" cy="9080"/>
            </a:xfrm>
            <a:custGeom>
              <a:avLst/>
              <a:gdLst/>
              <a:ahLst/>
              <a:cxnLst/>
              <a:rect l="0" t="0" r="0" b="0"/>
              <a:pathLst>
                <a:path w="15773" h="9080">
                  <a:moveTo>
                    <a:pt x="5930" y="20104"/>
                  </a:moveTo>
                  <a:cubicBezTo>
                    <a:pt x="0" y="17970"/>
                    <a:pt x="15240" y="14452"/>
                    <a:pt x="7340" y="14528"/>
                  </a:cubicBezTo>
                  <a:cubicBezTo>
                    <a:pt x="9588" y="11023"/>
                    <a:pt x="15621" y="15494"/>
                    <a:pt x="15773" y="18719"/>
                  </a:cubicBezTo>
                  <a:cubicBezTo>
                    <a:pt x="12852" y="19532"/>
                    <a:pt x="6527" y="16979"/>
                    <a:pt x="5930" y="201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9" name="Free Form 270"/>
            <p:cNvSpPr/>
            <p:nvPr/>
          </p:nvSpPr>
          <p:spPr>
            <a:xfrm>
              <a:off x="4131292" y="6772967"/>
              <a:ext cx="11658" cy="13982"/>
            </a:xfrm>
            <a:custGeom>
              <a:avLst/>
              <a:gdLst/>
              <a:ahLst/>
              <a:cxnLst/>
              <a:rect l="0" t="0" r="0" b="0"/>
              <a:pathLst>
                <a:path w="11658" h="13982">
                  <a:moveTo>
                    <a:pt x="723" y="25006"/>
                  </a:moveTo>
                  <a:cubicBezTo>
                    <a:pt x="0" y="16840"/>
                    <a:pt x="6896" y="16243"/>
                    <a:pt x="9156" y="11023"/>
                  </a:cubicBezTo>
                  <a:cubicBezTo>
                    <a:pt x="11658" y="15468"/>
                    <a:pt x="4152" y="21844"/>
                    <a:pt x="723" y="25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0" name="Free Form 271"/>
            <p:cNvSpPr/>
            <p:nvPr/>
          </p:nvSpPr>
          <p:spPr>
            <a:xfrm>
              <a:off x="2488775" y="2040185"/>
              <a:ext cx="16879" cy="8153"/>
            </a:xfrm>
            <a:custGeom>
              <a:avLst/>
              <a:gdLst/>
              <a:ahLst/>
              <a:cxnLst/>
              <a:rect l="0" t="0" r="0" b="0"/>
              <a:pathLst>
                <a:path w="16878" h="8153">
                  <a:moveTo>
                    <a:pt x="0" y="19177"/>
                  </a:moveTo>
                  <a:cubicBezTo>
                    <a:pt x="1066" y="15062"/>
                    <a:pt x="15468" y="11023"/>
                    <a:pt x="16878" y="16383"/>
                  </a:cubicBezTo>
                  <a:cubicBezTo>
                    <a:pt x="8394" y="14490"/>
                    <a:pt x="6527" y="19138"/>
                    <a:pt x="0" y="191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1" name="Free Form 272"/>
            <p:cNvSpPr/>
            <p:nvPr/>
          </p:nvSpPr>
          <p:spPr>
            <a:xfrm>
              <a:off x="2411470" y="2215978"/>
              <a:ext cx="14047" cy="7087"/>
            </a:xfrm>
            <a:custGeom>
              <a:avLst/>
              <a:gdLst/>
              <a:ahLst/>
              <a:cxnLst/>
              <a:rect l="0" t="0" r="0" b="0"/>
              <a:pathLst>
                <a:path w="14046" h="7086">
                  <a:moveTo>
                    <a:pt x="0" y="18008"/>
                  </a:moveTo>
                  <a:cubicBezTo>
                    <a:pt x="3098" y="14097"/>
                    <a:pt x="7289" y="11277"/>
                    <a:pt x="14046" y="11023"/>
                  </a:cubicBezTo>
                  <a:cubicBezTo>
                    <a:pt x="9715" y="13703"/>
                    <a:pt x="7124" y="18110"/>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2" name="Free Form 273"/>
            <p:cNvSpPr/>
            <p:nvPr/>
          </p:nvSpPr>
          <p:spPr>
            <a:xfrm>
              <a:off x="2365420" y="2188038"/>
              <a:ext cx="50267" cy="34925"/>
            </a:xfrm>
            <a:custGeom>
              <a:avLst/>
              <a:gdLst/>
              <a:ahLst/>
              <a:cxnLst/>
              <a:rect l="0" t="0" r="0" b="0"/>
              <a:pathLst>
                <a:path w="50266" h="34925">
                  <a:moveTo>
                    <a:pt x="32257" y="26784"/>
                  </a:moveTo>
                  <a:cubicBezTo>
                    <a:pt x="32207" y="27165"/>
                    <a:pt x="32016" y="27393"/>
                    <a:pt x="31991" y="27774"/>
                  </a:cubicBezTo>
                  <a:cubicBezTo>
                    <a:pt x="31254" y="28067"/>
                    <a:pt x="30683" y="28536"/>
                    <a:pt x="29972" y="28841"/>
                  </a:cubicBezTo>
                  <a:cubicBezTo>
                    <a:pt x="22580" y="35369"/>
                    <a:pt x="14795" y="41516"/>
                    <a:pt x="5283" y="45948"/>
                  </a:cubicBezTo>
                  <a:cubicBezTo>
                    <a:pt x="0" y="41046"/>
                    <a:pt x="10134" y="39662"/>
                    <a:pt x="13716" y="38963"/>
                  </a:cubicBezTo>
                  <a:cubicBezTo>
                    <a:pt x="18834" y="35280"/>
                    <a:pt x="23914" y="31572"/>
                    <a:pt x="29972" y="28841"/>
                  </a:cubicBezTo>
                  <a:cubicBezTo>
                    <a:pt x="30759" y="28168"/>
                    <a:pt x="31508" y="27482"/>
                    <a:pt x="32257" y="26784"/>
                  </a:cubicBezTo>
                  <a:cubicBezTo>
                    <a:pt x="33210" y="20700"/>
                    <a:pt x="38544" y="18999"/>
                    <a:pt x="37604" y="11023"/>
                  </a:cubicBezTo>
                  <a:lnTo>
                    <a:pt x="50266" y="11023"/>
                  </a:lnTo>
                  <a:cubicBezTo>
                    <a:pt x="43967" y="15989"/>
                    <a:pt x="38188" y="21450"/>
                    <a:pt x="32257" y="267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3" name="Free Form 274"/>
            <p:cNvSpPr/>
            <p:nvPr/>
          </p:nvSpPr>
          <p:spPr>
            <a:xfrm>
              <a:off x="2345697" y="2245315"/>
              <a:ext cx="36259" cy="16764"/>
            </a:xfrm>
            <a:custGeom>
              <a:avLst/>
              <a:gdLst/>
              <a:ahLst/>
              <a:cxnLst/>
              <a:rect l="0" t="0" r="0" b="0"/>
              <a:pathLst>
                <a:path w="36258" h="16763">
                  <a:moveTo>
                    <a:pt x="1104" y="27787"/>
                  </a:moveTo>
                  <a:cubicBezTo>
                    <a:pt x="0" y="11785"/>
                    <a:pt x="22313" y="19050"/>
                    <a:pt x="29222" y="11023"/>
                  </a:cubicBezTo>
                  <a:cubicBezTo>
                    <a:pt x="29108" y="17665"/>
                    <a:pt x="35877" y="17449"/>
                    <a:pt x="36258" y="23596"/>
                  </a:cubicBezTo>
                  <a:cubicBezTo>
                    <a:pt x="23507" y="17221"/>
                    <a:pt x="9728" y="17157"/>
                    <a:pt x="1104" y="277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4" name="Free Form 275"/>
            <p:cNvSpPr/>
            <p:nvPr/>
          </p:nvSpPr>
          <p:spPr>
            <a:xfrm>
              <a:off x="2282172" y="2412968"/>
              <a:ext cx="14033" cy="27927"/>
            </a:xfrm>
            <a:custGeom>
              <a:avLst/>
              <a:gdLst/>
              <a:ahLst/>
              <a:cxnLst/>
              <a:rect l="0" t="0" r="0" b="0"/>
              <a:pathLst>
                <a:path w="14033" h="27927">
                  <a:moveTo>
                    <a:pt x="4191" y="38950"/>
                  </a:moveTo>
                  <a:cubicBezTo>
                    <a:pt x="0" y="36068"/>
                    <a:pt x="11430" y="23609"/>
                    <a:pt x="2781" y="20802"/>
                  </a:cubicBezTo>
                  <a:cubicBezTo>
                    <a:pt x="2641" y="16446"/>
                    <a:pt x="7213" y="16802"/>
                    <a:pt x="5600" y="11023"/>
                  </a:cubicBezTo>
                  <a:lnTo>
                    <a:pt x="11214" y="11023"/>
                  </a:lnTo>
                  <a:cubicBezTo>
                    <a:pt x="11734" y="14719"/>
                    <a:pt x="5842" y="23368"/>
                    <a:pt x="14033" y="22186"/>
                  </a:cubicBezTo>
                  <a:cubicBezTo>
                    <a:pt x="9385" y="26416"/>
                    <a:pt x="7429" y="33299"/>
                    <a:pt x="4191" y="389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5" name="Free Form 276"/>
            <p:cNvSpPr/>
            <p:nvPr/>
          </p:nvSpPr>
          <p:spPr>
            <a:xfrm>
              <a:off x="2259655" y="2417667"/>
              <a:ext cx="14059" cy="9410"/>
            </a:xfrm>
            <a:custGeom>
              <a:avLst/>
              <a:gdLst/>
              <a:ahLst/>
              <a:cxnLst/>
              <a:rect l="0" t="0" r="0" b="0"/>
              <a:pathLst>
                <a:path w="14058" h="9410">
                  <a:moveTo>
                    <a:pt x="0" y="13296"/>
                  </a:moveTo>
                  <a:cubicBezTo>
                    <a:pt x="4127" y="11671"/>
                    <a:pt x="12763" y="11023"/>
                    <a:pt x="14058" y="16103"/>
                  </a:cubicBezTo>
                  <a:cubicBezTo>
                    <a:pt x="7048" y="14401"/>
                    <a:pt x="1016" y="20434"/>
                    <a:pt x="0" y="132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6" name="Free Form 277"/>
            <p:cNvSpPr/>
            <p:nvPr/>
          </p:nvSpPr>
          <p:spPr>
            <a:xfrm>
              <a:off x="2247005" y="2534494"/>
              <a:ext cx="26709" cy="17221"/>
            </a:xfrm>
            <a:custGeom>
              <a:avLst/>
              <a:gdLst/>
              <a:ahLst/>
              <a:cxnLst/>
              <a:rect l="0" t="0" r="0" b="0"/>
              <a:pathLst>
                <a:path w="26708" h="17221">
                  <a:moveTo>
                    <a:pt x="0" y="26390"/>
                  </a:moveTo>
                  <a:cubicBezTo>
                    <a:pt x="10325" y="22669"/>
                    <a:pt x="13207" y="11569"/>
                    <a:pt x="26708" y="11023"/>
                  </a:cubicBezTo>
                  <a:cubicBezTo>
                    <a:pt x="19596" y="17005"/>
                    <a:pt x="10312" y="28244"/>
                    <a:pt x="0"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7" name="Free Form 278"/>
            <p:cNvSpPr/>
            <p:nvPr/>
          </p:nvSpPr>
          <p:spPr>
            <a:xfrm>
              <a:off x="2230127" y="2439498"/>
              <a:ext cx="28118" cy="25083"/>
            </a:xfrm>
            <a:custGeom>
              <a:avLst/>
              <a:gdLst/>
              <a:ahLst/>
              <a:cxnLst/>
              <a:rect l="0" t="0" r="0" b="0"/>
              <a:pathLst>
                <a:path w="28117" h="25082">
                  <a:moveTo>
                    <a:pt x="22491" y="30581"/>
                  </a:moveTo>
                  <a:cubicBezTo>
                    <a:pt x="18097" y="23304"/>
                    <a:pt x="11925" y="17805"/>
                    <a:pt x="0" y="17995"/>
                  </a:cubicBezTo>
                  <a:cubicBezTo>
                    <a:pt x="241" y="12636"/>
                    <a:pt x="6705" y="13487"/>
                    <a:pt x="9842" y="11023"/>
                  </a:cubicBezTo>
                  <a:cubicBezTo>
                    <a:pt x="15062" y="18872"/>
                    <a:pt x="22504" y="24498"/>
                    <a:pt x="28117" y="31978"/>
                  </a:cubicBezTo>
                  <a:cubicBezTo>
                    <a:pt x="26898" y="36106"/>
                    <a:pt x="27000" y="27749"/>
                    <a:pt x="22491" y="305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8" name="Free Form 279"/>
            <p:cNvSpPr/>
            <p:nvPr/>
          </p:nvSpPr>
          <p:spPr>
            <a:xfrm>
              <a:off x="2152822" y="2732868"/>
              <a:ext cx="15456" cy="6769"/>
            </a:xfrm>
            <a:custGeom>
              <a:avLst/>
              <a:gdLst/>
              <a:ahLst/>
              <a:cxnLst/>
              <a:rect l="0" t="0" r="0" b="0"/>
              <a:pathLst>
                <a:path w="15455" h="6769">
                  <a:moveTo>
                    <a:pt x="15455" y="11023"/>
                  </a:moveTo>
                  <a:cubicBezTo>
                    <a:pt x="15252" y="17792"/>
                    <a:pt x="6921" y="16510"/>
                    <a:pt x="0" y="16611"/>
                  </a:cubicBezTo>
                  <a:cubicBezTo>
                    <a:pt x="4241" y="13830"/>
                    <a:pt x="10591" y="13169"/>
                    <a:pt x="1545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9" name="Free Form 280"/>
            <p:cNvSpPr/>
            <p:nvPr/>
          </p:nvSpPr>
          <p:spPr>
            <a:xfrm>
              <a:off x="2415687" y="1667541"/>
              <a:ext cx="13563" cy="8230"/>
            </a:xfrm>
            <a:custGeom>
              <a:avLst/>
              <a:gdLst/>
              <a:ahLst/>
              <a:cxnLst/>
              <a:rect l="0" t="0" r="0" b="0"/>
              <a:pathLst>
                <a:path w="13563" h="8229">
                  <a:moveTo>
                    <a:pt x="0" y="14630"/>
                  </a:moveTo>
                  <a:cubicBezTo>
                    <a:pt x="2692" y="11315"/>
                    <a:pt x="13563" y="11023"/>
                    <a:pt x="12649" y="18821"/>
                  </a:cubicBezTo>
                  <a:cubicBezTo>
                    <a:pt x="6578" y="19253"/>
                    <a:pt x="6731" y="13525"/>
                    <a:pt x="0" y="146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0" name="Free Form 281"/>
            <p:cNvSpPr/>
            <p:nvPr/>
          </p:nvSpPr>
          <p:spPr>
            <a:xfrm>
              <a:off x="3166231" y="4473505"/>
              <a:ext cx="9868" cy="13119"/>
            </a:xfrm>
            <a:custGeom>
              <a:avLst/>
              <a:gdLst/>
              <a:ahLst/>
              <a:cxnLst/>
              <a:rect l="0" t="0" r="0" b="0"/>
              <a:pathLst>
                <a:path w="9867" h="13119">
                  <a:moveTo>
                    <a:pt x="2882" y="11023"/>
                  </a:moveTo>
                  <a:lnTo>
                    <a:pt x="7112" y="11023"/>
                  </a:lnTo>
                  <a:cubicBezTo>
                    <a:pt x="9867" y="14198"/>
                    <a:pt x="8280" y="21501"/>
                    <a:pt x="5702" y="23609"/>
                  </a:cubicBezTo>
                  <a:cubicBezTo>
                    <a:pt x="0" y="24142"/>
                    <a:pt x="4152" y="14909"/>
                    <a:pt x="288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1" name="Free Form 282"/>
            <p:cNvSpPr/>
            <p:nvPr/>
          </p:nvSpPr>
          <p:spPr>
            <a:xfrm>
              <a:off x="3193016" y="1699088"/>
              <a:ext cx="9842" cy="15367"/>
            </a:xfrm>
            <a:custGeom>
              <a:avLst/>
              <a:gdLst/>
              <a:ahLst/>
              <a:cxnLst/>
              <a:rect l="0" t="0" r="0" b="0"/>
              <a:pathLst>
                <a:path w="9842" h="15366">
                  <a:moveTo>
                    <a:pt x="9842" y="11023"/>
                  </a:moveTo>
                  <a:cubicBezTo>
                    <a:pt x="2857" y="15443"/>
                    <a:pt x="9080" y="25768"/>
                    <a:pt x="0" y="26390"/>
                  </a:cubicBezTo>
                  <a:cubicBezTo>
                    <a:pt x="2425" y="20434"/>
                    <a:pt x="2920" y="12522"/>
                    <a:pt x="984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2" name="Free Form 283"/>
            <p:cNvSpPr/>
            <p:nvPr/>
          </p:nvSpPr>
          <p:spPr>
            <a:xfrm>
              <a:off x="3731750" y="2028780"/>
              <a:ext cx="17907" cy="43307"/>
            </a:xfrm>
            <a:custGeom>
              <a:avLst/>
              <a:gdLst/>
              <a:ahLst/>
              <a:cxnLst/>
              <a:rect l="0" t="0" r="0" b="0"/>
              <a:pathLst>
                <a:path w="17907" h="43307">
                  <a:moveTo>
                    <a:pt x="3848" y="11023"/>
                  </a:moveTo>
                  <a:cubicBezTo>
                    <a:pt x="6197" y="13360"/>
                    <a:pt x="7531" y="16675"/>
                    <a:pt x="12293" y="16611"/>
                  </a:cubicBezTo>
                  <a:cubicBezTo>
                    <a:pt x="8762" y="23990"/>
                    <a:pt x="13373" y="28943"/>
                    <a:pt x="17907" y="27787"/>
                  </a:cubicBezTo>
                  <a:cubicBezTo>
                    <a:pt x="11264" y="32829"/>
                    <a:pt x="7556" y="40779"/>
                    <a:pt x="9474" y="54330"/>
                  </a:cubicBezTo>
                  <a:cubicBezTo>
                    <a:pt x="0" y="50812"/>
                    <a:pt x="11341" y="34975"/>
                    <a:pt x="3848" y="29184"/>
                  </a:cubicBezTo>
                  <a:cubicBezTo>
                    <a:pt x="2806" y="24434"/>
                    <a:pt x="9029" y="26885"/>
                    <a:pt x="9474" y="23596"/>
                  </a:cubicBezTo>
                  <a:cubicBezTo>
                    <a:pt x="7493" y="19507"/>
                    <a:pt x="2438" y="18478"/>
                    <a:pt x="384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3" name="Free Form 284"/>
            <p:cNvSpPr/>
            <p:nvPr/>
          </p:nvSpPr>
          <p:spPr>
            <a:xfrm>
              <a:off x="4221957" y="3608381"/>
              <a:ext cx="258724" cy="87985"/>
            </a:xfrm>
            <a:custGeom>
              <a:avLst/>
              <a:gdLst/>
              <a:ahLst/>
              <a:cxnLst/>
              <a:rect l="0" t="0" r="0" b="0"/>
              <a:pathLst>
                <a:path w="258724" h="87985">
                  <a:moveTo>
                    <a:pt x="112458" y="43561"/>
                  </a:moveTo>
                  <a:cubicBezTo>
                    <a:pt x="130187" y="36893"/>
                    <a:pt x="158750" y="41732"/>
                    <a:pt x="165862" y="54724"/>
                  </a:cubicBezTo>
                  <a:cubicBezTo>
                    <a:pt x="168249" y="51498"/>
                    <a:pt x="173050" y="50685"/>
                    <a:pt x="178523" y="50533"/>
                  </a:cubicBezTo>
                  <a:cubicBezTo>
                    <a:pt x="182130" y="20878"/>
                    <a:pt x="237794" y="31330"/>
                    <a:pt x="255828" y="11417"/>
                  </a:cubicBezTo>
                  <a:cubicBezTo>
                    <a:pt x="258356" y="11023"/>
                    <a:pt x="258724" y="12738"/>
                    <a:pt x="257251" y="12814"/>
                  </a:cubicBezTo>
                  <a:cubicBezTo>
                    <a:pt x="250520" y="28498"/>
                    <a:pt x="225374" y="25831"/>
                    <a:pt x="217881" y="40767"/>
                  </a:cubicBezTo>
                  <a:cubicBezTo>
                    <a:pt x="221106" y="44069"/>
                    <a:pt x="223697" y="48018"/>
                    <a:pt x="229120" y="49123"/>
                  </a:cubicBezTo>
                  <a:cubicBezTo>
                    <a:pt x="222542" y="56083"/>
                    <a:pt x="222897" y="69938"/>
                    <a:pt x="217881" y="78486"/>
                  </a:cubicBezTo>
                  <a:cubicBezTo>
                    <a:pt x="191973" y="87896"/>
                    <a:pt x="167678" y="99009"/>
                    <a:pt x="132130" y="95237"/>
                  </a:cubicBezTo>
                  <a:cubicBezTo>
                    <a:pt x="121742" y="84150"/>
                    <a:pt x="99669" y="84683"/>
                    <a:pt x="82943" y="79870"/>
                  </a:cubicBezTo>
                  <a:cubicBezTo>
                    <a:pt x="68757" y="84861"/>
                    <a:pt x="46012" y="81343"/>
                    <a:pt x="39369" y="93840"/>
                  </a:cubicBezTo>
                  <a:lnTo>
                    <a:pt x="39369" y="85458"/>
                  </a:lnTo>
                  <a:cubicBezTo>
                    <a:pt x="29438" y="88887"/>
                    <a:pt x="5854" y="91478"/>
                    <a:pt x="0" y="82664"/>
                  </a:cubicBezTo>
                  <a:cubicBezTo>
                    <a:pt x="11582" y="45427"/>
                    <a:pt x="71285" y="42176"/>
                    <a:pt x="112458" y="43561"/>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304" name="Free Form 285"/>
            <p:cNvSpPr/>
            <p:nvPr/>
          </p:nvSpPr>
          <p:spPr>
            <a:xfrm>
              <a:off x="4378002" y="3626935"/>
              <a:ext cx="24587" cy="9779"/>
            </a:xfrm>
            <a:custGeom>
              <a:avLst/>
              <a:gdLst/>
              <a:ahLst/>
              <a:cxnLst/>
              <a:rect l="0" t="0" r="0" b="0"/>
              <a:pathLst>
                <a:path w="24587" h="9778">
                  <a:moveTo>
                    <a:pt x="22478" y="11023"/>
                  </a:moveTo>
                  <a:cubicBezTo>
                    <a:pt x="21361" y="15862"/>
                    <a:pt x="24587" y="16395"/>
                    <a:pt x="23888" y="20802"/>
                  </a:cubicBezTo>
                  <a:cubicBezTo>
                    <a:pt x="15697" y="17741"/>
                    <a:pt x="5575" y="16637"/>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5" name="Free Form 286"/>
            <p:cNvSpPr/>
            <p:nvPr/>
          </p:nvSpPr>
          <p:spPr>
            <a:xfrm>
              <a:off x="4351167" y="4005687"/>
              <a:ext cx="11354" cy="16041"/>
            </a:xfrm>
            <a:custGeom>
              <a:avLst/>
              <a:gdLst/>
              <a:ahLst/>
              <a:cxnLst/>
              <a:rect l="0" t="0" r="0" b="0"/>
              <a:pathLst>
                <a:path w="11353" h="16040">
                  <a:moveTo>
                    <a:pt x="114" y="26212"/>
                  </a:moveTo>
                  <a:cubicBezTo>
                    <a:pt x="0" y="19583"/>
                    <a:pt x="7708" y="20739"/>
                    <a:pt x="5740" y="12255"/>
                  </a:cubicBezTo>
                  <a:cubicBezTo>
                    <a:pt x="10261" y="11023"/>
                    <a:pt x="7658" y="16865"/>
                    <a:pt x="11353" y="16446"/>
                  </a:cubicBezTo>
                  <a:cubicBezTo>
                    <a:pt x="8648" y="20726"/>
                    <a:pt x="8000" y="27063"/>
                    <a:pt x="114" y="26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6" name="Free Form 287"/>
            <p:cNvSpPr/>
            <p:nvPr/>
          </p:nvSpPr>
          <p:spPr>
            <a:xfrm>
              <a:off x="3967538" y="3696785"/>
              <a:ext cx="317424" cy="101499"/>
            </a:xfrm>
            <a:custGeom>
              <a:avLst/>
              <a:gdLst/>
              <a:ahLst/>
              <a:cxnLst/>
              <a:rect l="0" t="0" r="0" b="0"/>
              <a:pathLst>
                <a:path w="317423" h="101498">
                  <a:moveTo>
                    <a:pt x="278333" y="45948"/>
                  </a:moveTo>
                  <a:cubicBezTo>
                    <a:pt x="269049" y="51092"/>
                    <a:pt x="262254" y="57937"/>
                    <a:pt x="251612" y="62712"/>
                  </a:cubicBezTo>
                  <a:cubicBezTo>
                    <a:pt x="211632" y="80695"/>
                    <a:pt x="146367" y="81737"/>
                    <a:pt x="116674" y="106006"/>
                  </a:cubicBezTo>
                  <a:cubicBezTo>
                    <a:pt x="94513" y="104546"/>
                    <a:pt x="61531" y="112522"/>
                    <a:pt x="43573" y="101828"/>
                  </a:cubicBezTo>
                  <a:cubicBezTo>
                    <a:pt x="36880" y="100749"/>
                    <a:pt x="34518" y="104025"/>
                    <a:pt x="28117" y="103225"/>
                  </a:cubicBezTo>
                  <a:cubicBezTo>
                    <a:pt x="27406" y="96926"/>
                    <a:pt x="33362" y="97256"/>
                    <a:pt x="39357" y="97637"/>
                  </a:cubicBezTo>
                  <a:cubicBezTo>
                    <a:pt x="25412" y="91948"/>
                    <a:pt x="12166" y="85547"/>
                    <a:pt x="0" y="78079"/>
                  </a:cubicBezTo>
                  <a:cubicBezTo>
                    <a:pt x="3517" y="64808"/>
                    <a:pt x="20904" y="65316"/>
                    <a:pt x="23901" y="51536"/>
                  </a:cubicBezTo>
                  <a:cubicBezTo>
                    <a:pt x="30200" y="54127"/>
                    <a:pt x="30835" y="62331"/>
                    <a:pt x="37960" y="64109"/>
                  </a:cubicBezTo>
                  <a:cubicBezTo>
                    <a:pt x="47955" y="62064"/>
                    <a:pt x="56019" y="63004"/>
                    <a:pt x="60439" y="69710"/>
                  </a:cubicBezTo>
                  <a:cubicBezTo>
                    <a:pt x="64947" y="66713"/>
                    <a:pt x="68973" y="63271"/>
                    <a:pt x="71691" y="58521"/>
                  </a:cubicBezTo>
                  <a:cubicBezTo>
                    <a:pt x="80505" y="52793"/>
                    <a:pt x="89230" y="54686"/>
                    <a:pt x="98399" y="52933"/>
                  </a:cubicBezTo>
                  <a:cubicBezTo>
                    <a:pt x="114744" y="49834"/>
                    <a:pt x="123151" y="36322"/>
                    <a:pt x="137756" y="30581"/>
                  </a:cubicBezTo>
                  <a:cubicBezTo>
                    <a:pt x="165912" y="28676"/>
                    <a:pt x="182092" y="38671"/>
                    <a:pt x="206628" y="40347"/>
                  </a:cubicBezTo>
                  <a:cubicBezTo>
                    <a:pt x="208432" y="44627"/>
                    <a:pt x="213994" y="45148"/>
                    <a:pt x="220687" y="44551"/>
                  </a:cubicBezTo>
                  <a:cubicBezTo>
                    <a:pt x="220167" y="38087"/>
                    <a:pt x="207848" y="43345"/>
                    <a:pt x="206628" y="37566"/>
                  </a:cubicBezTo>
                  <a:cubicBezTo>
                    <a:pt x="224599" y="15227"/>
                    <a:pt x="270890" y="29375"/>
                    <a:pt x="298005" y="24993"/>
                  </a:cubicBezTo>
                  <a:cubicBezTo>
                    <a:pt x="297967" y="18516"/>
                    <a:pt x="290664" y="19227"/>
                    <a:pt x="292379" y="11023"/>
                  </a:cubicBezTo>
                  <a:cubicBezTo>
                    <a:pt x="317423" y="22631"/>
                    <a:pt x="292849" y="37871"/>
                    <a:pt x="278333" y="45948"/>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307" name="Free Form 288"/>
            <p:cNvSpPr/>
            <p:nvPr/>
          </p:nvSpPr>
          <p:spPr>
            <a:xfrm>
              <a:off x="4011112" y="3703008"/>
              <a:ext cx="29527" cy="26480"/>
            </a:xfrm>
            <a:custGeom>
              <a:avLst/>
              <a:gdLst/>
              <a:ahLst/>
              <a:cxnLst/>
              <a:rect l="0" t="0" r="0" b="0"/>
              <a:pathLst>
                <a:path w="29527" h="26479">
                  <a:moveTo>
                    <a:pt x="29527" y="34124"/>
                  </a:moveTo>
                  <a:cubicBezTo>
                    <a:pt x="21082" y="37503"/>
                    <a:pt x="8013" y="34366"/>
                    <a:pt x="0" y="32740"/>
                  </a:cubicBezTo>
                  <a:cubicBezTo>
                    <a:pt x="2489" y="25425"/>
                    <a:pt x="7645" y="20764"/>
                    <a:pt x="8432" y="11785"/>
                  </a:cubicBezTo>
                  <a:cubicBezTo>
                    <a:pt x="12484" y="11950"/>
                    <a:pt x="17640" y="11023"/>
                    <a:pt x="19685" y="13182"/>
                  </a:cubicBezTo>
                  <a:cubicBezTo>
                    <a:pt x="14211" y="25057"/>
                    <a:pt x="28892" y="24218"/>
                    <a:pt x="29527" y="341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8" name="Free Form 289"/>
            <p:cNvSpPr/>
            <p:nvPr/>
          </p:nvSpPr>
          <p:spPr>
            <a:xfrm>
              <a:off x="4102475" y="2112600"/>
              <a:ext cx="14110" cy="22352"/>
            </a:xfrm>
            <a:custGeom>
              <a:avLst/>
              <a:gdLst/>
              <a:ahLst/>
              <a:cxnLst/>
              <a:rect l="0" t="0" r="0" b="0"/>
              <a:pathLst>
                <a:path w="14109" h="22351">
                  <a:moveTo>
                    <a:pt x="12661" y="16611"/>
                  </a:moveTo>
                  <a:cubicBezTo>
                    <a:pt x="14109" y="21297"/>
                    <a:pt x="8280" y="18783"/>
                    <a:pt x="5626" y="19405"/>
                  </a:cubicBezTo>
                  <a:cubicBezTo>
                    <a:pt x="2946" y="26797"/>
                    <a:pt x="13665" y="28079"/>
                    <a:pt x="8432" y="33375"/>
                  </a:cubicBezTo>
                  <a:cubicBezTo>
                    <a:pt x="3721" y="27825"/>
                    <a:pt x="1231" y="20066"/>
                    <a:pt x="0" y="11023"/>
                  </a:cubicBezTo>
                  <a:cubicBezTo>
                    <a:pt x="5257" y="11874"/>
                    <a:pt x="7721" y="15455"/>
                    <a:pt x="12661"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9" name="Free Form 290"/>
            <p:cNvSpPr/>
            <p:nvPr/>
          </p:nvSpPr>
          <p:spPr>
            <a:xfrm>
              <a:off x="4226173" y="2184698"/>
              <a:ext cx="32335" cy="18961"/>
            </a:xfrm>
            <a:custGeom>
              <a:avLst/>
              <a:gdLst/>
              <a:ahLst/>
              <a:cxnLst/>
              <a:rect l="0" t="0" r="0" b="0"/>
              <a:pathLst>
                <a:path w="32334" h="18961">
                  <a:moveTo>
                    <a:pt x="32334" y="25527"/>
                  </a:moveTo>
                  <a:cubicBezTo>
                    <a:pt x="25057" y="29984"/>
                    <a:pt x="11633" y="14147"/>
                    <a:pt x="5626" y="25527"/>
                  </a:cubicBezTo>
                  <a:cubicBezTo>
                    <a:pt x="3416" y="24930"/>
                    <a:pt x="4444" y="21132"/>
                    <a:pt x="0" y="22733"/>
                  </a:cubicBezTo>
                  <a:cubicBezTo>
                    <a:pt x="6426" y="11023"/>
                    <a:pt x="22999" y="23202"/>
                    <a:pt x="32334" y="255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0" name="Free Form 291"/>
            <p:cNvSpPr/>
            <p:nvPr/>
          </p:nvSpPr>
          <p:spPr>
            <a:xfrm>
              <a:off x="4569124" y="3847661"/>
              <a:ext cx="8357" cy="16764"/>
            </a:xfrm>
            <a:custGeom>
              <a:avLst/>
              <a:gdLst/>
              <a:ahLst/>
              <a:cxnLst/>
              <a:rect l="0" t="0" r="0" b="0"/>
              <a:pathLst>
                <a:path w="8356" h="16763">
                  <a:moveTo>
                    <a:pt x="1435" y="11023"/>
                  </a:moveTo>
                  <a:lnTo>
                    <a:pt x="5651" y="11023"/>
                  </a:lnTo>
                  <a:cubicBezTo>
                    <a:pt x="8356" y="14389"/>
                    <a:pt x="6540" y="22263"/>
                    <a:pt x="7061" y="27787"/>
                  </a:cubicBezTo>
                  <a:cubicBezTo>
                    <a:pt x="3543" y="23837"/>
                    <a:pt x="0" y="19913"/>
                    <a:pt x="143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1" name="Free Form 292"/>
            <p:cNvSpPr/>
            <p:nvPr/>
          </p:nvSpPr>
          <p:spPr>
            <a:xfrm>
              <a:off x="4787971" y="3341960"/>
              <a:ext cx="32804" cy="10566"/>
            </a:xfrm>
            <a:custGeom>
              <a:avLst/>
              <a:gdLst/>
              <a:ahLst/>
              <a:cxnLst/>
              <a:rect l="0" t="0" r="0" b="0"/>
              <a:pathLst>
                <a:path w="32804" h="10566">
                  <a:moveTo>
                    <a:pt x="32804" y="19405"/>
                  </a:moveTo>
                  <a:cubicBezTo>
                    <a:pt x="27266" y="21590"/>
                    <a:pt x="15532" y="17970"/>
                    <a:pt x="6108" y="19405"/>
                  </a:cubicBezTo>
                  <a:cubicBezTo>
                    <a:pt x="8534" y="12306"/>
                    <a:pt x="0" y="16154"/>
                    <a:pt x="469" y="11023"/>
                  </a:cubicBezTo>
                  <a:cubicBezTo>
                    <a:pt x="12458" y="12611"/>
                    <a:pt x="24752" y="13906"/>
                    <a:pt x="32804"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2" name="Free Form 293"/>
            <p:cNvSpPr/>
            <p:nvPr/>
          </p:nvSpPr>
          <p:spPr>
            <a:xfrm>
              <a:off x="4934630" y="2693752"/>
              <a:ext cx="33109" cy="20955"/>
            </a:xfrm>
            <a:custGeom>
              <a:avLst/>
              <a:gdLst/>
              <a:ahLst/>
              <a:cxnLst/>
              <a:rect l="0" t="0" r="0" b="0"/>
              <a:pathLst>
                <a:path w="33108" h="20954">
                  <a:moveTo>
                    <a:pt x="32334" y="11023"/>
                  </a:moveTo>
                  <a:cubicBezTo>
                    <a:pt x="33108" y="23901"/>
                    <a:pt x="9220" y="24358"/>
                    <a:pt x="0" y="31978"/>
                  </a:cubicBezTo>
                  <a:cubicBezTo>
                    <a:pt x="2019" y="21856"/>
                    <a:pt x="25641" y="21132"/>
                    <a:pt x="3233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3" name="Free Form 294"/>
            <p:cNvSpPr/>
            <p:nvPr/>
          </p:nvSpPr>
          <p:spPr>
            <a:xfrm>
              <a:off x="5189049" y="2681166"/>
              <a:ext cx="11761" cy="13602"/>
            </a:xfrm>
            <a:custGeom>
              <a:avLst/>
              <a:gdLst/>
              <a:ahLst/>
              <a:cxnLst/>
              <a:rect l="0" t="0" r="0" b="0"/>
              <a:pathLst>
                <a:path w="11760" h="13601">
                  <a:moveTo>
                    <a:pt x="9867" y="11023"/>
                  </a:moveTo>
                  <a:cubicBezTo>
                    <a:pt x="11760" y="11468"/>
                    <a:pt x="11010" y="14528"/>
                    <a:pt x="11264" y="16611"/>
                  </a:cubicBezTo>
                  <a:cubicBezTo>
                    <a:pt x="6337" y="15532"/>
                    <a:pt x="4432" y="24625"/>
                    <a:pt x="0" y="19405"/>
                  </a:cubicBezTo>
                  <a:cubicBezTo>
                    <a:pt x="1905" y="15227"/>
                    <a:pt x="6832" y="14084"/>
                    <a:pt x="986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4" name="Free Form 295"/>
            <p:cNvSpPr/>
            <p:nvPr/>
          </p:nvSpPr>
          <p:spPr>
            <a:xfrm>
              <a:off x="5311896" y="2954115"/>
              <a:ext cx="16320" cy="9614"/>
            </a:xfrm>
            <a:custGeom>
              <a:avLst/>
              <a:gdLst/>
              <a:ahLst/>
              <a:cxnLst/>
              <a:rect l="0" t="0" r="0" b="0"/>
              <a:pathLst>
                <a:path w="16319" h="9613">
                  <a:moveTo>
                    <a:pt x="16319" y="17475"/>
                  </a:moveTo>
                  <a:cubicBezTo>
                    <a:pt x="11684" y="20637"/>
                    <a:pt x="0" y="18846"/>
                    <a:pt x="863" y="11899"/>
                  </a:cubicBezTo>
                  <a:cubicBezTo>
                    <a:pt x="8763" y="11023"/>
                    <a:pt x="9779" y="17005"/>
                    <a:pt x="16319" y="174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5" name="Free Form 296"/>
            <p:cNvSpPr/>
            <p:nvPr/>
          </p:nvSpPr>
          <p:spPr>
            <a:xfrm>
              <a:off x="5354810" y="2866980"/>
              <a:ext cx="14592" cy="19545"/>
            </a:xfrm>
            <a:custGeom>
              <a:avLst/>
              <a:gdLst/>
              <a:ahLst/>
              <a:cxnLst/>
              <a:rect l="0" t="0" r="0" b="0"/>
              <a:pathLst>
                <a:path w="14592" h="19545">
                  <a:moveTo>
                    <a:pt x="11366" y="11023"/>
                  </a:moveTo>
                  <a:cubicBezTo>
                    <a:pt x="14592" y="18897"/>
                    <a:pt x="6032" y="27114"/>
                    <a:pt x="114" y="30568"/>
                  </a:cubicBezTo>
                  <a:cubicBezTo>
                    <a:pt x="0" y="20231"/>
                    <a:pt x="6997" y="16903"/>
                    <a:pt x="1136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6" name="Free Form 297"/>
            <p:cNvSpPr/>
            <p:nvPr/>
          </p:nvSpPr>
          <p:spPr>
            <a:xfrm>
              <a:off x="5374622" y="2915862"/>
              <a:ext cx="47777" cy="18161"/>
            </a:xfrm>
            <a:custGeom>
              <a:avLst/>
              <a:gdLst/>
              <a:ahLst/>
              <a:cxnLst/>
              <a:rect l="0" t="0" r="0" b="0"/>
              <a:pathLst>
                <a:path w="47777" h="18161">
                  <a:moveTo>
                    <a:pt x="47777" y="11023"/>
                  </a:moveTo>
                  <a:cubicBezTo>
                    <a:pt x="35902" y="21107"/>
                    <a:pt x="21374" y="28575"/>
                    <a:pt x="0" y="29184"/>
                  </a:cubicBezTo>
                  <a:cubicBezTo>
                    <a:pt x="18605" y="25819"/>
                    <a:pt x="32270" y="17487"/>
                    <a:pt x="4777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7" name="Free Form 298"/>
            <p:cNvSpPr/>
            <p:nvPr/>
          </p:nvSpPr>
          <p:spPr>
            <a:xfrm>
              <a:off x="5357743" y="3489686"/>
              <a:ext cx="30925" cy="22695"/>
            </a:xfrm>
            <a:custGeom>
              <a:avLst/>
              <a:gdLst/>
              <a:ahLst/>
              <a:cxnLst/>
              <a:rect l="0" t="0" r="0" b="0"/>
              <a:pathLst>
                <a:path w="30924" h="22694">
                  <a:moveTo>
                    <a:pt x="30924" y="14147"/>
                  </a:moveTo>
                  <a:cubicBezTo>
                    <a:pt x="28663" y="22631"/>
                    <a:pt x="21412" y="26136"/>
                    <a:pt x="18275" y="33718"/>
                  </a:cubicBezTo>
                  <a:cubicBezTo>
                    <a:pt x="13220" y="28625"/>
                    <a:pt x="7531" y="26949"/>
                    <a:pt x="0" y="30924"/>
                  </a:cubicBezTo>
                  <a:cubicBezTo>
                    <a:pt x="3022" y="11023"/>
                    <a:pt x="17919" y="16408"/>
                    <a:pt x="30924" y="1414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8" name="Free Form 299"/>
            <p:cNvSpPr/>
            <p:nvPr/>
          </p:nvSpPr>
          <p:spPr>
            <a:xfrm>
              <a:off x="4085623" y="4713243"/>
              <a:ext cx="9829" cy="13449"/>
            </a:xfrm>
            <a:custGeom>
              <a:avLst/>
              <a:gdLst/>
              <a:ahLst/>
              <a:cxnLst/>
              <a:rect l="0" t="0" r="0" b="0"/>
              <a:pathLst>
                <a:path w="9829" h="13449">
                  <a:moveTo>
                    <a:pt x="9829" y="18529"/>
                  </a:moveTo>
                  <a:cubicBezTo>
                    <a:pt x="9232" y="20739"/>
                    <a:pt x="5410" y="19748"/>
                    <a:pt x="7023" y="24168"/>
                  </a:cubicBezTo>
                  <a:cubicBezTo>
                    <a:pt x="596" y="24472"/>
                    <a:pt x="850" y="18186"/>
                    <a:pt x="0" y="12954"/>
                  </a:cubicBezTo>
                  <a:cubicBezTo>
                    <a:pt x="7112" y="11023"/>
                    <a:pt x="3848" y="19380"/>
                    <a:pt x="9829" y="1852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9" name="Free Form 300"/>
            <p:cNvSpPr/>
            <p:nvPr/>
          </p:nvSpPr>
          <p:spPr>
            <a:xfrm>
              <a:off x="6372766" y="6117774"/>
              <a:ext cx="16992" cy="16764"/>
            </a:xfrm>
            <a:custGeom>
              <a:avLst/>
              <a:gdLst/>
              <a:ahLst/>
              <a:cxnLst/>
              <a:rect l="0" t="0" r="0" b="0"/>
              <a:pathLst>
                <a:path w="16992" h="16763">
                  <a:moveTo>
                    <a:pt x="12522" y="11023"/>
                  </a:moveTo>
                  <a:cubicBezTo>
                    <a:pt x="16992" y="17373"/>
                    <a:pt x="4267" y="18630"/>
                    <a:pt x="5486" y="26390"/>
                  </a:cubicBezTo>
                  <a:cubicBezTo>
                    <a:pt x="3492" y="26276"/>
                    <a:pt x="1511" y="26149"/>
                    <a:pt x="1270" y="27787"/>
                  </a:cubicBezTo>
                  <a:cubicBezTo>
                    <a:pt x="0" y="22771"/>
                    <a:pt x="9804" y="16751"/>
                    <a:pt x="1252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0" name="Free Form 301"/>
            <p:cNvSpPr/>
            <p:nvPr/>
          </p:nvSpPr>
          <p:spPr>
            <a:xfrm>
              <a:off x="6473845" y="6521507"/>
              <a:ext cx="22479" cy="9791"/>
            </a:xfrm>
            <a:custGeom>
              <a:avLst/>
              <a:gdLst/>
              <a:ahLst/>
              <a:cxnLst/>
              <a:rect l="0" t="0" r="0" b="0"/>
              <a:pathLst>
                <a:path w="22479" h="9791">
                  <a:moveTo>
                    <a:pt x="22479" y="11023"/>
                  </a:moveTo>
                  <a:cubicBezTo>
                    <a:pt x="19507" y="18757"/>
                    <a:pt x="9029" y="19062"/>
                    <a:pt x="0" y="20815"/>
                  </a:cubicBezTo>
                  <a:cubicBezTo>
                    <a:pt x="2209" y="11696"/>
                    <a:pt x="14909" y="16941"/>
                    <a:pt x="2247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1" name="Free Form 302"/>
            <p:cNvSpPr/>
            <p:nvPr/>
          </p:nvSpPr>
          <p:spPr>
            <a:xfrm>
              <a:off x="3991439" y="1991518"/>
              <a:ext cx="21070" cy="18225"/>
            </a:xfrm>
            <a:custGeom>
              <a:avLst/>
              <a:gdLst/>
              <a:ahLst/>
              <a:cxnLst/>
              <a:rect l="0" t="0" r="0" b="0"/>
              <a:pathLst>
                <a:path w="21069" h="18224">
                  <a:moveTo>
                    <a:pt x="0" y="23152"/>
                  </a:moveTo>
                  <a:cubicBezTo>
                    <a:pt x="5079" y="25755"/>
                    <a:pt x="20167" y="29248"/>
                    <a:pt x="21069" y="20345"/>
                  </a:cubicBezTo>
                  <a:cubicBezTo>
                    <a:pt x="17373" y="11023"/>
                    <a:pt x="3949" y="17056"/>
                    <a:pt x="0" y="231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2" name="Free Form 303"/>
            <p:cNvSpPr/>
            <p:nvPr/>
          </p:nvSpPr>
          <p:spPr>
            <a:xfrm>
              <a:off x="4088442" y="6807104"/>
              <a:ext cx="35128" cy="25946"/>
            </a:xfrm>
            <a:custGeom>
              <a:avLst/>
              <a:gdLst/>
              <a:ahLst/>
              <a:cxnLst/>
              <a:rect l="0" t="0" r="0" b="0"/>
              <a:pathLst>
                <a:path w="35128" h="25946">
                  <a:moveTo>
                    <a:pt x="2794" y="21602"/>
                  </a:moveTo>
                  <a:cubicBezTo>
                    <a:pt x="3340" y="29197"/>
                    <a:pt x="0" y="32473"/>
                    <a:pt x="4203" y="36969"/>
                  </a:cubicBezTo>
                  <a:cubicBezTo>
                    <a:pt x="14147" y="29629"/>
                    <a:pt x="24663" y="22821"/>
                    <a:pt x="35128" y="16001"/>
                  </a:cubicBezTo>
                  <a:cubicBezTo>
                    <a:pt x="22390" y="11023"/>
                    <a:pt x="11226" y="17805"/>
                    <a:pt x="2794" y="216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3" name="Free Form 304"/>
            <p:cNvSpPr/>
            <p:nvPr/>
          </p:nvSpPr>
          <p:spPr>
            <a:xfrm>
              <a:off x="3783401" y="3487235"/>
              <a:ext cx="30924" cy="27940"/>
            </a:xfrm>
            <a:custGeom>
              <a:avLst/>
              <a:gdLst/>
              <a:ahLst/>
              <a:cxnLst/>
              <a:rect l="0" t="0" r="0" b="0"/>
              <a:pathLst>
                <a:path w="30924" h="27939">
                  <a:moveTo>
                    <a:pt x="0" y="33375"/>
                  </a:moveTo>
                  <a:cubicBezTo>
                    <a:pt x="4279" y="32867"/>
                    <a:pt x="2374" y="38455"/>
                    <a:pt x="5626" y="38963"/>
                  </a:cubicBezTo>
                  <a:cubicBezTo>
                    <a:pt x="17665" y="33235"/>
                    <a:pt x="24206" y="22047"/>
                    <a:pt x="30924" y="11023"/>
                  </a:cubicBezTo>
                  <a:cubicBezTo>
                    <a:pt x="16319" y="14224"/>
                    <a:pt x="9715" y="25336"/>
                    <a:pt x="0" y="333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4" name="Free Form 305"/>
            <p:cNvSpPr/>
            <p:nvPr/>
          </p:nvSpPr>
          <p:spPr>
            <a:xfrm>
              <a:off x="4048970" y="3470471"/>
              <a:ext cx="92863" cy="41910"/>
            </a:xfrm>
            <a:custGeom>
              <a:avLst/>
              <a:gdLst/>
              <a:ahLst/>
              <a:cxnLst/>
              <a:rect l="0" t="0" r="0" b="0"/>
              <a:pathLst>
                <a:path w="92862" h="41910">
                  <a:moveTo>
                    <a:pt x="74599" y="52933"/>
                  </a:moveTo>
                  <a:cubicBezTo>
                    <a:pt x="81241" y="46964"/>
                    <a:pt x="90347" y="43446"/>
                    <a:pt x="92862" y="33362"/>
                  </a:cubicBezTo>
                  <a:cubicBezTo>
                    <a:pt x="88925" y="30543"/>
                    <a:pt x="87109" y="30886"/>
                    <a:pt x="81635" y="31978"/>
                  </a:cubicBezTo>
                  <a:cubicBezTo>
                    <a:pt x="81114" y="23126"/>
                    <a:pt x="67221" y="18224"/>
                    <a:pt x="61937" y="26403"/>
                  </a:cubicBezTo>
                  <a:cubicBezTo>
                    <a:pt x="59931" y="24688"/>
                    <a:pt x="59817" y="21056"/>
                    <a:pt x="57734" y="19418"/>
                  </a:cubicBezTo>
                  <a:cubicBezTo>
                    <a:pt x="45440" y="17437"/>
                    <a:pt x="42430" y="24676"/>
                    <a:pt x="33832" y="26403"/>
                  </a:cubicBezTo>
                  <a:cubicBezTo>
                    <a:pt x="24104" y="21158"/>
                    <a:pt x="15557" y="14770"/>
                    <a:pt x="4318" y="11023"/>
                  </a:cubicBezTo>
                  <a:cubicBezTo>
                    <a:pt x="4978" y="15417"/>
                    <a:pt x="0" y="14198"/>
                    <a:pt x="1511" y="19418"/>
                  </a:cubicBezTo>
                  <a:cubicBezTo>
                    <a:pt x="29260" y="27203"/>
                    <a:pt x="50050" y="41960"/>
                    <a:pt x="74599" y="52933"/>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325" name="Free Form 306"/>
            <p:cNvSpPr/>
            <p:nvPr/>
          </p:nvSpPr>
          <p:spPr>
            <a:xfrm>
              <a:off x="3752476" y="3278625"/>
              <a:ext cx="42164" cy="17437"/>
            </a:xfrm>
            <a:custGeom>
              <a:avLst/>
              <a:gdLst/>
              <a:ahLst/>
              <a:cxnLst/>
              <a:rect l="0" t="0" r="0" b="0"/>
              <a:pathLst>
                <a:path w="42163" h="17437">
                  <a:moveTo>
                    <a:pt x="0" y="28257"/>
                  </a:moveTo>
                  <a:cubicBezTo>
                    <a:pt x="13919" y="28460"/>
                    <a:pt x="29705" y="18745"/>
                    <a:pt x="42163" y="12890"/>
                  </a:cubicBezTo>
                  <a:cubicBezTo>
                    <a:pt x="26695" y="11023"/>
                    <a:pt x="6159" y="16205"/>
                    <a:pt x="0" y="2825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6" name="Free Form 307"/>
            <p:cNvSpPr/>
            <p:nvPr/>
          </p:nvSpPr>
          <p:spPr>
            <a:xfrm>
              <a:off x="2184610" y="2707722"/>
              <a:ext cx="23267" cy="27940"/>
            </a:xfrm>
            <a:custGeom>
              <a:avLst/>
              <a:gdLst/>
              <a:ahLst/>
              <a:cxnLst/>
              <a:rect l="0" t="0" r="0" b="0"/>
              <a:pathLst>
                <a:path w="23266" h="27940">
                  <a:moveTo>
                    <a:pt x="21640" y="13804"/>
                  </a:moveTo>
                  <a:cubicBezTo>
                    <a:pt x="22732" y="13500"/>
                    <a:pt x="23266" y="12636"/>
                    <a:pt x="23037" y="11023"/>
                  </a:cubicBezTo>
                  <a:cubicBezTo>
                    <a:pt x="10706" y="11480"/>
                    <a:pt x="0" y="27978"/>
                    <a:pt x="7581" y="38963"/>
                  </a:cubicBezTo>
                  <a:cubicBezTo>
                    <a:pt x="14909" y="36728"/>
                    <a:pt x="7785" y="26403"/>
                    <a:pt x="11785" y="19392"/>
                  </a:cubicBezTo>
                  <a:cubicBezTo>
                    <a:pt x="13652" y="16129"/>
                    <a:pt x="21462" y="18757"/>
                    <a:pt x="21640" y="138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7" name="Free Form 308"/>
            <p:cNvSpPr/>
            <p:nvPr/>
          </p:nvSpPr>
          <p:spPr>
            <a:xfrm>
              <a:off x="1924298" y="1562487"/>
              <a:ext cx="14859" cy="12268"/>
            </a:xfrm>
            <a:custGeom>
              <a:avLst/>
              <a:gdLst/>
              <a:ahLst/>
              <a:cxnLst/>
              <a:rect l="0" t="0" r="0" b="0"/>
              <a:pathLst>
                <a:path w="14859" h="12268">
                  <a:moveTo>
                    <a:pt x="2209" y="13512"/>
                  </a:moveTo>
                  <a:cubicBezTo>
                    <a:pt x="1765" y="16789"/>
                    <a:pt x="0" y="18757"/>
                    <a:pt x="812" y="23291"/>
                  </a:cubicBezTo>
                  <a:cubicBezTo>
                    <a:pt x="7861" y="21907"/>
                    <a:pt x="12750" y="18402"/>
                    <a:pt x="14859" y="12115"/>
                  </a:cubicBezTo>
                  <a:cubicBezTo>
                    <a:pt x="9080" y="11023"/>
                    <a:pt x="7645" y="14249"/>
                    <a:pt x="2209" y="135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8" name="Free Form 309"/>
            <p:cNvSpPr/>
            <p:nvPr/>
          </p:nvSpPr>
          <p:spPr>
            <a:xfrm>
              <a:off x="2132947" y="2458345"/>
              <a:ext cx="87706" cy="234543"/>
            </a:xfrm>
            <a:custGeom>
              <a:avLst/>
              <a:gdLst/>
              <a:ahLst/>
              <a:cxnLst/>
              <a:rect l="0" t="0" r="0" b="0"/>
              <a:pathLst>
                <a:path w="87706" h="234543">
                  <a:moveTo>
                    <a:pt x="14262" y="35483"/>
                  </a:moveTo>
                  <a:cubicBezTo>
                    <a:pt x="15671" y="38265"/>
                    <a:pt x="20472" y="37680"/>
                    <a:pt x="19875" y="42456"/>
                  </a:cubicBezTo>
                  <a:cubicBezTo>
                    <a:pt x="18224" y="44069"/>
                    <a:pt x="14909" y="44043"/>
                    <a:pt x="11442" y="43865"/>
                  </a:cubicBezTo>
                  <a:cubicBezTo>
                    <a:pt x="11747" y="48971"/>
                    <a:pt x="13373" y="49225"/>
                    <a:pt x="11442" y="53644"/>
                  </a:cubicBezTo>
                  <a:cubicBezTo>
                    <a:pt x="7175" y="54991"/>
                    <a:pt x="0" y="53428"/>
                    <a:pt x="190" y="59232"/>
                  </a:cubicBezTo>
                  <a:cubicBezTo>
                    <a:pt x="3848" y="60718"/>
                    <a:pt x="9613" y="60109"/>
                    <a:pt x="11442" y="63411"/>
                  </a:cubicBezTo>
                  <a:cubicBezTo>
                    <a:pt x="11874" y="66687"/>
                    <a:pt x="14198" y="69189"/>
                    <a:pt x="11442" y="71793"/>
                  </a:cubicBezTo>
                  <a:cubicBezTo>
                    <a:pt x="13525" y="74269"/>
                    <a:pt x="18707" y="69176"/>
                    <a:pt x="18478" y="75984"/>
                  </a:cubicBezTo>
                  <a:cubicBezTo>
                    <a:pt x="13322" y="75069"/>
                    <a:pt x="13068" y="79006"/>
                    <a:pt x="8636" y="78790"/>
                  </a:cubicBezTo>
                  <a:lnTo>
                    <a:pt x="8636" y="87172"/>
                  </a:lnTo>
                  <a:cubicBezTo>
                    <a:pt x="10972" y="89039"/>
                    <a:pt x="17576" y="86664"/>
                    <a:pt x="17068" y="91363"/>
                  </a:cubicBezTo>
                  <a:cubicBezTo>
                    <a:pt x="10502" y="93700"/>
                    <a:pt x="5181" y="97243"/>
                    <a:pt x="3009" y="103936"/>
                  </a:cubicBezTo>
                  <a:cubicBezTo>
                    <a:pt x="3606" y="106121"/>
                    <a:pt x="7429" y="105117"/>
                    <a:pt x="5816" y="109524"/>
                  </a:cubicBezTo>
                  <a:cubicBezTo>
                    <a:pt x="10248" y="108331"/>
                    <a:pt x="12115" y="104597"/>
                    <a:pt x="17068" y="103936"/>
                  </a:cubicBezTo>
                  <a:cubicBezTo>
                    <a:pt x="17487" y="110490"/>
                    <a:pt x="25285" y="109740"/>
                    <a:pt x="25501" y="116509"/>
                  </a:cubicBezTo>
                  <a:cubicBezTo>
                    <a:pt x="16649" y="116827"/>
                    <a:pt x="2628" y="111150"/>
                    <a:pt x="190" y="120700"/>
                  </a:cubicBezTo>
                  <a:cubicBezTo>
                    <a:pt x="2793" y="123228"/>
                    <a:pt x="6667" y="124510"/>
                    <a:pt x="8636" y="127685"/>
                  </a:cubicBezTo>
                  <a:cubicBezTo>
                    <a:pt x="7454" y="130708"/>
                    <a:pt x="4991" y="132448"/>
                    <a:pt x="5816" y="137464"/>
                  </a:cubicBezTo>
                  <a:cubicBezTo>
                    <a:pt x="12014" y="138023"/>
                    <a:pt x="9207" y="129654"/>
                    <a:pt x="14262" y="129082"/>
                  </a:cubicBezTo>
                  <a:cubicBezTo>
                    <a:pt x="7391" y="142354"/>
                    <a:pt x="22415" y="144157"/>
                    <a:pt x="15659" y="154216"/>
                  </a:cubicBezTo>
                  <a:cubicBezTo>
                    <a:pt x="10998" y="154673"/>
                    <a:pt x="7010" y="154432"/>
                    <a:pt x="5816" y="151434"/>
                  </a:cubicBezTo>
                  <a:cubicBezTo>
                    <a:pt x="5359" y="157937"/>
                    <a:pt x="6921" y="162458"/>
                    <a:pt x="8636" y="166801"/>
                  </a:cubicBezTo>
                  <a:lnTo>
                    <a:pt x="17068" y="166801"/>
                  </a:lnTo>
                  <a:cubicBezTo>
                    <a:pt x="15328" y="176441"/>
                    <a:pt x="27343" y="172415"/>
                    <a:pt x="28308" y="179374"/>
                  </a:cubicBezTo>
                  <a:cubicBezTo>
                    <a:pt x="19786" y="177876"/>
                    <a:pt x="16370" y="181470"/>
                    <a:pt x="11442" y="183565"/>
                  </a:cubicBezTo>
                  <a:cubicBezTo>
                    <a:pt x="12522" y="209029"/>
                    <a:pt x="29730" y="218465"/>
                    <a:pt x="35331" y="239433"/>
                  </a:cubicBezTo>
                  <a:cubicBezTo>
                    <a:pt x="43840" y="239369"/>
                    <a:pt x="46037" y="245567"/>
                    <a:pt x="56426" y="243636"/>
                  </a:cubicBezTo>
                  <a:cubicBezTo>
                    <a:pt x="56857" y="237540"/>
                    <a:pt x="61493" y="235623"/>
                    <a:pt x="62039" y="229666"/>
                  </a:cubicBezTo>
                  <a:cubicBezTo>
                    <a:pt x="61887" y="224701"/>
                    <a:pt x="57404" y="232625"/>
                    <a:pt x="57835" y="228269"/>
                  </a:cubicBezTo>
                  <a:cubicBezTo>
                    <a:pt x="65925" y="221411"/>
                    <a:pt x="64516" y="205105"/>
                    <a:pt x="74701" y="200317"/>
                  </a:cubicBezTo>
                  <a:cubicBezTo>
                    <a:pt x="75755" y="191820"/>
                    <a:pt x="72453" y="187655"/>
                    <a:pt x="73304" y="179374"/>
                  </a:cubicBezTo>
                  <a:cubicBezTo>
                    <a:pt x="67271" y="173710"/>
                    <a:pt x="63639" y="165684"/>
                    <a:pt x="63449" y="154216"/>
                  </a:cubicBezTo>
                  <a:cubicBezTo>
                    <a:pt x="67005" y="150787"/>
                    <a:pt x="68440" y="145199"/>
                    <a:pt x="73304" y="143052"/>
                  </a:cubicBezTo>
                  <a:cubicBezTo>
                    <a:pt x="72009" y="120815"/>
                    <a:pt x="87706" y="115481"/>
                    <a:pt x="85940" y="92773"/>
                  </a:cubicBezTo>
                  <a:cubicBezTo>
                    <a:pt x="61988" y="76034"/>
                    <a:pt x="47917" y="49530"/>
                    <a:pt x="39560" y="17310"/>
                  </a:cubicBezTo>
                  <a:cubicBezTo>
                    <a:pt x="26098" y="11023"/>
                    <a:pt x="10960" y="17043"/>
                    <a:pt x="14262" y="354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9" name="Free Form 310"/>
            <p:cNvSpPr/>
            <p:nvPr/>
          </p:nvSpPr>
          <p:spPr>
            <a:xfrm>
              <a:off x="2213706" y="2593155"/>
              <a:ext cx="6541" cy="25146"/>
            </a:xfrm>
            <a:custGeom>
              <a:avLst/>
              <a:gdLst/>
              <a:ahLst/>
              <a:cxnLst/>
              <a:rect l="0" t="0" r="0" b="0"/>
              <a:pathLst>
                <a:path w="6540" h="25145">
                  <a:moveTo>
                    <a:pt x="5181" y="11023"/>
                  </a:moveTo>
                  <a:lnTo>
                    <a:pt x="965" y="11023"/>
                  </a:lnTo>
                  <a:cubicBezTo>
                    <a:pt x="0" y="21120"/>
                    <a:pt x="190" y="29171"/>
                    <a:pt x="5181" y="36169"/>
                  </a:cubicBezTo>
                  <a:cubicBezTo>
                    <a:pt x="6540" y="26162"/>
                    <a:pt x="5867" y="21361"/>
                    <a:pt x="518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0" name="Free Form 311"/>
            <p:cNvSpPr/>
            <p:nvPr/>
          </p:nvSpPr>
          <p:spPr>
            <a:xfrm>
              <a:off x="2196790" y="2660224"/>
              <a:ext cx="9461" cy="13957"/>
            </a:xfrm>
            <a:custGeom>
              <a:avLst/>
              <a:gdLst/>
              <a:ahLst/>
              <a:cxnLst/>
              <a:rect l="0" t="0" r="0" b="0"/>
              <a:pathLst>
                <a:path w="9461" h="13957">
                  <a:moveTo>
                    <a:pt x="1028" y="24980"/>
                  </a:moveTo>
                  <a:cubicBezTo>
                    <a:pt x="6667" y="23164"/>
                    <a:pt x="7226" y="16268"/>
                    <a:pt x="9461" y="11023"/>
                  </a:cubicBezTo>
                  <a:lnTo>
                    <a:pt x="5232" y="11023"/>
                  </a:lnTo>
                  <a:cubicBezTo>
                    <a:pt x="6324" y="18161"/>
                    <a:pt x="0" y="17932"/>
                    <a:pt x="1028" y="249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1" name="Free Form 312"/>
            <p:cNvSpPr/>
            <p:nvPr/>
          </p:nvSpPr>
          <p:spPr>
            <a:xfrm>
              <a:off x="2291989" y="2330519"/>
              <a:ext cx="15468" cy="8395"/>
            </a:xfrm>
            <a:custGeom>
              <a:avLst/>
              <a:gdLst/>
              <a:ahLst/>
              <a:cxnLst/>
              <a:rect l="0" t="0" r="0" b="0"/>
              <a:pathLst>
                <a:path w="15468" h="8394">
                  <a:moveTo>
                    <a:pt x="15468" y="11023"/>
                  </a:moveTo>
                  <a:cubicBezTo>
                    <a:pt x="9220" y="12750"/>
                    <a:pt x="2146" y="13627"/>
                    <a:pt x="0" y="19418"/>
                  </a:cubicBezTo>
                  <a:cubicBezTo>
                    <a:pt x="7835" y="19278"/>
                    <a:pt x="12534" y="16040"/>
                    <a:pt x="1546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2" name="Free Form 313"/>
            <p:cNvSpPr/>
            <p:nvPr/>
          </p:nvSpPr>
          <p:spPr>
            <a:xfrm>
              <a:off x="2149977" y="1670589"/>
              <a:ext cx="32017" cy="25705"/>
            </a:xfrm>
            <a:custGeom>
              <a:avLst/>
              <a:gdLst/>
              <a:ahLst/>
              <a:cxnLst/>
              <a:rect l="0" t="0" r="0" b="0"/>
              <a:pathLst>
                <a:path w="32016" h="25704">
                  <a:moveTo>
                    <a:pt x="22529" y="32537"/>
                  </a:moveTo>
                  <a:cubicBezTo>
                    <a:pt x="20002" y="32359"/>
                    <a:pt x="19240" y="33934"/>
                    <a:pt x="19723" y="36728"/>
                  </a:cubicBezTo>
                  <a:lnTo>
                    <a:pt x="29552" y="36728"/>
                  </a:lnTo>
                  <a:cubicBezTo>
                    <a:pt x="32016" y="28727"/>
                    <a:pt x="28956" y="23876"/>
                    <a:pt x="30962" y="15773"/>
                  </a:cubicBezTo>
                  <a:cubicBezTo>
                    <a:pt x="23279" y="16230"/>
                    <a:pt x="18656" y="18821"/>
                    <a:pt x="16903" y="11582"/>
                  </a:cubicBezTo>
                  <a:cubicBezTo>
                    <a:pt x="14160" y="20624"/>
                    <a:pt x="6654" y="11023"/>
                    <a:pt x="38" y="11582"/>
                  </a:cubicBezTo>
                  <a:cubicBezTo>
                    <a:pt x="0" y="17475"/>
                    <a:pt x="2755" y="20612"/>
                    <a:pt x="38" y="25552"/>
                  </a:cubicBezTo>
                  <a:cubicBezTo>
                    <a:pt x="10655" y="26657"/>
                    <a:pt x="14859" y="27292"/>
                    <a:pt x="22529" y="325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3" name="Free Form 314"/>
            <p:cNvSpPr/>
            <p:nvPr/>
          </p:nvSpPr>
          <p:spPr>
            <a:xfrm>
              <a:off x="2154118" y="2486996"/>
              <a:ext cx="15583" cy="14707"/>
            </a:xfrm>
            <a:custGeom>
              <a:avLst/>
              <a:gdLst/>
              <a:ahLst/>
              <a:cxnLst/>
              <a:rect l="0" t="0" r="0" b="0"/>
              <a:pathLst>
                <a:path w="15582" h="14706">
                  <a:moveTo>
                    <a:pt x="15582" y="11023"/>
                  </a:moveTo>
                  <a:cubicBezTo>
                    <a:pt x="13195" y="25730"/>
                    <a:pt x="0" y="12268"/>
                    <a:pt x="1558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4" name="Free Form 315"/>
            <p:cNvSpPr/>
            <p:nvPr/>
          </p:nvSpPr>
          <p:spPr>
            <a:xfrm>
              <a:off x="1911052" y="1582883"/>
              <a:ext cx="21082" cy="13043"/>
            </a:xfrm>
            <a:custGeom>
              <a:avLst/>
              <a:gdLst/>
              <a:ahLst/>
              <a:cxnLst/>
              <a:rect l="0" t="0" r="0" b="0"/>
              <a:pathLst>
                <a:path w="21081" h="13042">
                  <a:moveTo>
                    <a:pt x="0" y="15468"/>
                  </a:moveTo>
                  <a:cubicBezTo>
                    <a:pt x="8635" y="13258"/>
                    <a:pt x="17513" y="24066"/>
                    <a:pt x="21081" y="14058"/>
                  </a:cubicBezTo>
                  <a:cubicBezTo>
                    <a:pt x="14985" y="12725"/>
                    <a:pt x="4038" y="11023"/>
                    <a:pt x="0" y="154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5" name="Free Form 316"/>
            <p:cNvSpPr/>
            <p:nvPr/>
          </p:nvSpPr>
          <p:spPr>
            <a:xfrm>
              <a:off x="2031944" y="1675364"/>
              <a:ext cx="14363" cy="7938"/>
            </a:xfrm>
            <a:custGeom>
              <a:avLst/>
              <a:gdLst/>
              <a:ahLst/>
              <a:cxnLst/>
              <a:rect l="0" t="0" r="0" b="0"/>
              <a:pathLst>
                <a:path w="14363" h="7937">
                  <a:moveTo>
                    <a:pt x="0" y="16586"/>
                  </a:moveTo>
                  <a:cubicBezTo>
                    <a:pt x="6121" y="15608"/>
                    <a:pt x="7924" y="18961"/>
                    <a:pt x="14046" y="17983"/>
                  </a:cubicBezTo>
                  <a:cubicBezTo>
                    <a:pt x="14363" y="15354"/>
                    <a:pt x="12471" y="14897"/>
                    <a:pt x="12649" y="12395"/>
                  </a:cubicBezTo>
                  <a:cubicBezTo>
                    <a:pt x="7073" y="12458"/>
                    <a:pt x="25" y="11023"/>
                    <a:pt x="0" y="165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6" name="Free Form 317"/>
            <p:cNvSpPr/>
            <p:nvPr/>
          </p:nvSpPr>
          <p:spPr>
            <a:xfrm>
              <a:off x="2060900" y="1654740"/>
              <a:ext cx="88646" cy="54406"/>
            </a:xfrm>
            <a:custGeom>
              <a:avLst/>
              <a:gdLst/>
              <a:ahLst/>
              <a:cxnLst/>
              <a:rect l="0" t="0" r="0" b="0"/>
              <a:pathLst>
                <a:path w="88646" h="54406">
                  <a:moveTo>
                    <a:pt x="558" y="42799"/>
                  </a:moveTo>
                  <a:cubicBezTo>
                    <a:pt x="0" y="54063"/>
                    <a:pt x="21082" y="50546"/>
                    <a:pt x="23050" y="44196"/>
                  </a:cubicBezTo>
                  <a:cubicBezTo>
                    <a:pt x="20866" y="49161"/>
                    <a:pt x="27825" y="45046"/>
                    <a:pt x="27254" y="48387"/>
                  </a:cubicBezTo>
                  <a:cubicBezTo>
                    <a:pt x="25692" y="50546"/>
                    <a:pt x="22694" y="51308"/>
                    <a:pt x="23050" y="55372"/>
                  </a:cubicBezTo>
                  <a:cubicBezTo>
                    <a:pt x="28575" y="54076"/>
                    <a:pt x="26593" y="60223"/>
                    <a:pt x="32893" y="58153"/>
                  </a:cubicBezTo>
                  <a:cubicBezTo>
                    <a:pt x="35483" y="54229"/>
                    <a:pt x="40944" y="53149"/>
                    <a:pt x="44119" y="49784"/>
                  </a:cubicBezTo>
                  <a:cubicBezTo>
                    <a:pt x="43815" y="54279"/>
                    <a:pt x="46621" y="55689"/>
                    <a:pt x="45542" y="60960"/>
                  </a:cubicBezTo>
                  <a:cubicBezTo>
                    <a:pt x="53848" y="63169"/>
                    <a:pt x="49530" y="52819"/>
                    <a:pt x="56781" y="53975"/>
                  </a:cubicBezTo>
                  <a:cubicBezTo>
                    <a:pt x="53682" y="57226"/>
                    <a:pt x="57061" y="61912"/>
                    <a:pt x="58191" y="65151"/>
                  </a:cubicBezTo>
                  <a:cubicBezTo>
                    <a:pt x="63614" y="65430"/>
                    <a:pt x="68541" y="65201"/>
                    <a:pt x="72237" y="63754"/>
                  </a:cubicBezTo>
                  <a:cubicBezTo>
                    <a:pt x="69468" y="50292"/>
                    <a:pt x="88646" y="58623"/>
                    <a:pt x="86309" y="45593"/>
                  </a:cubicBezTo>
                  <a:cubicBezTo>
                    <a:pt x="85915" y="42722"/>
                    <a:pt x="81064" y="44284"/>
                    <a:pt x="80683" y="41402"/>
                  </a:cubicBezTo>
                  <a:cubicBezTo>
                    <a:pt x="84505" y="41833"/>
                    <a:pt x="86423" y="33274"/>
                    <a:pt x="83489" y="31623"/>
                  </a:cubicBezTo>
                  <a:cubicBezTo>
                    <a:pt x="81381" y="32004"/>
                    <a:pt x="79286" y="39331"/>
                    <a:pt x="77863" y="35814"/>
                  </a:cubicBezTo>
                  <a:cubicBezTo>
                    <a:pt x="77419" y="32461"/>
                    <a:pt x="83997" y="29057"/>
                    <a:pt x="79273" y="26035"/>
                  </a:cubicBezTo>
                  <a:cubicBezTo>
                    <a:pt x="77825" y="29730"/>
                    <a:pt x="77165" y="34188"/>
                    <a:pt x="73660" y="35814"/>
                  </a:cubicBezTo>
                  <a:cubicBezTo>
                    <a:pt x="75895" y="30314"/>
                    <a:pt x="67576" y="35318"/>
                    <a:pt x="68033" y="31623"/>
                  </a:cubicBezTo>
                  <a:cubicBezTo>
                    <a:pt x="71843" y="29832"/>
                    <a:pt x="75095" y="27470"/>
                    <a:pt x="75057" y="21844"/>
                  </a:cubicBezTo>
                  <a:lnTo>
                    <a:pt x="63817" y="21844"/>
                  </a:lnTo>
                  <a:cubicBezTo>
                    <a:pt x="63093" y="31381"/>
                    <a:pt x="50215" y="28841"/>
                    <a:pt x="44119" y="33020"/>
                  </a:cubicBezTo>
                  <a:cubicBezTo>
                    <a:pt x="46164" y="28524"/>
                    <a:pt x="50266" y="26085"/>
                    <a:pt x="55384" y="24638"/>
                  </a:cubicBezTo>
                  <a:lnTo>
                    <a:pt x="55384" y="16256"/>
                  </a:lnTo>
                  <a:cubicBezTo>
                    <a:pt x="34810" y="11023"/>
                    <a:pt x="18618" y="21412"/>
                    <a:pt x="10401" y="33020"/>
                  </a:cubicBezTo>
                  <a:cubicBezTo>
                    <a:pt x="10922" y="36220"/>
                    <a:pt x="16014" y="34886"/>
                    <a:pt x="17424" y="37211"/>
                  </a:cubicBezTo>
                  <a:lnTo>
                    <a:pt x="17424" y="42799"/>
                  </a:lnTo>
                  <a:cubicBezTo>
                    <a:pt x="10363" y="44437"/>
                    <a:pt x="5168" y="39230"/>
                    <a:pt x="558" y="427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7" name="Free Form 318"/>
            <p:cNvSpPr/>
            <p:nvPr/>
          </p:nvSpPr>
          <p:spPr>
            <a:xfrm>
              <a:off x="2243132" y="2355665"/>
              <a:ext cx="15113" cy="22378"/>
            </a:xfrm>
            <a:custGeom>
              <a:avLst/>
              <a:gdLst/>
              <a:ahLst/>
              <a:cxnLst/>
              <a:rect l="0" t="0" r="0" b="0"/>
              <a:pathLst>
                <a:path w="15112" h="22377">
                  <a:moveTo>
                    <a:pt x="3873" y="33401"/>
                  </a:moveTo>
                  <a:cubicBezTo>
                    <a:pt x="8077" y="26377"/>
                    <a:pt x="14274" y="21386"/>
                    <a:pt x="15112" y="11023"/>
                  </a:cubicBezTo>
                  <a:cubicBezTo>
                    <a:pt x="5918" y="12153"/>
                    <a:pt x="0" y="23914"/>
                    <a:pt x="3873" y="334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8" name="Free Form 319"/>
            <p:cNvSpPr/>
            <p:nvPr/>
          </p:nvSpPr>
          <p:spPr>
            <a:xfrm>
              <a:off x="2209045" y="2429706"/>
              <a:ext cx="14072" cy="15367"/>
            </a:xfrm>
            <a:custGeom>
              <a:avLst/>
              <a:gdLst/>
              <a:ahLst/>
              <a:cxnLst/>
              <a:rect l="0" t="0" r="0" b="0"/>
              <a:pathLst>
                <a:path w="14071" h="15366">
                  <a:moveTo>
                    <a:pt x="14071" y="11023"/>
                  </a:moveTo>
                  <a:cubicBezTo>
                    <a:pt x="4483" y="11290"/>
                    <a:pt x="1524" y="18135"/>
                    <a:pt x="0" y="26390"/>
                  </a:cubicBezTo>
                  <a:cubicBezTo>
                    <a:pt x="7607" y="24168"/>
                    <a:pt x="11658" y="18415"/>
                    <a:pt x="1407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9" name="Free Form 320"/>
            <p:cNvSpPr/>
            <p:nvPr/>
          </p:nvSpPr>
          <p:spPr>
            <a:xfrm>
              <a:off x="2263833" y="2336120"/>
              <a:ext cx="13284" cy="9779"/>
            </a:xfrm>
            <a:custGeom>
              <a:avLst/>
              <a:gdLst/>
              <a:ahLst/>
              <a:cxnLst/>
              <a:rect l="0" t="0" r="0" b="0"/>
              <a:pathLst>
                <a:path w="13284" h="9778">
                  <a:moveTo>
                    <a:pt x="1447" y="20802"/>
                  </a:moveTo>
                  <a:cubicBezTo>
                    <a:pt x="5410" y="20777"/>
                    <a:pt x="13284" y="12128"/>
                    <a:pt x="7061" y="11023"/>
                  </a:cubicBezTo>
                  <a:cubicBezTo>
                    <a:pt x="8013" y="17081"/>
                    <a:pt x="0" y="14236"/>
                    <a:pt x="1447"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0" name="Free Form 321"/>
            <p:cNvSpPr/>
            <p:nvPr/>
          </p:nvSpPr>
          <p:spPr>
            <a:xfrm>
              <a:off x="2153483" y="2208409"/>
              <a:ext cx="120231" cy="141668"/>
            </a:xfrm>
            <a:custGeom>
              <a:avLst/>
              <a:gdLst/>
              <a:ahLst/>
              <a:cxnLst/>
              <a:rect l="0" t="0" r="0" b="0"/>
              <a:pathLst>
                <a:path w="120230" h="141668">
                  <a:moveTo>
                    <a:pt x="21831" y="92621"/>
                  </a:moveTo>
                  <a:cubicBezTo>
                    <a:pt x="19075" y="116128"/>
                    <a:pt x="0" y="136321"/>
                    <a:pt x="6362" y="152692"/>
                  </a:cubicBezTo>
                  <a:cubicBezTo>
                    <a:pt x="9093" y="148894"/>
                    <a:pt x="8928" y="142214"/>
                    <a:pt x="16217" y="142925"/>
                  </a:cubicBezTo>
                  <a:lnTo>
                    <a:pt x="16217" y="124764"/>
                  </a:lnTo>
                  <a:cubicBezTo>
                    <a:pt x="23710" y="115912"/>
                    <a:pt x="29908" y="105778"/>
                    <a:pt x="37299" y="96824"/>
                  </a:cubicBezTo>
                  <a:cubicBezTo>
                    <a:pt x="38481" y="98437"/>
                    <a:pt x="39154" y="100558"/>
                    <a:pt x="38709" y="103809"/>
                  </a:cubicBezTo>
                  <a:cubicBezTo>
                    <a:pt x="42202" y="103098"/>
                    <a:pt x="47180" y="103860"/>
                    <a:pt x="47142" y="99618"/>
                  </a:cubicBezTo>
                  <a:cubicBezTo>
                    <a:pt x="47459" y="96812"/>
                    <a:pt x="40855" y="93954"/>
                    <a:pt x="45719" y="91236"/>
                  </a:cubicBezTo>
                  <a:cubicBezTo>
                    <a:pt x="50050" y="90195"/>
                    <a:pt x="47447" y="96050"/>
                    <a:pt x="52768" y="94030"/>
                  </a:cubicBezTo>
                  <a:cubicBezTo>
                    <a:pt x="56337" y="93383"/>
                    <a:pt x="55118" y="87998"/>
                    <a:pt x="58369" y="87033"/>
                  </a:cubicBezTo>
                  <a:cubicBezTo>
                    <a:pt x="53975" y="87706"/>
                    <a:pt x="54419" y="83527"/>
                    <a:pt x="52768" y="81457"/>
                  </a:cubicBezTo>
                  <a:cubicBezTo>
                    <a:pt x="68706" y="74015"/>
                    <a:pt x="84696" y="66636"/>
                    <a:pt x="101955" y="60502"/>
                  </a:cubicBezTo>
                  <a:cubicBezTo>
                    <a:pt x="110235" y="59867"/>
                    <a:pt x="117881" y="58610"/>
                    <a:pt x="120230" y="52108"/>
                  </a:cubicBezTo>
                  <a:cubicBezTo>
                    <a:pt x="110959" y="57099"/>
                    <a:pt x="104203" y="44716"/>
                    <a:pt x="97739" y="52108"/>
                  </a:cubicBezTo>
                  <a:cubicBezTo>
                    <a:pt x="96748" y="46939"/>
                    <a:pt x="100139" y="46126"/>
                    <a:pt x="99136" y="40944"/>
                  </a:cubicBezTo>
                  <a:cubicBezTo>
                    <a:pt x="94411" y="41922"/>
                    <a:pt x="94538" y="38061"/>
                    <a:pt x="92113" y="36741"/>
                  </a:cubicBezTo>
                  <a:cubicBezTo>
                    <a:pt x="93090" y="11023"/>
                    <a:pt x="59816" y="34099"/>
                    <a:pt x="56972" y="46532"/>
                  </a:cubicBezTo>
                  <a:cubicBezTo>
                    <a:pt x="55346" y="47701"/>
                    <a:pt x="53212" y="48374"/>
                    <a:pt x="49936" y="47929"/>
                  </a:cubicBezTo>
                  <a:cubicBezTo>
                    <a:pt x="50050" y="52946"/>
                    <a:pt x="48806" y="59296"/>
                    <a:pt x="52768" y="60502"/>
                  </a:cubicBezTo>
                  <a:cubicBezTo>
                    <a:pt x="47764" y="58331"/>
                    <a:pt x="51917" y="65252"/>
                    <a:pt x="48539" y="64693"/>
                  </a:cubicBezTo>
                  <a:cubicBezTo>
                    <a:pt x="44107" y="64008"/>
                    <a:pt x="43573" y="67208"/>
                    <a:pt x="38709" y="66090"/>
                  </a:cubicBezTo>
                  <a:cubicBezTo>
                    <a:pt x="40881" y="74777"/>
                    <a:pt x="35674" y="76123"/>
                    <a:pt x="30264" y="77254"/>
                  </a:cubicBezTo>
                  <a:cubicBezTo>
                    <a:pt x="29654" y="83464"/>
                    <a:pt x="38036" y="80708"/>
                    <a:pt x="35890" y="88430"/>
                  </a:cubicBezTo>
                  <a:cubicBezTo>
                    <a:pt x="27165" y="85813"/>
                    <a:pt x="28511" y="93218"/>
                    <a:pt x="21831" y="926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1" name="Free Form 322"/>
            <p:cNvSpPr/>
            <p:nvPr/>
          </p:nvSpPr>
          <p:spPr>
            <a:xfrm>
              <a:off x="2259655" y="2295607"/>
              <a:ext cx="20955" cy="38303"/>
            </a:xfrm>
            <a:custGeom>
              <a:avLst/>
              <a:gdLst/>
              <a:ahLst/>
              <a:cxnLst/>
              <a:rect l="0" t="0" r="0" b="0"/>
              <a:pathLst>
                <a:path w="20955" h="38303">
                  <a:moveTo>
                    <a:pt x="12661" y="11023"/>
                  </a:moveTo>
                  <a:lnTo>
                    <a:pt x="9842" y="11023"/>
                  </a:lnTo>
                  <a:cubicBezTo>
                    <a:pt x="7708" y="23342"/>
                    <a:pt x="3441" y="33527"/>
                    <a:pt x="0" y="44538"/>
                  </a:cubicBezTo>
                  <a:cubicBezTo>
                    <a:pt x="18770" y="49326"/>
                    <a:pt x="20955" y="19710"/>
                    <a:pt x="1266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2" name="Free Form 323"/>
            <p:cNvSpPr/>
            <p:nvPr/>
          </p:nvSpPr>
          <p:spPr>
            <a:xfrm>
              <a:off x="1909643" y="4458150"/>
              <a:ext cx="15468" cy="18149"/>
            </a:xfrm>
            <a:custGeom>
              <a:avLst/>
              <a:gdLst/>
              <a:ahLst/>
              <a:cxnLst/>
              <a:rect l="0" t="0" r="0" b="0"/>
              <a:pathLst>
                <a:path w="15468" h="18148">
                  <a:moveTo>
                    <a:pt x="0" y="11023"/>
                  </a:moveTo>
                  <a:cubicBezTo>
                    <a:pt x="3467" y="18745"/>
                    <a:pt x="8000" y="25400"/>
                    <a:pt x="15468" y="29171"/>
                  </a:cubicBezTo>
                  <a:cubicBezTo>
                    <a:pt x="12585" y="20853"/>
                    <a:pt x="7848" y="14401"/>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3" name="Free Form 324"/>
            <p:cNvSpPr/>
            <p:nvPr/>
          </p:nvSpPr>
          <p:spPr>
            <a:xfrm>
              <a:off x="5505660" y="697452"/>
              <a:ext cx="58725" cy="34506"/>
            </a:xfrm>
            <a:custGeom>
              <a:avLst/>
              <a:gdLst/>
              <a:ahLst/>
              <a:cxnLst/>
              <a:rect l="0" t="0" r="0" b="0"/>
              <a:pathLst>
                <a:path w="58724" h="34505">
                  <a:moveTo>
                    <a:pt x="34810" y="37566"/>
                  </a:moveTo>
                  <a:cubicBezTo>
                    <a:pt x="41541" y="38188"/>
                    <a:pt x="40741" y="38188"/>
                    <a:pt x="47459" y="37566"/>
                  </a:cubicBezTo>
                  <a:cubicBezTo>
                    <a:pt x="48374" y="42760"/>
                    <a:pt x="52565" y="45529"/>
                    <a:pt x="57302" y="43141"/>
                  </a:cubicBezTo>
                  <a:cubicBezTo>
                    <a:pt x="58356" y="38392"/>
                    <a:pt x="52120" y="40855"/>
                    <a:pt x="51676" y="37566"/>
                  </a:cubicBezTo>
                  <a:cubicBezTo>
                    <a:pt x="54178" y="37236"/>
                    <a:pt x="58724" y="38976"/>
                    <a:pt x="57302" y="34772"/>
                  </a:cubicBezTo>
                  <a:cubicBezTo>
                    <a:pt x="51930" y="34061"/>
                    <a:pt x="47764" y="32143"/>
                    <a:pt x="46075" y="27774"/>
                  </a:cubicBezTo>
                  <a:cubicBezTo>
                    <a:pt x="26962" y="31318"/>
                    <a:pt x="17741" y="14427"/>
                    <a:pt x="1079" y="11023"/>
                  </a:cubicBezTo>
                  <a:cubicBezTo>
                    <a:pt x="0" y="16281"/>
                    <a:pt x="2793" y="17703"/>
                    <a:pt x="2489" y="22199"/>
                  </a:cubicBezTo>
                  <a:cubicBezTo>
                    <a:pt x="11887" y="28689"/>
                    <a:pt x="31102" y="25425"/>
                    <a:pt x="34810" y="375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4" name="Free Form 325"/>
            <p:cNvSpPr/>
            <p:nvPr/>
          </p:nvSpPr>
          <p:spPr>
            <a:xfrm>
              <a:off x="5641677" y="825976"/>
              <a:ext cx="16866" cy="15849"/>
            </a:xfrm>
            <a:custGeom>
              <a:avLst/>
              <a:gdLst/>
              <a:ahLst/>
              <a:cxnLst/>
              <a:rect l="0" t="0" r="0" b="0"/>
              <a:pathLst>
                <a:path w="16865" h="15849">
                  <a:moveTo>
                    <a:pt x="0" y="11023"/>
                  </a:moveTo>
                  <a:cubicBezTo>
                    <a:pt x="508" y="20320"/>
                    <a:pt x="11201" y="26873"/>
                    <a:pt x="16865" y="26390"/>
                  </a:cubicBezTo>
                  <a:cubicBezTo>
                    <a:pt x="10388" y="22136"/>
                    <a:pt x="8750" y="13030"/>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5" name="Free Form 326"/>
            <p:cNvSpPr/>
            <p:nvPr/>
          </p:nvSpPr>
          <p:spPr>
            <a:xfrm>
              <a:off x="1740961" y="1267415"/>
              <a:ext cx="13488" cy="9779"/>
            </a:xfrm>
            <a:custGeom>
              <a:avLst/>
              <a:gdLst/>
              <a:ahLst/>
              <a:cxnLst/>
              <a:rect l="0" t="0" r="0" b="0"/>
              <a:pathLst>
                <a:path w="13487" h="9778">
                  <a:moveTo>
                    <a:pt x="11252" y="11023"/>
                  </a:moveTo>
                  <a:cubicBezTo>
                    <a:pt x="10540" y="17297"/>
                    <a:pt x="1282" y="15100"/>
                    <a:pt x="0" y="20802"/>
                  </a:cubicBezTo>
                  <a:cubicBezTo>
                    <a:pt x="4673" y="19354"/>
                    <a:pt x="13487" y="14706"/>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6" name="Free Form 327"/>
            <p:cNvSpPr/>
            <p:nvPr/>
          </p:nvSpPr>
          <p:spPr>
            <a:xfrm>
              <a:off x="1716933" y="1509109"/>
              <a:ext cx="17005" cy="26530"/>
            </a:xfrm>
            <a:custGeom>
              <a:avLst/>
              <a:gdLst/>
              <a:ahLst/>
              <a:cxnLst/>
              <a:rect l="0" t="0" r="0" b="0"/>
              <a:pathLst>
                <a:path w="17005" h="26530">
                  <a:moveTo>
                    <a:pt x="17005" y="11023"/>
                  </a:moveTo>
                  <a:lnTo>
                    <a:pt x="12788" y="11023"/>
                  </a:lnTo>
                  <a:cubicBezTo>
                    <a:pt x="11887" y="19900"/>
                    <a:pt x="5727" y="23571"/>
                    <a:pt x="139" y="27774"/>
                  </a:cubicBezTo>
                  <a:cubicBezTo>
                    <a:pt x="0" y="32105"/>
                    <a:pt x="774" y="35534"/>
                    <a:pt x="2946" y="37553"/>
                  </a:cubicBezTo>
                  <a:cubicBezTo>
                    <a:pt x="7454" y="28524"/>
                    <a:pt x="16878" y="24396"/>
                    <a:pt x="1700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7" name="Free Form 328"/>
            <p:cNvSpPr/>
            <p:nvPr/>
          </p:nvSpPr>
          <p:spPr>
            <a:xfrm>
              <a:off x="5554530" y="1254334"/>
              <a:ext cx="15456" cy="9741"/>
            </a:xfrm>
            <a:custGeom>
              <a:avLst/>
              <a:gdLst/>
              <a:ahLst/>
              <a:cxnLst/>
              <a:rect l="0" t="0" r="0" b="0"/>
              <a:pathLst>
                <a:path w="15455" h="9740">
                  <a:moveTo>
                    <a:pt x="15455" y="14325"/>
                  </a:moveTo>
                  <a:cubicBezTo>
                    <a:pt x="12712" y="11023"/>
                    <a:pt x="6146" y="11480"/>
                    <a:pt x="0" y="11531"/>
                  </a:cubicBezTo>
                  <a:cubicBezTo>
                    <a:pt x="101" y="16192"/>
                    <a:pt x="13347" y="20764"/>
                    <a:pt x="15455" y="143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8" name="Free Form 329"/>
            <p:cNvSpPr/>
            <p:nvPr/>
          </p:nvSpPr>
          <p:spPr>
            <a:xfrm>
              <a:off x="5445767" y="553561"/>
              <a:ext cx="451739" cy="152793"/>
            </a:xfrm>
            <a:custGeom>
              <a:avLst/>
              <a:gdLst/>
              <a:ahLst/>
              <a:cxnLst/>
              <a:rect l="0" t="0" r="0" b="0"/>
              <a:pathLst>
                <a:path w="451738" h="152793">
                  <a:moveTo>
                    <a:pt x="257771" y="87858"/>
                  </a:moveTo>
                  <a:cubicBezTo>
                    <a:pt x="230809" y="83413"/>
                    <a:pt x="207200" y="77089"/>
                    <a:pt x="183260" y="66903"/>
                  </a:cubicBezTo>
                  <a:cubicBezTo>
                    <a:pt x="178714" y="65189"/>
                    <a:pt x="182194" y="71412"/>
                    <a:pt x="177647" y="69697"/>
                  </a:cubicBezTo>
                  <a:cubicBezTo>
                    <a:pt x="120383" y="50228"/>
                    <a:pt x="67563" y="26365"/>
                    <a:pt x="6159" y="11023"/>
                  </a:cubicBezTo>
                  <a:cubicBezTo>
                    <a:pt x="5638" y="14236"/>
                    <a:pt x="0" y="12344"/>
                    <a:pt x="520" y="16598"/>
                  </a:cubicBezTo>
                  <a:cubicBezTo>
                    <a:pt x="14363" y="25666"/>
                    <a:pt x="29095" y="33845"/>
                    <a:pt x="52539" y="33375"/>
                  </a:cubicBezTo>
                  <a:cubicBezTo>
                    <a:pt x="52120" y="36118"/>
                    <a:pt x="54444" y="36144"/>
                    <a:pt x="55346" y="37566"/>
                  </a:cubicBezTo>
                  <a:cubicBezTo>
                    <a:pt x="113817" y="52920"/>
                    <a:pt x="152158" y="87668"/>
                    <a:pt x="212775" y="94830"/>
                  </a:cubicBezTo>
                  <a:cubicBezTo>
                    <a:pt x="211759" y="103314"/>
                    <a:pt x="223024" y="99568"/>
                    <a:pt x="229641" y="100431"/>
                  </a:cubicBezTo>
                  <a:cubicBezTo>
                    <a:pt x="231495" y="106083"/>
                    <a:pt x="239979" y="112483"/>
                    <a:pt x="246519" y="108813"/>
                  </a:cubicBezTo>
                  <a:cubicBezTo>
                    <a:pt x="243636" y="110045"/>
                    <a:pt x="241198" y="104216"/>
                    <a:pt x="243712" y="104622"/>
                  </a:cubicBezTo>
                  <a:cubicBezTo>
                    <a:pt x="248983" y="104457"/>
                    <a:pt x="251320" y="112649"/>
                    <a:pt x="254952" y="106006"/>
                  </a:cubicBezTo>
                  <a:cubicBezTo>
                    <a:pt x="278129" y="115150"/>
                    <a:pt x="305422" y="116916"/>
                    <a:pt x="330860" y="128371"/>
                  </a:cubicBezTo>
                  <a:cubicBezTo>
                    <a:pt x="331088" y="126276"/>
                    <a:pt x="330352" y="123215"/>
                    <a:pt x="332257" y="122783"/>
                  </a:cubicBezTo>
                  <a:cubicBezTo>
                    <a:pt x="349554" y="122834"/>
                    <a:pt x="352475" y="137147"/>
                    <a:pt x="373037" y="133972"/>
                  </a:cubicBezTo>
                  <a:cubicBezTo>
                    <a:pt x="376339" y="139039"/>
                    <a:pt x="382041" y="141757"/>
                    <a:pt x="389889" y="142341"/>
                  </a:cubicBezTo>
                  <a:cubicBezTo>
                    <a:pt x="390448" y="139928"/>
                    <a:pt x="387819" y="138760"/>
                    <a:pt x="389889" y="138150"/>
                  </a:cubicBezTo>
                  <a:cubicBezTo>
                    <a:pt x="392633" y="139611"/>
                    <a:pt x="395516" y="140931"/>
                    <a:pt x="398322" y="142341"/>
                  </a:cubicBezTo>
                  <a:cubicBezTo>
                    <a:pt x="420230" y="140322"/>
                    <a:pt x="430809" y="163817"/>
                    <a:pt x="451738" y="153517"/>
                  </a:cubicBezTo>
                  <a:cubicBezTo>
                    <a:pt x="445071" y="147726"/>
                    <a:pt x="429348" y="141935"/>
                    <a:pt x="434873" y="132562"/>
                  </a:cubicBezTo>
                  <a:cubicBezTo>
                    <a:pt x="440562" y="138137"/>
                    <a:pt x="441159" y="132448"/>
                    <a:pt x="448944" y="136740"/>
                  </a:cubicBezTo>
                  <a:cubicBezTo>
                    <a:pt x="442975" y="121246"/>
                    <a:pt x="421284" y="121399"/>
                    <a:pt x="415201" y="106006"/>
                  </a:cubicBezTo>
                  <a:cubicBezTo>
                    <a:pt x="399897" y="107238"/>
                    <a:pt x="395643" y="90081"/>
                    <a:pt x="381469" y="94830"/>
                  </a:cubicBezTo>
                  <a:cubicBezTo>
                    <a:pt x="384276" y="99491"/>
                    <a:pt x="391248" y="100025"/>
                    <a:pt x="389889" y="108813"/>
                  </a:cubicBezTo>
                  <a:cubicBezTo>
                    <a:pt x="382219" y="109080"/>
                    <a:pt x="375373" y="110197"/>
                    <a:pt x="371627" y="114388"/>
                  </a:cubicBezTo>
                  <a:cubicBezTo>
                    <a:pt x="336118" y="110566"/>
                    <a:pt x="306222" y="96901"/>
                    <a:pt x="276059" y="92049"/>
                  </a:cubicBezTo>
                  <a:cubicBezTo>
                    <a:pt x="272097" y="92075"/>
                    <a:pt x="279400" y="95859"/>
                    <a:pt x="273227" y="94830"/>
                  </a:cubicBezTo>
                  <a:cubicBezTo>
                    <a:pt x="271335" y="93916"/>
                    <a:pt x="270624" y="91846"/>
                    <a:pt x="270421" y="89255"/>
                  </a:cubicBezTo>
                  <a:cubicBezTo>
                    <a:pt x="262826" y="87757"/>
                    <a:pt x="259994" y="90995"/>
                    <a:pt x="254952" y="92049"/>
                  </a:cubicBezTo>
                  <a:cubicBezTo>
                    <a:pt x="254546" y="89306"/>
                    <a:pt x="256857" y="89281"/>
                    <a:pt x="257771" y="878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9" name="Free Form 330"/>
            <p:cNvSpPr/>
            <p:nvPr/>
          </p:nvSpPr>
          <p:spPr>
            <a:xfrm>
              <a:off x="5503933" y="682085"/>
              <a:ext cx="16866" cy="11900"/>
            </a:xfrm>
            <a:custGeom>
              <a:avLst/>
              <a:gdLst/>
              <a:ahLst/>
              <a:cxnLst/>
              <a:rect l="0" t="0" r="0" b="0"/>
              <a:pathLst>
                <a:path w="16865" h="11899">
                  <a:moveTo>
                    <a:pt x="16865" y="19392"/>
                  </a:moveTo>
                  <a:cubicBezTo>
                    <a:pt x="12992" y="14871"/>
                    <a:pt x="7124" y="12306"/>
                    <a:pt x="0" y="11023"/>
                  </a:cubicBezTo>
                  <a:cubicBezTo>
                    <a:pt x="977" y="17526"/>
                    <a:pt x="10464" y="22923"/>
                    <a:pt x="16865" y="193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0" name="Free Form 331"/>
            <p:cNvSpPr/>
            <p:nvPr/>
          </p:nvSpPr>
          <p:spPr>
            <a:xfrm>
              <a:off x="5484235" y="671163"/>
              <a:ext cx="12662" cy="15291"/>
            </a:xfrm>
            <a:custGeom>
              <a:avLst/>
              <a:gdLst/>
              <a:ahLst/>
              <a:cxnLst/>
              <a:rect l="0" t="0" r="0" b="0"/>
              <a:pathLst>
                <a:path w="12661" h="15290">
                  <a:moveTo>
                    <a:pt x="12661" y="20548"/>
                  </a:moveTo>
                  <a:cubicBezTo>
                    <a:pt x="8585" y="19418"/>
                    <a:pt x="4521" y="11023"/>
                    <a:pt x="0" y="14960"/>
                  </a:cubicBezTo>
                  <a:cubicBezTo>
                    <a:pt x="6032" y="14173"/>
                    <a:pt x="6311" y="26314"/>
                    <a:pt x="12661" y="205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1" name="Free Form 332"/>
            <p:cNvSpPr/>
            <p:nvPr/>
          </p:nvSpPr>
          <p:spPr>
            <a:xfrm>
              <a:off x="5536255" y="692956"/>
              <a:ext cx="12649" cy="14262"/>
            </a:xfrm>
            <a:custGeom>
              <a:avLst/>
              <a:gdLst/>
              <a:ahLst/>
              <a:cxnLst/>
              <a:rect l="0" t="0" r="0" b="0"/>
              <a:pathLst>
                <a:path w="12649" h="14262">
                  <a:moveTo>
                    <a:pt x="0" y="18313"/>
                  </a:moveTo>
                  <a:cubicBezTo>
                    <a:pt x="4394" y="20459"/>
                    <a:pt x="8559" y="22860"/>
                    <a:pt x="12649" y="25285"/>
                  </a:cubicBezTo>
                  <a:cubicBezTo>
                    <a:pt x="11531" y="21247"/>
                    <a:pt x="3365" y="11023"/>
                    <a:pt x="0" y="1831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2" name="Free Form 333"/>
            <p:cNvSpPr/>
            <p:nvPr/>
          </p:nvSpPr>
          <p:spPr>
            <a:xfrm>
              <a:off x="5526425" y="718394"/>
              <a:ext cx="33490" cy="22809"/>
            </a:xfrm>
            <a:custGeom>
              <a:avLst/>
              <a:gdLst/>
              <a:ahLst/>
              <a:cxnLst/>
              <a:rect l="0" t="0" r="0" b="0"/>
              <a:pathLst>
                <a:path w="33489" h="22809">
                  <a:moveTo>
                    <a:pt x="30911" y="24993"/>
                  </a:moveTo>
                  <a:cubicBezTo>
                    <a:pt x="21653" y="22110"/>
                    <a:pt x="9512" y="22059"/>
                    <a:pt x="8432" y="11023"/>
                  </a:cubicBezTo>
                  <a:lnTo>
                    <a:pt x="0" y="11023"/>
                  </a:lnTo>
                  <a:cubicBezTo>
                    <a:pt x="8470" y="20129"/>
                    <a:pt x="22237" y="30073"/>
                    <a:pt x="33489" y="33832"/>
                  </a:cubicBezTo>
                  <a:cubicBezTo>
                    <a:pt x="31280" y="32245"/>
                    <a:pt x="30886" y="28816"/>
                    <a:pt x="30911" y="249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3" name="Free Form 334"/>
            <p:cNvSpPr/>
            <p:nvPr/>
          </p:nvSpPr>
          <p:spPr>
            <a:xfrm>
              <a:off x="5727110" y="869105"/>
              <a:ext cx="12980" cy="15621"/>
            </a:xfrm>
            <a:custGeom>
              <a:avLst/>
              <a:gdLst/>
              <a:ahLst/>
              <a:cxnLst/>
              <a:rect l="0" t="0" r="0" b="0"/>
              <a:pathLst>
                <a:path w="12979" h="15621">
                  <a:moveTo>
                    <a:pt x="1714" y="16789"/>
                  </a:moveTo>
                  <a:cubicBezTo>
                    <a:pt x="6489" y="16776"/>
                    <a:pt x="8572" y="26644"/>
                    <a:pt x="12979" y="22364"/>
                  </a:cubicBezTo>
                  <a:cubicBezTo>
                    <a:pt x="10109" y="21018"/>
                    <a:pt x="9944" y="17018"/>
                    <a:pt x="10159" y="12585"/>
                  </a:cubicBezTo>
                  <a:cubicBezTo>
                    <a:pt x="7505" y="12915"/>
                    <a:pt x="7061" y="11023"/>
                    <a:pt x="4533" y="11188"/>
                  </a:cubicBezTo>
                  <a:cubicBezTo>
                    <a:pt x="6273" y="15722"/>
                    <a:pt x="0" y="12255"/>
                    <a:pt x="1714" y="167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4" name="Free Form 335"/>
            <p:cNvSpPr/>
            <p:nvPr/>
          </p:nvSpPr>
          <p:spPr>
            <a:xfrm>
              <a:off x="5664169" y="874960"/>
              <a:ext cx="74689" cy="74599"/>
            </a:xfrm>
            <a:custGeom>
              <a:avLst/>
              <a:gdLst/>
              <a:ahLst/>
              <a:cxnLst/>
              <a:rect l="0" t="0" r="0" b="0"/>
              <a:pathLst>
                <a:path w="74688" h="74599">
                  <a:moveTo>
                    <a:pt x="14071" y="77978"/>
                  </a:moveTo>
                  <a:cubicBezTo>
                    <a:pt x="15481" y="81927"/>
                    <a:pt x="20040" y="77597"/>
                    <a:pt x="22504" y="77978"/>
                  </a:cubicBezTo>
                  <a:cubicBezTo>
                    <a:pt x="23088" y="80657"/>
                    <a:pt x="22999" y="83985"/>
                    <a:pt x="26720" y="83578"/>
                  </a:cubicBezTo>
                  <a:cubicBezTo>
                    <a:pt x="28892" y="82016"/>
                    <a:pt x="29641" y="79032"/>
                    <a:pt x="33743" y="79387"/>
                  </a:cubicBezTo>
                  <a:cubicBezTo>
                    <a:pt x="35407" y="81457"/>
                    <a:pt x="34963" y="85623"/>
                    <a:pt x="39369" y="84975"/>
                  </a:cubicBezTo>
                  <a:cubicBezTo>
                    <a:pt x="43611" y="83604"/>
                    <a:pt x="47256" y="81661"/>
                    <a:pt x="47802" y="76581"/>
                  </a:cubicBezTo>
                  <a:cubicBezTo>
                    <a:pt x="45847" y="70116"/>
                    <a:pt x="35331" y="64808"/>
                    <a:pt x="40779" y="55638"/>
                  </a:cubicBezTo>
                  <a:cubicBezTo>
                    <a:pt x="45999" y="60693"/>
                    <a:pt x="49885" y="67068"/>
                    <a:pt x="52019" y="75184"/>
                  </a:cubicBezTo>
                  <a:lnTo>
                    <a:pt x="61874" y="75184"/>
                  </a:lnTo>
                  <a:cubicBezTo>
                    <a:pt x="65290" y="70345"/>
                    <a:pt x="65290" y="61874"/>
                    <a:pt x="61874" y="57023"/>
                  </a:cubicBezTo>
                  <a:cubicBezTo>
                    <a:pt x="66687" y="57645"/>
                    <a:pt x="69735" y="56489"/>
                    <a:pt x="73101" y="55638"/>
                  </a:cubicBezTo>
                  <a:cubicBezTo>
                    <a:pt x="74688" y="51231"/>
                    <a:pt x="73228" y="52463"/>
                    <a:pt x="73101" y="47256"/>
                  </a:cubicBezTo>
                  <a:cubicBezTo>
                    <a:pt x="64541" y="44577"/>
                    <a:pt x="57302" y="40589"/>
                    <a:pt x="56222" y="30480"/>
                  </a:cubicBezTo>
                  <a:cubicBezTo>
                    <a:pt x="33566" y="30670"/>
                    <a:pt x="30835" y="11023"/>
                    <a:pt x="5638" y="13716"/>
                  </a:cubicBezTo>
                  <a:cubicBezTo>
                    <a:pt x="10007" y="21501"/>
                    <a:pt x="6337" y="26517"/>
                    <a:pt x="2806" y="33274"/>
                  </a:cubicBezTo>
                  <a:cubicBezTo>
                    <a:pt x="9093" y="34493"/>
                    <a:pt x="14046" y="37020"/>
                    <a:pt x="16878" y="41668"/>
                  </a:cubicBezTo>
                  <a:cubicBezTo>
                    <a:pt x="10248" y="43078"/>
                    <a:pt x="3060" y="35115"/>
                    <a:pt x="0" y="41668"/>
                  </a:cubicBezTo>
                  <a:cubicBezTo>
                    <a:pt x="8331" y="45034"/>
                    <a:pt x="17614" y="47459"/>
                    <a:pt x="25311" y="51435"/>
                  </a:cubicBezTo>
                  <a:cubicBezTo>
                    <a:pt x="15811" y="50393"/>
                    <a:pt x="18630" y="61569"/>
                    <a:pt x="7023" y="58432"/>
                  </a:cubicBezTo>
                  <a:cubicBezTo>
                    <a:pt x="7073" y="61722"/>
                    <a:pt x="4622" y="62547"/>
                    <a:pt x="5638" y="66802"/>
                  </a:cubicBezTo>
                  <a:cubicBezTo>
                    <a:pt x="10045" y="62852"/>
                    <a:pt x="12966" y="64884"/>
                    <a:pt x="16878" y="68199"/>
                  </a:cubicBezTo>
                  <a:cubicBezTo>
                    <a:pt x="17437" y="71551"/>
                    <a:pt x="10477" y="67424"/>
                    <a:pt x="12661" y="72390"/>
                  </a:cubicBezTo>
                  <a:cubicBezTo>
                    <a:pt x="16471" y="73266"/>
                    <a:pt x="23812" y="70612"/>
                    <a:pt x="25311" y="73787"/>
                  </a:cubicBezTo>
                  <a:cubicBezTo>
                    <a:pt x="22707" y="74930"/>
                    <a:pt x="19621" y="75603"/>
                    <a:pt x="18287" y="77978"/>
                  </a:cubicBezTo>
                  <a:cubicBezTo>
                    <a:pt x="20345" y="73901"/>
                    <a:pt x="12014" y="73901"/>
                    <a:pt x="14071" y="779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5" name="Free Form 336"/>
            <p:cNvSpPr/>
            <p:nvPr/>
          </p:nvSpPr>
          <p:spPr>
            <a:xfrm>
              <a:off x="5472437" y="657345"/>
              <a:ext cx="20244" cy="14288"/>
            </a:xfrm>
            <a:custGeom>
              <a:avLst/>
              <a:gdLst/>
              <a:ahLst/>
              <a:cxnLst/>
              <a:rect l="0" t="0" r="0" b="0"/>
              <a:pathLst>
                <a:path w="20243" h="14287">
                  <a:moveTo>
                    <a:pt x="20243" y="18999"/>
                  </a:moveTo>
                  <a:cubicBezTo>
                    <a:pt x="14236" y="15443"/>
                    <a:pt x="10591" y="11023"/>
                    <a:pt x="1968" y="13398"/>
                  </a:cubicBezTo>
                  <a:cubicBezTo>
                    <a:pt x="0" y="21805"/>
                    <a:pt x="16637" y="25311"/>
                    <a:pt x="20243" y="189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6" name="Free Form 337"/>
            <p:cNvSpPr/>
            <p:nvPr/>
          </p:nvSpPr>
          <p:spPr>
            <a:xfrm>
              <a:off x="5866556" y="1444263"/>
              <a:ext cx="29693" cy="22923"/>
            </a:xfrm>
            <a:custGeom>
              <a:avLst/>
              <a:gdLst/>
              <a:ahLst/>
              <a:cxnLst/>
              <a:rect l="0" t="0" r="0" b="0"/>
              <a:pathLst>
                <a:path w="29692" h="22923">
                  <a:moveTo>
                    <a:pt x="12687" y="33947"/>
                  </a:moveTo>
                  <a:cubicBezTo>
                    <a:pt x="14338" y="26276"/>
                    <a:pt x="20472" y="23063"/>
                    <a:pt x="29552" y="22771"/>
                  </a:cubicBezTo>
                  <a:cubicBezTo>
                    <a:pt x="29540" y="18605"/>
                    <a:pt x="29692" y="14262"/>
                    <a:pt x="25336" y="14389"/>
                  </a:cubicBezTo>
                  <a:cubicBezTo>
                    <a:pt x="24701" y="19342"/>
                    <a:pt x="18681" y="18961"/>
                    <a:pt x="12687" y="18580"/>
                  </a:cubicBezTo>
                  <a:lnTo>
                    <a:pt x="12687" y="12992"/>
                  </a:lnTo>
                  <a:cubicBezTo>
                    <a:pt x="8712" y="14147"/>
                    <a:pt x="9042" y="11023"/>
                    <a:pt x="5651" y="11595"/>
                  </a:cubicBezTo>
                  <a:cubicBezTo>
                    <a:pt x="6743" y="16408"/>
                    <a:pt x="4876" y="18275"/>
                    <a:pt x="38" y="17195"/>
                  </a:cubicBezTo>
                  <a:cubicBezTo>
                    <a:pt x="0" y="26987"/>
                    <a:pt x="8712" y="28117"/>
                    <a:pt x="12687" y="3394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7" name="Free Form 338"/>
            <p:cNvSpPr/>
            <p:nvPr/>
          </p:nvSpPr>
          <p:spPr>
            <a:xfrm>
              <a:off x="1627703" y="3959421"/>
              <a:ext cx="11722" cy="16764"/>
            </a:xfrm>
            <a:custGeom>
              <a:avLst/>
              <a:gdLst/>
              <a:ahLst/>
              <a:cxnLst/>
              <a:rect l="0" t="0" r="0" b="0"/>
              <a:pathLst>
                <a:path w="11722" h="16763">
                  <a:moveTo>
                    <a:pt x="5016" y="11023"/>
                  </a:moveTo>
                  <a:cubicBezTo>
                    <a:pt x="0" y="13423"/>
                    <a:pt x="1447" y="26771"/>
                    <a:pt x="6438" y="27787"/>
                  </a:cubicBezTo>
                  <a:cubicBezTo>
                    <a:pt x="3810" y="21209"/>
                    <a:pt x="11722" y="12611"/>
                    <a:pt x="501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8" name="Free Form 339"/>
            <p:cNvSpPr/>
            <p:nvPr/>
          </p:nvSpPr>
          <p:spPr>
            <a:xfrm>
              <a:off x="1688955" y="3593407"/>
              <a:ext cx="11239" cy="13970"/>
            </a:xfrm>
            <a:custGeom>
              <a:avLst/>
              <a:gdLst/>
              <a:ahLst/>
              <a:cxnLst/>
              <a:rect l="0" t="0" r="0" b="0"/>
              <a:pathLst>
                <a:path w="11239" h="13970">
                  <a:moveTo>
                    <a:pt x="0" y="11023"/>
                  </a:moveTo>
                  <a:lnTo>
                    <a:pt x="0" y="19418"/>
                  </a:lnTo>
                  <a:cubicBezTo>
                    <a:pt x="4051" y="20967"/>
                    <a:pt x="5905" y="24701"/>
                    <a:pt x="11239" y="24993"/>
                  </a:cubicBezTo>
                  <a:cubicBezTo>
                    <a:pt x="10185" y="17665"/>
                    <a:pt x="3276" y="16154"/>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9" name="Free Form 340"/>
            <p:cNvSpPr/>
            <p:nvPr/>
          </p:nvSpPr>
          <p:spPr>
            <a:xfrm>
              <a:off x="5886279" y="680866"/>
              <a:ext cx="14047" cy="11684"/>
            </a:xfrm>
            <a:custGeom>
              <a:avLst/>
              <a:gdLst/>
              <a:ahLst/>
              <a:cxnLst/>
              <a:rect l="0" t="0" r="0" b="0"/>
              <a:pathLst>
                <a:path w="14046" h="11684">
                  <a:moveTo>
                    <a:pt x="8432" y="12242"/>
                  </a:moveTo>
                  <a:cubicBezTo>
                    <a:pt x="2997" y="11023"/>
                    <a:pt x="2336" y="14592"/>
                    <a:pt x="0" y="16433"/>
                  </a:cubicBezTo>
                  <a:cubicBezTo>
                    <a:pt x="3048" y="16179"/>
                    <a:pt x="4457" y="17564"/>
                    <a:pt x="4216" y="20612"/>
                  </a:cubicBezTo>
                  <a:cubicBezTo>
                    <a:pt x="9093" y="19507"/>
                    <a:pt x="9626" y="22707"/>
                    <a:pt x="14046" y="22021"/>
                  </a:cubicBezTo>
                  <a:cubicBezTo>
                    <a:pt x="12344" y="13512"/>
                    <a:pt x="13512" y="18300"/>
                    <a:pt x="8432" y="122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0" name="Free Form 341"/>
            <p:cNvSpPr/>
            <p:nvPr/>
          </p:nvSpPr>
          <p:spPr>
            <a:xfrm>
              <a:off x="1672089" y="3587819"/>
              <a:ext cx="13068" cy="11176"/>
            </a:xfrm>
            <a:custGeom>
              <a:avLst/>
              <a:gdLst/>
              <a:ahLst/>
              <a:cxnLst/>
              <a:rect l="0" t="0" r="0" b="0"/>
              <a:pathLst>
                <a:path w="13068" h="11175">
                  <a:moveTo>
                    <a:pt x="0" y="11023"/>
                  </a:moveTo>
                  <a:cubicBezTo>
                    <a:pt x="482" y="16141"/>
                    <a:pt x="139" y="22059"/>
                    <a:pt x="5613" y="22199"/>
                  </a:cubicBezTo>
                  <a:cubicBezTo>
                    <a:pt x="13068" y="18313"/>
                    <a:pt x="4419" y="11798"/>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1" name="Free Form 342"/>
            <p:cNvSpPr/>
            <p:nvPr/>
          </p:nvSpPr>
          <p:spPr>
            <a:xfrm>
              <a:off x="5866594" y="2122595"/>
              <a:ext cx="30912" cy="25908"/>
            </a:xfrm>
            <a:custGeom>
              <a:avLst/>
              <a:gdLst/>
              <a:ahLst/>
              <a:cxnLst/>
              <a:rect l="0" t="0" r="0" b="0"/>
              <a:pathLst>
                <a:path w="30911" h="25907">
                  <a:moveTo>
                    <a:pt x="0" y="16408"/>
                  </a:moveTo>
                  <a:cubicBezTo>
                    <a:pt x="10210" y="21158"/>
                    <a:pt x="16802" y="36931"/>
                    <a:pt x="30911" y="33159"/>
                  </a:cubicBezTo>
                  <a:cubicBezTo>
                    <a:pt x="16751" y="32334"/>
                    <a:pt x="15709" y="11023"/>
                    <a:pt x="0" y="164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2" name="Free Form 343"/>
            <p:cNvSpPr/>
            <p:nvPr/>
          </p:nvSpPr>
          <p:spPr>
            <a:xfrm>
              <a:off x="5953742" y="5618587"/>
              <a:ext cx="15456" cy="14440"/>
            </a:xfrm>
            <a:custGeom>
              <a:avLst/>
              <a:gdLst/>
              <a:ahLst/>
              <a:cxnLst/>
              <a:rect l="0" t="0" r="0" b="0"/>
              <a:pathLst>
                <a:path w="15455" h="14439">
                  <a:moveTo>
                    <a:pt x="0" y="11480"/>
                  </a:moveTo>
                  <a:cubicBezTo>
                    <a:pt x="177" y="17818"/>
                    <a:pt x="3581" y="20967"/>
                    <a:pt x="5638" y="25463"/>
                  </a:cubicBezTo>
                  <a:lnTo>
                    <a:pt x="15455" y="25463"/>
                  </a:lnTo>
                  <a:cubicBezTo>
                    <a:pt x="13004" y="18110"/>
                    <a:pt x="10299" y="11023"/>
                    <a:pt x="0" y="114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3" name="Free Form 344"/>
            <p:cNvSpPr/>
            <p:nvPr/>
          </p:nvSpPr>
          <p:spPr>
            <a:xfrm>
              <a:off x="5869414" y="5524341"/>
              <a:ext cx="42164" cy="33858"/>
            </a:xfrm>
            <a:custGeom>
              <a:avLst/>
              <a:gdLst/>
              <a:ahLst/>
              <a:cxnLst/>
              <a:rect l="0" t="0" r="0" b="0"/>
              <a:pathLst>
                <a:path w="42164" h="33858">
                  <a:moveTo>
                    <a:pt x="0" y="26098"/>
                  </a:moveTo>
                  <a:cubicBezTo>
                    <a:pt x="10591" y="34391"/>
                    <a:pt x="31864" y="44881"/>
                    <a:pt x="42164" y="30302"/>
                  </a:cubicBezTo>
                  <a:cubicBezTo>
                    <a:pt x="37541" y="19316"/>
                    <a:pt x="5753" y="11023"/>
                    <a:pt x="0" y="260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4" name="Free Form 345"/>
            <p:cNvSpPr/>
            <p:nvPr/>
          </p:nvSpPr>
          <p:spPr>
            <a:xfrm>
              <a:off x="5914384" y="2045112"/>
              <a:ext cx="19673" cy="17183"/>
            </a:xfrm>
            <a:custGeom>
              <a:avLst/>
              <a:gdLst/>
              <a:ahLst/>
              <a:cxnLst/>
              <a:rect l="0" t="0" r="0" b="0"/>
              <a:pathLst>
                <a:path w="19672" h="17183">
                  <a:moveTo>
                    <a:pt x="14058" y="11455"/>
                  </a:moveTo>
                  <a:cubicBezTo>
                    <a:pt x="7061" y="11023"/>
                    <a:pt x="520" y="11049"/>
                    <a:pt x="0" y="17043"/>
                  </a:cubicBezTo>
                  <a:cubicBezTo>
                    <a:pt x="3428" y="20154"/>
                    <a:pt x="2679" y="27419"/>
                    <a:pt x="8432" y="28206"/>
                  </a:cubicBezTo>
                  <a:cubicBezTo>
                    <a:pt x="13614" y="26835"/>
                    <a:pt x="14477" y="21183"/>
                    <a:pt x="19672" y="19850"/>
                  </a:cubicBezTo>
                  <a:cubicBezTo>
                    <a:pt x="15671" y="19151"/>
                    <a:pt x="15646" y="14528"/>
                    <a:pt x="14058"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5" name="Free Form 346"/>
            <p:cNvSpPr/>
            <p:nvPr/>
          </p:nvSpPr>
          <p:spPr>
            <a:xfrm>
              <a:off x="5906396" y="2436450"/>
              <a:ext cx="16421" cy="11430"/>
            </a:xfrm>
            <a:custGeom>
              <a:avLst/>
              <a:gdLst/>
              <a:ahLst/>
              <a:cxnLst/>
              <a:rect l="0" t="0" r="0" b="0"/>
              <a:pathLst>
                <a:path w="16421" h="11430">
                  <a:moveTo>
                    <a:pt x="16421" y="19646"/>
                  </a:moveTo>
                  <a:lnTo>
                    <a:pt x="16421" y="14071"/>
                  </a:lnTo>
                  <a:cubicBezTo>
                    <a:pt x="13931" y="13271"/>
                    <a:pt x="8153" y="15748"/>
                    <a:pt x="7988" y="12674"/>
                  </a:cubicBezTo>
                  <a:cubicBezTo>
                    <a:pt x="7912" y="11823"/>
                    <a:pt x="7785" y="11023"/>
                    <a:pt x="6591" y="11264"/>
                  </a:cubicBezTo>
                  <a:cubicBezTo>
                    <a:pt x="6591" y="16395"/>
                    <a:pt x="0" y="14986"/>
                    <a:pt x="2362" y="22453"/>
                  </a:cubicBezTo>
                  <a:cubicBezTo>
                    <a:pt x="9080" y="20459"/>
                    <a:pt x="10058" y="20497"/>
                    <a:pt x="16421" y="196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6" name="Free Form 347"/>
            <p:cNvSpPr/>
            <p:nvPr/>
          </p:nvSpPr>
          <p:spPr>
            <a:xfrm>
              <a:off x="5925637" y="5565692"/>
              <a:ext cx="23063" cy="28499"/>
            </a:xfrm>
            <a:custGeom>
              <a:avLst/>
              <a:gdLst/>
              <a:ahLst/>
              <a:cxnLst/>
              <a:rect l="0" t="0" r="0" b="0"/>
              <a:pathLst>
                <a:path w="23063" h="28498">
                  <a:moveTo>
                    <a:pt x="0" y="21069"/>
                  </a:moveTo>
                  <a:cubicBezTo>
                    <a:pt x="5765" y="27444"/>
                    <a:pt x="5791" y="39522"/>
                    <a:pt x="21081" y="36461"/>
                  </a:cubicBezTo>
                  <a:cubicBezTo>
                    <a:pt x="23063" y="23202"/>
                    <a:pt x="8216" y="11023"/>
                    <a:pt x="0" y="2106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7" name="Free Form 348"/>
            <p:cNvSpPr/>
            <p:nvPr/>
          </p:nvSpPr>
          <p:spPr>
            <a:xfrm>
              <a:off x="5813178" y="5502421"/>
              <a:ext cx="39281" cy="27241"/>
            </a:xfrm>
            <a:custGeom>
              <a:avLst/>
              <a:gdLst/>
              <a:ahLst/>
              <a:cxnLst/>
              <a:rect l="0" t="0" r="0" b="0"/>
              <a:pathLst>
                <a:path w="39281" h="27241">
                  <a:moveTo>
                    <a:pt x="0" y="18694"/>
                  </a:moveTo>
                  <a:cubicBezTo>
                    <a:pt x="4038" y="30975"/>
                    <a:pt x="20485" y="30924"/>
                    <a:pt x="29514" y="38265"/>
                  </a:cubicBezTo>
                  <a:cubicBezTo>
                    <a:pt x="39281" y="22059"/>
                    <a:pt x="15278" y="11023"/>
                    <a:pt x="0" y="186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8" name="Free Form 349"/>
            <p:cNvSpPr/>
            <p:nvPr/>
          </p:nvSpPr>
          <p:spPr>
            <a:xfrm>
              <a:off x="5800529" y="1406328"/>
              <a:ext cx="35128" cy="21742"/>
            </a:xfrm>
            <a:custGeom>
              <a:avLst/>
              <a:gdLst/>
              <a:ahLst/>
              <a:cxnLst/>
              <a:rect l="0" t="0" r="0" b="0"/>
              <a:pathLst>
                <a:path w="35128" h="21742">
                  <a:moveTo>
                    <a:pt x="35128" y="32766"/>
                  </a:moveTo>
                  <a:cubicBezTo>
                    <a:pt x="22542" y="28041"/>
                    <a:pt x="14871" y="11023"/>
                    <a:pt x="0" y="13208"/>
                  </a:cubicBezTo>
                  <a:cubicBezTo>
                    <a:pt x="7708" y="22796"/>
                    <a:pt x="24066" y="31191"/>
                    <a:pt x="35128" y="327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9" name="Free Form 350"/>
            <p:cNvSpPr/>
            <p:nvPr/>
          </p:nvSpPr>
          <p:spPr>
            <a:xfrm>
              <a:off x="5851812" y="2424131"/>
              <a:ext cx="9156" cy="12751"/>
            </a:xfrm>
            <a:custGeom>
              <a:avLst/>
              <a:gdLst/>
              <a:ahLst/>
              <a:cxnLst/>
              <a:rect l="0" t="0" r="0" b="0"/>
              <a:pathLst>
                <a:path w="9156" h="12750">
                  <a:moveTo>
                    <a:pt x="3530" y="11023"/>
                  </a:moveTo>
                  <a:cubicBezTo>
                    <a:pt x="0" y="12166"/>
                    <a:pt x="584" y="17386"/>
                    <a:pt x="711" y="22212"/>
                  </a:cubicBezTo>
                  <a:cubicBezTo>
                    <a:pt x="3378" y="21882"/>
                    <a:pt x="3835" y="23774"/>
                    <a:pt x="6350" y="23583"/>
                  </a:cubicBezTo>
                  <a:cubicBezTo>
                    <a:pt x="4648" y="17716"/>
                    <a:pt x="8623" y="17462"/>
                    <a:pt x="9156" y="13804"/>
                  </a:cubicBezTo>
                  <a:cubicBezTo>
                    <a:pt x="8940" y="11239"/>
                    <a:pt x="4406" y="12954"/>
                    <a:pt x="353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0" name="Free Form 351"/>
            <p:cNvSpPr/>
            <p:nvPr/>
          </p:nvSpPr>
          <p:spPr>
            <a:xfrm>
              <a:off x="5995918" y="5703055"/>
              <a:ext cx="13716" cy="19304"/>
            </a:xfrm>
            <a:custGeom>
              <a:avLst/>
              <a:gdLst/>
              <a:ahLst/>
              <a:cxnLst/>
              <a:rect l="0" t="0" r="0" b="0"/>
              <a:pathLst>
                <a:path w="13716" h="19303">
                  <a:moveTo>
                    <a:pt x="11239" y="29006"/>
                  </a:moveTo>
                  <a:cubicBezTo>
                    <a:pt x="13716" y="22390"/>
                    <a:pt x="9994" y="11023"/>
                    <a:pt x="0" y="12255"/>
                  </a:cubicBezTo>
                  <a:cubicBezTo>
                    <a:pt x="609" y="20942"/>
                    <a:pt x="546" y="30327"/>
                    <a:pt x="11239" y="29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1" name="Free Form 352"/>
            <p:cNvSpPr/>
            <p:nvPr/>
          </p:nvSpPr>
          <p:spPr>
            <a:xfrm>
              <a:off x="5367586" y="626205"/>
              <a:ext cx="13068" cy="9779"/>
            </a:xfrm>
            <a:custGeom>
              <a:avLst/>
              <a:gdLst/>
              <a:ahLst/>
              <a:cxnLst/>
              <a:rect l="0" t="0" r="0" b="0"/>
              <a:pathLst>
                <a:path w="13068" h="9778">
                  <a:moveTo>
                    <a:pt x="12649" y="20802"/>
                  </a:moveTo>
                  <a:cubicBezTo>
                    <a:pt x="13068" y="12915"/>
                    <a:pt x="5029" y="13449"/>
                    <a:pt x="0" y="11023"/>
                  </a:cubicBezTo>
                  <a:cubicBezTo>
                    <a:pt x="190" y="18275"/>
                    <a:pt x="7315" y="18643"/>
                    <a:pt x="12649"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2" name="Free Form 353"/>
            <p:cNvSpPr/>
            <p:nvPr/>
          </p:nvSpPr>
          <p:spPr>
            <a:xfrm>
              <a:off x="5391475" y="478809"/>
              <a:ext cx="14059" cy="6972"/>
            </a:xfrm>
            <a:custGeom>
              <a:avLst/>
              <a:gdLst/>
              <a:ahLst/>
              <a:cxnLst/>
              <a:rect l="0" t="0" r="0" b="0"/>
              <a:pathLst>
                <a:path w="14058" h="6972">
                  <a:moveTo>
                    <a:pt x="14058" y="15925"/>
                  </a:moveTo>
                  <a:cubicBezTo>
                    <a:pt x="7467" y="16891"/>
                    <a:pt x="7747" y="11023"/>
                    <a:pt x="0" y="13131"/>
                  </a:cubicBezTo>
                  <a:cubicBezTo>
                    <a:pt x="736" y="17119"/>
                    <a:pt x="11874" y="17995"/>
                    <a:pt x="14058" y="159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3" name="Free Form 354"/>
            <p:cNvSpPr/>
            <p:nvPr/>
          </p:nvSpPr>
          <p:spPr>
            <a:xfrm>
              <a:off x="5366176" y="608031"/>
              <a:ext cx="39358" cy="22073"/>
            </a:xfrm>
            <a:custGeom>
              <a:avLst/>
              <a:gdLst/>
              <a:ahLst/>
              <a:cxnLst/>
              <a:rect l="0" t="0" r="0" b="0"/>
              <a:pathLst>
                <a:path w="39357" h="22072">
                  <a:moveTo>
                    <a:pt x="0" y="18021"/>
                  </a:moveTo>
                  <a:cubicBezTo>
                    <a:pt x="10693" y="22390"/>
                    <a:pt x="29667" y="33096"/>
                    <a:pt x="39357" y="29197"/>
                  </a:cubicBezTo>
                  <a:cubicBezTo>
                    <a:pt x="28346" y="24955"/>
                    <a:pt x="13055" y="11023"/>
                    <a:pt x="0" y="180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4" name="Free Form 355"/>
            <p:cNvSpPr/>
            <p:nvPr/>
          </p:nvSpPr>
          <p:spPr>
            <a:xfrm>
              <a:off x="5416913" y="647160"/>
              <a:ext cx="68745" cy="36436"/>
            </a:xfrm>
            <a:custGeom>
              <a:avLst/>
              <a:gdLst/>
              <a:ahLst/>
              <a:cxnLst/>
              <a:rect l="0" t="0" r="0" b="0"/>
              <a:pathLst>
                <a:path w="68745" h="36436">
                  <a:moveTo>
                    <a:pt x="16725" y="18008"/>
                  </a:moveTo>
                  <a:cubicBezTo>
                    <a:pt x="15697" y="22758"/>
                    <a:pt x="21907" y="20307"/>
                    <a:pt x="22351" y="23583"/>
                  </a:cubicBezTo>
                  <a:cubicBezTo>
                    <a:pt x="11379" y="26847"/>
                    <a:pt x="8966" y="16268"/>
                    <a:pt x="2692" y="11023"/>
                  </a:cubicBezTo>
                  <a:cubicBezTo>
                    <a:pt x="0" y="28816"/>
                    <a:pt x="27266" y="34378"/>
                    <a:pt x="39230" y="37566"/>
                  </a:cubicBezTo>
                  <a:cubicBezTo>
                    <a:pt x="35864" y="32029"/>
                    <a:pt x="22923" y="28625"/>
                    <a:pt x="25171" y="22199"/>
                  </a:cubicBezTo>
                  <a:cubicBezTo>
                    <a:pt x="35750" y="29362"/>
                    <a:pt x="41427" y="41427"/>
                    <a:pt x="56095" y="44551"/>
                  </a:cubicBezTo>
                  <a:cubicBezTo>
                    <a:pt x="56311" y="42900"/>
                    <a:pt x="55841" y="40589"/>
                    <a:pt x="57492" y="40373"/>
                  </a:cubicBezTo>
                  <a:cubicBezTo>
                    <a:pt x="56921" y="45199"/>
                    <a:pt x="66179" y="47459"/>
                    <a:pt x="68745" y="44551"/>
                  </a:cubicBezTo>
                  <a:cubicBezTo>
                    <a:pt x="61353" y="40805"/>
                    <a:pt x="55219" y="37934"/>
                    <a:pt x="56095" y="29184"/>
                  </a:cubicBezTo>
                  <a:cubicBezTo>
                    <a:pt x="50533" y="28194"/>
                    <a:pt x="43065" y="29070"/>
                    <a:pt x="42037" y="23583"/>
                  </a:cubicBezTo>
                  <a:cubicBezTo>
                    <a:pt x="51498" y="23774"/>
                    <a:pt x="54508" y="27863"/>
                    <a:pt x="58915" y="19405"/>
                  </a:cubicBezTo>
                  <a:cubicBezTo>
                    <a:pt x="50990" y="17462"/>
                    <a:pt x="39420" y="11785"/>
                    <a:pt x="33604" y="12407"/>
                  </a:cubicBezTo>
                  <a:cubicBezTo>
                    <a:pt x="35051" y="15608"/>
                    <a:pt x="39052" y="16294"/>
                    <a:pt x="40627" y="19405"/>
                  </a:cubicBezTo>
                  <a:cubicBezTo>
                    <a:pt x="37528" y="21412"/>
                    <a:pt x="42405" y="22809"/>
                    <a:pt x="39230" y="23583"/>
                  </a:cubicBezTo>
                  <a:cubicBezTo>
                    <a:pt x="35699" y="21818"/>
                    <a:pt x="34823" y="24295"/>
                    <a:pt x="33604" y="22199"/>
                  </a:cubicBezTo>
                  <a:lnTo>
                    <a:pt x="33604" y="18008"/>
                  </a:lnTo>
                  <a:cubicBezTo>
                    <a:pt x="28536" y="18376"/>
                    <a:pt x="26822" y="15417"/>
                    <a:pt x="22351" y="15214"/>
                  </a:cubicBezTo>
                  <a:cubicBezTo>
                    <a:pt x="23774" y="19418"/>
                    <a:pt x="19227" y="17691"/>
                    <a:pt x="16725"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5" name="Free Form 356"/>
            <p:cNvSpPr/>
            <p:nvPr/>
          </p:nvSpPr>
          <p:spPr>
            <a:xfrm>
              <a:off x="5401317" y="651160"/>
              <a:ext cx="16866" cy="11354"/>
            </a:xfrm>
            <a:custGeom>
              <a:avLst/>
              <a:gdLst/>
              <a:ahLst/>
              <a:cxnLst/>
              <a:rect l="0" t="0" r="0" b="0"/>
              <a:pathLst>
                <a:path w="16865" h="11353">
                  <a:moveTo>
                    <a:pt x="0" y="14008"/>
                  </a:moveTo>
                  <a:cubicBezTo>
                    <a:pt x="3809" y="18605"/>
                    <a:pt x="10706" y="20116"/>
                    <a:pt x="16865" y="22377"/>
                  </a:cubicBezTo>
                  <a:cubicBezTo>
                    <a:pt x="16205" y="15557"/>
                    <a:pt x="5854" y="11023"/>
                    <a:pt x="0" y="14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6" name="Free Form 357"/>
            <p:cNvSpPr/>
            <p:nvPr/>
          </p:nvSpPr>
          <p:spPr>
            <a:xfrm>
              <a:off x="6030577" y="5529459"/>
              <a:ext cx="21564" cy="17640"/>
            </a:xfrm>
            <a:custGeom>
              <a:avLst/>
              <a:gdLst/>
              <a:ahLst/>
              <a:cxnLst/>
              <a:rect l="0" t="0" r="0" b="0"/>
              <a:pathLst>
                <a:path w="21564" h="17640">
                  <a:moveTo>
                    <a:pt x="1866" y="13995"/>
                  </a:moveTo>
                  <a:cubicBezTo>
                    <a:pt x="1574" y="15074"/>
                    <a:pt x="1854" y="16751"/>
                    <a:pt x="482" y="16802"/>
                  </a:cubicBezTo>
                  <a:cubicBezTo>
                    <a:pt x="0" y="26314"/>
                    <a:pt x="19608" y="28663"/>
                    <a:pt x="21564" y="19596"/>
                  </a:cubicBezTo>
                  <a:cubicBezTo>
                    <a:pt x="18618" y="11023"/>
                    <a:pt x="12687" y="13728"/>
                    <a:pt x="1866" y="139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7" name="Free Form 358"/>
            <p:cNvSpPr/>
            <p:nvPr/>
          </p:nvSpPr>
          <p:spPr>
            <a:xfrm>
              <a:off x="5998725" y="5776906"/>
              <a:ext cx="19672" cy="16776"/>
            </a:xfrm>
            <a:custGeom>
              <a:avLst/>
              <a:gdLst/>
              <a:ahLst/>
              <a:cxnLst/>
              <a:rect l="0" t="0" r="0" b="0"/>
              <a:pathLst>
                <a:path w="19672" h="16776">
                  <a:moveTo>
                    <a:pt x="19672" y="11023"/>
                  </a:moveTo>
                  <a:cubicBezTo>
                    <a:pt x="10210" y="13703"/>
                    <a:pt x="2273" y="17945"/>
                    <a:pt x="0" y="27800"/>
                  </a:cubicBezTo>
                  <a:cubicBezTo>
                    <a:pt x="6858" y="22504"/>
                    <a:pt x="17627" y="21069"/>
                    <a:pt x="1967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8" name="Free Form 359"/>
            <p:cNvSpPr/>
            <p:nvPr/>
          </p:nvSpPr>
          <p:spPr>
            <a:xfrm>
              <a:off x="5896808" y="1570564"/>
              <a:ext cx="75311" cy="46939"/>
            </a:xfrm>
            <a:custGeom>
              <a:avLst/>
              <a:gdLst/>
              <a:ahLst/>
              <a:cxnLst/>
              <a:rect l="0" t="0" r="0" b="0"/>
              <a:pathLst>
                <a:path w="75310" h="46939">
                  <a:moveTo>
                    <a:pt x="51307" y="20802"/>
                  </a:moveTo>
                  <a:cubicBezTo>
                    <a:pt x="43395" y="20764"/>
                    <a:pt x="43535" y="12725"/>
                    <a:pt x="37249" y="11023"/>
                  </a:cubicBezTo>
                  <a:cubicBezTo>
                    <a:pt x="23329" y="16751"/>
                    <a:pt x="0" y="13119"/>
                    <a:pt x="3517" y="36169"/>
                  </a:cubicBezTo>
                  <a:cubicBezTo>
                    <a:pt x="5613" y="36410"/>
                    <a:pt x="8712" y="35674"/>
                    <a:pt x="9144" y="37566"/>
                  </a:cubicBezTo>
                  <a:cubicBezTo>
                    <a:pt x="15532" y="57962"/>
                    <a:pt x="52019" y="47129"/>
                    <a:pt x="73799" y="47345"/>
                  </a:cubicBezTo>
                  <a:cubicBezTo>
                    <a:pt x="75310" y="42125"/>
                    <a:pt x="70319" y="43370"/>
                    <a:pt x="71005" y="38963"/>
                  </a:cubicBezTo>
                  <a:cubicBezTo>
                    <a:pt x="63233" y="36855"/>
                    <a:pt x="63538" y="42722"/>
                    <a:pt x="56934" y="41757"/>
                  </a:cubicBezTo>
                  <a:cubicBezTo>
                    <a:pt x="57353" y="39014"/>
                    <a:pt x="55041" y="38989"/>
                    <a:pt x="54127" y="37566"/>
                  </a:cubicBezTo>
                  <a:cubicBezTo>
                    <a:pt x="57975" y="35814"/>
                    <a:pt x="63931" y="36156"/>
                    <a:pt x="65366" y="31978"/>
                  </a:cubicBezTo>
                  <a:cubicBezTo>
                    <a:pt x="47332" y="28422"/>
                    <a:pt x="23952" y="23609"/>
                    <a:pt x="9144" y="36169"/>
                  </a:cubicBezTo>
                  <a:cubicBezTo>
                    <a:pt x="12573" y="17373"/>
                    <a:pt x="42049" y="32842"/>
                    <a:pt x="51307"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9" name="Free Form 360"/>
            <p:cNvSpPr/>
            <p:nvPr/>
          </p:nvSpPr>
          <p:spPr>
            <a:xfrm>
              <a:off x="5889073" y="5820962"/>
              <a:ext cx="89967" cy="72352"/>
            </a:xfrm>
            <a:custGeom>
              <a:avLst/>
              <a:gdLst/>
              <a:ahLst/>
              <a:cxnLst/>
              <a:rect l="0" t="0" r="0" b="0"/>
              <a:pathLst>
                <a:path w="89966" h="72351">
                  <a:moveTo>
                    <a:pt x="35153" y="29845"/>
                  </a:moveTo>
                  <a:cubicBezTo>
                    <a:pt x="41706" y="28448"/>
                    <a:pt x="41351" y="33909"/>
                    <a:pt x="44983" y="35445"/>
                  </a:cubicBezTo>
                  <a:cubicBezTo>
                    <a:pt x="46812" y="67043"/>
                    <a:pt x="15506" y="65735"/>
                    <a:pt x="0" y="80137"/>
                  </a:cubicBezTo>
                  <a:cubicBezTo>
                    <a:pt x="30962" y="70396"/>
                    <a:pt x="84785" y="83375"/>
                    <a:pt x="75907" y="34036"/>
                  </a:cubicBezTo>
                  <a:cubicBezTo>
                    <a:pt x="80860" y="26847"/>
                    <a:pt x="86080" y="19913"/>
                    <a:pt x="89966" y="11684"/>
                  </a:cubicBezTo>
                  <a:cubicBezTo>
                    <a:pt x="70167" y="11023"/>
                    <a:pt x="47980" y="18973"/>
                    <a:pt x="35153" y="298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0" name="Free Form 361"/>
            <p:cNvSpPr/>
            <p:nvPr/>
          </p:nvSpPr>
          <p:spPr>
            <a:xfrm>
              <a:off x="6019807" y="723995"/>
              <a:ext cx="50610" cy="28740"/>
            </a:xfrm>
            <a:custGeom>
              <a:avLst/>
              <a:gdLst/>
              <a:ahLst/>
              <a:cxnLst/>
              <a:rect l="0" t="0" r="0" b="0"/>
              <a:pathLst>
                <a:path w="50609" h="28740">
                  <a:moveTo>
                    <a:pt x="50609" y="36169"/>
                  </a:moveTo>
                  <a:cubicBezTo>
                    <a:pt x="35991" y="25539"/>
                    <a:pt x="19011" y="17259"/>
                    <a:pt x="0" y="11023"/>
                  </a:cubicBezTo>
                  <a:cubicBezTo>
                    <a:pt x="4559" y="28879"/>
                    <a:pt x="38696" y="39763"/>
                    <a:pt x="50609" y="3616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1" name="Free Form 362"/>
            <p:cNvSpPr/>
            <p:nvPr/>
          </p:nvSpPr>
          <p:spPr>
            <a:xfrm>
              <a:off x="3206478" y="6543732"/>
              <a:ext cx="17462" cy="15494"/>
            </a:xfrm>
            <a:custGeom>
              <a:avLst/>
              <a:gdLst/>
              <a:ahLst/>
              <a:cxnLst/>
              <a:rect l="0" t="0" r="0" b="0"/>
              <a:pathLst>
                <a:path w="17462" h="15494">
                  <a:moveTo>
                    <a:pt x="17462" y="19519"/>
                  </a:moveTo>
                  <a:cubicBezTo>
                    <a:pt x="14871" y="13728"/>
                    <a:pt x="9156" y="11023"/>
                    <a:pt x="584" y="11150"/>
                  </a:cubicBezTo>
                  <a:cubicBezTo>
                    <a:pt x="0" y="17780"/>
                    <a:pt x="1269" y="22593"/>
                    <a:pt x="3403" y="26517"/>
                  </a:cubicBezTo>
                  <a:cubicBezTo>
                    <a:pt x="10439" y="26492"/>
                    <a:pt x="15036" y="24117"/>
                    <a:pt x="17462" y="195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2" name="Free Form 363"/>
            <p:cNvSpPr/>
            <p:nvPr/>
          </p:nvSpPr>
          <p:spPr>
            <a:xfrm>
              <a:off x="3268924" y="6547973"/>
              <a:ext cx="23545" cy="16853"/>
            </a:xfrm>
            <a:custGeom>
              <a:avLst/>
              <a:gdLst/>
              <a:ahLst/>
              <a:cxnLst/>
              <a:rect l="0" t="0" r="0" b="0"/>
              <a:pathLst>
                <a:path w="23545" h="16852">
                  <a:moveTo>
                    <a:pt x="22491" y="20878"/>
                  </a:moveTo>
                  <a:cubicBezTo>
                    <a:pt x="16332" y="16763"/>
                    <a:pt x="11798" y="11023"/>
                    <a:pt x="0" y="12496"/>
                  </a:cubicBezTo>
                  <a:cubicBezTo>
                    <a:pt x="3568" y="20586"/>
                    <a:pt x="10236" y="25603"/>
                    <a:pt x="19672" y="27876"/>
                  </a:cubicBezTo>
                  <a:cubicBezTo>
                    <a:pt x="17640" y="22580"/>
                    <a:pt x="23545" y="25196"/>
                    <a:pt x="22491" y="208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3" name="Free Form 364"/>
            <p:cNvSpPr/>
            <p:nvPr/>
          </p:nvSpPr>
          <p:spPr>
            <a:xfrm>
              <a:off x="2141583" y="4525346"/>
              <a:ext cx="12789" cy="12433"/>
            </a:xfrm>
            <a:custGeom>
              <a:avLst/>
              <a:gdLst/>
              <a:ahLst/>
              <a:cxnLst/>
              <a:rect l="0" t="0" r="0" b="0"/>
              <a:pathLst>
                <a:path w="12788" h="12433">
                  <a:moveTo>
                    <a:pt x="8432" y="12280"/>
                  </a:moveTo>
                  <a:cubicBezTo>
                    <a:pt x="4318" y="11023"/>
                    <a:pt x="4114" y="11023"/>
                    <a:pt x="0" y="12280"/>
                  </a:cubicBezTo>
                  <a:cubicBezTo>
                    <a:pt x="0" y="18351"/>
                    <a:pt x="3048" y="21336"/>
                    <a:pt x="7023" y="23456"/>
                  </a:cubicBezTo>
                  <a:cubicBezTo>
                    <a:pt x="12788" y="21856"/>
                    <a:pt x="7353" y="17272"/>
                    <a:pt x="8432" y="122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4" name="Free Form 365"/>
            <p:cNvSpPr/>
            <p:nvPr/>
          </p:nvSpPr>
          <p:spPr>
            <a:xfrm>
              <a:off x="3208484" y="6516744"/>
              <a:ext cx="57620" cy="85141"/>
            </a:xfrm>
            <a:custGeom>
              <a:avLst/>
              <a:gdLst/>
              <a:ahLst/>
              <a:cxnLst/>
              <a:rect l="0" t="0" r="0" b="0"/>
              <a:pathLst>
                <a:path w="57619" h="85140">
                  <a:moveTo>
                    <a:pt x="46380" y="66065"/>
                  </a:moveTo>
                  <a:cubicBezTo>
                    <a:pt x="47967" y="64389"/>
                    <a:pt x="50393" y="63538"/>
                    <a:pt x="49187" y="59105"/>
                  </a:cubicBezTo>
                  <a:cubicBezTo>
                    <a:pt x="33528" y="48577"/>
                    <a:pt x="37592" y="11023"/>
                    <a:pt x="5613" y="21361"/>
                  </a:cubicBezTo>
                  <a:cubicBezTo>
                    <a:pt x="20586" y="30238"/>
                    <a:pt x="20523" y="54051"/>
                    <a:pt x="32321" y="66065"/>
                  </a:cubicBezTo>
                  <a:cubicBezTo>
                    <a:pt x="18999" y="67703"/>
                    <a:pt x="4546" y="68275"/>
                    <a:pt x="0" y="78663"/>
                  </a:cubicBezTo>
                  <a:cubicBezTo>
                    <a:pt x="6476" y="96024"/>
                    <a:pt x="52565" y="96164"/>
                    <a:pt x="57619" y="77254"/>
                  </a:cubicBezTo>
                  <a:cubicBezTo>
                    <a:pt x="54216" y="73202"/>
                    <a:pt x="48386" y="71551"/>
                    <a:pt x="46380" y="6606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5" name="Free Form 366"/>
            <p:cNvSpPr/>
            <p:nvPr/>
          </p:nvSpPr>
          <p:spPr>
            <a:xfrm>
              <a:off x="3361697" y="6599739"/>
              <a:ext cx="25299" cy="15468"/>
            </a:xfrm>
            <a:custGeom>
              <a:avLst/>
              <a:gdLst/>
              <a:ahLst/>
              <a:cxnLst/>
              <a:rect l="0" t="0" r="0" b="0"/>
              <a:pathLst>
                <a:path w="25298" h="15468">
                  <a:moveTo>
                    <a:pt x="0" y="26390"/>
                  </a:moveTo>
                  <a:cubicBezTo>
                    <a:pt x="13677" y="26492"/>
                    <a:pt x="23583" y="22796"/>
                    <a:pt x="25298" y="11023"/>
                  </a:cubicBezTo>
                  <a:cubicBezTo>
                    <a:pt x="13423" y="12725"/>
                    <a:pt x="1422" y="14300"/>
                    <a:pt x="0"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6" name="Free Form 367"/>
            <p:cNvSpPr/>
            <p:nvPr/>
          </p:nvSpPr>
          <p:spPr>
            <a:xfrm>
              <a:off x="6317800" y="7639081"/>
              <a:ext cx="15481" cy="9805"/>
            </a:xfrm>
            <a:custGeom>
              <a:avLst/>
              <a:gdLst/>
              <a:ahLst/>
              <a:cxnLst/>
              <a:rect l="0" t="0" r="0" b="0"/>
              <a:pathLst>
                <a:path w="15481" h="9804">
                  <a:moveTo>
                    <a:pt x="0" y="20828"/>
                  </a:moveTo>
                  <a:cubicBezTo>
                    <a:pt x="7061" y="19443"/>
                    <a:pt x="11785" y="15773"/>
                    <a:pt x="15481" y="11023"/>
                  </a:cubicBezTo>
                  <a:cubicBezTo>
                    <a:pt x="9448" y="13449"/>
                    <a:pt x="2463" y="14884"/>
                    <a:pt x="0" y="208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7" name="Free Form 368"/>
            <p:cNvSpPr/>
            <p:nvPr/>
          </p:nvSpPr>
          <p:spPr>
            <a:xfrm>
              <a:off x="3286831" y="6572637"/>
              <a:ext cx="28892" cy="21793"/>
            </a:xfrm>
            <a:custGeom>
              <a:avLst/>
              <a:gdLst/>
              <a:ahLst/>
              <a:cxnLst/>
              <a:rect l="0" t="0" r="0" b="0"/>
              <a:pathLst>
                <a:path w="28892" h="21793">
                  <a:moveTo>
                    <a:pt x="1765" y="24168"/>
                  </a:moveTo>
                  <a:cubicBezTo>
                    <a:pt x="5346" y="31153"/>
                    <a:pt x="17500" y="32816"/>
                    <a:pt x="27063" y="29743"/>
                  </a:cubicBezTo>
                  <a:cubicBezTo>
                    <a:pt x="28892" y="25692"/>
                    <a:pt x="28892" y="19837"/>
                    <a:pt x="27063" y="15786"/>
                  </a:cubicBezTo>
                  <a:cubicBezTo>
                    <a:pt x="18046" y="13931"/>
                    <a:pt x="0" y="11023"/>
                    <a:pt x="1765" y="241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8" name="Free Form 369"/>
            <p:cNvSpPr/>
            <p:nvPr/>
          </p:nvSpPr>
          <p:spPr>
            <a:xfrm>
              <a:off x="1764621" y="4101903"/>
              <a:ext cx="20765" cy="25158"/>
            </a:xfrm>
            <a:custGeom>
              <a:avLst/>
              <a:gdLst/>
              <a:ahLst/>
              <a:cxnLst/>
              <a:rect l="0" t="0" r="0" b="0"/>
              <a:pathLst>
                <a:path w="20764" h="25158">
                  <a:moveTo>
                    <a:pt x="11480" y="11023"/>
                  </a:moveTo>
                  <a:cubicBezTo>
                    <a:pt x="8750" y="19799"/>
                    <a:pt x="0" y="29540"/>
                    <a:pt x="10083" y="36182"/>
                  </a:cubicBezTo>
                  <a:cubicBezTo>
                    <a:pt x="12636" y="30645"/>
                    <a:pt x="20764" y="15240"/>
                    <a:pt x="1148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9" name="Free Form 370"/>
            <p:cNvSpPr/>
            <p:nvPr/>
          </p:nvSpPr>
          <p:spPr>
            <a:xfrm>
              <a:off x="1716552" y="3699579"/>
              <a:ext cx="4699" cy="15367"/>
            </a:xfrm>
            <a:custGeom>
              <a:avLst/>
              <a:gdLst/>
              <a:ahLst/>
              <a:cxnLst/>
              <a:rect l="0" t="0" r="0" b="0"/>
              <a:pathLst>
                <a:path w="4698" h="15366">
                  <a:moveTo>
                    <a:pt x="3327" y="26390"/>
                  </a:moveTo>
                  <a:cubicBezTo>
                    <a:pt x="2984" y="20675"/>
                    <a:pt x="4698" y="12928"/>
                    <a:pt x="520" y="11023"/>
                  </a:cubicBezTo>
                  <a:cubicBezTo>
                    <a:pt x="469" y="17132"/>
                    <a:pt x="0" y="23634"/>
                    <a:pt x="3327"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0" name="Free Form 371"/>
            <p:cNvSpPr/>
            <p:nvPr/>
          </p:nvSpPr>
          <p:spPr>
            <a:xfrm>
              <a:off x="5326819" y="447059"/>
              <a:ext cx="18263" cy="12268"/>
            </a:xfrm>
            <a:custGeom>
              <a:avLst/>
              <a:gdLst/>
              <a:ahLst/>
              <a:cxnLst/>
              <a:rect l="0" t="0" r="0" b="0"/>
              <a:pathLst>
                <a:path w="18262" h="12268">
                  <a:moveTo>
                    <a:pt x="18262" y="21132"/>
                  </a:moveTo>
                  <a:cubicBezTo>
                    <a:pt x="12890" y="20891"/>
                    <a:pt x="3784" y="11023"/>
                    <a:pt x="0" y="18338"/>
                  </a:cubicBezTo>
                  <a:cubicBezTo>
                    <a:pt x="3975" y="20472"/>
                    <a:pt x="14617" y="23291"/>
                    <a:pt x="18262" y="211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1" name="Free Form 372"/>
            <p:cNvSpPr/>
            <p:nvPr/>
          </p:nvSpPr>
          <p:spPr>
            <a:xfrm>
              <a:off x="5697672" y="921975"/>
              <a:ext cx="202654" cy="105905"/>
            </a:xfrm>
            <a:custGeom>
              <a:avLst/>
              <a:gdLst/>
              <a:ahLst/>
              <a:cxnLst/>
              <a:rect l="0" t="0" r="0" b="0"/>
              <a:pathLst>
                <a:path w="202653" h="105905">
                  <a:moveTo>
                    <a:pt x="143611" y="110591"/>
                  </a:moveTo>
                  <a:cubicBezTo>
                    <a:pt x="155117" y="114414"/>
                    <a:pt x="168313" y="116928"/>
                    <a:pt x="177342" y="109194"/>
                  </a:cubicBezTo>
                  <a:cubicBezTo>
                    <a:pt x="176771" y="104648"/>
                    <a:pt x="174421" y="101879"/>
                    <a:pt x="171742" y="99415"/>
                  </a:cubicBezTo>
                  <a:lnTo>
                    <a:pt x="180174" y="99415"/>
                  </a:lnTo>
                  <a:cubicBezTo>
                    <a:pt x="179857" y="104838"/>
                    <a:pt x="181660" y="108178"/>
                    <a:pt x="185775" y="109194"/>
                  </a:cubicBezTo>
                  <a:cubicBezTo>
                    <a:pt x="187553" y="104444"/>
                    <a:pt x="196735" y="107048"/>
                    <a:pt x="202653" y="106400"/>
                  </a:cubicBezTo>
                  <a:cubicBezTo>
                    <a:pt x="199669" y="98031"/>
                    <a:pt x="193560" y="97205"/>
                    <a:pt x="185775" y="95224"/>
                  </a:cubicBezTo>
                  <a:cubicBezTo>
                    <a:pt x="183299" y="94602"/>
                    <a:pt x="181851" y="90360"/>
                    <a:pt x="180174" y="89649"/>
                  </a:cubicBezTo>
                  <a:cubicBezTo>
                    <a:pt x="171513" y="86029"/>
                    <a:pt x="160972" y="85331"/>
                    <a:pt x="153454" y="81267"/>
                  </a:cubicBezTo>
                  <a:cubicBezTo>
                    <a:pt x="143586" y="75907"/>
                    <a:pt x="133654" y="61633"/>
                    <a:pt x="115506" y="64490"/>
                  </a:cubicBezTo>
                  <a:cubicBezTo>
                    <a:pt x="114173" y="52590"/>
                    <a:pt x="98640" y="57353"/>
                    <a:pt x="90208" y="53327"/>
                  </a:cubicBezTo>
                  <a:cubicBezTo>
                    <a:pt x="85166" y="50914"/>
                    <a:pt x="74841" y="37211"/>
                    <a:pt x="76136" y="33769"/>
                  </a:cubicBezTo>
                  <a:cubicBezTo>
                    <a:pt x="80390" y="41071"/>
                    <a:pt x="94640" y="40017"/>
                    <a:pt x="100050" y="33769"/>
                  </a:cubicBezTo>
                  <a:cubicBezTo>
                    <a:pt x="101688" y="34010"/>
                    <a:pt x="101561" y="35979"/>
                    <a:pt x="101434" y="37960"/>
                  </a:cubicBezTo>
                  <a:cubicBezTo>
                    <a:pt x="121183" y="33718"/>
                    <a:pt x="129019" y="44678"/>
                    <a:pt x="143611" y="49136"/>
                  </a:cubicBezTo>
                  <a:cubicBezTo>
                    <a:pt x="145364" y="40360"/>
                    <a:pt x="133642" y="37693"/>
                    <a:pt x="136588" y="32372"/>
                  </a:cubicBezTo>
                  <a:cubicBezTo>
                    <a:pt x="141528" y="33985"/>
                    <a:pt x="143916" y="38125"/>
                    <a:pt x="152057" y="36563"/>
                  </a:cubicBezTo>
                  <a:cubicBezTo>
                    <a:pt x="138925" y="27635"/>
                    <a:pt x="126288" y="11023"/>
                    <a:pt x="108483" y="11417"/>
                  </a:cubicBezTo>
                  <a:cubicBezTo>
                    <a:pt x="107238" y="16814"/>
                    <a:pt x="114617" y="13690"/>
                    <a:pt x="112699" y="19786"/>
                  </a:cubicBezTo>
                  <a:cubicBezTo>
                    <a:pt x="104051" y="23647"/>
                    <a:pt x="100825" y="17703"/>
                    <a:pt x="93002" y="16992"/>
                  </a:cubicBezTo>
                  <a:cubicBezTo>
                    <a:pt x="91312" y="23418"/>
                    <a:pt x="100609" y="26123"/>
                    <a:pt x="95834" y="30962"/>
                  </a:cubicBezTo>
                  <a:cubicBezTo>
                    <a:pt x="92290" y="24231"/>
                    <a:pt x="84670" y="21551"/>
                    <a:pt x="73342" y="22580"/>
                  </a:cubicBezTo>
                  <a:cubicBezTo>
                    <a:pt x="73088" y="24676"/>
                    <a:pt x="73850" y="27736"/>
                    <a:pt x="71920" y="28168"/>
                  </a:cubicBezTo>
                  <a:cubicBezTo>
                    <a:pt x="67906" y="26593"/>
                    <a:pt x="64503" y="24371"/>
                    <a:pt x="60680" y="22580"/>
                  </a:cubicBezTo>
                  <a:cubicBezTo>
                    <a:pt x="56565" y="23152"/>
                    <a:pt x="59575" y="30784"/>
                    <a:pt x="56464" y="32372"/>
                  </a:cubicBezTo>
                  <a:cubicBezTo>
                    <a:pt x="50495" y="33185"/>
                    <a:pt x="53746" y="24828"/>
                    <a:pt x="46621" y="26771"/>
                  </a:cubicBezTo>
                  <a:cubicBezTo>
                    <a:pt x="44462" y="33591"/>
                    <a:pt x="51777" y="30962"/>
                    <a:pt x="53644" y="33769"/>
                  </a:cubicBezTo>
                  <a:cubicBezTo>
                    <a:pt x="49377" y="35560"/>
                    <a:pt x="44856" y="37122"/>
                    <a:pt x="43814" y="42151"/>
                  </a:cubicBezTo>
                  <a:cubicBezTo>
                    <a:pt x="35953" y="42037"/>
                    <a:pt x="32600" y="37465"/>
                    <a:pt x="22720" y="39344"/>
                  </a:cubicBezTo>
                  <a:cubicBezTo>
                    <a:pt x="21348" y="45834"/>
                    <a:pt x="31127" y="41236"/>
                    <a:pt x="29756" y="47726"/>
                  </a:cubicBezTo>
                  <a:cubicBezTo>
                    <a:pt x="24155" y="42595"/>
                    <a:pt x="14325" y="41656"/>
                    <a:pt x="3048" y="42151"/>
                  </a:cubicBezTo>
                  <a:cubicBezTo>
                    <a:pt x="4991" y="47802"/>
                    <a:pt x="0" y="46558"/>
                    <a:pt x="241" y="50533"/>
                  </a:cubicBezTo>
                  <a:cubicBezTo>
                    <a:pt x="15735" y="58407"/>
                    <a:pt x="37896" y="59677"/>
                    <a:pt x="57873" y="63093"/>
                  </a:cubicBezTo>
                  <a:cubicBezTo>
                    <a:pt x="44335" y="71069"/>
                    <a:pt x="24523" y="56019"/>
                    <a:pt x="12890" y="65887"/>
                  </a:cubicBezTo>
                  <a:cubicBezTo>
                    <a:pt x="21539" y="68935"/>
                    <a:pt x="26238" y="75920"/>
                    <a:pt x="35382" y="78473"/>
                  </a:cubicBezTo>
                  <a:cubicBezTo>
                    <a:pt x="31686" y="85394"/>
                    <a:pt x="22796" y="74028"/>
                    <a:pt x="24155" y="82664"/>
                  </a:cubicBezTo>
                  <a:cubicBezTo>
                    <a:pt x="18541" y="82156"/>
                    <a:pt x="19138" y="75514"/>
                    <a:pt x="17106" y="71488"/>
                  </a:cubicBezTo>
                  <a:cubicBezTo>
                    <a:pt x="14198" y="72313"/>
                    <a:pt x="7874" y="69761"/>
                    <a:pt x="7277" y="72885"/>
                  </a:cubicBezTo>
                  <a:cubicBezTo>
                    <a:pt x="13576" y="76200"/>
                    <a:pt x="11379" y="82511"/>
                    <a:pt x="14300" y="86842"/>
                  </a:cubicBezTo>
                  <a:cubicBezTo>
                    <a:pt x="12191" y="87083"/>
                    <a:pt x="9105" y="86347"/>
                    <a:pt x="8674" y="88252"/>
                  </a:cubicBezTo>
                  <a:cubicBezTo>
                    <a:pt x="21183" y="95834"/>
                    <a:pt x="31813" y="105295"/>
                    <a:pt x="52247" y="105003"/>
                  </a:cubicBezTo>
                  <a:cubicBezTo>
                    <a:pt x="54483" y="96278"/>
                    <a:pt x="42595" y="101574"/>
                    <a:pt x="42417" y="95224"/>
                  </a:cubicBezTo>
                  <a:cubicBezTo>
                    <a:pt x="50850" y="98488"/>
                    <a:pt x="56197" y="100520"/>
                    <a:pt x="63500" y="102209"/>
                  </a:cubicBezTo>
                  <a:cubicBezTo>
                    <a:pt x="64058" y="105562"/>
                    <a:pt x="57086" y="101434"/>
                    <a:pt x="59283" y="106400"/>
                  </a:cubicBezTo>
                  <a:cubicBezTo>
                    <a:pt x="63982" y="111036"/>
                    <a:pt x="75768" y="108648"/>
                    <a:pt x="84569" y="109194"/>
                  </a:cubicBezTo>
                  <a:cubicBezTo>
                    <a:pt x="84188" y="106019"/>
                    <a:pt x="84924" y="103949"/>
                    <a:pt x="87388" y="103606"/>
                  </a:cubicBezTo>
                  <a:cubicBezTo>
                    <a:pt x="85661" y="108127"/>
                    <a:pt x="91935" y="104673"/>
                    <a:pt x="90208" y="109194"/>
                  </a:cubicBezTo>
                  <a:cubicBezTo>
                    <a:pt x="99250" y="110274"/>
                    <a:pt x="105359" y="108432"/>
                    <a:pt x="107073" y="102209"/>
                  </a:cubicBezTo>
                  <a:cubicBezTo>
                    <a:pt x="103377" y="97980"/>
                    <a:pt x="97701" y="95694"/>
                    <a:pt x="95834" y="89649"/>
                  </a:cubicBezTo>
                  <a:cubicBezTo>
                    <a:pt x="89166" y="90678"/>
                    <a:pt x="86156" y="88087"/>
                    <a:pt x="80352" y="88252"/>
                  </a:cubicBezTo>
                  <a:cubicBezTo>
                    <a:pt x="80086" y="83400"/>
                    <a:pt x="76517" y="81826"/>
                    <a:pt x="74752" y="78473"/>
                  </a:cubicBezTo>
                  <a:cubicBezTo>
                    <a:pt x="82283" y="77965"/>
                    <a:pt x="82753" y="84480"/>
                    <a:pt x="91617" y="82664"/>
                  </a:cubicBezTo>
                  <a:cubicBezTo>
                    <a:pt x="90944" y="73063"/>
                    <a:pt x="78981" y="74726"/>
                    <a:pt x="76136" y="67284"/>
                  </a:cubicBezTo>
                  <a:cubicBezTo>
                    <a:pt x="83794" y="69316"/>
                    <a:pt x="88176" y="75425"/>
                    <a:pt x="95834" y="70091"/>
                  </a:cubicBezTo>
                  <a:lnTo>
                    <a:pt x="95834" y="81267"/>
                  </a:lnTo>
                  <a:cubicBezTo>
                    <a:pt x="105295" y="85661"/>
                    <a:pt x="114706" y="94932"/>
                    <a:pt x="114096" y="105003"/>
                  </a:cubicBezTo>
                  <a:cubicBezTo>
                    <a:pt x="120688" y="106667"/>
                    <a:pt x="128701" y="112814"/>
                    <a:pt x="135191" y="106400"/>
                  </a:cubicBezTo>
                  <a:cubicBezTo>
                    <a:pt x="129044" y="98069"/>
                    <a:pt x="126745" y="85928"/>
                    <a:pt x="121132" y="77063"/>
                  </a:cubicBezTo>
                  <a:cubicBezTo>
                    <a:pt x="132600" y="80111"/>
                    <a:pt x="131775" y="95364"/>
                    <a:pt x="137985" y="103606"/>
                  </a:cubicBezTo>
                  <a:cubicBezTo>
                    <a:pt x="142544" y="105333"/>
                    <a:pt x="139064" y="99085"/>
                    <a:pt x="143611" y="100812"/>
                  </a:cubicBezTo>
                  <a:cubicBezTo>
                    <a:pt x="143217" y="103555"/>
                    <a:pt x="145516" y="103581"/>
                    <a:pt x="146418" y="105003"/>
                  </a:cubicBezTo>
                  <a:cubicBezTo>
                    <a:pt x="145821" y="107200"/>
                    <a:pt x="142011" y="106210"/>
                    <a:pt x="143611" y="11059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2" name="Free Form 373"/>
            <p:cNvSpPr/>
            <p:nvPr/>
          </p:nvSpPr>
          <p:spPr>
            <a:xfrm>
              <a:off x="5762569" y="1021683"/>
              <a:ext cx="39370" cy="9652"/>
            </a:xfrm>
            <a:custGeom>
              <a:avLst/>
              <a:gdLst/>
              <a:ahLst/>
              <a:cxnLst/>
              <a:rect l="0" t="0" r="0" b="0"/>
              <a:pathLst>
                <a:path w="39370" h="9651">
                  <a:moveTo>
                    <a:pt x="39370" y="12293"/>
                  </a:moveTo>
                  <a:cubicBezTo>
                    <a:pt x="24244" y="16433"/>
                    <a:pt x="10464" y="11023"/>
                    <a:pt x="0" y="15087"/>
                  </a:cubicBezTo>
                  <a:cubicBezTo>
                    <a:pt x="9753" y="18478"/>
                    <a:pt x="33299" y="20675"/>
                    <a:pt x="39370" y="122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3" name="Free Form 374"/>
            <p:cNvSpPr/>
            <p:nvPr/>
          </p:nvSpPr>
          <p:spPr>
            <a:xfrm>
              <a:off x="5240827" y="456330"/>
              <a:ext cx="12903" cy="6756"/>
            </a:xfrm>
            <a:custGeom>
              <a:avLst/>
              <a:gdLst/>
              <a:ahLst/>
              <a:cxnLst/>
              <a:rect l="0" t="0" r="0" b="0"/>
              <a:pathLst>
                <a:path w="12903" h="6756">
                  <a:moveTo>
                    <a:pt x="12903" y="16052"/>
                  </a:moveTo>
                  <a:cubicBezTo>
                    <a:pt x="9105" y="17005"/>
                    <a:pt x="10172" y="13169"/>
                    <a:pt x="8686" y="11861"/>
                  </a:cubicBezTo>
                  <a:cubicBezTo>
                    <a:pt x="4203" y="11023"/>
                    <a:pt x="4318" y="14490"/>
                    <a:pt x="1638" y="11861"/>
                  </a:cubicBezTo>
                  <a:cubicBezTo>
                    <a:pt x="0" y="17780"/>
                    <a:pt x="11518" y="17767"/>
                    <a:pt x="12903" y="160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4" name="Free Form 375"/>
            <p:cNvSpPr/>
            <p:nvPr/>
          </p:nvSpPr>
          <p:spPr>
            <a:xfrm>
              <a:off x="5402727" y="629685"/>
              <a:ext cx="42177" cy="21170"/>
            </a:xfrm>
            <a:custGeom>
              <a:avLst/>
              <a:gdLst/>
              <a:ahLst/>
              <a:cxnLst/>
              <a:rect l="0" t="0" r="0" b="0"/>
              <a:pathLst>
                <a:path w="42176" h="21170">
                  <a:moveTo>
                    <a:pt x="0" y="18707"/>
                  </a:moveTo>
                  <a:cubicBezTo>
                    <a:pt x="7073" y="20485"/>
                    <a:pt x="13449" y="27381"/>
                    <a:pt x="22478" y="22898"/>
                  </a:cubicBezTo>
                  <a:cubicBezTo>
                    <a:pt x="23558" y="27851"/>
                    <a:pt x="38798" y="32194"/>
                    <a:pt x="42176" y="25704"/>
                  </a:cubicBezTo>
                  <a:cubicBezTo>
                    <a:pt x="31838" y="18719"/>
                    <a:pt x="22250" y="11023"/>
                    <a:pt x="4229" y="11734"/>
                  </a:cubicBezTo>
                  <a:cubicBezTo>
                    <a:pt x="6476" y="18529"/>
                    <a:pt x="3809" y="15925"/>
                    <a:pt x="0" y="187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5" name="Free Form 376"/>
            <p:cNvSpPr/>
            <p:nvPr/>
          </p:nvSpPr>
          <p:spPr>
            <a:xfrm>
              <a:off x="1731119" y="3670242"/>
              <a:ext cx="9842" cy="15380"/>
            </a:xfrm>
            <a:custGeom>
              <a:avLst/>
              <a:gdLst/>
              <a:ahLst/>
              <a:cxnLst/>
              <a:rect l="0" t="0" r="0" b="0"/>
              <a:pathLst>
                <a:path w="9842" h="15379">
                  <a:moveTo>
                    <a:pt x="0" y="11023"/>
                  </a:moveTo>
                  <a:cubicBezTo>
                    <a:pt x="3200" y="16243"/>
                    <a:pt x="1968" y="25844"/>
                    <a:pt x="9842" y="26403"/>
                  </a:cubicBezTo>
                  <a:cubicBezTo>
                    <a:pt x="9017" y="18834"/>
                    <a:pt x="7518" y="11950"/>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6" name="Free Form 377"/>
            <p:cNvSpPr/>
            <p:nvPr/>
          </p:nvSpPr>
          <p:spPr>
            <a:xfrm>
              <a:off x="5198917" y="531209"/>
              <a:ext cx="16853" cy="8369"/>
            </a:xfrm>
            <a:custGeom>
              <a:avLst/>
              <a:gdLst/>
              <a:ahLst/>
              <a:cxnLst/>
              <a:rect l="0" t="0" r="0" b="0"/>
              <a:pathLst>
                <a:path w="16852" h="8369">
                  <a:moveTo>
                    <a:pt x="0" y="11023"/>
                  </a:moveTo>
                  <a:cubicBezTo>
                    <a:pt x="1346" y="18046"/>
                    <a:pt x="11925" y="15900"/>
                    <a:pt x="16852" y="19392"/>
                  </a:cubicBezTo>
                  <a:cubicBezTo>
                    <a:pt x="15379" y="12484"/>
                    <a:pt x="5816" y="13614"/>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7" name="Free Form 378"/>
            <p:cNvSpPr/>
            <p:nvPr/>
          </p:nvSpPr>
          <p:spPr>
            <a:xfrm>
              <a:off x="5294485" y="1343259"/>
              <a:ext cx="43916" cy="14961"/>
            </a:xfrm>
            <a:custGeom>
              <a:avLst/>
              <a:gdLst/>
              <a:ahLst/>
              <a:cxnLst/>
              <a:rect l="0" t="0" r="0" b="0"/>
              <a:pathLst>
                <a:path w="43916" h="14960">
                  <a:moveTo>
                    <a:pt x="0" y="25984"/>
                  </a:moveTo>
                  <a:lnTo>
                    <a:pt x="0" y="20396"/>
                  </a:lnTo>
                  <a:cubicBezTo>
                    <a:pt x="15735" y="19748"/>
                    <a:pt x="23368" y="11023"/>
                    <a:pt x="40767" y="12014"/>
                  </a:cubicBezTo>
                  <a:cubicBezTo>
                    <a:pt x="36690" y="13690"/>
                    <a:pt x="37592" y="18605"/>
                    <a:pt x="42163" y="18999"/>
                  </a:cubicBezTo>
                  <a:cubicBezTo>
                    <a:pt x="43916" y="22339"/>
                    <a:pt x="33680" y="16040"/>
                    <a:pt x="30937" y="14795"/>
                  </a:cubicBezTo>
                  <a:cubicBezTo>
                    <a:pt x="20535" y="18453"/>
                    <a:pt x="12750" y="24701"/>
                    <a:pt x="0" y="259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8" name="Free Form 379"/>
            <p:cNvSpPr/>
            <p:nvPr/>
          </p:nvSpPr>
          <p:spPr>
            <a:xfrm>
              <a:off x="5338071" y="1337824"/>
              <a:ext cx="24130" cy="12027"/>
            </a:xfrm>
            <a:custGeom>
              <a:avLst/>
              <a:gdLst/>
              <a:ahLst/>
              <a:cxnLst/>
              <a:rect l="0" t="0" r="0" b="0"/>
              <a:pathLst>
                <a:path w="24129" h="12026">
                  <a:moveTo>
                    <a:pt x="23888" y="23050"/>
                  </a:moveTo>
                  <a:cubicBezTo>
                    <a:pt x="20662" y="16471"/>
                    <a:pt x="6299" y="20967"/>
                    <a:pt x="0" y="17449"/>
                  </a:cubicBezTo>
                  <a:cubicBezTo>
                    <a:pt x="5435" y="11023"/>
                    <a:pt x="24129" y="14617"/>
                    <a:pt x="23888" y="230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9" name="Free Form 380"/>
            <p:cNvSpPr/>
            <p:nvPr/>
          </p:nvSpPr>
          <p:spPr>
            <a:xfrm>
              <a:off x="5357502" y="1827625"/>
              <a:ext cx="11468" cy="13957"/>
            </a:xfrm>
            <a:custGeom>
              <a:avLst/>
              <a:gdLst/>
              <a:ahLst/>
              <a:cxnLst/>
              <a:rect l="0" t="0" r="0" b="0"/>
              <a:pathLst>
                <a:path w="11468" h="13957">
                  <a:moveTo>
                    <a:pt x="11468" y="24980"/>
                  </a:moveTo>
                  <a:cubicBezTo>
                    <a:pt x="9664" y="22136"/>
                    <a:pt x="5473" y="21640"/>
                    <a:pt x="3048" y="19392"/>
                  </a:cubicBezTo>
                  <a:cubicBezTo>
                    <a:pt x="5003" y="13741"/>
                    <a:pt x="0" y="14973"/>
                    <a:pt x="241" y="11023"/>
                  </a:cubicBezTo>
                  <a:cubicBezTo>
                    <a:pt x="4965" y="14693"/>
                    <a:pt x="8293" y="19761"/>
                    <a:pt x="11468" y="249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0" name="Free Form 381"/>
            <p:cNvSpPr/>
            <p:nvPr/>
          </p:nvSpPr>
          <p:spPr>
            <a:xfrm>
              <a:off x="5397101" y="1299559"/>
              <a:ext cx="21082" cy="16853"/>
            </a:xfrm>
            <a:custGeom>
              <a:avLst/>
              <a:gdLst/>
              <a:ahLst/>
              <a:cxnLst/>
              <a:rect l="0" t="0" r="0" b="0"/>
              <a:pathLst>
                <a:path w="21081" h="16852">
                  <a:moveTo>
                    <a:pt x="21081" y="11023"/>
                  </a:moveTo>
                  <a:cubicBezTo>
                    <a:pt x="19862" y="14465"/>
                    <a:pt x="14858" y="14147"/>
                    <a:pt x="15455" y="19392"/>
                  </a:cubicBezTo>
                  <a:cubicBezTo>
                    <a:pt x="4813" y="16725"/>
                    <a:pt x="8064" y="27876"/>
                    <a:pt x="0" y="27774"/>
                  </a:cubicBezTo>
                  <a:cubicBezTo>
                    <a:pt x="1739" y="16929"/>
                    <a:pt x="10363" y="12941"/>
                    <a:pt x="2108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1" name="Free Form 382"/>
            <p:cNvSpPr/>
            <p:nvPr/>
          </p:nvSpPr>
          <p:spPr>
            <a:xfrm>
              <a:off x="5429422" y="1871859"/>
              <a:ext cx="18288" cy="12382"/>
            </a:xfrm>
            <a:custGeom>
              <a:avLst/>
              <a:gdLst/>
              <a:ahLst/>
              <a:cxnLst/>
              <a:rect l="0" t="0" r="0" b="0"/>
              <a:pathLst>
                <a:path w="18287" h="12382">
                  <a:moveTo>
                    <a:pt x="16865" y="17068"/>
                  </a:moveTo>
                  <a:cubicBezTo>
                    <a:pt x="16649" y="18694"/>
                    <a:pt x="17183" y="19558"/>
                    <a:pt x="18287" y="19862"/>
                  </a:cubicBezTo>
                  <a:cubicBezTo>
                    <a:pt x="14173" y="23406"/>
                    <a:pt x="4737" y="20332"/>
                    <a:pt x="0" y="19862"/>
                  </a:cubicBezTo>
                  <a:cubicBezTo>
                    <a:pt x="5384" y="11023"/>
                    <a:pt x="10934" y="22326"/>
                    <a:pt x="16865" y="170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2" name="Free Form 383"/>
            <p:cNvSpPr/>
            <p:nvPr/>
          </p:nvSpPr>
          <p:spPr>
            <a:xfrm>
              <a:off x="5484286" y="2014569"/>
              <a:ext cx="42139" cy="26733"/>
            </a:xfrm>
            <a:custGeom>
              <a:avLst/>
              <a:gdLst/>
              <a:ahLst/>
              <a:cxnLst/>
              <a:rect l="0" t="0" r="0" b="0"/>
              <a:pathLst>
                <a:path w="42138" h="26733">
                  <a:moveTo>
                    <a:pt x="42138" y="32219"/>
                  </a:moveTo>
                  <a:cubicBezTo>
                    <a:pt x="36296" y="37757"/>
                    <a:pt x="17399" y="29146"/>
                    <a:pt x="11214" y="33616"/>
                  </a:cubicBezTo>
                  <a:lnTo>
                    <a:pt x="11214" y="28028"/>
                  </a:lnTo>
                  <a:cubicBezTo>
                    <a:pt x="6781" y="27355"/>
                    <a:pt x="6261" y="30556"/>
                    <a:pt x="1371" y="29425"/>
                  </a:cubicBezTo>
                  <a:cubicBezTo>
                    <a:pt x="381" y="22860"/>
                    <a:pt x="7048" y="23901"/>
                    <a:pt x="8394" y="19646"/>
                  </a:cubicBezTo>
                  <a:cubicBezTo>
                    <a:pt x="9232" y="14643"/>
                    <a:pt x="0" y="19608"/>
                    <a:pt x="1371" y="14058"/>
                  </a:cubicBezTo>
                  <a:cubicBezTo>
                    <a:pt x="6515" y="14973"/>
                    <a:pt x="6769" y="11023"/>
                    <a:pt x="11214" y="11252"/>
                  </a:cubicBezTo>
                  <a:cubicBezTo>
                    <a:pt x="10287" y="18275"/>
                    <a:pt x="12979" y="22542"/>
                    <a:pt x="11214" y="26619"/>
                  </a:cubicBezTo>
                  <a:cubicBezTo>
                    <a:pt x="20269" y="29730"/>
                    <a:pt x="33070" y="29121"/>
                    <a:pt x="42138" y="322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3" name="Free Form 384"/>
            <p:cNvSpPr/>
            <p:nvPr/>
          </p:nvSpPr>
          <p:spPr>
            <a:xfrm>
              <a:off x="5501114" y="2073484"/>
              <a:ext cx="35141" cy="15913"/>
            </a:xfrm>
            <a:custGeom>
              <a:avLst/>
              <a:gdLst/>
              <a:ahLst/>
              <a:cxnLst/>
              <a:rect l="0" t="0" r="0" b="0"/>
              <a:pathLst>
                <a:path w="35140" h="15913">
                  <a:moveTo>
                    <a:pt x="0" y="11023"/>
                  </a:moveTo>
                  <a:cubicBezTo>
                    <a:pt x="13157" y="18033"/>
                    <a:pt x="19265" y="22707"/>
                    <a:pt x="35140" y="15214"/>
                  </a:cubicBezTo>
                  <a:cubicBezTo>
                    <a:pt x="26962" y="26936"/>
                    <a:pt x="5499" y="21386"/>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4" name="Free Form 385"/>
            <p:cNvSpPr/>
            <p:nvPr/>
          </p:nvSpPr>
          <p:spPr>
            <a:xfrm>
              <a:off x="5532038" y="2082857"/>
              <a:ext cx="15901" cy="7391"/>
            </a:xfrm>
            <a:custGeom>
              <a:avLst/>
              <a:gdLst/>
              <a:ahLst/>
              <a:cxnLst/>
              <a:rect l="0" t="0" r="0" b="0"/>
              <a:pathLst>
                <a:path w="15900" h="7391">
                  <a:moveTo>
                    <a:pt x="5638" y="12827"/>
                  </a:moveTo>
                  <a:cubicBezTo>
                    <a:pt x="11188" y="11023"/>
                    <a:pt x="8496" y="17424"/>
                    <a:pt x="14071" y="15621"/>
                  </a:cubicBezTo>
                  <a:cubicBezTo>
                    <a:pt x="15900" y="17538"/>
                    <a:pt x="3822" y="17487"/>
                    <a:pt x="0" y="18415"/>
                  </a:cubicBezTo>
                  <a:cubicBezTo>
                    <a:pt x="888" y="15570"/>
                    <a:pt x="7111" y="18021"/>
                    <a:pt x="5638" y="128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5" name="Free Form 386"/>
            <p:cNvSpPr/>
            <p:nvPr/>
          </p:nvSpPr>
          <p:spPr>
            <a:xfrm>
              <a:off x="5537677" y="2156694"/>
              <a:ext cx="22492" cy="7633"/>
            </a:xfrm>
            <a:custGeom>
              <a:avLst/>
              <a:gdLst/>
              <a:ahLst/>
              <a:cxnLst/>
              <a:rect l="0" t="0" r="0" b="0"/>
              <a:pathLst>
                <a:path w="22491" h="7632">
                  <a:moveTo>
                    <a:pt x="19659" y="11620"/>
                  </a:moveTo>
                  <a:cubicBezTo>
                    <a:pt x="21551" y="12547"/>
                    <a:pt x="22275" y="14617"/>
                    <a:pt x="22491" y="17221"/>
                  </a:cubicBezTo>
                  <a:cubicBezTo>
                    <a:pt x="14389" y="17348"/>
                    <a:pt x="6248" y="17526"/>
                    <a:pt x="0" y="15824"/>
                  </a:cubicBezTo>
                  <a:cubicBezTo>
                    <a:pt x="3124" y="11023"/>
                    <a:pt x="18796" y="18656"/>
                    <a:pt x="19659" y="116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6" name="Free Form 387"/>
            <p:cNvSpPr/>
            <p:nvPr/>
          </p:nvSpPr>
          <p:spPr>
            <a:xfrm>
              <a:off x="5538045" y="2205615"/>
              <a:ext cx="10859" cy="13157"/>
            </a:xfrm>
            <a:custGeom>
              <a:avLst/>
              <a:gdLst/>
              <a:ahLst/>
              <a:cxnLst/>
              <a:rect l="0" t="0" r="0" b="0"/>
              <a:pathLst>
                <a:path w="10858" h="13157">
                  <a:moveTo>
                    <a:pt x="3848" y="24180"/>
                  </a:moveTo>
                  <a:cubicBezTo>
                    <a:pt x="0" y="21170"/>
                    <a:pt x="4318" y="14516"/>
                    <a:pt x="5245" y="11607"/>
                  </a:cubicBezTo>
                  <a:cubicBezTo>
                    <a:pt x="8178" y="11023"/>
                    <a:pt x="8953" y="12560"/>
                    <a:pt x="10858" y="13004"/>
                  </a:cubicBezTo>
                  <a:cubicBezTo>
                    <a:pt x="9867" y="18072"/>
                    <a:pt x="6616" y="20891"/>
                    <a:pt x="3848" y="241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7" name="Free Form 388"/>
            <p:cNvSpPr/>
            <p:nvPr/>
          </p:nvSpPr>
          <p:spPr>
            <a:xfrm>
              <a:off x="5500339" y="2086489"/>
              <a:ext cx="31699" cy="40081"/>
            </a:xfrm>
            <a:custGeom>
              <a:avLst/>
              <a:gdLst/>
              <a:ahLst/>
              <a:cxnLst/>
              <a:rect l="0" t="0" r="0" b="0"/>
              <a:pathLst>
                <a:path w="31699" h="40081">
                  <a:moveTo>
                    <a:pt x="3594" y="51104"/>
                  </a:moveTo>
                  <a:cubicBezTo>
                    <a:pt x="0" y="44703"/>
                    <a:pt x="8991" y="38811"/>
                    <a:pt x="9207" y="31546"/>
                  </a:cubicBezTo>
                  <a:cubicBezTo>
                    <a:pt x="18872" y="32499"/>
                    <a:pt x="24358" y="11023"/>
                    <a:pt x="31699" y="23164"/>
                  </a:cubicBezTo>
                  <a:cubicBezTo>
                    <a:pt x="16713" y="26898"/>
                    <a:pt x="10363" y="39217"/>
                    <a:pt x="3594" y="511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8" name="Free Form 389"/>
            <p:cNvSpPr/>
            <p:nvPr/>
          </p:nvSpPr>
          <p:spPr>
            <a:xfrm>
              <a:off x="5491284" y="2152618"/>
              <a:ext cx="22492" cy="11493"/>
            </a:xfrm>
            <a:custGeom>
              <a:avLst/>
              <a:gdLst/>
              <a:ahLst/>
              <a:cxnLst/>
              <a:rect l="0" t="0" r="0" b="0"/>
              <a:pathLst>
                <a:path w="22491" h="11493">
                  <a:moveTo>
                    <a:pt x="0" y="21297"/>
                  </a:moveTo>
                  <a:cubicBezTo>
                    <a:pt x="5334" y="11023"/>
                    <a:pt x="13576" y="16065"/>
                    <a:pt x="22491" y="12903"/>
                  </a:cubicBezTo>
                  <a:cubicBezTo>
                    <a:pt x="21844" y="22517"/>
                    <a:pt x="8483" y="19494"/>
                    <a:pt x="0" y="2129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9" name="Free Form 390"/>
            <p:cNvSpPr/>
            <p:nvPr/>
          </p:nvSpPr>
          <p:spPr>
            <a:xfrm>
              <a:off x="5446288" y="2076265"/>
              <a:ext cx="52019" cy="19558"/>
            </a:xfrm>
            <a:custGeom>
              <a:avLst/>
              <a:gdLst/>
              <a:ahLst/>
              <a:cxnLst/>
              <a:rect l="0" t="0" r="0" b="0"/>
              <a:pathLst>
                <a:path w="52019" h="19558">
                  <a:moveTo>
                    <a:pt x="0" y="30581"/>
                  </a:moveTo>
                  <a:cubicBezTo>
                    <a:pt x="9829" y="16598"/>
                    <a:pt x="31648" y="14541"/>
                    <a:pt x="52019" y="11023"/>
                  </a:cubicBezTo>
                  <a:cubicBezTo>
                    <a:pt x="36575" y="19431"/>
                    <a:pt x="13969" y="20726"/>
                    <a:pt x="0" y="305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0" name="Free Form 391"/>
            <p:cNvSpPr/>
            <p:nvPr/>
          </p:nvSpPr>
          <p:spPr>
            <a:xfrm>
              <a:off x="5513331" y="2039943"/>
              <a:ext cx="13094" cy="9792"/>
            </a:xfrm>
            <a:custGeom>
              <a:avLst/>
              <a:gdLst/>
              <a:ahLst/>
              <a:cxnLst/>
              <a:rect l="0" t="0" r="0" b="0"/>
              <a:pathLst>
                <a:path w="13093" h="9791">
                  <a:moveTo>
                    <a:pt x="1841" y="11023"/>
                  </a:moveTo>
                  <a:lnTo>
                    <a:pt x="13093" y="11023"/>
                  </a:lnTo>
                  <a:cubicBezTo>
                    <a:pt x="12458" y="17399"/>
                    <a:pt x="7277" y="19215"/>
                    <a:pt x="1841" y="20815"/>
                  </a:cubicBezTo>
                  <a:cubicBezTo>
                    <a:pt x="2209" y="15024"/>
                    <a:pt x="0" y="15367"/>
                    <a:pt x="184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1" name="Free Form 392"/>
            <p:cNvSpPr/>
            <p:nvPr/>
          </p:nvSpPr>
          <p:spPr>
            <a:xfrm>
              <a:off x="5456143" y="2039270"/>
              <a:ext cx="66180" cy="28626"/>
            </a:xfrm>
            <a:custGeom>
              <a:avLst/>
              <a:gdLst/>
              <a:ahLst/>
              <a:cxnLst/>
              <a:rect l="0" t="0" r="0" b="0"/>
              <a:pathLst>
                <a:path w="66179" h="28625">
                  <a:moveTo>
                    <a:pt x="44970" y="25692"/>
                  </a:moveTo>
                  <a:cubicBezTo>
                    <a:pt x="46774" y="20154"/>
                    <a:pt x="40868" y="22301"/>
                    <a:pt x="40754" y="18694"/>
                  </a:cubicBezTo>
                  <a:cubicBezTo>
                    <a:pt x="42062" y="13944"/>
                    <a:pt x="45224" y="11023"/>
                    <a:pt x="52006" y="11696"/>
                  </a:cubicBezTo>
                  <a:cubicBezTo>
                    <a:pt x="53670" y="17564"/>
                    <a:pt x="46075" y="14211"/>
                    <a:pt x="44970" y="17297"/>
                  </a:cubicBezTo>
                  <a:cubicBezTo>
                    <a:pt x="42837" y="23025"/>
                    <a:pt x="59969" y="21780"/>
                    <a:pt x="50596" y="25692"/>
                  </a:cubicBezTo>
                  <a:cubicBezTo>
                    <a:pt x="52882" y="29933"/>
                    <a:pt x="66179" y="23228"/>
                    <a:pt x="64655" y="31254"/>
                  </a:cubicBezTo>
                  <a:cubicBezTo>
                    <a:pt x="47053" y="32804"/>
                    <a:pt x="10286" y="26276"/>
                    <a:pt x="0" y="39649"/>
                  </a:cubicBezTo>
                  <a:cubicBezTo>
                    <a:pt x="3759" y="20777"/>
                    <a:pt x="26962" y="28981"/>
                    <a:pt x="44970" y="256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2" name="Free Form 393"/>
            <p:cNvSpPr/>
            <p:nvPr/>
          </p:nvSpPr>
          <p:spPr>
            <a:xfrm>
              <a:off x="5633245" y="1300943"/>
              <a:ext cx="15481" cy="18161"/>
            </a:xfrm>
            <a:custGeom>
              <a:avLst/>
              <a:gdLst/>
              <a:ahLst/>
              <a:cxnLst/>
              <a:rect l="0" t="0" r="0" b="0"/>
              <a:pathLst>
                <a:path w="15481" h="18160">
                  <a:moveTo>
                    <a:pt x="15481" y="26390"/>
                  </a:moveTo>
                  <a:cubicBezTo>
                    <a:pt x="15151" y="28409"/>
                    <a:pt x="11277" y="26885"/>
                    <a:pt x="11252" y="29184"/>
                  </a:cubicBezTo>
                  <a:cubicBezTo>
                    <a:pt x="6692" y="23939"/>
                    <a:pt x="1600" y="19215"/>
                    <a:pt x="0" y="11023"/>
                  </a:cubicBezTo>
                  <a:cubicBezTo>
                    <a:pt x="6299" y="15011"/>
                    <a:pt x="10096" y="21488"/>
                    <a:pt x="15481"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3" name="Free Form 394"/>
            <p:cNvSpPr/>
            <p:nvPr/>
          </p:nvSpPr>
          <p:spPr>
            <a:xfrm>
              <a:off x="5640331" y="1291164"/>
              <a:ext cx="17425" cy="10071"/>
            </a:xfrm>
            <a:custGeom>
              <a:avLst/>
              <a:gdLst/>
              <a:ahLst/>
              <a:cxnLst/>
              <a:rect l="0" t="0" r="0" b="0"/>
              <a:pathLst>
                <a:path w="17424" h="10071">
                  <a:moveTo>
                    <a:pt x="9791" y="11023"/>
                  </a:moveTo>
                  <a:cubicBezTo>
                    <a:pt x="17424" y="12395"/>
                    <a:pt x="8458" y="16865"/>
                    <a:pt x="9791" y="20802"/>
                  </a:cubicBezTo>
                  <a:cubicBezTo>
                    <a:pt x="5753" y="21094"/>
                    <a:pt x="2641" y="20447"/>
                    <a:pt x="1346" y="18008"/>
                  </a:cubicBezTo>
                  <a:cubicBezTo>
                    <a:pt x="0" y="11557"/>
                    <a:pt x="10502" y="16840"/>
                    <a:pt x="979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4" name="Free Form 395"/>
            <p:cNvSpPr/>
            <p:nvPr/>
          </p:nvSpPr>
          <p:spPr>
            <a:xfrm>
              <a:off x="5823021" y="2380824"/>
              <a:ext cx="12636" cy="13957"/>
            </a:xfrm>
            <a:custGeom>
              <a:avLst/>
              <a:gdLst/>
              <a:ahLst/>
              <a:cxnLst/>
              <a:rect l="0" t="0" r="0" b="0"/>
              <a:pathLst>
                <a:path w="12636" h="13957">
                  <a:moveTo>
                    <a:pt x="5613" y="11023"/>
                  </a:moveTo>
                  <a:lnTo>
                    <a:pt x="12636" y="11023"/>
                  </a:lnTo>
                  <a:cubicBezTo>
                    <a:pt x="12547" y="19773"/>
                    <a:pt x="7785" y="23876"/>
                    <a:pt x="0" y="24980"/>
                  </a:cubicBezTo>
                  <a:cubicBezTo>
                    <a:pt x="2514" y="20967"/>
                    <a:pt x="7632" y="19545"/>
                    <a:pt x="561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5" name="Free Form 396"/>
            <p:cNvSpPr/>
            <p:nvPr/>
          </p:nvSpPr>
          <p:spPr>
            <a:xfrm>
              <a:off x="5841283" y="1564976"/>
              <a:ext cx="22492" cy="8382"/>
            </a:xfrm>
            <a:custGeom>
              <a:avLst/>
              <a:gdLst/>
              <a:ahLst/>
              <a:cxnLst/>
              <a:rect l="0" t="0" r="0" b="0"/>
              <a:pathLst>
                <a:path w="22491" h="8382">
                  <a:moveTo>
                    <a:pt x="22491" y="19405"/>
                  </a:moveTo>
                  <a:cubicBezTo>
                    <a:pt x="14503" y="17094"/>
                    <a:pt x="4038" y="17284"/>
                    <a:pt x="0" y="11023"/>
                  </a:cubicBezTo>
                  <a:cubicBezTo>
                    <a:pt x="7289" y="14033"/>
                    <a:pt x="17589" y="14046"/>
                    <a:pt x="22491"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6" name="Free Form 397"/>
            <p:cNvSpPr/>
            <p:nvPr/>
          </p:nvSpPr>
          <p:spPr>
            <a:xfrm>
              <a:off x="5924227" y="1700244"/>
              <a:ext cx="28105" cy="40259"/>
            </a:xfrm>
            <a:custGeom>
              <a:avLst/>
              <a:gdLst/>
              <a:ahLst/>
              <a:cxnLst/>
              <a:rect l="0" t="0" r="0" b="0"/>
              <a:pathLst>
                <a:path w="28105" h="40258">
                  <a:moveTo>
                    <a:pt x="23888" y="12649"/>
                  </a:moveTo>
                  <a:cubicBezTo>
                    <a:pt x="22707" y="14287"/>
                    <a:pt x="22034" y="16408"/>
                    <a:pt x="22491" y="19646"/>
                  </a:cubicBezTo>
                  <a:cubicBezTo>
                    <a:pt x="20053" y="17208"/>
                    <a:pt x="13792" y="18110"/>
                    <a:pt x="12649" y="21043"/>
                  </a:cubicBezTo>
                  <a:cubicBezTo>
                    <a:pt x="11658" y="24942"/>
                    <a:pt x="19646" y="26949"/>
                    <a:pt x="21081" y="23837"/>
                  </a:cubicBezTo>
                  <a:cubicBezTo>
                    <a:pt x="25273" y="26771"/>
                    <a:pt x="20891" y="32829"/>
                    <a:pt x="18262" y="33629"/>
                  </a:cubicBezTo>
                  <a:cubicBezTo>
                    <a:pt x="21729" y="37160"/>
                    <a:pt x="22021" y="43853"/>
                    <a:pt x="28105" y="44792"/>
                  </a:cubicBezTo>
                  <a:cubicBezTo>
                    <a:pt x="27825" y="51282"/>
                    <a:pt x="20370" y="45339"/>
                    <a:pt x="16865" y="46189"/>
                  </a:cubicBezTo>
                  <a:cubicBezTo>
                    <a:pt x="13716" y="37680"/>
                    <a:pt x="11760" y="27978"/>
                    <a:pt x="4216" y="23837"/>
                  </a:cubicBezTo>
                  <a:cubicBezTo>
                    <a:pt x="2730" y="18643"/>
                    <a:pt x="8953" y="21094"/>
                    <a:pt x="9829" y="18249"/>
                  </a:cubicBezTo>
                  <a:cubicBezTo>
                    <a:pt x="9728" y="13690"/>
                    <a:pt x="3467" y="15265"/>
                    <a:pt x="0" y="14058"/>
                  </a:cubicBezTo>
                  <a:cubicBezTo>
                    <a:pt x="6642" y="11023"/>
                    <a:pt x="16929" y="18910"/>
                    <a:pt x="23888" y="126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7" name="Free Form 398"/>
            <p:cNvSpPr/>
            <p:nvPr/>
          </p:nvSpPr>
          <p:spPr>
            <a:xfrm>
              <a:off x="5867826" y="2412968"/>
              <a:ext cx="10236" cy="20929"/>
            </a:xfrm>
            <a:custGeom>
              <a:avLst/>
              <a:gdLst/>
              <a:ahLst/>
              <a:cxnLst/>
              <a:rect l="0" t="0" r="0" b="0"/>
              <a:pathLst>
                <a:path w="10236" h="20929">
                  <a:moveTo>
                    <a:pt x="10020" y="11023"/>
                  </a:moveTo>
                  <a:cubicBezTo>
                    <a:pt x="10236" y="21018"/>
                    <a:pt x="3594" y="24180"/>
                    <a:pt x="1587" y="31953"/>
                  </a:cubicBezTo>
                  <a:cubicBezTo>
                    <a:pt x="0" y="26174"/>
                    <a:pt x="4178" y="14084"/>
                    <a:pt x="1002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8" name="Free Form 399"/>
            <p:cNvSpPr/>
            <p:nvPr/>
          </p:nvSpPr>
          <p:spPr>
            <a:xfrm>
              <a:off x="5592490" y="2238952"/>
              <a:ext cx="15469" cy="8700"/>
            </a:xfrm>
            <a:custGeom>
              <a:avLst/>
              <a:gdLst/>
              <a:ahLst/>
              <a:cxnLst/>
              <a:rect l="0" t="0" r="0" b="0"/>
              <a:pathLst>
                <a:path w="15468" h="8699">
                  <a:moveTo>
                    <a:pt x="0" y="18783"/>
                  </a:moveTo>
                  <a:cubicBezTo>
                    <a:pt x="2349" y="15494"/>
                    <a:pt x="10858" y="11023"/>
                    <a:pt x="15468" y="14592"/>
                  </a:cubicBezTo>
                  <a:cubicBezTo>
                    <a:pt x="14058" y="19723"/>
                    <a:pt x="4737" y="16954"/>
                    <a:pt x="0" y="187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9" name="Line 400"/>
            <p:cNvSpPr/>
            <p:nvPr/>
          </p:nvSpPr>
          <p:spPr>
            <a:xfrm>
              <a:off x="3785179" y="1998592"/>
              <a:ext cx="11392" cy="0"/>
            </a:xfrm>
            <a:prstGeom prst="line">
              <a:avLst/>
            </a:prstGeom>
            <a:noFill/>
            <a:ln w="6604" cmpd="sng">
              <a:noFill/>
              <a:prstDash val="solid"/>
            </a:ln>
          </p:spPr>
          <p:txBody>
            <a:bodyPr wrap="square" anchor="ctr">
              <a:spAutoFit/>
            </a:bodyPr>
            <a:lstStyle/>
            <a:p>
              <a:pPr algn="ctr"/>
              <a:endParaRPr lang="en-US"/>
            </a:p>
          </p:txBody>
        </p:sp>
        <p:sp>
          <p:nvSpPr>
            <p:cNvPr id="420" name="Free Form 401"/>
            <p:cNvSpPr/>
            <p:nvPr/>
          </p:nvSpPr>
          <p:spPr>
            <a:xfrm>
              <a:off x="3931457" y="3327952"/>
              <a:ext cx="9551" cy="5613"/>
            </a:xfrm>
            <a:custGeom>
              <a:avLst/>
              <a:gdLst/>
              <a:ahLst/>
              <a:cxnLst/>
              <a:rect l="0" t="0" r="0" b="0"/>
              <a:pathLst>
                <a:path w="9550" h="5613">
                  <a:moveTo>
                    <a:pt x="9372" y="11049"/>
                  </a:moveTo>
                  <a:cubicBezTo>
                    <a:pt x="4660" y="11023"/>
                    <a:pt x="0" y="11049"/>
                    <a:pt x="939" y="16637"/>
                  </a:cubicBezTo>
                  <a:cubicBezTo>
                    <a:pt x="3276" y="16637"/>
                    <a:pt x="5626" y="16637"/>
                    <a:pt x="7975" y="16637"/>
                  </a:cubicBezTo>
                  <a:cubicBezTo>
                    <a:pt x="7658" y="13995"/>
                    <a:pt x="9550" y="13563"/>
                    <a:pt x="9372" y="110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1" name="Free Form 402"/>
            <p:cNvSpPr/>
            <p:nvPr/>
          </p:nvSpPr>
          <p:spPr>
            <a:xfrm>
              <a:off x="4335724" y="1989651"/>
              <a:ext cx="10909" cy="8967"/>
            </a:xfrm>
            <a:custGeom>
              <a:avLst/>
              <a:gdLst/>
              <a:ahLst/>
              <a:cxnLst/>
              <a:rect l="0" t="0" r="0" b="0"/>
              <a:pathLst>
                <a:path w="10909" h="8966">
                  <a:moveTo>
                    <a:pt x="1498" y="19418"/>
                  </a:moveTo>
                  <a:cubicBezTo>
                    <a:pt x="5003" y="19989"/>
                    <a:pt x="10909" y="11607"/>
                    <a:pt x="4330" y="11023"/>
                  </a:cubicBezTo>
                  <a:cubicBezTo>
                    <a:pt x="4991" y="15430"/>
                    <a:pt x="0" y="14198"/>
                    <a:pt x="1498" y="194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2" name="Free Form 403"/>
            <p:cNvSpPr/>
            <p:nvPr/>
          </p:nvSpPr>
          <p:spPr>
            <a:xfrm>
              <a:off x="4440029" y="4202372"/>
              <a:ext cx="5562" cy="8509"/>
            </a:xfrm>
            <a:custGeom>
              <a:avLst/>
              <a:gdLst/>
              <a:ahLst/>
              <a:cxnLst/>
              <a:rect l="0" t="0" r="0" b="0"/>
              <a:pathLst>
                <a:path w="5562" h="8509">
                  <a:moveTo>
                    <a:pt x="1206" y="11150"/>
                  </a:moveTo>
                  <a:cubicBezTo>
                    <a:pt x="0" y="16560"/>
                    <a:pt x="3555" y="17183"/>
                    <a:pt x="5448" y="19532"/>
                  </a:cubicBezTo>
                  <a:cubicBezTo>
                    <a:pt x="5410" y="15367"/>
                    <a:pt x="5562" y="11023"/>
                    <a:pt x="1206" y="111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3" name="Free Form 404"/>
            <p:cNvSpPr/>
            <p:nvPr/>
          </p:nvSpPr>
          <p:spPr>
            <a:xfrm>
              <a:off x="5192301" y="2217375"/>
              <a:ext cx="8013" cy="6172"/>
            </a:xfrm>
            <a:custGeom>
              <a:avLst/>
              <a:gdLst/>
              <a:ahLst/>
              <a:cxnLst/>
              <a:rect l="0" t="0" r="0" b="0"/>
              <a:pathLst>
                <a:path w="8013" h="6172">
                  <a:moveTo>
                    <a:pt x="8013" y="16611"/>
                  </a:moveTo>
                  <a:lnTo>
                    <a:pt x="8013" y="11023"/>
                  </a:lnTo>
                  <a:lnTo>
                    <a:pt x="977" y="11023"/>
                  </a:lnTo>
                  <a:cubicBezTo>
                    <a:pt x="0" y="16179"/>
                    <a:pt x="3200" y="17195"/>
                    <a:pt x="8013"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4" name="Free Form 405"/>
            <p:cNvSpPr/>
            <p:nvPr/>
          </p:nvSpPr>
          <p:spPr>
            <a:xfrm>
              <a:off x="6631287" y="6507232"/>
              <a:ext cx="12624" cy="5893"/>
            </a:xfrm>
            <a:custGeom>
              <a:avLst/>
              <a:gdLst/>
              <a:ahLst/>
              <a:cxnLst/>
              <a:rect l="0" t="0" r="0" b="0"/>
              <a:pathLst>
                <a:path w="12623" h="5892">
                  <a:moveTo>
                    <a:pt x="0" y="16916"/>
                  </a:moveTo>
                  <a:cubicBezTo>
                    <a:pt x="152" y="11023"/>
                    <a:pt x="7518" y="12280"/>
                    <a:pt x="12623" y="11328"/>
                  </a:cubicBezTo>
                  <a:cubicBezTo>
                    <a:pt x="9601" y="14363"/>
                    <a:pt x="5651" y="16510"/>
                    <a:pt x="0" y="169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5" name="Free Form 406"/>
            <p:cNvSpPr/>
            <p:nvPr/>
          </p:nvSpPr>
          <p:spPr>
            <a:xfrm>
              <a:off x="4618362" y="5061642"/>
              <a:ext cx="7988" cy="9766"/>
            </a:xfrm>
            <a:custGeom>
              <a:avLst/>
              <a:gdLst/>
              <a:ahLst/>
              <a:cxnLst/>
              <a:rect l="0" t="0" r="0" b="0"/>
              <a:pathLst>
                <a:path w="7988" h="9766">
                  <a:moveTo>
                    <a:pt x="0" y="11023"/>
                  </a:moveTo>
                  <a:lnTo>
                    <a:pt x="0" y="20789"/>
                  </a:lnTo>
                  <a:cubicBezTo>
                    <a:pt x="3822" y="19024"/>
                    <a:pt x="7988" y="17564"/>
                    <a:pt x="702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6" name="Free Form 407"/>
            <p:cNvSpPr/>
            <p:nvPr/>
          </p:nvSpPr>
          <p:spPr>
            <a:xfrm>
              <a:off x="4595693" y="5085403"/>
              <a:ext cx="7747" cy="5588"/>
            </a:xfrm>
            <a:custGeom>
              <a:avLst/>
              <a:gdLst/>
              <a:ahLst/>
              <a:cxnLst/>
              <a:rect l="0" t="0" r="0" b="0"/>
              <a:pathLst>
                <a:path w="7746" h="5587">
                  <a:moveTo>
                    <a:pt x="1587" y="11023"/>
                  </a:moveTo>
                  <a:cubicBezTo>
                    <a:pt x="1904" y="13652"/>
                    <a:pt x="0" y="14084"/>
                    <a:pt x="165" y="16611"/>
                  </a:cubicBezTo>
                  <a:lnTo>
                    <a:pt x="7213" y="16611"/>
                  </a:lnTo>
                  <a:cubicBezTo>
                    <a:pt x="7746" y="12369"/>
                    <a:pt x="2108" y="14236"/>
                    <a:pt x="158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7" name="Free Form 408"/>
            <p:cNvSpPr/>
            <p:nvPr/>
          </p:nvSpPr>
          <p:spPr>
            <a:xfrm>
              <a:off x="5440293" y="2044147"/>
              <a:ext cx="4611" cy="6007"/>
            </a:xfrm>
            <a:custGeom>
              <a:avLst/>
              <a:gdLst/>
              <a:ahLst/>
              <a:cxnLst/>
              <a:rect l="0" t="0" r="0" b="0"/>
              <a:pathLst>
                <a:path w="4610" h="6007">
                  <a:moveTo>
                    <a:pt x="4610" y="16611"/>
                  </a:moveTo>
                  <a:lnTo>
                    <a:pt x="4610" y="11023"/>
                  </a:lnTo>
                  <a:lnTo>
                    <a:pt x="393" y="11023"/>
                  </a:lnTo>
                  <a:cubicBezTo>
                    <a:pt x="0" y="14681"/>
                    <a:pt x="901" y="17030"/>
                    <a:pt x="461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8" name="Free Form 409"/>
            <p:cNvSpPr/>
            <p:nvPr/>
          </p:nvSpPr>
          <p:spPr>
            <a:xfrm>
              <a:off x="4483425" y="8477294"/>
              <a:ext cx="8471" cy="4699"/>
            </a:xfrm>
            <a:custGeom>
              <a:avLst/>
              <a:gdLst/>
              <a:ahLst/>
              <a:cxnLst/>
              <a:rect l="0" t="0" r="0" b="0"/>
              <a:pathLst>
                <a:path w="8470" h="4699">
                  <a:moveTo>
                    <a:pt x="0" y="13830"/>
                  </a:moveTo>
                  <a:lnTo>
                    <a:pt x="0" y="11023"/>
                  </a:lnTo>
                  <a:lnTo>
                    <a:pt x="7023" y="11023"/>
                  </a:lnTo>
                  <a:cubicBezTo>
                    <a:pt x="8470" y="15722"/>
                    <a:pt x="2654" y="13208"/>
                    <a:pt x="0" y="138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9" name="Free Form 410"/>
            <p:cNvSpPr/>
            <p:nvPr/>
          </p:nvSpPr>
          <p:spPr>
            <a:xfrm>
              <a:off x="4443013" y="8382095"/>
              <a:ext cx="8065" cy="8483"/>
            </a:xfrm>
            <a:custGeom>
              <a:avLst/>
              <a:gdLst/>
              <a:ahLst/>
              <a:cxnLst/>
              <a:rect l="0" t="0" r="0" b="0"/>
              <a:pathLst>
                <a:path w="8064" h="8483">
                  <a:moveTo>
                    <a:pt x="1041" y="11226"/>
                  </a:moveTo>
                  <a:cubicBezTo>
                    <a:pt x="5029" y="11023"/>
                    <a:pt x="4317" y="15405"/>
                    <a:pt x="8064" y="15405"/>
                  </a:cubicBezTo>
                  <a:cubicBezTo>
                    <a:pt x="5664" y="19507"/>
                    <a:pt x="0" y="15176"/>
                    <a:pt x="1041" y="1122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0" name="Free Form 411"/>
            <p:cNvSpPr/>
            <p:nvPr/>
          </p:nvSpPr>
          <p:spPr>
            <a:xfrm>
              <a:off x="4444055" y="8414442"/>
              <a:ext cx="7264" cy="6032"/>
            </a:xfrm>
            <a:custGeom>
              <a:avLst/>
              <a:gdLst/>
              <a:ahLst/>
              <a:cxnLst/>
              <a:rect l="0" t="0" r="0" b="0"/>
              <a:pathLst>
                <a:path w="7264" h="6032">
                  <a:moveTo>
                    <a:pt x="0" y="16598"/>
                  </a:moveTo>
                  <a:cubicBezTo>
                    <a:pt x="12" y="12890"/>
                    <a:pt x="3924" y="13030"/>
                    <a:pt x="5638" y="11023"/>
                  </a:cubicBezTo>
                  <a:cubicBezTo>
                    <a:pt x="7264" y="11239"/>
                    <a:pt x="6807" y="13550"/>
                    <a:pt x="7023" y="15163"/>
                  </a:cubicBezTo>
                  <a:cubicBezTo>
                    <a:pt x="5397" y="16370"/>
                    <a:pt x="3263" y="17056"/>
                    <a:pt x="0" y="165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1" name="Free Form 412"/>
            <p:cNvSpPr/>
            <p:nvPr/>
          </p:nvSpPr>
          <p:spPr>
            <a:xfrm>
              <a:off x="4418756" y="8450637"/>
              <a:ext cx="11240" cy="6502"/>
            </a:xfrm>
            <a:custGeom>
              <a:avLst/>
              <a:gdLst/>
              <a:ahLst/>
              <a:cxnLst/>
              <a:rect l="0" t="0" r="0" b="0"/>
              <a:pathLst>
                <a:path w="11239" h="6502">
                  <a:moveTo>
                    <a:pt x="0" y="13931"/>
                  </a:moveTo>
                  <a:cubicBezTo>
                    <a:pt x="1219" y="11023"/>
                    <a:pt x="9791" y="12484"/>
                    <a:pt x="11239" y="13931"/>
                  </a:cubicBezTo>
                  <a:cubicBezTo>
                    <a:pt x="9309" y="17525"/>
                    <a:pt x="2628" y="14262"/>
                    <a:pt x="0" y="139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2" name="Free Form 413"/>
            <p:cNvSpPr/>
            <p:nvPr/>
          </p:nvSpPr>
          <p:spPr>
            <a:xfrm>
              <a:off x="5249514" y="2693752"/>
              <a:ext cx="9817" cy="9576"/>
            </a:xfrm>
            <a:custGeom>
              <a:avLst/>
              <a:gdLst/>
              <a:ahLst/>
              <a:cxnLst/>
              <a:rect l="0" t="0" r="0" b="0"/>
              <a:pathLst>
                <a:path w="9817" h="9575">
                  <a:moveTo>
                    <a:pt x="9817" y="15214"/>
                  </a:moveTo>
                  <a:cubicBezTo>
                    <a:pt x="5321" y="16421"/>
                    <a:pt x="6908" y="11582"/>
                    <a:pt x="4216" y="11023"/>
                  </a:cubicBezTo>
                  <a:cubicBezTo>
                    <a:pt x="4394" y="13525"/>
                    <a:pt x="2806" y="14287"/>
                    <a:pt x="0" y="13817"/>
                  </a:cubicBezTo>
                  <a:lnTo>
                    <a:pt x="0" y="19405"/>
                  </a:lnTo>
                  <a:cubicBezTo>
                    <a:pt x="5880" y="20599"/>
                    <a:pt x="7645" y="17691"/>
                    <a:pt x="9817" y="152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3" name="Free Form 414"/>
            <p:cNvSpPr/>
            <p:nvPr/>
          </p:nvSpPr>
          <p:spPr>
            <a:xfrm>
              <a:off x="4394271" y="8453647"/>
              <a:ext cx="11836" cy="8851"/>
            </a:xfrm>
            <a:custGeom>
              <a:avLst/>
              <a:gdLst/>
              <a:ahLst/>
              <a:cxnLst/>
              <a:rect l="0" t="0" r="0" b="0"/>
              <a:pathLst>
                <a:path w="11836" h="8851">
                  <a:moveTo>
                    <a:pt x="1993" y="12331"/>
                  </a:moveTo>
                  <a:cubicBezTo>
                    <a:pt x="7518" y="11023"/>
                    <a:pt x="5537" y="17170"/>
                    <a:pt x="11836" y="15100"/>
                  </a:cubicBezTo>
                  <a:cubicBezTo>
                    <a:pt x="11112" y="19875"/>
                    <a:pt x="0" y="18618"/>
                    <a:pt x="1993" y="123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4" name="Free Form 415"/>
            <p:cNvSpPr/>
            <p:nvPr/>
          </p:nvSpPr>
          <p:spPr>
            <a:xfrm>
              <a:off x="5360169" y="1926799"/>
              <a:ext cx="6439" cy="5588"/>
            </a:xfrm>
            <a:custGeom>
              <a:avLst/>
              <a:gdLst/>
              <a:ahLst/>
              <a:cxnLst/>
              <a:rect l="0" t="0" r="0" b="0"/>
              <a:pathLst>
                <a:path w="6438" h="5588">
                  <a:moveTo>
                    <a:pt x="380" y="11023"/>
                  </a:moveTo>
                  <a:cubicBezTo>
                    <a:pt x="0" y="14211"/>
                    <a:pt x="723" y="16268"/>
                    <a:pt x="3200" y="16611"/>
                  </a:cubicBezTo>
                  <a:cubicBezTo>
                    <a:pt x="3492" y="15519"/>
                    <a:pt x="4368" y="14986"/>
                    <a:pt x="6007" y="15214"/>
                  </a:cubicBezTo>
                  <a:cubicBezTo>
                    <a:pt x="6438" y="11531"/>
                    <a:pt x="3073" y="11607"/>
                    <a:pt x="38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5" name="Free Form 416"/>
            <p:cNvSpPr/>
            <p:nvPr/>
          </p:nvSpPr>
          <p:spPr>
            <a:xfrm>
              <a:off x="7373195" y="5317293"/>
              <a:ext cx="7633" cy="7010"/>
            </a:xfrm>
            <a:custGeom>
              <a:avLst/>
              <a:gdLst/>
              <a:ahLst/>
              <a:cxnLst/>
              <a:rect l="0" t="0" r="0" b="0"/>
              <a:pathLst>
                <a:path w="7632" h="7010">
                  <a:moveTo>
                    <a:pt x="3073" y="18034"/>
                  </a:moveTo>
                  <a:cubicBezTo>
                    <a:pt x="4660" y="15862"/>
                    <a:pt x="7632" y="15113"/>
                    <a:pt x="7289" y="11023"/>
                  </a:cubicBezTo>
                  <a:lnTo>
                    <a:pt x="266" y="11023"/>
                  </a:lnTo>
                  <a:cubicBezTo>
                    <a:pt x="76" y="14490"/>
                    <a:pt x="0" y="17805"/>
                    <a:pt x="3073" y="180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6" name="Free Form 417"/>
            <p:cNvSpPr/>
            <p:nvPr/>
          </p:nvSpPr>
          <p:spPr>
            <a:xfrm>
              <a:off x="4030212" y="5619045"/>
              <a:ext cx="9017" cy="9360"/>
            </a:xfrm>
            <a:custGeom>
              <a:avLst/>
              <a:gdLst/>
              <a:ahLst/>
              <a:cxnLst/>
              <a:rect l="0" t="0" r="0" b="0"/>
              <a:pathLst>
                <a:path w="9016" h="9359">
                  <a:moveTo>
                    <a:pt x="584" y="11023"/>
                  </a:moveTo>
                  <a:cubicBezTo>
                    <a:pt x="4178" y="11176"/>
                    <a:pt x="7264" y="11849"/>
                    <a:pt x="9016" y="13830"/>
                  </a:cubicBezTo>
                  <a:cubicBezTo>
                    <a:pt x="8432" y="20383"/>
                    <a:pt x="0" y="14503"/>
                    <a:pt x="58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7" name="Free Form 418"/>
            <p:cNvSpPr/>
            <p:nvPr/>
          </p:nvSpPr>
          <p:spPr>
            <a:xfrm>
              <a:off x="2521122" y="1988254"/>
              <a:ext cx="8420" cy="6998"/>
            </a:xfrm>
            <a:custGeom>
              <a:avLst/>
              <a:gdLst/>
              <a:ahLst/>
              <a:cxnLst/>
              <a:rect l="0" t="0" r="0" b="0"/>
              <a:pathLst>
                <a:path w="8420" h="6997">
                  <a:moveTo>
                    <a:pt x="0" y="18021"/>
                  </a:moveTo>
                  <a:cubicBezTo>
                    <a:pt x="2159" y="15519"/>
                    <a:pt x="2324" y="11023"/>
                    <a:pt x="8420" y="12420"/>
                  </a:cubicBezTo>
                  <a:cubicBezTo>
                    <a:pt x="8089" y="16751"/>
                    <a:pt x="3429" y="16789"/>
                    <a:pt x="0" y="180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8" name="Free Form 419"/>
            <p:cNvSpPr/>
            <p:nvPr/>
          </p:nvSpPr>
          <p:spPr>
            <a:xfrm>
              <a:off x="2511267" y="2049735"/>
              <a:ext cx="7976" cy="7404"/>
            </a:xfrm>
            <a:custGeom>
              <a:avLst/>
              <a:gdLst/>
              <a:ahLst/>
              <a:cxnLst/>
              <a:rect l="0" t="0" r="0" b="0"/>
              <a:pathLst>
                <a:path w="7975" h="7404">
                  <a:moveTo>
                    <a:pt x="0" y="16611"/>
                  </a:moveTo>
                  <a:cubicBezTo>
                    <a:pt x="419" y="13766"/>
                    <a:pt x="2819" y="12890"/>
                    <a:pt x="4216" y="11023"/>
                  </a:cubicBezTo>
                  <a:cubicBezTo>
                    <a:pt x="7975" y="12649"/>
                    <a:pt x="4343" y="18427"/>
                    <a:pt x="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9" name="Free Form 420"/>
            <p:cNvSpPr/>
            <p:nvPr/>
          </p:nvSpPr>
          <p:spPr>
            <a:xfrm>
              <a:off x="3762306" y="1988165"/>
              <a:ext cx="7036" cy="5703"/>
            </a:xfrm>
            <a:custGeom>
              <a:avLst/>
              <a:gdLst/>
              <a:ahLst/>
              <a:cxnLst/>
              <a:rect l="0" t="0" r="0" b="0"/>
              <a:pathLst>
                <a:path w="7035" h="5702">
                  <a:moveTo>
                    <a:pt x="1409" y="12509"/>
                  </a:moveTo>
                  <a:cubicBezTo>
                    <a:pt x="0" y="16725"/>
                    <a:pt x="4546" y="14998"/>
                    <a:pt x="7035" y="15316"/>
                  </a:cubicBezTo>
                  <a:lnTo>
                    <a:pt x="7035" y="11125"/>
                  </a:lnTo>
                  <a:cubicBezTo>
                    <a:pt x="4584" y="11023"/>
                    <a:pt x="2667" y="11442"/>
                    <a:pt x="1409" y="125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0" name="Free Form 421"/>
            <p:cNvSpPr/>
            <p:nvPr/>
          </p:nvSpPr>
          <p:spPr>
            <a:xfrm>
              <a:off x="6864624" y="6426523"/>
              <a:ext cx="9817" cy="8357"/>
            </a:xfrm>
            <a:custGeom>
              <a:avLst/>
              <a:gdLst/>
              <a:ahLst/>
              <a:cxnLst/>
              <a:rect l="0" t="0" r="0" b="0"/>
              <a:pathLst>
                <a:path w="9817" h="8356">
                  <a:moveTo>
                    <a:pt x="0" y="19380"/>
                  </a:moveTo>
                  <a:cubicBezTo>
                    <a:pt x="5130" y="18440"/>
                    <a:pt x="8140" y="15367"/>
                    <a:pt x="9817" y="11023"/>
                  </a:cubicBezTo>
                  <a:cubicBezTo>
                    <a:pt x="4292" y="11557"/>
                    <a:pt x="2527" y="15887"/>
                    <a:pt x="0" y="193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1" name="Free Form 422"/>
            <p:cNvSpPr/>
            <p:nvPr/>
          </p:nvSpPr>
          <p:spPr>
            <a:xfrm>
              <a:off x="2405844" y="2232996"/>
              <a:ext cx="9373" cy="6756"/>
            </a:xfrm>
            <a:custGeom>
              <a:avLst/>
              <a:gdLst/>
              <a:ahLst/>
              <a:cxnLst/>
              <a:rect l="0" t="0" r="0" b="0"/>
              <a:pathLst>
                <a:path w="9372" h="6756">
                  <a:moveTo>
                    <a:pt x="0" y="17754"/>
                  </a:moveTo>
                  <a:cubicBezTo>
                    <a:pt x="3149" y="16230"/>
                    <a:pt x="2603" y="11023"/>
                    <a:pt x="8432" y="12153"/>
                  </a:cubicBezTo>
                  <a:cubicBezTo>
                    <a:pt x="9372" y="17754"/>
                    <a:pt x="4711" y="17780"/>
                    <a:pt x="0" y="177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2" name="Free Form 423"/>
            <p:cNvSpPr/>
            <p:nvPr/>
          </p:nvSpPr>
          <p:spPr>
            <a:xfrm>
              <a:off x="4673671" y="2093283"/>
              <a:ext cx="10566" cy="11405"/>
            </a:xfrm>
            <a:custGeom>
              <a:avLst/>
              <a:gdLst/>
              <a:ahLst/>
              <a:cxnLst/>
              <a:rect l="0" t="0" r="0" b="0"/>
              <a:pathLst>
                <a:path w="10566" h="11404">
                  <a:moveTo>
                    <a:pt x="2311" y="12179"/>
                  </a:moveTo>
                  <a:cubicBezTo>
                    <a:pt x="0" y="14655"/>
                    <a:pt x="279" y="22428"/>
                    <a:pt x="5143" y="21958"/>
                  </a:cubicBezTo>
                  <a:cubicBezTo>
                    <a:pt x="6997" y="19621"/>
                    <a:pt x="10566" y="18986"/>
                    <a:pt x="9359" y="13563"/>
                  </a:cubicBezTo>
                  <a:cubicBezTo>
                    <a:pt x="5968" y="14147"/>
                    <a:pt x="6286" y="11023"/>
                    <a:pt x="2311" y="121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3" name="Free Form 424"/>
            <p:cNvSpPr/>
            <p:nvPr/>
          </p:nvSpPr>
          <p:spPr>
            <a:xfrm>
              <a:off x="4173989" y="5112658"/>
              <a:ext cx="10135" cy="6997"/>
            </a:xfrm>
            <a:custGeom>
              <a:avLst/>
              <a:gdLst/>
              <a:ahLst/>
              <a:cxnLst/>
              <a:rect l="0" t="0" r="0" b="0"/>
              <a:pathLst>
                <a:path w="10134" h="6997">
                  <a:moveTo>
                    <a:pt x="8610" y="13093"/>
                  </a:moveTo>
                  <a:cubicBezTo>
                    <a:pt x="8356" y="11023"/>
                    <a:pt x="5232" y="11823"/>
                    <a:pt x="2997" y="11696"/>
                  </a:cubicBezTo>
                  <a:cubicBezTo>
                    <a:pt x="0" y="16827"/>
                    <a:pt x="10134" y="18021"/>
                    <a:pt x="8610" y="130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4" name="Free Form 425"/>
            <p:cNvSpPr/>
            <p:nvPr/>
          </p:nvSpPr>
          <p:spPr>
            <a:xfrm>
              <a:off x="2403025" y="2161927"/>
              <a:ext cx="5626" cy="11062"/>
            </a:xfrm>
            <a:custGeom>
              <a:avLst/>
              <a:gdLst/>
              <a:ahLst/>
              <a:cxnLst/>
              <a:rect l="0" t="0" r="0" b="0"/>
              <a:pathLst>
                <a:path w="5626" h="11061">
                  <a:moveTo>
                    <a:pt x="5626" y="11988"/>
                  </a:moveTo>
                  <a:lnTo>
                    <a:pt x="5626" y="20370"/>
                  </a:lnTo>
                  <a:cubicBezTo>
                    <a:pt x="1079" y="22085"/>
                    <a:pt x="4559" y="15849"/>
                    <a:pt x="0" y="17576"/>
                  </a:cubicBezTo>
                  <a:cubicBezTo>
                    <a:pt x="482" y="14325"/>
                    <a:pt x="914" y="11023"/>
                    <a:pt x="5626" y="1198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5" name="Free Form 426"/>
            <p:cNvSpPr/>
            <p:nvPr/>
          </p:nvSpPr>
          <p:spPr>
            <a:xfrm>
              <a:off x="2319421" y="2352884"/>
              <a:ext cx="10935" cy="10973"/>
            </a:xfrm>
            <a:custGeom>
              <a:avLst/>
              <a:gdLst/>
              <a:ahLst/>
              <a:cxnLst/>
              <a:rect l="0" t="0" r="0" b="0"/>
              <a:pathLst>
                <a:path w="10934" h="10972">
                  <a:moveTo>
                    <a:pt x="2082" y="20802"/>
                  </a:moveTo>
                  <a:cubicBezTo>
                    <a:pt x="0" y="14541"/>
                    <a:pt x="6197" y="16510"/>
                    <a:pt x="4889" y="11023"/>
                  </a:cubicBezTo>
                  <a:cubicBezTo>
                    <a:pt x="10934" y="11315"/>
                    <a:pt x="6565" y="21996"/>
                    <a:pt x="2082"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6" name="Free Form 427"/>
            <p:cNvSpPr/>
            <p:nvPr/>
          </p:nvSpPr>
          <p:spPr>
            <a:xfrm>
              <a:off x="4810945" y="2077104"/>
              <a:ext cx="8014" cy="6159"/>
            </a:xfrm>
            <a:custGeom>
              <a:avLst/>
              <a:gdLst/>
              <a:ahLst/>
              <a:cxnLst/>
              <a:rect l="0" t="0" r="0" b="0"/>
              <a:pathLst>
                <a:path w="8013" h="6159">
                  <a:moveTo>
                    <a:pt x="0" y="11595"/>
                  </a:moveTo>
                  <a:lnTo>
                    <a:pt x="0" y="17183"/>
                  </a:lnTo>
                  <a:lnTo>
                    <a:pt x="7023" y="17183"/>
                  </a:lnTo>
                  <a:cubicBezTo>
                    <a:pt x="8013" y="12014"/>
                    <a:pt x="4787" y="11023"/>
                    <a:pt x="0" y="115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7" name="Free Form 428"/>
            <p:cNvSpPr/>
            <p:nvPr/>
          </p:nvSpPr>
          <p:spPr>
            <a:xfrm>
              <a:off x="2276520" y="2371845"/>
              <a:ext cx="5626" cy="7404"/>
            </a:xfrm>
            <a:custGeom>
              <a:avLst/>
              <a:gdLst/>
              <a:ahLst/>
              <a:cxnLst/>
              <a:rect l="0" t="0" r="0" b="0"/>
              <a:pathLst>
                <a:path w="5626" h="7404">
                  <a:moveTo>
                    <a:pt x="0" y="17221"/>
                  </a:moveTo>
                  <a:lnTo>
                    <a:pt x="0" y="11607"/>
                  </a:lnTo>
                  <a:cubicBezTo>
                    <a:pt x="2946" y="11023"/>
                    <a:pt x="3721" y="12573"/>
                    <a:pt x="5626" y="13017"/>
                  </a:cubicBezTo>
                  <a:cubicBezTo>
                    <a:pt x="4406" y="15049"/>
                    <a:pt x="4508" y="18427"/>
                    <a:pt x="0" y="172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8" name="Free Form 429"/>
            <p:cNvSpPr/>
            <p:nvPr/>
          </p:nvSpPr>
          <p:spPr>
            <a:xfrm>
              <a:off x="4823594" y="2088546"/>
              <a:ext cx="8433" cy="10668"/>
            </a:xfrm>
            <a:custGeom>
              <a:avLst/>
              <a:gdLst/>
              <a:ahLst/>
              <a:cxnLst/>
              <a:rect l="0" t="0" r="0" b="0"/>
              <a:pathLst>
                <a:path w="8432" h="10668">
                  <a:moveTo>
                    <a:pt x="0" y="11341"/>
                  </a:moveTo>
                  <a:cubicBezTo>
                    <a:pt x="368" y="17005"/>
                    <a:pt x="1739" y="21691"/>
                    <a:pt x="8432" y="21107"/>
                  </a:cubicBezTo>
                  <a:cubicBezTo>
                    <a:pt x="6921" y="16548"/>
                    <a:pt x="6388" y="11023"/>
                    <a:pt x="0" y="1134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9" name="Free Form 430"/>
            <p:cNvSpPr/>
            <p:nvPr/>
          </p:nvSpPr>
          <p:spPr>
            <a:xfrm>
              <a:off x="4775791" y="5239061"/>
              <a:ext cx="7023" cy="6032"/>
            </a:xfrm>
            <a:custGeom>
              <a:avLst/>
              <a:gdLst/>
              <a:ahLst/>
              <a:cxnLst/>
              <a:rect l="0" t="0" r="0" b="0"/>
              <a:pathLst>
                <a:path w="7023" h="6032">
                  <a:moveTo>
                    <a:pt x="4216" y="16598"/>
                  </a:moveTo>
                  <a:cubicBezTo>
                    <a:pt x="6108" y="15697"/>
                    <a:pt x="6845" y="13652"/>
                    <a:pt x="7023" y="11023"/>
                  </a:cubicBezTo>
                  <a:lnTo>
                    <a:pt x="0" y="11023"/>
                  </a:lnTo>
                  <a:cubicBezTo>
                    <a:pt x="596" y="13728"/>
                    <a:pt x="520" y="17056"/>
                    <a:pt x="4216" y="165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0" name="Free Form 431"/>
            <p:cNvSpPr/>
            <p:nvPr/>
          </p:nvSpPr>
          <p:spPr>
            <a:xfrm>
              <a:off x="7088931" y="3864425"/>
              <a:ext cx="9030" cy="9348"/>
            </a:xfrm>
            <a:custGeom>
              <a:avLst/>
              <a:gdLst/>
              <a:ahLst/>
              <a:cxnLst/>
              <a:rect l="0" t="0" r="0" b="0"/>
              <a:pathLst>
                <a:path w="9029" h="9347">
                  <a:moveTo>
                    <a:pt x="9029" y="13817"/>
                  </a:moveTo>
                  <a:cubicBezTo>
                    <a:pt x="7289" y="11798"/>
                    <a:pt x="4190" y="11176"/>
                    <a:pt x="596" y="11023"/>
                  </a:cubicBezTo>
                  <a:cubicBezTo>
                    <a:pt x="0" y="14516"/>
                    <a:pt x="8432" y="20370"/>
                    <a:pt x="9029" y="138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1" name="Free Form 432"/>
            <p:cNvSpPr/>
            <p:nvPr/>
          </p:nvSpPr>
          <p:spPr>
            <a:xfrm>
              <a:off x="2257419" y="2398947"/>
              <a:ext cx="6960" cy="9398"/>
            </a:xfrm>
            <a:custGeom>
              <a:avLst/>
              <a:gdLst/>
              <a:ahLst/>
              <a:cxnLst/>
              <a:rect l="0" t="0" r="0" b="0"/>
              <a:pathLst>
                <a:path w="6959" h="9398">
                  <a:moveTo>
                    <a:pt x="2235" y="12458"/>
                  </a:moveTo>
                  <a:cubicBezTo>
                    <a:pt x="6959" y="11023"/>
                    <a:pt x="4419" y="16802"/>
                    <a:pt x="5041" y="19443"/>
                  </a:cubicBezTo>
                  <a:cubicBezTo>
                    <a:pt x="177" y="20421"/>
                    <a:pt x="0" y="14541"/>
                    <a:pt x="2235" y="124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2" name="Free Form 433"/>
            <p:cNvSpPr/>
            <p:nvPr/>
          </p:nvSpPr>
          <p:spPr>
            <a:xfrm>
              <a:off x="2138763" y="2742647"/>
              <a:ext cx="5626" cy="6096"/>
            </a:xfrm>
            <a:custGeom>
              <a:avLst/>
              <a:gdLst/>
              <a:ahLst/>
              <a:cxnLst/>
              <a:rect l="0" t="0" r="0" b="0"/>
              <a:pathLst>
                <a:path w="5626" h="6096">
                  <a:moveTo>
                    <a:pt x="0" y="11023"/>
                  </a:moveTo>
                  <a:lnTo>
                    <a:pt x="5626" y="11023"/>
                  </a:lnTo>
                  <a:cubicBezTo>
                    <a:pt x="2387" y="11518"/>
                    <a:pt x="4292" y="17119"/>
                    <a:pt x="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3" name="Free Form 434"/>
            <p:cNvSpPr/>
            <p:nvPr/>
          </p:nvSpPr>
          <p:spPr>
            <a:xfrm>
              <a:off x="4977823" y="1675060"/>
              <a:ext cx="9474" cy="5778"/>
            </a:xfrm>
            <a:custGeom>
              <a:avLst/>
              <a:gdLst/>
              <a:ahLst/>
              <a:cxnLst/>
              <a:rect l="0" t="0" r="0" b="0"/>
              <a:pathLst>
                <a:path w="9474" h="5778">
                  <a:moveTo>
                    <a:pt x="1790" y="11303"/>
                  </a:moveTo>
                  <a:cubicBezTo>
                    <a:pt x="0" y="16802"/>
                    <a:pt x="5105" y="15455"/>
                    <a:pt x="8826" y="15494"/>
                  </a:cubicBezTo>
                  <a:cubicBezTo>
                    <a:pt x="9474" y="11137"/>
                    <a:pt x="5816" y="11023"/>
                    <a:pt x="1790" y="113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4" name="Free Form 435"/>
            <p:cNvSpPr/>
            <p:nvPr/>
          </p:nvSpPr>
          <p:spPr>
            <a:xfrm>
              <a:off x="6891307" y="1919814"/>
              <a:ext cx="6311" cy="6553"/>
            </a:xfrm>
            <a:custGeom>
              <a:avLst/>
              <a:gdLst/>
              <a:ahLst/>
              <a:cxnLst/>
              <a:rect l="0" t="0" r="0" b="0"/>
              <a:pathLst>
                <a:path w="6311" h="6553">
                  <a:moveTo>
                    <a:pt x="0" y="11023"/>
                  </a:moveTo>
                  <a:cubicBezTo>
                    <a:pt x="507" y="14262"/>
                    <a:pt x="927" y="17576"/>
                    <a:pt x="5638" y="16611"/>
                  </a:cubicBezTo>
                  <a:cubicBezTo>
                    <a:pt x="6311" y="12230"/>
                    <a:pt x="2095" y="12674"/>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5" name="Free Form 436"/>
            <p:cNvSpPr/>
            <p:nvPr/>
          </p:nvSpPr>
          <p:spPr>
            <a:xfrm>
              <a:off x="2172088" y="1547742"/>
              <a:ext cx="7455" cy="5067"/>
            </a:xfrm>
            <a:custGeom>
              <a:avLst/>
              <a:gdLst/>
              <a:ahLst/>
              <a:cxnLst/>
              <a:rect l="0" t="0" r="0" b="0"/>
              <a:pathLst>
                <a:path w="7454" h="5067">
                  <a:moveTo>
                    <a:pt x="6045" y="15684"/>
                  </a:moveTo>
                  <a:cubicBezTo>
                    <a:pt x="2362" y="16090"/>
                    <a:pt x="0" y="15176"/>
                    <a:pt x="419" y="11506"/>
                  </a:cubicBezTo>
                  <a:cubicBezTo>
                    <a:pt x="4089" y="11112"/>
                    <a:pt x="7454" y="11023"/>
                    <a:pt x="6045" y="156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6" name="Free Form 437"/>
            <p:cNvSpPr/>
            <p:nvPr/>
          </p:nvSpPr>
          <p:spPr>
            <a:xfrm>
              <a:off x="6804896" y="1782895"/>
              <a:ext cx="7086" cy="8395"/>
            </a:xfrm>
            <a:custGeom>
              <a:avLst/>
              <a:gdLst/>
              <a:ahLst/>
              <a:cxnLst/>
              <a:rect l="0" t="0" r="0" b="0"/>
              <a:pathLst>
                <a:path w="7086" h="8394">
                  <a:moveTo>
                    <a:pt x="685" y="11023"/>
                  </a:moveTo>
                  <a:cubicBezTo>
                    <a:pt x="0" y="16395"/>
                    <a:pt x="2628" y="18427"/>
                    <a:pt x="6299" y="19418"/>
                  </a:cubicBezTo>
                  <a:cubicBezTo>
                    <a:pt x="7086" y="13982"/>
                    <a:pt x="1854" y="14528"/>
                    <a:pt x="68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7" name="Free Form 438"/>
            <p:cNvSpPr/>
            <p:nvPr/>
          </p:nvSpPr>
          <p:spPr>
            <a:xfrm>
              <a:off x="3185993" y="1691608"/>
              <a:ext cx="5613" cy="6286"/>
            </a:xfrm>
            <a:custGeom>
              <a:avLst/>
              <a:gdLst/>
              <a:ahLst/>
              <a:cxnLst/>
              <a:rect l="0" t="0" r="0" b="0"/>
              <a:pathLst>
                <a:path w="5613" h="6286">
                  <a:moveTo>
                    <a:pt x="5613" y="11518"/>
                  </a:moveTo>
                  <a:lnTo>
                    <a:pt x="5613" y="15709"/>
                  </a:lnTo>
                  <a:cubicBezTo>
                    <a:pt x="1193" y="17310"/>
                    <a:pt x="2197" y="13512"/>
                    <a:pt x="0" y="12915"/>
                  </a:cubicBezTo>
                  <a:cubicBezTo>
                    <a:pt x="431" y="11023"/>
                    <a:pt x="3505" y="11760"/>
                    <a:pt x="5613" y="115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8" name="Free Form 439"/>
            <p:cNvSpPr/>
            <p:nvPr/>
          </p:nvSpPr>
          <p:spPr>
            <a:xfrm>
              <a:off x="5595678" y="5452840"/>
              <a:ext cx="10300" cy="12344"/>
            </a:xfrm>
            <a:custGeom>
              <a:avLst/>
              <a:gdLst/>
              <a:ahLst/>
              <a:cxnLst/>
              <a:rect l="0" t="0" r="0" b="0"/>
              <a:pathLst>
                <a:path w="10299" h="12344">
                  <a:moveTo>
                    <a:pt x="1028" y="20751"/>
                  </a:moveTo>
                  <a:cubicBezTo>
                    <a:pt x="9334" y="23368"/>
                    <a:pt x="10299" y="11023"/>
                    <a:pt x="2425" y="12382"/>
                  </a:cubicBezTo>
                  <a:cubicBezTo>
                    <a:pt x="3454" y="16649"/>
                    <a:pt x="0" y="16522"/>
                    <a:pt x="1028" y="207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9" name="Free Form 440"/>
            <p:cNvSpPr/>
            <p:nvPr/>
          </p:nvSpPr>
          <p:spPr>
            <a:xfrm>
              <a:off x="3198642" y="1702847"/>
              <a:ext cx="8420" cy="7468"/>
            </a:xfrm>
            <a:custGeom>
              <a:avLst/>
              <a:gdLst/>
              <a:ahLst/>
              <a:cxnLst/>
              <a:rect l="0" t="0" r="0" b="0"/>
              <a:pathLst>
                <a:path w="8420" h="7467">
                  <a:moveTo>
                    <a:pt x="0" y="18440"/>
                  </a:moveTo>
                  <a:cubicBezTo>
                    <a:pt x="1739" y="15049"/>
                    <a:pt x="2844" y="11023"/>
                    <a:pt x="8420" y="11455"/>
                  </a:cubicBezTo>
                  <a:cubicBezTo>
                    <a:pt x="5041" y="13208"/>
                    <a:pt x="5206" y="18491"/>
                    <a:pt x="0" y="1844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0" name="Free Form 441"/>
            <p:cNvSpPr/>
            <p:nvPr/>
          </p:nvSpPr>
          <p:spPr>
            <a:xfrm>
              <a:off x="4444804" y="4212266"/>
              <a:ext cx="6972" cy="9779"/>
            </a:xfrm>
            <a:custGeom>
              <a:avLst/>
              <a:gdLst/>
              <a:ahLst/>
              <a:cxnLst/>
              <a:rect l="0" t="0" r="0" b="0"/>
              <a:pathLst>
                <a:path w="6972" h="9779">
                  <a:moveTo>
                    <a:pt x="673" y="11023"/>
                  </a:moveTo>
                  <a:cubicBezTo>
                    <a:pt x="0" y="16814"/>
                    <a:pt x="3975" y="17970"/>
                    <a:pt x="6273" y="20802"/>
                  </a:cubicBezTo>
                  <a:cubicBezTo>
                    <a:pt x="6972" y="14998"/>
                    <a:pt x="4610" y="12230"/>
                    <a:pt x="67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1" name="Free Form 442"/>
            <p:cNvSpPr/>
            <p:nvPr/>
          </p:nvSpPr>
          <p:spPr>
            <a:xfrm>
              <a:off x="7280701" y="2045544"/>
              <a:ext cx="8598" cy="9779"/>
            </a:xfrm>
            <a:custGeom>
              <a:avLst/>
              <a:gdLst/>
              <a:ahLst/>
              <a:cxnLst/>
              <a:rect l="0" t="0" r="0" b="0"/>
              <a:pathLst>
                <a:path w="8597" h="9778">
                  <a:moveTo>
                    <a:pt x="0" y="11023"/>
                  </a:moveTo>
                  <a:cubicBezTo>
                    <a:pt x="3098" y="13970"/>
                    <a:pt x="3225" y="19913"/>
                    <a:pt x="8432" y="20802"/>
                  </a:cubicBezTo>
                  <a:cubicBezTo>
                    <a:pt x="8597" y="14566"/>
                    <a:pt x="5156" y="11938"/>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2" name="Free Form 443"/>
            <p:cNvSpPr/>
            <p:nvPr/>
          </p:nvSpPr>
          <p:spPr>
            <a:xfrm>
              <a:off x="4061302" y="1753266"/>
              <a:ext cx="6045" cy="6287"/>
            </a:xfrm>
            <a:custGeom>
              <a:avLst/>
              <a:gdLst/>
              <a:ahLst/>
              <a:cxnLst/>
              <a:rect l="0" t="0" r="0" b="0"/>
              <a:pathLst>
                <a:path w="6045" h="6286">
                  <a:moveTo>
                    <a:pt x="6045" y="16916"/>
                  </a:moveTo>
                  <a:lnTo>
                    <a:pt x="6045" y="11341"/>
                  </a:lnTo>
                  <a:cubicBezTo>
                    <a:pt x="3378" y="11023"/>
                    <a:pt x="2946" y="12903"/>
                    <a:pt x="419" y="12725"/>
                  </a:cubicBezTo>
                  <a:cubicBezTo>
                    <a:pt x="0" y="16408"/>
                    <a:pt x="2374" y="17310"/>
                    <a:pt x="6045" y="169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3" name="Free Form 444"/>
            <p:cNvSpPr/>
            <p:nvPr/>
          </p:nvSpPr>
          <p:spPr>
            <a:xfrm>
              <a:off x="5547507" y="2945479"/>
              <a:ext cx="9830" cy="9322"/>
            </a:xfrm>
            <a:custGeom>
              <a:avLst/>
              <a:gdLst/>
              <a:ahLst/>
              <a:cxnLst/>
              <a:rect l="0" t="0" r="0" b="0"/>
              <a:pathLst>
                <a:path w="9829" h="9321">
                  <a:moveTo>
                    <a:pt x="0" y="16332"/>
                  </a:moveTo>
                  <a:cubicBezTo>
                    <a:pt x="1092" y="16649"/>
                    <a:pt x="1638" y="17513"/>
                    <a:pt x="1397" y="19138"/>
                  </a:cubicBezTo>
                  <a:cubicBezTo>
                    <a:pt x="6832" y="20345"/>
                    <a:pt x="7480" y="16789"/>
                    <a:pt x="9829" y="14947"/>
                  </a:cubicBezTo>
                  <a:cubicBezTo>
                    <a:pt x="5638" y="15316"/>
                    <a:pt x="1282" y="11023"/>
                    <a:pt x="0" y="163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4" name="Free Form 445"/>
            <p:cNvSpPr/>
            <p:nvPr/>
          </p:nvSpPr>
          <p:spPr>
            <a:xfrm>
              <a:off x="5022400" y="3595757"/>
              <a:ext cx="7810" cy="8839"/>
            </a:xfrm>
            <a:custGeom>
              <a:avLst/>
              <a:gdLst/>
              <a:ahLst/>
              <a:cxnLst/>
              <a:rect l="0" t="0" r="0" b="0"/>
              <a:pathLst>
                <a:path w="7810" h="8839">
                  <a:moveTo>
                    <a:pt x="6413" y="18465"/>
                  </a:moveTo>
                  <a:cubicBezTo>
                    <a:pt x="6299" y="16027"/>
                    <a:pt x="6730" y="14109"/>
                    <a:pt x="7810" y="12865"/>
                  </a:cubicBezTo>
                  <a:cubicBezTo>
                    <a:pt x="6184" y="11684"/>
                    <a:pt x="4063" y="11023"/>
                    <a:pt x="800" y="11468"/>
                  </a:cubicBezTo>
                  <a:cubicBezTo>
                    <a:pt x="812" y="15176"/>
                    <a:pt x="0" y="19697"/>
                    <a:pt x="3594" y="19862"/>
                  </a:cubicBezTo>
                  <a:cubicBezTo>
                    <a:pt x="3924" y="18757"/>
                    <a:pt x="4775" y="18237"/>
                    <a:pt x="6413" y="1846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5" name="Free Form 446"/>
            <p:cNvSpPr/>
            <p:nvPr/>
          </p:nvSpPr>
          <p:spPr>
            <a:xfrm>
              <a:off x="4874191" y="5214639"/>
              <a:ext cx="10897" cy="9080"/>
            </a:xfrm>
            <a:custGeom>
              <a:avLst/>
              <a:gdLst/>
              <a:ahLst/>
              <a:cxnLst/>
              <a:rect l="0" t="0" r="0" b="0"/>
              <a:pathLst>
                <a:path w="10896" h="9080">
                  <a:moveTo>
                    <a:pt x="0" y="17284"/>
                  </a:moveTo>
                  <a:cubicBezTo>
                    <a:pt x="1739" y="19291"/>
                    <a:pt x="4838" y="19926"/>
                    <a:pt x="8432" y="20104"/>
                  </a:cubicBezTo>
                  <a:cubicBezTo>
                    <a:pt x="10896" y="12369"/>
                    <a:pt x="152" y="11023"/>
                    <a:pt x="0" y="172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6" name="Free Form 447"/>
            <p:cNvSpPr/>
            <p:nvPr/>
          </p:nvSpPr>
          <p:spPr>
            <a:xfrm>
              <a:off x="7079140" y="2210136"/>
              <a:ext cx="10388" cy="10122"/>
            </a:xfrm>
            <a:custGeom>
              <a:avLst/>
              <a:gdLst/>
              <a:ahLst/>
              <a:cxnLst/>
              <a:rect l="0" t="0" r="0" b="0"/>
              <a:pathLst>
                <a:path w="10388" h="10121">
                  <a:moveTo>
                    <a:pt x="3340" y="14071"/>
                  </a:moveTo>
                  <a:cubicBezTo>
                    <a:pt x="0" y="11023"/>
                    <a:pt x="6223" y="14757"/>
                    <a:pt x="8978" y="14071"/>
                  </a:cubicBezTo>
                  <a:cubicBezTo>
                    <a:pt x="8851" y="16040"/>
                    <a:pt x="8750" y="18034"/>
                    <a:pt x="10388" y="18262"/>
                  </a:cubicBezTo>
                  <a:cubicBezTo>
                    <a:pt x="9169" y="21145"/>
                    <a:pt x="5181" y="15189"/>
                    <a:pt x="3340" y="140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7" name="Free Form 448"/>
            <p:cNvSpPr/>
            <p:nvPr/>
          </p:nvSpPr>
          <p:spPr>
            <a:xfrm>
              <a:off x="4907490" y="3635698"/>
              <a:ext cx="8878" cy="6604"/>
            </a:xfrm>
            <a:custGeom>
              <a:avLst/>
              <a:gdLst/>
              <a:ahLst/>
              <a:cxnLst/>
              <a:rect l="0" t="0" r="0" b="0"/>
              <a:pathLst>
                <a:path w="8877" h="6604">
                  <a:moveTo>
                    <a:pt x="8877" y="12039"/>
                  </a:moveTo>
                  <a:cubicBezTo>
                    <a:pt x="4584" y="11023"/>
                    <a:pt x="3759" y="13474"/>
                    <a:pt x="444" y="13449"/>
                  </a:cubicBezTo>
                  <a:cubicBezTo>
                    <a:pt x="0" y="17119"/>
                    <a:pt x="3365" y="17043"/>
                    <a:pt x="6070" y="17627"/>
                  </a:cubicBezTo>
                  <a:cubicBezTo>
                    <a:pt x="4445" y="13246"/>
                    <a:pt x="8267" y="14236"/>
                    <a:pt x="8877" y="120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8" name="Free Form 449"/>
            <p:cNvSpPr/>
            <p:nvPr/>
          </p:nvSpPr>
          <p:spPr>
            <a:xfrm>
              <a:off x="5062240" y="3610171"/>
              <a:ext cx="11557" cy="11176"/>
            </a:xfrm>
            <a:custGeom>
              <a:avLst/>
              <a:gdLst/>
              <a:ahLst/>
              <a:cxnLst/>
              <a:rect l="0" t="0" r="0" b="0"/>
              <a:pathLst>
                <a:path w="11557" h="11175">
                  <a:moveTo>
                    <a:pt x="3124" y="22199"/>
                  </a:moveTo>
                  <a:cubicBezTo>
                    <a:pt x="6858" y="19392"/>
                    <a:pt x="8864" y="14871"/>
                    <a:pt x="11557" y="11023"/>
                  </a:cubicBezTo>
                  <a:cubicBezTo>
                    <a:pt x="8331" y="13449"/>
                    <a:pt x="0" y="18084"/>
                    <a:pt x="3124"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9" name="Free Form 450"/>
            <p:cNvSpPr/>
            <p:nvPr/>
          </p:nvSpPr>
          <p:spPr>
            <a:xfrm>
              <a:off x="4134822" y="2055247"/>
              <a:ext cx="12650" cy="7048"/>
            </a:xfrm>
            <a:custGeom>
              <a:avLst/>
              <a:gdLst/>
              <a:ahLst/>
              <a:cxnLst/>
              <a:rect l="0" t="0" r="0" b="0"/>
              <a:pathLst>
                <a:path w="12649" h="7048">
                  <a:moveTo>
                    <a:pt x="12649" y="11099"/>
                  </a:moveTo>
                  <a:cubicBezTo>
                    <a:pt x="11531" y="16497"/>
                    <a:pt x="4787" y="16332"/>
                    <a:pt x="0" y="18072"/>
                  </a:cubicBezTo>
                  <a:cubicBezTo>
                    <a:pt x="1358" y="12915"/>
                    <a:pt x="5994" y="11023"/>
                    <a:pt x="12649" y="110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0" name="Line 451"/>
            <p:cNvSpPr/>
            <p:nvPr/>
          </p:nvSpPr>
          <p:spPr>
            <a:xfrm>
              <a:off x="4893050" y="1590579"/>
              <a:ext cx="9500" cy="0"/>
            </a:xfrm>
            <a:prstGeom prst="line">
              <a:avLst/>
            </a:prstGeom>
            <a:noFill/>
            <a:ln w="6477" cmpd="sng">
              <a:noFill/>
              <a:prstDash val="solid"/>
            </a:ln>
          </p:spPr>
          <p:txBody>
            <a:bodyPr wrap="square" anchor="ctr">
              <a:spAutoFit/>
            </a:bodyPr>
            <a:lstStyle/>
            <a:p>
              <a:pPr algn="ctr"/>
              <a:endParaRPr lang="en-US"/>
            </a:p>
          </p:txBody>
        </p:sp>
        <p:sp>
          <p:nvSpPr>
            <p:cNvPr id="471" name="Free Form 452"/>
            <p:cNvSpPr/>
            <p:nvPr/>
          </p:nvSpPr>
          <p:spPr>
            <a:xfrm>
              <a:off x="6575051" y="6368776"/>
              <a:ext cx="7023" cy="6058"/>
            </a:xfrm>
            <a:custGeom>
              <a:avLst/>
              <a:gdLst/>
              <a:ahLst/>
              <a:cxnLst/>
              <a:rect l="0" t="0" r="0" b="0"/>
              <a:pathLst>
                <a:path w="7023" h="6057">
                  <a:moveTo>
                    <a:pt x="7023" y="11493"/>
                  </a:moveTo>
                  <a:cubicBezTo>
                    <a:pt x="3771" y="11023"/>
                    <a:pt x="1638" y="11722"/>
                    <a:pt x="0" y="12877"/>
                  </a:cubicBezTo>
                  <a:lnTo>
                    <a:pt x="0" y="17081"/>
                  </a:lnTo>
                  <a:cubicBezTo>
                    <a:pt x="4191" y="17056"/>
                    <a:pt x="5905" y="14554"/>
                    <a:pt x="7023" y="114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2" name="Free Form 453"/>
            <p:cNvSpPr/>
            <p:nvPr/>
          </p:nvSpPr>
          <p:spPr>
            <a:xfrm>
              <a:off x="4767359" y="3448881"/>
              <a:ext cx="9855" cy="9233"/>
            </a:xfrm>
            <a:custGeom>
              <a:avLst/>
              <a:gdLst/>
              <a:ahLst/>
              <a:cxnLst/>
              <a:rect l="0" t="0" r="0" b="0"/>
              <a:pathLst>
                <a:path w="9855" h="9232">
                  <a:moveTo>
                    <a:pt x="9855" y="15849"/>
                  </a:moveTo>
                  <a:cubicBezTo>
                    <a:pt x="9601" y="20256"/>
                    <a:pt x="4267" y="19634"/>
                    <a:pt x="0" y="20040"/>
                  </a:cubicBezTo>
                  <a:cubicBezTo>
                    <a:pt x="2082" y="18288"/>
                    <a:pt x="5803" y="11023"/>
                    <a:pt x="9855" y="158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3" name="Free Form 454"/>
            <p:cNvSpPr/>
            <p:nvPr/>
          </p:nvSpPr>
          <p:spPr>
            <a:xfrm>
              <a:off x="7020072" y="2338635"/>
              <a:ext cx="12382" cy="7531"/>
            </a:xfrm>
            <a:custGeom>
              <a:avLst/>
              <a:gdLst/>
              <a:ahLst/>
              <a:cxnLst/>
              <a:rect l="0" t="0" r="0" b="0"/>
              <a:pathLst>
                <a:path w="12382" h="7531">
                  <a:moveTo>
                    <a:pt x="10388" y="14109"/>
                  </a:moveTo>
                  <a:cubicBezTo>
                    <a:pt x="10388" y="11963"/>
                    <a:pt x="0" y="11023"/>
                    <a:pt x="1981" y="15494"/>
                  </a:cubicBezTo>
                  <a:cubicBezTo>
                    <a:pt x="2006" y="17627"/>
                    <a:pt x="12382" y="18554"/>
                    <a:pt x="10388" y="141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4" name="Free Form 455"/>
            <p:cNvSpPr/>
            <p:nvPr/>
          </p:nvSpPr>
          <p:spPr>
            <a:xfrm>
              <a:off x="4365340" y="1656759"/>
              <a:ext cx="8700" cy="7201"/>
            </a:xfrm>
            <a:custGeom>
              <a:avLst/>
              <a:gdLst/>
              <a:ahLst/>
              <a:cxnLst/>
              <a:rect l="0" t="0" r="0" b="0"/>
              <a:pathLst>
                <a:path w="8699" h="7200">
                  <a:moveTo>
                    <a:pt x="0" y="14236"/>
                  </a:moveTo>
                  <a:cubicBezTo>
                    <a:pt x="1701" y="15824"/>
                    <a:pt x="2539" y="18224"/>
                    <a:pt x="7035" y="17030"/>
                  </a:cubicBezTo>
                  <a:cubicBezTo>
                    <a:pt x="8699" y="12890"/>
                    <a:pt x="1104" y="11023"/>
                    <a:pt x="0" y="1423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5" name="Free Form 456"/>
            <p:cNvSpPr/>
            <p:nvPr/>
          </p:nvSpPr>
          <p:spPr>
            <a:xfrm>
              <a:off x="4983462" y="2685357"/>
              <a:ext cx="5994" cy="6998"/>
            </a:xfrm>
            <a:custGeom>
              <a:avLst/>
              <a:gdLst/>
              <a:ahLst/>
              <a:cxnLst/>
              <a:rect l="0" t="0" r="0" b="0"/>
              <a:pathLst>
                <a:path w="5994" h="6997">
                  <a:moveTo>
                    <a:pt x="5994" y="11023"/>
                  </a:moveTo>
                  <a:cubicBezTo>
                    <a:pt x="4432" y="13665"/>
                    <a:pt x="4013" y="17449"/>
                    <a:pt x="368" y="18021"/>
                  </a:cubicBezTo>
                  <a:cubicBezTo>
                    <a:pt x="0" y="13449"/>
                    <a:pt x="2032" y="11290"/>
                    <a:pt x="599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6" name="Free Form 457"/>
            <p:cNvSpPr/>
            <p:nvPr/>
          </p:nvSpPr>
          <p:spPr>
            <a:xfrm>
              <a:off x="5158138" y="2623889"/>
              <a:ext cx="7023" cy="5601"/>
            </a:xfrm>
            <a:custGeom>
              <a:avLst/>
              <a:gdLst/>
              <a:ahLst/>
              <a:cxnLst/>
              <a:rect l="0" t="0" r="0" b="0"/>
              <a:pathLst>
                <a:path w="7023" h="5600">
                  <a:moveTo>
                    <a:pt x="0" y="11023"/>
                  </a:moveTo>
                  <a:lnTo>
                    <a:pt x="7023" y="11023"/>
                  </a:lnTo>
                  <a:cubicBezTo>
                    <a:pt x="6464" y="14655"/>
                    <a:pt x="2654" y="15049"/>
                    <a:pt x="0" y="166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7" name="Free Form 458"/>
            <p:cNvSpPr/>
            <p:nvPr/>
          </p:nvSpPr>
          <p:spPr>
            <a:xfrm>
              <a:off x="6888805" y="2066499"/>
              <a:ext cx="12357" cy="11938"/>
            </a:xfrm>
            <a:custGeom>
              <a:avLst/>
              <a:gdLst/>
              <a:ahLst/>
              <a:cxnLst/>
              <a:rect l="0" t="0" r="0" b="0"/>
              <a:pathLst>
                <a:path w="12357" h="11938">
                  <a:moveTo>
                    <a:pt x="8140" y="11023"/>
                  </a:moveTo>
                  <a:lnTo>
                    <a:pt x="2501" y="11023"/>
                  </a:lnTo>
                  <a:cubicBezTo>
                    <a:pt x="3200" y="15417"/>
                    <a:pt x="0" y="15951"/>
                    <a:pt x="1117" y="20789"/>
                  </a:cubicBezTo>
                  <a:cubicBezTo>
                    <a:pt x="3149" y="22961"/>
                    <a:pt x="8305" y="22034"/>
                    <a:pt x="12357" y="22199"/>
                  </a:cubicBezTo>
                  <a:cubicBezTo>
                    <a:pt x="12026" y="17386"/>
                    <a:pt x="8712" y="15582"/>
                    <a:pt x="814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8" name="Free Form 459"/>
            <p:cNvSpPr/>
            <p:nvPr/>
          </p:nvSpPr>
          <p:spPr>
            <a:xfrm>
              <a:off x="6565679" y="6295129"/>
              <a:ext cx="9372" cy="6439"/>
            </a:xfrm>
            <a:custGeom>
              <a:avLst/>
              <a:gdLst/>
              <a:ahLst/>
              <a:cxnLst/>
              <a:rect l="0" t="0" r="0" b="0"/>
              <a:pathLst>
                <a:path w="9372" h="6438">
                  <a:moveTo>
                    <a:pt x="9372" y="11074"/>
                  </a:moveTo>
                  <a:cubicBezTo>
                    <a:pt x="4635" y="11023"/>
                    <a:pt x="0" y="11074"/>
                    <a:pt x="939" y="16675"/>
                  </a:cubicBezTo>
                  <a:cubicBezTo>
                    <a:pt x="6426" y="17462"/>
                    <a:pt x="5854" y="12255"/>
                    <a:pt x="9372" y="110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9" name="Free Form 460"/>
            <p:cNvSpPr/>
            <p:nvPr/>
          </p:nvSpPr>
          <p:spPr>
            <a:xfrm>
              <a:off x="7020542" y="3585038"/>
              <a:ext cx="11557" cy="9919"/>
            </a:xfrm>
            <a:custGeom>
              <a:avLst/>
              <a:gdLst/>
              <a:ahLst/>
              <a:cxnLst/>
              <a:rect l="0" t="0" r="0" b="0"/>
              <a:pathLst>
                <a:path w="11556" h="9918">
                  <a:moveTo>
                    <a:pt x="101" y="16598"/>
                  </a:moveTo>
                  <a:cubicBezTo>
                    <a:pt x="419" y="20942"/>
                    <a:pt x="7099" y="18961"/>
                    <a:pt x="11341" y="19392"/>
                  </a:cubicBezTo>
                  <a:cubicBezTo>
                    <a:pt x="11531" y="15963"/>
                    <a:pt x="11556" y="12661"/>
                    <a:pt x="9918" y="11023"/>
                  </a:cubicBezTo>
                  <a:cubicBezTo>
                    <a:pt x="5613" y="11836"/>
                    <a:pt x="0" y="11366"/>
                    <a:pt x="101" y="165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0" name="Free Form 461"/>
            <p:cNvSpPr/>
            <p:nvPr/>
          </p:nvSpPr>
          <p:spPr>
            <a:xfrm>
              <a:off x="5492249" y="2184774"/>
              <a:ext cx="7468" cy="4661"/>
            </a:xfrm>
            <a:custGeom>
              <a:avLst/>
              <a:gdLst/>
              <a:ahLst/>
              <a:cxnLst/>
              <a:rect l="0" t="0" r="0" b="0"/>
              <a:pathLst>
                <a:path w="7467" h="4660">
                  <a:moveTo>
                    <a:pt x="431" y="11493"/>
                  </a:moveTo>
                  <a:cubicBezTo>
                    <a:pt x="0" y="15176"/>
                    <a:pt x="3365" y="15100"/>
                    <a:pt x="6057" y="15684"/>
                  </a:cubicBezTo>
                  <a:cubicBezTo>
                    <a:pt x="7467" y="11023"/>
                    <a:pt x="4102" y="11087"/>
                    <a:pt x="431" y="114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1" name="Free Form 462"/>
            <p:cNvSpPr/>
            <p:nvPr/>
          </p:nvSpPr>
          <p:spPr>
            <a:xfrm>
              <a:off x="6926460" y="6463798"/>
              <a:ext cx="8433" cy="7480"/>
            </a:xfrm>
            <a:custGeom>
              <a:avLst/>
              <a:gdLst/>
              <a:ahLst/>
              <a:cxnLst/>
              <a:rect l="0" t="0" r="0" b="0"/>
              <a:pathLst>
                <a:path w="8432" h="7480">
                  <a:moveTo>
                    <a:pt x="8432" y="11480"/>
                  </a:moveTo>
                  <a:cubicBezTo>
                    <a:pt x="2857" y="11023"/>
                    <a:pt x="1739" y="15062"/>
                    <a:pt x="0" y="18427"/>
                  </a:cubicBezTo>
                  <a:cubicBezTo>
                    <a:pt x="5232" y="18503"/>
                    <a:pt x="5041" y="13195"/>
                    <a:pt x="8432" y="114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2" name="Free Form 463"/>
            <p:cNvSpPr/>
            <p:nvPr/>
          </p:nvSpPr>
          <p:spPr>
            <a:xfrm>
              <a:off x="5373212" y="3478244"/>
              <a:ext cx="12637" cy="12217"/>
            </a:xfrm>
            <a:custGeom>
              <a:avLst/>
              <a:gdLst/>
              <a:ahLst/>
              <a:cxnLst/>
              <a:rect l="0" t="0" r="0" b="0"/>
              <a:pathLst>
                <a:path w="12636" h="12217">
                  <a:moveTo>
                    <a:pt x="12636" y="11645"/>
                  </a:moveTo>
                  <a:cubicBezTo>
                    <a:pt x="12598" y="18135"/>
                    <a:pt x="6476" y="18567"/>
                    <a:pt x="4190" y="22809"/>
                  </a:cubicBezTo>
                  <a:cubicBezTo>
                    <a:pt x="495" y="23241"/>
                    <a:pt x="584" y="19900"/>
                    <a:pt x="0" y="17221"/>
                  </a:cubicBezTo>
                  <a:cubicBezTo>
                    <a:pt x="6032" y="17170"/>
                    <a:pt x="5930" y="11023"/>
                    <a:pt x="12636" y="116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3" name="Free Form 464"/>
            <p:cNvSpPr/>
            <p:nvPr/>
          </p:nvSpPr>
          <p:spPr>
            <a:xfrm>
              <a:off x="6807004" y="1790655"/>
              <a:ext cx="11239" cy="11811"/>
            </a:xfrm>
            <a:custGeom>
              <a:avLst/>
              <a:gdLst/>
              <a:ahLst/>
              <a:cxnLst/>
              <a:rect l="0" t="0" r="0" b="0"/>
              <a:pathLst>
                <a:path w="11239" h="11811">
                  <a:moveTo>
                    <a:pt x="0" y="14452"/>
                  </a:moveTo>
                  <a:cubicBezTo>
                    <a:pt x="4406" y="16560"/>
                    <a:pt x="4952" y="22529"/>
                    <a:pt x="11239" y="22834"/>
                  </a:cubicBezTo>
                  <a:cubicBezTo>
                    <a:pt x="9105" y="19291"/>
                    <a:pt x="4432" y="11023"/>
                    <a:pt x="0" y="144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4" name="Free Form 465"/>
            <p:cNvSpPr/>
            <p:nvPr/>
          </p:nvSpPr>
          <p:spPr>
            <a:xfrm>
              <a:off x="6701556" y="1502111"/>
              <a:ext cx="9284" cy="9779"/>
            </a:xfrm>
            <a:custGeom>
              <a:avLst/>
              <a:gdLst/>
              <a:ahLst/>
              <a:cxnLst/>
              <a:rect l="0" t="0" r="0" b="0"/>
              <a:pathLst>
                <a:path w="9283" h="9778">
                  <a:moveTo>
                    <a:pt x="8432" y="20802"/>
                  </a:moveTo>
                  <a:cubicBezTo>
                    <a:pt x="9283" y="14833"/>
                    <a:pt x="5384" y="13589"/>
                    <a:pt x="2806" y="11023"/>
                  </a:cubicBezTo>
                  <a:cubicBezTo>
                    <a:pt x="2501" y="12115"/>
                    <a:pt x="1638" y="12649"/>
                    <a:pt x="0" y="12420"/>
                  </a:cubicBezTo>
                  <a:cubicBezTo>
                    <a:pt x="647" y="17373"/>
                    <a:pt x="3454" y="20167"/>
                    <a:pt x="8432"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5" name="Free Form 466"/>
            <p:cNvSpPr/>
            <p:nvPr/>
          </p:nvSpPr>
          <p:spPr>
            <a:xfrm>
              <a:off x="6890811" y="3568515"/>
              <a:ext cx="7544" cy="12319"/>
            </a:xfrm>
            <a:custGeom>
              <a:avLst/>
              <a:gdLst/>
              <a:ahLst/>
              <a:cxnLst/>
              <a:rect l="0" t="0" r="0" b="0"/>
              <a:pathLst>
                <a:path w="7543" h="12319">
                  <a:moveTo>
                    <a:pt x="495" y="12166"/>
                  </a:moveTo>
                  <a:cubicBezTo>
                    <a:pt x="774" y="17005"/>
                    <a:pt x="0" y="22898"/>
                    <a:pt x="4737" y="23342"/>
                  </a:cubicBezTo>
                  <a:cubicBezTo>
                    <a:pt x="6819" y="21247"/>
                    <a:pt x="6997" y="17208"/>
                    <a:pt x="7543" y="13563"/>
                  </a:cubicBezTo>
                  <a:cubicBezTo>
                    <a:pt x="4152" y="14135"/>
                    <a:pt x="4495" y="11023"/>
                    <a:pt x="495" y="121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6" name="Free Form 467"/>
            <p:cNvSpPr/>
            <p:nvPr/>
          </p:nvSpPr>
          <p:spPr>
            <a:xfrm>
              <a:off x="5423707" y="1885816"/>
              <a:ext cx="12294" cy="8573"/>
            </a:xfrm>
            <a:custGeom>
              <a:avLst/>
              <a:gdLst/>
              <a:ahLst/>
              <a:cxnLst/>
              <a:rect l="0" t="0" r="0" b="0"/>
              <a:pathLst>
                <a:path w="12293" h="8572">
                  <a:moveTo>
                    <a:pt x="11341" y="17094"/>
                  </a:moveTo>
                  <a:cubicBezTo>
                    <a:pt x="12293" y="11023"/>
                    <a:pt x="4825" y="13322"/>
                    <a:pt x="114" y="12890"/>
                  </a:cubicBezTo>
                  <a:cubicBezTo>
                    <a:pt x="0" y="15316"/>
                    <a:pt x="419" y="17246"/>
                    <a:pt x="1498" y="18478"/>
                  </a:cubicBezTo>
                  <a:cubicBezTo>
                    <a:pt x="6375" y="19596"/>
                    <a:pt x="6908" y="16395"/>
                    <a:pt x="11341" y="170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7" name="Free Form 468"/>
            <p:cNvSpPr/>
            <p:nvPr/>
          </p:nvSpPr>
          <p:spPr>
            <a:xfrm>
              <a:off x="4034530" y="3467106"/>
              <a:ext cx="12015" cy="11989"/>
            </a:xfrm>
            <a:custGeom>
              <a:avLst/>
              <a:gdLst/>
              <a:ahLst/>
              <a:cxnLst/>
              <a:rect l="0" t="0" r="0" b="0"/>
              <a:pathLst>
                <a:path w="12014" h="11988">
                  <a:moveTo>
                    <a:pt x="8902" y="22783"/>
                  </a:moveTo>
                  <a:cubicBezTo>
                    <a:pt x="11366" y="21501"/>
                    <a:pt x="12014" y="18415"/>
                    <a:pt x="11734" y="14389"/>
                  </a:cubicBezTo>
                  <a:cubicBezTo>
                    <a:pt x="7315" y="11023"/>
                    <a:pt x="0" y="14109"/>
                    <a:pt x="469" y="19989"/>
                  </a:cubicBezTo>
                  <a:cubicBezTo>
                    <a:pt x="6172" y="18059"/>
                    <a:pt x="4940" y="23012"/>
                    <a:pt x="8902" y="227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8" name="Free Form 469"/>
            <p:cNvSpPr/>
            <p:nvPr/>
          </p:nvSpPr>
          <p:spPr>
            <a:xfrm>
              <a:off x="4592835" y="2010619"/>
              <a:ext cx="10135" cy="7836"/>
            </a:xfrm>
            <a:custGeom>
              <a:avLst/>
              <a:gdLst/>
              <a:ahLst/>
              <a:cxnLst/>
              <a:rect l="0" t="0" r="0" b="0"/>
              <a:pathLst>
                <a:path w="10134" h="7835">
                  <a:moveTo>
                    <a:pt x="5854" y="11023"/>
                  </a:moveTo>
                  <a:cubicBezTo>
                    <a:pt x="6121" y="18859"/>
                    <a:pt x="3492" y="12560"/>
                    <a:pt x="228" y="12420"/>
                  </a:cubicBezTo>
                  <a:cubicBezTo>
                    <a:pt x="0" y="16357"/>
                    <a:pt x="4190" y="15925"/>
                    <a:pt x="5854" y="18008"/>
                  </a:cubicBezTo>
                  <a:cubicBezTo>
                    <a:pt x="5664" y="15494"/>
                    <a:pt x="7238" y="14732"/>
                    <a:pt x="10071" y="15201"/>
                  </a:cubicBezTo>
                  <a:cubicBezTo>
                    <a:pt x="10134" y="13284"/>
                    <a:pt x="9398" y="12153"/>
                    <a:pt x="866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9" name="Free Form 470"/>
            <p:cNvSpPr/>
            <p:nvPr/>
          </p:nvSpPr>
          <p:spPr>
            <a:xfrm>
              <a:off x="1922292" y="1595481"/>
              <a:ext cx="11252" cy="3455"/>
            </a:xfrm>
            <a:custGeom>
              <a:avLst/>
              <a:gdLst/>
              <a:ahLst/>
              <a:cxnLst/>
              <a:rect l="0" t="0" r="0" b="0"/>
              <a:pathLst>
                <a:path w="11252" h="3454">
                  <a:moveTo>
                    <a:pt x="11252" y="11252"/>
                  </a:moveTo>
                  <a:cubicBezTo>
                    <a:pt x="6324" y="11023"/>
                    <a:pt x="2247" y="11620"/>
                    <a:pt x="0" y="14046"/>
                  </a:cubicBezTo>
                  <a:cubicBezTo>
                    <a:pt x="4787" y="14147"/>
                    <a:pt x="9817" y="14477"/>
                    <a:pt x="11252" y="112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0" name="Free Form 471"/>
            <p:cNvSpPr/>
            <p:nvPr/>
          </p:nvSpPr>
          <p:spPr>
            <a:xfrm>
              <a:off x="6636468" y="6484600"/>
              <a:ext cx="9817" cy="10249"/>
            </a:xfrm>
            <a:custGeom>
              <a:avLst/>
              <a:gdLst/>
              <a:ahLst/>
              <a:cxnLst/>
              <a:rect l="0" t="0" r="0" b="0"/>
              <a:pathLst>
                <a:path w="9817" h="10248">
                  <a:moveTo>
                    <a:pt x="419" y="18592"/>
                  </a:moveTo>
                  <a:cubicBezTo>
                    <a:pt x="5486" y="21272"/>
                    <a:pt x="9817" y="18669"/>
                    <a:pt x="8851" y="11620"/>
                  </a:cubicBezTo>
                  <a:cubicBezTo>
                    <a:pt x="3124" y="11023"/>
                    <a:pt x="0" y="13017"/>
                    <a:pt x="419" y="185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1" name="Free Form 472"/>
            <p:cNvSpPr/>
            <p:nvPr/>
          </p:nvSpPr>
          <p:spPr>
            <a:xfrm>
              <a:off x="5271993" y="1773320"/>
              <a:ext cx="9843" cy="4229"/>
            </a:xfrm>
            <a:custGeom>
              <a:avLst/>
              <a:gdLst/>
              <a:ahLst/>
              <a:cxnLst/>
              <a:rect l="0" t="0" r="0" b="0"/>
              <a:pathLst>
                <a:path w="9842" h="4229">
                  <a:moveTo>
                    <a:pt x="0" y="15024"/>
                  </a:moveTo>
                  <a:cubicBezTo>
                    <a:pt x="4444" y="15252"/>
                    <a:pt x="8496" y="15074"/>
                    <a:pt x="9842" y="12242"/>
                  </a:cubicBezTo>
                  <a:cubicBezTo>
                    <a:pt x="5867" y="12471"/>
                    <a:pt x="190" y="11023"/>
                    <a:pt x="0" y="150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2" name="Free Form 473"/>
            <p:cNvSpPr/>
            <p:nvPr/>
          </p:nvSpPr>
          <p:spPr>
            <a:xfrm>
              <a:off x="3901041" y="3469074"/>
              <a:ext cx="10503" cy="11367"/>
            </a:xfrm>
            <a:custGeom>
              <a:avLst/>
              <a:gdLst/>
              <a:ahLst/>
              <a:cxnLst/>
              <a:rect l="0" t="0" r="0" b="0"/>
              <a:pathLst>
                <a:path w="10502" h="11366">
                  <a:moveTo>
                    <a:pt x="7467" y="22199"/>
                  </a:moveTo>
                  <a:cubicBezTo>
                    <a:pt x="9893" y="19964"/>
                    <a:pt x="10502" y="15913"/>
                    <a:pt x="10261" y="11023"/>
                  </a:cubicBezTo>
                  <a:lnTo>
                    <a:pt x="6045" y="11023"/>
                  </a:lnTo>
                  <a:cubicBezTo>
                    <a:pt x="4787" y="14097"/>
                    <a:pt x="0" y="22390"/>
                    <a:pt x="7467"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3" name="Free Form 474"/>
            <p:cNvSpPr/>
            <p:nvPr/>
          </p:nvSpPr>
          <p:spPr>
            <a:xfrm>
              <a:off x="4349871" y="1591087"/>
              <a:ext cx="7938" cy="6020"/>
            </a:xfrm>
            <a:custGeom>
              <a:avLst/>
              <a:gdLst/>
              <a:ahLst/>
              <a:cxnLst/>
              <a:rect l="0" t="0" r="0" b="0"/>
              <a:pathLst>
                <a:path w="7937" h="6019">
                  <a:moveTo>
                    <a:pt x="7035" y="11455"/>
                  </a:moveTo>
                  <a:cubicBezTo>
                    <a:pt x="3771" y="11023"/>
                    <a:pt x="1638" y="11684"/>
                    <a:pt x="0" y="12852"/>
                  </a:cubicBezTo>
                  <a:lnTo>
                    <a:pt x="0" y="17043"/>
                  </a:lnTo>
                  <a:cubicBezTo>
                    <a:pt x="4114" y="16941"/>
                    <a:pt x="7937" y="16535"/>
                    <a:pt x="7035"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4" name="Free Form 475"/>
            <p:cNvSpPr/>
            <p:nvPr/>
          </p:nvSpPr>
          <p:spPr>
            <a:xfrm>
              <a:off x="2209045" y="2612485"/>
              <a:ext cx="5868" cy="7226"/>
            </a:xfrm>
            <a:custGeom>
              <a:avLst/>
              <a:gdLst/>
              <a:ahLst/>
              <a:cxnLst/>
              <a:rect l="0" t="0" r="0" b="0"/>
              <a:pathLst>
                <a:path w="5867" h="7226">
                  <a:moveTo>
                    <a:pt x="2806" y="11264"/>
                  </a:moveTo>
                  <a:cubicBezTo>
                    <a:pt x="2501" y="12344"/>
                    <a:pt x="1638" y="12890"/>
                    <a:pt x="0" y="12661"/>
                  </a:cubicBezTo>
                  <a:lnTo>
                    <a:pt x="0" y="16840"/>
                  </a:lnTo>
                  <a:cubicBezTo>
                    <a:pt x="1943" y="16802"/>
                    <a:pt x="3086" y="17513"/>
                    <a:pt x="4216" y="18249"/>
                  </a:cubicBezTo>
                  <a:cubicBezTo>
                    <a:pt x="3454" y="16217"/>
                    <a:pt x="5867" y="11023"/>
                    <a:pt x="2806" y="1126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5" name="Free Form 476"/>
            <p:cNvSpPr/>
            <p:nvPr/>
          </p:nvSpPr>
          <p:spPr>
            <a:xfrm>
              <a:off x="5799983" y="5476563"/>
              <a:ext cx="11214" cy="10808"/>
            </a:xfrm>
            <a:custGeom>
              <a:avLst/>
              <a:gdLst/>
              <a:ahLst/>
              <a:cxnLst/>
              <a:rect l="0" t="0" r="0" b="0"/>
              <a:pathLst>
                <a:path w="11214" h="10807">
                  <a:moveTo>
                    <a:pt x="10388" y="20815"/>
                  </a:moveTo>
                  <a:cubicBezTo>
                    <a:pt x="11214" y="14859"/>
                    <a:pt x="9004" y="11912"/>
                    <a:pt x="4762" y="11023"/>
                  </a:cubicBezTo>
                  <a:cubicBezTo>
                    <a:pt x="5003" y="14986"/>
                    <a:pt x="0" y="13741"/>
                    <a:pt x="1955" y="19380"/>
                  </a:cubicBezTo>
                  <a:cubicBezTo>
                    <a:pt x="5257" y="19354"/>
                    <a:pt x="6096" y="21831"/>
                    <a:pt x="10388" y="208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6" name="Free Form 477"/>
            <p:cNvSpPr/>
            <p:nvPr/>
          </p:nvSpPr>
          <p:spPr>
            <a:xfrm>
              <a:off x="2195380" y="2685357"/>
              <a:ext cx="8382" cy="9856"/>
            </a:xfrm>
            <a:custGeom>
              <a:avLst/>
              <a:gdLst/>
              <a:ahLst/>
              <a:cxnLst/>
              <a:rect l="0" t="0" r="0" b="0"/>
              <a:pathLst>
                <a:path w="8382" h="9855">
                  <a:moveTo>
                    <a:pt x="6642" y="11023"/>
                  </a:moveTo>
                  <a:lnTo>
                    <a:pt x="2438" y="11023"/>
                  </a:lnTo>
                  <a:cubicBezTo>
                    <a:pt x="2451" y="14325"/>
                    <a:pt x="0" y="15138"/>
                    <a:pt x="1016" y="19418"/>
                  </a:cubicBezTo>
                  <a:cubicBezTo>
                    <a:pt x="7200" y="20878"/>
                    <a:pt x="8382" y="13182"/>
                    <a:pt x="664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7" name="Free Form 478"/>
            <p:cNvSpPr/>
            <p:nvPr/>
          </p:nvSpPr>
          <p:spPr>
            <a:xfrm>
              <a:off x="6683281" y="1477943"/>
              <a:ext cx="7607" cy="9004"/>
            </a:xfrm>
            <a:custGeom>
              <a:avLst/>
              <a:gdLst/>
              <a:ahLst/>
              <a:cxnLst/>
              <a:rect l="0" t="0" r="0" b="0"/>
              <a:pathLst>
                <a:path w="7607" h="9004">
                  <a:moveTo>
                    <a:pt x="0" y="11455"/>
                  </a:moveTo>
                  <a:cubicBezTo>
                    <a:pt x="787" y="15786"/>
                    <a:pt x="1676" y="20027"/>
                    <a:pt x="7035" y="19824"/>
                  </a:cubicBezTo>
                  <a:cubicBezTo>
                    <a:pt x="7607" y="14135"/>
                    <a:pt x="5600" y="11023"/>
                    <a:pt x="0"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8" name="Free Form 479"/>
            <p:cNvSpPr/>
            <p:nvPr/>
          </p:nvSpPr>
          <p:spPr>
            <a:xfrm>
              <a:off x="2197425" y="2513298"/>
              <a:ext cx="11798" cy="7823"/>
            </a:xfrm>
            <a:custGeom>
              <a:avLst/>
              <a:gdLst/>
              <a:ahLst/>
              <a:cxnLst/>
              <a:rect l="0" t="0" r="0" b="0"/>
              <a:pathLst>
                <a:path w="11798" h="7823">
                  <a:moveTo>
                    <a:pt x="10223" y="14071"/>
                  </a:moveTo>
                  <a:cubicBezTo>
                    <a:pt x="10464" y="11023"/>
                    <a:pt x="5232" y="13411"/>
                    <a:pt x="3200" y="12649"/>
                  </a:cubicBezTo>
                  <a:cubicBezTo>
                    <a:pt x="0" y="18199"/>
                    <a:pt x="11798" y="18846"/>
                    <a:pt x="10223" y="140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9" name="Free Form 480"/>
            <p:cNvSpPr/>
            <p:nvPr/>
          </p:nvSpPr>
          <p:spPr>
            <a:xfrm>
              <a:off x="5292923" y="1792052"/>
              <a:ext cx="8077" cy="8293"/>
            </a:xfrm>
            <a:custGeom>
              <a:avLst/>
              <a:gdLst/>
              <a:ahLst/>
              <a:cxnLst/>
              <a:rect l="0" t="0" r="0" b="0"/>
              <a:pathLst>
                <a:path w="8077" h="8293">
                  <a:moveTo>
                    <a:pt x="5778" y="11658"/>
                  </a:moveTo>
                  <a:cubicBezTo>
                    <a:pt x="3771" y="11823"/>
                    <a:pt x="0" y="19316"/>
                    <a:pt x="5778" y="18643"/>
                  </a:cubicBezTo>
                  <a:cubicBezTo>
                    <a:pt x="8077" y="19265"/>
                    <a:pt x="8077" y="11023"/>
                    <a:pt x="5778" y="116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0" name="Free Form 481"/>
            <p:cNvSpPr/>
            <p:nvPr/>
          </p:nvSpPr>
          <p:spPr>
            <a:xfrm>
              <a:off x="5114551" y="2301195"/>
              <a:ext cx="5461" cy="5588"/>
            </a:xfrm>
            <a:custGeom>
              <a:avLst/>
              <a:gdLst/>
              <a:ahLst/>
              <a:cxnLst/>
              <a:rect l="0" t="0" r="0" b="0"/>
              <a:pathLst>
                <a:path w="5461" h="5588">
                  <a:moveTo>
                    <a:pt x="0" y="11023"/>
                  </a:moveTo>
                  <a:lnTo>
                    <a:pt x="0" y="16611"/>
                  </a:lnTo>
                  <a:lnTo>
                    <a:pt x="4216" y="16611"/>
                  </a:lnTo>
                  <a:cubicBezTo>
                    <a:pt x="5461" y="12128"/>
                    <a:pt x="2057" y="12230"/>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1" name="Free Form 482"/>
            <p:cNvSpPr/>
            <p:nvPr/>
          </p:nvSpPr>
          <p:spPr>
            <a:xfrm>
              <a:off x="2308854" y="2155894"/>
              <a:ext cx="5627" cy="4204"/>
            </a:xfrm>
            <a:custGeom>
              <a:avLst/>
              <a:gdLst/>
              <a:ahLst/>
              <a:cxnLst/>
              <a:rect l="0" t="0" r="0" b="0"/>
              <a:pathLst>
                <a:path w="5626" h="4203">
                  <a:moveTo>
                    <a:pt x="5626" y="11023"/>
                  </a:moveTo>
                  <a:lnTo>
                    <a:pt x="0" y="11023"/>
                  </a:lnTo>
                  <a:lnTo>
                    <a:pt x="0" y="15227"/>
                  </a:lnTo>
                  <a:lnTo>
                    <a:pt x="4216" y="15227"/>
                  </a:lnTo>
                  <a:cubicBezTo>
                    <a:pt x="4152" y="13309"/>
                    <a:pt x="4876" y="12153"/>
                    <a:pt x="562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2" name="Free Form 483"/>
            <p:cNvSpPr/>
            <p:nvPr/>
          </p:nvSpPr>
          <p:spPr>
            <a:xfrm>
              <a:off x="2299012" y="2162117"/>
              <a:ext cx="12001" cy="7112"/>
            </a:xfrm>
            <a:custGeom>
              <a:avLst/>
              <a:gdLst/>
              <a:ahLst/>
              <a:cxnLst/>
              <a:rect l="0" t="0" r="0" b="0"/>
              <a:pathLst>
                <a:path w="12001" h="7112">
                  <a:moveTo>
                    <a:pt x="0" y="17386"/>
                  </a:moveTo>
                  <a:cubicBezTo>
                    <a:pt x="3289" y="15049"/>
                    <a:pt x="12001" y="18135"/>
                    <a:pt x="11252" y="11798"/>
                  </a:cubicBezTo>
                  <a:cubicBezTo>
                    <a:pt x="4851" y="11023"/>
                    <a:pt x="774" y="12560"/>
                    <a:pt x="0" y="173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3" name="Free Form 484"/>
            <p:cNvSpPr/>
            <p:nvPr/>
          </p:nvSpPr>
          <p:spPr>
            <a:xfrm>
              <a:off x="3646863" y="5428481"/>
              <a:ext cx="7214" cy="8166"/>
            </a:xfrm>
            <a:custGeom>
              <a:avLst/>
              <a:gdLst/>
              <a:ahLst/>
              <a:cxnLst/>
              <a:rect l="0" t="0" r="0" b="0"/>
              <a:pathLst>
                <a:path w="7213" h="8166">
                  <a:moveTo>
                    <a:pt x="1587" y="11620"/>
                  </a:moveTo>
                  <a:cubicBezTo>
                    <a:pt x="1917" y="14224"/>
                    <a:pt x="0" y="14681"/>
                    <a:pt x="177" y="17208"/>
                  </a:cubicBezTo>
                  <a:cubicBezTo>
                    <a:pt x="2095" y="17614"/>
                    <a:pt x="2870" y="19189"/>
                    <a:pt x="5803" y="18580"/>
                  </a:cubicBezTo>
                  <a:cubicBezTo>
                    <a:pt x="5689" y="16154"/>
                    <a:pt x="6121" y="14224"/>
                    <a:pt x="7213" y="12992"/>
                  </a:cubicBezTo>
                  <a:cubicBezTo>
                    <a:pt x="5308" y="12547"/>
                    <a:pt x="4533" y="11023"/>
                    <a:pt x="1587" y="116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4" name="Free Form 485"/>
            <p:cNvSpPr/>
            <p:nvPr/>
          </p:nvSpPr>
          <p:spPr>
            <a:xfrm>
              <a:off x="2220297" y="2564961"/>
              <a:ext cx="8433" cy="8636"/>
            </a:xfrm>
            <a:custGeom>
              <a:avLst/>
              <a:gdLst/>
              <a:ahLst/>
              <a:cxnLst/>
              <a:rect l="0" t="0" r="0" b="0"/>
              <a:pathLst>
                <a:path w="8432" h="8636">
                  <a:moveTo>
                    <a:pt x="8432" y="11277"/>
                  </a:moveTo>
                  <a:cubicBezTo>
                    <a:pt x="2552" y="11023"/>
                    <a:pt x="2501" y="16560"/>
                    <a:pt x="0" y="19659"/>
                  </a:cubicBezTo>
                  <a:cubicBezTo>
                    <a:pt x="4978" y="19037"/>
                    <a:pt x="7797" y="16230"/>
                    <a:pt x="8432" y="112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5" name="Free Form 486"/>
            <p:cNvSpPr/>
            <p:nvPr/>
          </p:nvSpPr>
          <p:spPr>
            <a:xfrm>
              <a:off x="2230127" y="2562421"/>
              <a:ext cx="7430" cy="10287"/>
            </a:xfrm>
            <a:custGeom>
              <a:avLst/>
              <a:gdLst/>
              <a:ahLst/>
              <a:cxnLst/>
              <a:rect l="0" t="0" r="0" b="0"/>
              <a:pathLst>
                <a:path w="7429" h="10287">
                  <a:moveTo>
                    <a:pt x="4216" y="11023"/>
                  </a:moveTo>
                  <a:cubicBezTo>
                    <a:pt x="1828" y="12827"/>
                    <a:pt x="419" y="15621"/>
                    <a:pt x="0" y="19405"/>
                  </a:cubicBezTo>
                  <a:cubicBezTo>
                    <a:pt x="5295" y="21310"/>
                    <a:pt x="7429" y="12966"/>
                    <a:pt x="421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6" name="Free Form 487"/>
            <p:cNvSpPr/>
            <p:nvPr/>
          </p:nvSpPr>
          <p:spPr>
            <a:xfrm>
              <a:off x="2206645" y="2684367"/>
              <a:ext cx="9030" cy="8979"/>
            </a:xfrm>
            <a:custGeom>
              <a:avLst/>
              <a:gdLst/>
              <a:ahLst/>
              <a:cxnLst/>
              <a:rect l="0" t="0" r="0" b="0"/>
              <a:pathLst>
                <a:path w="9029" h="8978">
                  <a:moveTo>
                    <a:pt x="1003" y="19011"/>
                  </a:moveTo>
                  <a:cubicBezTo>
                    <a:pt x="6680" y="20002"/>
                    <a:pt x="9029" y="17665"/>
                    <a:pt x="8026" y="12014"/>
                  </a:cubicBezTo>
                  <a:cubicBezTo>
                    <a:pt x="2336" y="11023"/>
                    <a:pt x="0" y="13360"/>
                    <a:pt x="1003" y="190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7" name="Free Form 488"/>
            <p:cNvSpPr/>
            <p:nvPr/>
          </p:nvSpPr>
          <p:spPr>
            <a:xfrm>
              <a:off x="5108950" y="2306135"/>
              <a:ext cx="6274" cy="6236"/>
            </a:xfrm>
            <a:custGeom>
              <a:avLst/>
              <a:gdLst/>
              <a:ahLst/>
              <a:cxnLst/>
              <a:rect l="0" t="0" r="0" b="0"/>
              <a:pathLst>
                <a:path w="6273" h="6235">
                  <a:moveTo>
                    <a:pt x="0" y="11671"/>
                  </a:moveTo>
                  <a:lnTo>
                    <a:pt x="0" y="17259"/>
                  </a:lnTo>
                  <a:lnTo>
                    <a:pt x="5600" y="17259"/>
                  </a:lnTo>
                  <a:cubicBezTo>
                    <a:pt x="6273" y="12877"/>
                    <a:pt x="4381" y="11023"/>
                    <a:pt x="0" y="116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8" name="Free Form 489"/>
            <p:cNvSpPr/>
            <p:nvPr/>
          </p:nvSpPr>
          <p:spPr>
            <a:xfrm>
              <a:off x="2042535" y="1685118"/>
              <a:ext cx="8865" cy="11176"/>
            </a:xfrm>
            <a:custGeom>
              <a:avLst/>
              <a:gdLst/>
              <a:ahLst/>
              <a:cxnLst/>
              <a:rect l="0" t="0" r="0" b="0"/>
              <a:pathLst>
                <a:path w="8864" h="11175">
                  <a:moveTo>
                    <a:pt x="4864" y="22199"/>
                  </a:moveTo>
                  <a:cubicBezTo>
                    <a:pt x="6705" y="19659"/>
                    <a:pt x="8864" y="13766"/>
                    <a:pt x="6273" y="11023"/>
                  </a:cubicBezTo>
                  <a:lnTo>
                    <a:pt x="2057" y="11023"/>
                  </a:lnTo>
                  <a:cubicBezTo>
                    <a:pt x="0" y="13474"/>
                    <a:pt x="584" y="21780"/>
                    <a:pt x="4864"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9" name="Free Form 490"/>
            <p:cNvSpPr/>
            <p:nvPr/>
          </p:nvSpPr>
          <p:spPr>
            <a:xfrm>
              <a:off x="2149774" y="2540095"/>
              <a:ext cx="7061" cy="7201"/>
            </a:xfrm>
            <a:custGeom>
              <a:avLst/>
              <a:gdLst/>
              <a:ahLst/>
              <a:cxnLst/>
              <a:rect l="0" t="0" r="0" b="0"/>
              <a:pathLst>
                <a:path w="7061" h="7200">
                  <a:moveTo>
                    <a:pt x="3047" y="17983"/>
                  </a:moveTo>
                  <a:cubicBezTo>
                    <a:pt x="0" y="18224"/>
                    <a:pt x="2412" y="13030"/>
                    <a:pt x="1650" y="11023"/>
                  </a:cubicBezTo>
                  <a:lnTo>
                    <a:pt x="5867" y="11023"/>
                  </a:lnTo>
                  <a:cubicBezTo>
                    <a:pt x="7061" y="15468"/>
                    <a:pt x="4635" y="16306"/>
                    <a:pt x="3047" y="179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0" name="Free Form 491"/>
            <p:cNvSpPr/>
            <p:nvPr/>
          </p:nvSpPr>
          <p:spPr>
            <a:xfrm>
              <a:off x="3457277" y="4523225"/>
              <a:ext cx="8446" cy="10084"/>
            </a:xfrm>
            <a:custGeom>
              <a:avLst/>
              <a:gdLst/>
              <a:ahLst/>
              <a:cxnLst/>
              <a:rect l="0" t="0" r="0" b="0"/>
              <a:pathLst>
                <a:path w="8445" h="10083">
                  <a:moveTo>
                    <a:pt x="0" y="13030"/>
                  </a:moveTo>
                  <a:lnTo>
                    <a:pt x="0" y="18592"/>
                  </a:lnTo>
                  <a:cubicBezTo>
                    <a:pt x="4749" y="18503"/>
                    <a:pt x="6007" y="21107"/>
                    <a:pt x="8445" y="17183"/>
                  </a:cubicBezTo>
                  <a:cubicBezTo>
                    <a:pt x="3683" y="17729"/>
                    <a:pt x="6223" y="11023"/>
                    <a:pt x="0" y="130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1" name="Free Form 492"/>
            <p:cNvSpPr/>
            <p:nvPr/>
          </p:nvSpPr>
          <p:spPr>
            <a:xfrm>
              <a:off x="3766535" y="2017604"/>
              <a:ext cx="9360" cy="5613"/>
            </a:xfrm>
            <a:custGeom>
              <a:avLst/>
              <a:gdLst/>
              <a:ahLst/>
              <a:cxnLst/>
              <a:rect l="0" t="0" r="0" b="0"/>
              <a:pathLst>
                <a:path w="9359" h="5613">
                  <a:moveTo>
                    <a:pt x="8432" y="11023"/>
                  </a:moveTo>
                  <a:cubicBezTo>
                    <a:pt x="4203" y="11480"/>
                    <a:pt x="1206" y="13157"/>
                    <a:pt x="0" y="16611"/>
                  </a:cubicBezTo>
                  <a:cubicBezTo>
                    <a:pt x="4711" y="16637"/>
                    <a:pt x="9359" y="16611"/>
                    <a:pt x="84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2" name="Free Form 493"/>
            <p:cNvSpPr/>
            <p:nvPr/>
          </p:nvSpPr>
          <p:spPr>
            <a:xfrm>
              <a:off x="5118768" y="2140464"/>
              <a:ext cx="12649" cy="9842"/>
            </a:xfrm>
            <a:custGeom>
              <a:avLst/>
              <a:gdLst/>
              <a:ahLst/>
              <a:cxnLst/>
              <a:rect l="0" t="0" r="0" b="0"/>
              <a:pathLst>
                <a:path w="12649" h="9842">
                  <a:moveTo>
                    <a:pt x="0" y="20866"/>
                  </a:moveTo>
                  <a:cubicBezTo>
                    <a:pt x="177" y="13601"/>
                    <a:pt x="5092" y="11023"/>
                    <a:pt x="12649" y="11087"/>
                  </a:cubicBezTo>
                  <a:cubicBezTo>
                    <a:pt x="10617" y="16522"/>
                    <a:pt x="5283" y="18669"/>
                    <a:pt x="0" y="208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3" name="Free Form 494"/>
            <p:cNvSpPr/>
            <p:nvPr/>
          </p:nvSpPr>
          <p:spPr>
            <a:xfrm>
              <a:off x="1904486" y="1535614"/>
              <a:ext cx="10313" cy="5651"/>
            </a:xfrm>
            <a:custGeom>
              <a:avLst/>
              <a:gdLst/>
              <a:ahLst/>
              <a:cxnLst/>
              <a:rect l="0" t="0" r="0" b="0"/>
              <a:pathLst>
                <a:path w="10312" h="5651">
                  <a:moveTo>
                    <a:pt x="939" y="16637"/>
                  </a:moveTo>
                  <a:cubicBezTo>
                    <a:pt x="5651" y="16675"/>
                    <a:pt x="10312" y="16637"/>
                    <a:pt x="9372" y="11049"/>
                  </a:cubicBezTo>
                  <a:cubicBezTo>
                    <a:pt x="4660" y="11023"/>
                    <a:pt x="0" y="11049"/>
                    <a:pt x="939" y="166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4" name="Free Form 495"/>
            <p:cNvSpPr/>
            <p:nvPr/>
          </p:nvSpPr>
          <p:spPr>
            <a:xfrm>
              <a:off x="5082649" y="2289460"/>
              <a:ext cx="9156" cy="10338"/>
            </a:xfrm>
            <a:custGeom>
              <a:avLst/>
              <a:gdLst/>
              <a:ahLst/>
              <a:cxnLst/>
              <a:rect l="0" t="0" r="0" b="0"/>
              <a:pathLst>
                <a:path w="9156" h="10337">
                  <a:moveTo>
                    <a:pt x="8013" y="11569"/>
                  </a:moveTo>
                  <a:cubicBezTo>
                    <a:pt x="9156" y="11023"/>
                    <a:pt x="8483" y="20307"/>
                    <a:pt x="6616" y="21361"/>
                  </a:cubicBezTo>
                  <a:cubicBezTo>
                    <a:pt x="0" y="20789"/>
                    <a:pt x="5854" y="12344"/>
                    <a:pt x="8013" y="1156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5" name="Free Form 496"/>
            <p:cNvSpPr/>
            <p:nvPr/>
          </p:nvSpPr>
          <p:spPr>
            <a:xfrm>
              <a:off x="5309953" y="1802466"/>
              <a:ext cx="8471" cy="4699"/>
            </a:xfrm>
            <a:custGeom>
              <a:avLst/>
              <a:gdLst/>
              <a:ahLst/>
              <a:cxnLst/>
              <a:rect l="0" t="0" r="0" b="0"/>
              <a:pathLst>
                <a:path w="8470" h="4699">
                  <a:moveTo>
                    <a:pt x="7035" y="11023"/>
                  </a:moveTo>
                  <a:lnTo>
                    <a:pt x="0" y="11023"/>
                  </a:lnTo>
                  <a:lnTo>
                    <a:pt x="0" y="13817"/>
                  </a:lnTo>
                  <a:cubicBezTo>
                    <a:pt x="2654" y="13195"/>
                    <a:pt x="8470" y="15722"/>
                    <a:pt x="703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6" name="Free Form 497"/>
            <p:cNvSpPr/>
            <p:nvPr/>
          </p:nvSpPr>
          <p:spPr>
            <a:xfrm>
              <a:off x="5945309" y="5944101"/>
              <a:ext cx="7023" cy="6020"/>
            </a:xfrm>
            <a:custGeom>
              <a:avLst/>
              <a:gdLst/>
              <a:ahLst/>
              <a:cxnLst/>
              <a:rect l="0" t="0" r="0" b="0"/>
              <a:pathLst>
                <a:path w="7023" h="6019">
                  <a:moveTo>
                    <a:pt x="7023" y="11455"/>
                  </a:moveTo>
                  <a:cubicBezTo>
                    <a:pt x="3771" y="11023"/>
                    <a:pt x="1625" y="11671"/>
                    <a:pt x="0" y="12877"/>
                  </a:cubicBezTo>
                  <a:lnTo>
                    <a:pt x="0" y="17043"/>
                  </a:lnTo>
                  <a:cubicBezTo>
                    <a:pt x="4203" y="17043"/>
                    <a:pt x="5905" y="14541"/>
                    <a:pt x="7023"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7" name="Free Form 498"/>
            <p:cNvSpPr/>
            <p:nvPr/>
          </p:nvSpPr>
          <p:spPr>
            <a:xfrm>
              <a:off x="7866832" y="5409507"/>
              <a:ext cx="9347" cy="9754"/>
            </a:xfrm>
            <a:custGeom>
              <a:avLst/>
              <a:gdLst/>
              <a:ahLst/>
              <a:cxnLst/>
              <a:rect l="0" t="0" r="0" b="0"/>
              <a:pathLst>
                <a:path w="9347" h="9753">
                  <a:moveTo>
                    <a:pt x="4241" y="20777"/>
                  </a:moveTo>
                  <a:cubicBezTo>
                    <a:pt x="3124" y="15024"/>
                    <a:pt x="9347" y="16548"/>
                    <a:pt x="8458" y="11023"/>
                  </a:cubicBezTo>
                  <a:lnTo>
                    <a:pt x="4241" y="11023"/>
                  </a:lnTo>
                  <a:cubicBezTo>
                    <a:pt x="5410" y="14655"/>
                    <a:pt x="0" y="18681"/>
                    <a:pt x="4241" y="207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8" name="Free Form 499"/>
            <p:cNvSpPr/>
            <p:nvPr/>
          </p:nvSpPr>
          <p:spPr>
            <a:xfrm>
              <a:off x="6278443" y="1116539"/>
              <a:ext cx="7467" cy="4674"/>
            </a:xfrm>
            <a:custGeom>
              <a:avLst/>
              <a:gdLst/>
              <a:ahLst/>
              <a:cxnLst/>
              <a:rect l="0" t="0" r="0" b="0"/>
              <a:pathLst>
                <a:path w="7467" h="4673">
                  <a:moveTo>
                    <a:pt x="7035" y="15227"/>
                  </a:moveTo>
                  <a:cubicBezTo>
                    <a:pt x="7467" y="11531"/>
                    <a:pt x="4114" y="11620"/>
                    <a:pt x="1422" y="11023"/>
                  </a:cubicBezTo>
                  <a:cubicBezTo>
                    <a:pt x="0" y="15697"/>
                    <a:pt x="3352" y="15608"/>
                    <a:pt x="7035" y="152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9" name="Free Form 500"/>
            <p:cNvSpPr/>
            <p:nvPr/>
          </p:nvSpPr>
          <p:spPr>
            <a:xfrm>
              <a:off x="2186401" y="1673536"/>
              <a:ext cx="10744" cy="11226"/>
            </a:xfrm>
            <a:custGeom>
              <a:avLst/>
              <a:gdLst/>
              <a:ahLst/>
              <a:cxnLst/>
              <a:rect l="0" t="0" r="0" b="0"/>
              <a:pathLst>
                <a:path w="10744" h="11226">
                  <a:moveTo>
                    <a:pt x="9994" y="15621"/>
                  </a:moveTo>
                  <a:cubicBezTo>
                    <a:pt x="9537" y="11023"/>
                    <a:pt x="0" y="12776"/>
                    <a:pt x="152" y="17018"/>
                  </a:cubicBezTo>
                  <a:cubicBezTo>
                    <a:pt x="2082" y="19392"/>
                    <a:pt x="10744" y="22250"/>
                    <a:pt x="9994" y="156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0" name="Free Form 501"/>
            <p:cNvSpPr/>
            <p:nvPr/>
          </p:nvSpPr>
          <p:spPr>
            <a:xfrm>
              <a:off x="5827859" y="5867711"/>
              <a:ext cx="8027" cy="11379"/>
            </a:xfrm>
            <a:custGeom>
              <a:avLst/>
              <a:gdLst/>
              <a:ahLst/>
              <a:cxnLst/>
              <a:rect l="0" t="0" r="0" b="0"/>
              <a:pathLst>
                <a:path w="8026" h="11379">
                  <a:moveTo>
                    <a:pt x="7797" y="20815"/>
                  </a:moveTo>
                  <a:cubicBezTo>
                    <a:pt x="7391" y="16548"/>
                    <a:pt x="8026" y="11277"/>
                    <a:pt x="3594" y="11023"/>
                  </a:cubicBezTo>
                  <a:cubicBezTo>
                    <a:pt x="0" y="13804"/>
                    <a:pt x="2362" y="22402"/>
                    <a:pt x="7797" y="208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1" name="Free Form 502"/>
            <p:cNvSpPr/>
            <p:nvPr/>
          </p:nvSpPr>
          <p:spPr>
            <a:xfrm>
              <a:off x="6277020" y="1108805"/>
              <a:ext cx="12675" cy="5537"/>
            </a:xfrm>
            <a:custGeom>
              <a:avLst/>
              <a:gdLst/>
              <a:ahLst/>
              <a:cxnLst/>
              <a:rect l="0" t="0" r="0" b="0"/>
              <a:pathLst>
                <a:path w="12674" h="5537">
                  <a:moveTo>
                    <a:pt x="1447" y="11785"/>
                  </a:moveTo>
                  <a:cubicBezTo>
                    <a:pt x="0" y="16560"/>
                    <a:pt x="11988" y="15100"/>
                    <a:pt x="12674" y="13169"/>
                  </a:cubicBezTo>
                  <a:cubicBezTo>
                    <a:pt x="10642" y="11023"/>
                    <a:pt x="5486" y="11950"/>
                    <a:pt x="1447" y="1178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2" name="Free Form 503"/>
            <p:cNvSpPr/>
            <p:nvPr/>
          </p:nvSpPr>
          <p:spPr>
            <a:xfrm>
              <a:off x="5288033" y="2799124"/>
              <a:ext cx="10782" cy="11151"/>
            </a:xfrm>
            <a:custGeom>
              <a:avLst/>
              <a:gdLst/>
              <a:ahLst/>
              <a:cxnLst/>
              <a:rect l="0" t="0" r="0" b="0"/>
              <a:pathLst>
                <a:path w="10782" h="11150">
                  <a:moveTo>
                    <a:pt x="2235" y="11811"/>
                  </a:moveTo>
                  <a:cubicBezTo>
                    <a:pt x="1790" y="15087"/>
                    <a:pt x="0" y="17056"/>
                    <a:pt x="825" y="21590"/>
                  </a:cubicBezTo>
                  <a:cubicBezTo>
                    <a:pt x="5461" y="21539"/>
                    <a:pt x="10782" y="22174"/>
                    <a:pt x="10667" y="17399"/>
                  </a:cubicBezTo>
                  <a:cubicBezTo>
                    <a:pt x="7162" y="16230"/>
                    <a:pt x="7708" y="11023"/>
                    <a:pt x="2235" y="118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3" name="Free Form 504"/>
            <p:cNvSpPr/>
            <p:nvPr/>
          </p:nvSpPr>
          <p:spPr>
            <a:xfrm>
              <a:off x="5931974" y="5982252"/>
              <a:ext cx="9817" cy="5588"/>
            </a:xfrm>
            <a:custGeom>
              <a:avLst/>
              <a:gdLst/>
              <a:ahLst/>
              <a:cxnLst/>
              <a:rect l="0" t="0" r="0" b="0"/>
              <a:pathLst>
                <a:path w="9817" h="5587">
                  <a:moveTo>
                    <a:pt x="9118" y="11023"/>
                  </a:moveTo>
                  <a:lnTo>
                    <a:pt x="3492" y="11023"/>
                  </a:lnTo>
                  <a:cubicBezTo>
                    <a:pt x="3086" y="11912"/>
                    <a:pt x="0" y="16421"/>
                    <a:pt x="3492" y="16611"/>
                  </a:cubicBezTo>
                  <a:cubicBezTo>
                    <a:pt x="2133" y="11557"/>
                    <a:pt x="9817" y="15468"/>
                    <a:pt x="911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4" name="Free Form 505"/>
            <p:cNvSpPr/>
            <p:nvPr/>
          </p:nvSpPr>
          <p:spPr>
            <a:xfrm>
              <a:off x="5581251" y="1253001"/>
              <a:ext cx="11557" cy="5168"/>
            </a:xfrm>
            <a:custGeom>
              <a:avLst/>
              <a:gdLst/>
              <a:ahLst/>
              <a:cxnLst/>
              <a:rect l="0" t="0" r="0" b="0"/>
              <a:pathLst>
                <a:path w="11556" h="5168">
                  <a:moveTo>
                    <a:pt x="0" y="14274"/>
                  </a:moveTo>
                  <a:cubicBezTo>
                    <a:pt x="1816" y="16192"/>
                    <a:pt x="6108" y="15646"/>
                    <a:pt x="9829" y="15659"/>
                  </a:cubicBezTo>
                  <a:cubicBezTo>
                    <a:pt x="11556" y="11023"/>
                    <a:pt x="330" y="12255"/>
                    <a:pt x="0" y="142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5" name="Free Form 506"/>
            <p:cNvSpPr/>
            <p:nvPr/>
          </p:nvSpPr>
          <p:spPr>
            <a:xfrm>
              <a:off x="5935466" y="5959925"/>
              <a:ext cx="11253" cy="8052"/>
            </a:xfrm>
            <a:custGeom>
              <a:avLst/>
              <a:gdLst/>
              <a:ahLst/>
              <a:cxnLst/>
              <a:rect l="0" t="0" r="0" b="0"/>
              <a:pathLst>
                <a:path w="11252" h="8051">
                  <a:moveTo>
                    <a:pt x="0" y="17995"/>
                  </a:moveTo>
                  <a:cubicBezTo>
                    <a:pt x="7188" y="19075"/>
                    <a:pt x="7759" y="13614"/>
                    <a:pt x="11252" y="11023"/>
                  </a:cubicBezTo>
                  <a:cubicBezTo>
                    <a:pt x="5676" y="11544"/>
                    <a:pt x="215" y="12166"/>
                    <a:pt x="0" y="179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6" name="Free Form 507"/>
            <p:cNvSpPr/>
            <p:nvPr/>
          </p:nvSpPr>
          <p:spPr>
            <a:xfrm>
              <a:off x="7850207" y="5328253"/>
              <a:ext cx="12434" cy="7556"/>
            </a:xfrm>
            <a:custGeom>
              <a:avLst/>
              <a:gdLst/>
              <a:ahLst/>
              <a:cxnLst/>
              <a:rect l="0" t="0" r="0" b="0"/>
              <a:pathLst>
                <a:path w="12433" h="7556">
                  <a:moveTo>
                    <a:pt x="2578" y="18249"/>
                  </a:moveTo>
                  <a:cubicBezTo>
                    <a:pt x="0" y="11823"/>
                    <a:pt x="10198" y="11023"/>
                    <a:pt x="12433" y="14046"/>
                  </a:cubicBezTo>
                  <a:cubicBezTo>
                    <a:pt x="12306" y="18580"/>
                    <a:pt x="6057" y="17030"/>
                    <a:pt x="2578" y="182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7" name="Free Form 508"/>
            <p:cNvSpPr/>
            <p:nvPr/>
          </p:nvSpPr>
          <p:spPr>
            <a:xfrm>
              <a:off x="8079112" y="2731471"/>
              <a:ext cx="8433" cy="9779"/>
            </a:xfrm>
            <a:custGeom>
              <a:avLst/>
              <a:gdLst/>
              <a:ahLst/>
              <a:cxnLst/>
              <a:rect l="0" t="0" r="0" b="0"/>
              <a:pathLst>
                <a:path w="8432" h="9778">
                  <a:moveTo>
                    <a:pt x="8432" y="20802"/>
                  </a:moveTo>
                  <a:cubicBezTo>
                    <a:pt x="8153" y="16421"/>
                    <a:pt x="2870" y="17005"/>
                    <a:pt x="4216" y="11023"/>
                  </a:cubicBezTo>
                  <a:lnTo>
                    <a:pt x="0" y="11023"/>
                  </a:lnTo>
                  <a:cubicBezTo>
                    <a:pt x="1333" y="15735"/>
                    <a:pt x="2730" y="20434"/>
                    <a:pt x="8432"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8" name="Free Form 509"/>
            <p:cNvSpPr/>
            <p:nvPr/>
          </p:nvSpPr>
          <p:spPr>
            <a:xfrm>
              <a:off x="4677392" y="1642446"/>
              <a:ext cx="11252" cy="6363"/>
            </a:xfrm>
            <a:custGeom>
              <a:avLst/>
              <a:gdLst/>
              <a:ahLst/>
              <a:cxnLst/>
              <a:rect l="0" t="0" r="0" b="0"/>
              <a:pathLst>
                <a:path w="11252" h="6362">
                  <a:moveTo>
                    <a:pt x="0" y="11785"/>
                  </a:moveTo>
                  <a:cubicBezTo>
                    <a:pt x="126" y="17259"/>
                    <a:pt x="7619" y="15392"/>
                    <a:pt x="11252" y="17386"/>
                  </a:cubicBezTo>
                  <a:cubicBezTo>
                    <a:pt x="10477" y="12547"/>
                    <a:pt x="6400" y="11023"/>
                    <a:pt x="0" y="1178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9" name="Free Form 510"/>
            <p:cNvSpPr/>
            <p:nvPr/>
          </p:nvSpPr>
          <p:spPr>
            <a:xfrm>
              <a:off x="4875728" y="1937988"/>
              <a:ext cx="11684" cy="9766"/>
            </a:xfrm>
            <a:custGeom>
              <a:avLst/>
              <a:gdLst/>
              <a:ahLst/>
              <a:cxnLst/>
              <a:rect l="0" t="0" r="0" b="0"/>
              <a:pathLst>
                <a:path w="11683" h="9766">
                  <a:moveTo>
                    <a:pt x="4102" y="20789"/>
                  </a:moveTo>
                  <a:cubicBezTo>
                    <a:pt x="0" y="17983"/>
                    <a:pt x="4813" y="12306"/>
                    <a:pt x="6896" y="11023"/>
                  </a:cubicBezTo>
                  <a:cubicBezTo>
                    <a:pt x="11683" y="14516"/>
                    <a:pt x="3962" y="17297"/>
                    <a:pt x="4102" y="207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0" name="Free Form 511"/>
            <p:cNvSpPr/>
            <p:nvPr/>
          </p:nvSpPr>
          <p:spPr>
            <a:xfrm>
              <a:off x="2300561" y="2188038"/>
              <a:ext cx="9894" cy="6972"/>
            </a:xfrm>
            <a:custGeom>
              <a:avLst/>
              <a:gdLst/>
              <a:ahLst/>
              <a:cxnLst/>
              <a:rect l="0" t="0" r="0" b="0"/>
              <a:pathLst>
                <a:path w="9893" h="6972">
                  <a:moveTo>
                    <a:pt x="9702" y="11023"/>
                  </a:moveTo>
                  <a:cubicBezTo>
                    <a:pt x="5880" y="12357"/>
                    <a:pt x="0" y="11633"/>
                    <a:pt x="1257" y="17995"/>
                  </a:cubicBezTo>
                  <a:cubicBezTo>
                    <a:pt x="5626" y="17221"/>
                    <a:pt x="9893" y="16344"/>
                    <a:pt x="970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1" name="Free Form 512"/>
            <p:cNvSpPr/>
            <p:nvPr/>
          </p:nvSpPr>
          <p:spPr>
            <a:xfrm>
              <a:off x="2315878" y="2245315"/>
              <a:ext cx="11645" cy="7290"/>
            </a:xfrm>
            <a:custGeom>
              <a:avLst/>
              <a:gdLst/>
              <a:ahLst/>
              <a:cxnLst/>
              <a:rect l="0" t="0" r="0" b="0"/>
              <a:pathLst>
                <a:path w="11645" h="7289">
                  <a:moveTo>
                    <a:pt x="0" y="18008"/>
                  </a:moveTo>
                  <a:cubicBezTo>
                    <a:pt x="4533" y="18313"/>
                    <a:pt x="5956" y="15532"/>
                    <a:pt x="11252" y="16611"/>
                  </a:cubicBezTo>
                  <a:cubicBezTo>
                    <a:pt x="11645" y="13423"/>
                    <a:pt x="10909" y="11353"/>
                    <a:pt x="8432" y="11023"/>
                  </a:cubicBezTo>
                  <a:cubicBezTo>
                    <a:pt x="5676" y="13398"/>
                    <a:pt x="25" y="12903"/>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2" name="Free Form 513"/>
            <p:cNvSpPr/>
            <p:nvPr/>
          </p:nvSpPr>
          <p:spPr>
            <a:xfrm>
              <a:off x="6447137" y="978681"/>
              <a:ext cx="9842" cy="6743"/>
            </a:xfrm>
            <a:custGeom>
              <a:avLst/>
              <a:gdLst/>
              <a:ahLst/>
              <a:cxnLst/>
              <a:rect l="0" t="0" r="0" b="0"/>
              <a:pathLst>
                <a:path w="9842" h="6743">
                  <a:moveTo>
                    <a:pt x="0" y="14782"/>
                  </a:moveTo>
                  <a:cubicBezTo>
                    <a:pt x="1193" y="16090"/>
                    <a:pt x="8953" y="17767"/>
                    <a:pt x="9842" y="14782"/>
                  </a:cubicBezTo>
                  <a:cubicBezTo>
                    <a:pt x="7315" y="14782"/>
                    <a:pt x="1663" y="11023"/>
                    <a:pt x="0" y="1478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3" name="Free Form 514"/>
            <p:cNvSpPr/>
            <p:nvPr/>
          </p:nvSpPr>
          <p:spPr>
            <a:xfrm>
              <a:off x="2341189" y="2198706"/>
              <a:ext cx="11239" cy="10033"/>
            </a:xfrm>
            <a:custGeom>
              <a:avLst/>
              <a:gdLst/>
              <a:ahLst/>
              <a:cxnLst/>
              <a:rect l="0" t="0" r="0" b="0"/>
              <a:pathLst>
                <a:path w="11239" h="10032">
                  <a:moveTo>
                    <a:pt x="0" y="19913"/>
                  </a:moveTo>
                  <a:cubicBezTo>
                    <a:pt x="7708" y="21056"/>
                    <a:pt x="9055" y="15875"/>
                    <a:pt x="11239" y="11518"/>
                  </a:cubicBezTo>
                  <a:cubicBezTo>
                    <a:pt x="4165" y="11023"/>
                    <a:pt x="673" y="14071"/>
                    <a:pt x="0" y="1991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4" name="Free Form 515"/>
            <p:cNvSpPr/>
            <p:nvPr/>
          </p:nvSpPr>
          <p:spPr>
            <a:xfrm>
              <a:off x="5537677" y="705643"/>
              <a:ext cx="9830" cy="7214"/>
            </a:xfrm>
            <a:custGeom>
              <a:avLst/>
              <a:gdLst/>
              <a:ahLst/>
              <a:cxnLst/>
              <a:rect l="0" t="0" r="0" b="0"/>
              <a:pathLst>
                <a:path w="9829" h="7213">
                  <a:moveTo>
                    <a:pt x="9829" y="14008"/>
                  </a:moveTo>
                  <a:cubicBezTo>
                    <a:pt x="8636" y="12687"/>
                    <a:pt x="876" y="11023"/>
                    <a:pt x="0" y="14008"/>
                  </a:cubicBezTo>
                  <a:cubicBezTo>
                    <a:pt x="3670" y="12839"/>
                    <a:pt x="7708" y="18237"/>
                    <a:pt x="9829" y="14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5" name="Free Form 516"/>
            <p:cNvSpPr/>
            <p:nvPr/>
          </p:nvSpPr>
          <p:spPr>
            <a:xfrm>
              <a:off x="5669605" y="5485644"/>
              <a:ext cx="10172" cy="7010"/>
            </a:xfrm>
            <a:custGeom>
              <a:avLst/>
              <a:gdLst/>
              <a:ahLst/>
              <a:cxnLst/>
              <a:rect l="0" t="0" r="0" b="0"/>
              <a:pathLst>
                <a:path w="10172" h="7010">
                  <a:moveTo>
                    <a:pt x="3009" y="11734"/>
                  </a:moveTo>
                  <a:cubicBezTo>
                    <a:pt x="0" y="16865"/>
                    <a:pt x="10172" y="18034"/>
                    <a:pt x="8635" y="13093"/>
                  </a:cubicBezTo>
                  <a:cubicBezTo>
                    <a:pt x="8356" y="11023"/>
                    <a:pt x="5232" y="11823"/>
                    <a:pt x="3009" y="117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6" name="Free Form 517"/>
            <p:cNvSpPr/>
            <p:nvPr/>
          </p:nvSpPr>
          <p:spPr>
            <a:xfrm>
              <a:off x="5694789" y="1336973"/>
              <a:ext cx="10744" cy="11506"/>
            </a:xfrm>
            <a:custGeom>
              <a:avLst/>
              <a:gdLst/>
              <a:ahLst/>
              <a:cxnLst/>
              <a:rect l="0" t="0" r="0" b="0"/>
              <a:pathLst>
                <a:path w="10744" h="11506">
                  <a:moveTo>
                    <a:pt x="10160" y="16903"/>
                  </a:moveTo>
                  <a:cubicBezTo>
                    <a:pt x="9004" y="15443"/>
                    <a:pt x="0" y="11023"/>
                    <a:pt x="304" y="16903"/>
                  </a:cubicBezTo>
                  <a:cubicBezTo>
                    <a:pt x="596" y="19227"/>
                    <a:pt x="10744" y="22529"/>
                    <a:pt x="10160" y="169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7" name="Free Form 518"/>
            <p:cNvSpPr/>
            <p:nvPr/>
          </p:nvSpPr>
          <p:spPr>
            <a:xfrm>
              <a:off x="5696960" y="1317136"/>
              <a:ext cx="7989" cy="10350"/>
            </a:xfrm>
            <a:custGeom>
              <a:avLst/>
              <a:gdLst/>
              <a:ahLst/>
              <a:cxnLst/>
              <a:rect l="0" t="0" r="0" b="0"/>
              <a:pathLst>
                <a:path w="7988" h="10350">
                  <a:moveTo>
                    <a:pt x="7988" y="12992"/>
                  </a:moveTo>
                  <a:cubicBezTo>
                    <a:pt x="4000" y="14147"/>
                    <a:pt x="4330" y="11023"/>
                    <a:pt x="952" y="11607"/>
                  </a:cubicBezTo>
                  <a:cubicBezTo>
                    <a:pt x="0" y="18110"/>
                    <a:pt x="6007" y="17729"/>
                    <a:pt x="7988" y="213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8" name="Free Form 519"/>
            <p:cNvSpPr/>
            <p:nvPr/>
          </p:nvSpPr>
          <p:spPr>
            <a:xfrm>
              <a:off x="4834846" y="1925110"/>
              <a:ext cx="10122" cy="9817"/>
            </a:xfrm>
            <a:custGeom>
              <a:avLst/>
              <a:gdLst/>
              <a:ahLst/>
              <a:cxnLst/>
              <a:rect l="0" t="0" r="0" b="0"/>
              <a:pathLst>
                <a:path w="10121" h="9817">
                  <a:moveTo>
                    <a:pt x="6997" y="19697"/>
                  </a:moveTo>
                  <a:cubicBezTo>
                    <a:pt x="1650" y="20840"/>
                    <a:pt x="5372" y="12966"/>
                    <a:pt x="0" y="14122"/>
                  </a:cubicBezTo>
                  <a:cubicBezTo>
                    <a:pt x="1270" y="11671"/>
                    <a:pt x="4381" y="11023"/>
                    <a:pt x="8432" y="11315"/>
                  </a:cubicBezTo>
                  <a:cubicBezTo>
                    <a:pt x="7620" y="13766"/>
                    <a:pt x="10121" y="19519"/>
                    <a:pt x="6997" y="1969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9" name="Free Form 520"/>
            <p:cNvSpPr/>
            <p:nvPr/>
          </p:nvSpPr>
          <p:spPr>
            <a:xfrm>
              <a:off x="4809726" y="2055323"/>
              <a:ext cx="11087" cy="9309"/>
            </a:xfrm>
            <a:custGeom>
              <a:avLst/>
              <a:gdLst/>
              <a:ahLst/>
              <a:cxnLst/>
              <a:rect l="0" t="0" r="0" b="0"/>
              <a:pathLst>
                <a:path w="11087" h="9309">
                  <a:moveTo>
                    <a:pt x="1219" y="12407"/>
                  </a:moveTo>
                  <a:cubicBezTo>
                    <a:pt x="3200" y="12534"/>
                    <a:pt x="5181" y="12649"/>
                    <a:pt x="5422" y="11023"/>
                  </a:cubicBezTo>
                  <a:cubicBezTo>
                    <a:pt x="11087" y="14528"/>
                    <a:pt x="0" y="20332"/>
                    <a:pt x="1219" y="124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0" name="Free Form 521"/>
            <p:cNvSpPr/>
            <p:nvPr/>
          </p:nvSpPr>
          <p:spPr>
            <a:xfrm>
              <a:off x="2326888" y="2222671"/>
              <a:ext cx="11862" cy="8699"/>
            </a:xfrm>
            <a:custGeom>
              <a:avLst/>
              <a:gdLst/>
              <a:ahLst/>
              <a:cxnLst/>
              <a:rect l="0" t="0" r="0" b="0"/>
              <a:pathLst>
                <a:path w="11861" h="8699">
                  <a:moveTo>
                    <a:pt x="11493" y="14109"/>
                  </a:moveTo>
                  <a:cubicBezTo>
                    <a:pt x="10185" y="11658"/>
                    <a:pt x="7086" y="11023"/>
                    <a:pt x="3060" y="11315"/>
                  </a:cubicBezTo>
                  <a:cubicBezTo>
                    <a:pt x="0" y="17259"/>
                    <a:pt x="11861" y="19723"/>
                    <a:pt x="11493" y="141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1" name="Line 522"/>
            <p:cNvSpPr/>
            <p:nvPr/>
          </p:nvSpPr>
          <p:spPr>
            <a:xfrm>
              <a:off x="2320094" y="1651692"/>
              <a:ext cx="8242" cy="0"/>
            </a:xfrm>
            <a:prstGeom prst="line">
              <a:avLst/>
            </a:prstGeom>
            <a:noFill/>
            <a:ln w="5715" cmpd="sng">
              <a:noFill/>
              <a:prstDash val="solid"/>
            </a:ln>
          </p:spPr>
          <p:txBody>
            <a:bodyPr wrap="square" anchor="ctr">
              <a:spAutoFit/>
            </a:bodyPr>
            <a:lstStyle/>
            <a:p>
              <a:pPr algn="ctr"/>
              <a:endParaRPr lang="en-US"/>
            </a:p>
          </p:txBody>
        </p:sp>
        <p:sp>
          <p:nvSpPr>
            <p:cNvPr id="542" name="Free Form 523"/>
            <p:cNvSpPr/>
            <p:nvPr/>
          </p:nvSpPr>
          <p:spPr>
            <a:xfrm>
              <a:off x="1684840" y="1564976"/>
              <a:ext cx="9741" cy="9779"/>
            </a:xfrm>
            <a:custGeom>
              <a:avLst/>
              <a:gdLst/>
              <a:ahLst/>
              <a:cxnLst/>
              <a:rect l="0" t="0" r="0" b="0"/>
              <a:pathLst>
                <a:path w="9740" h="9778">
                  <a:moveTo>
                    <a:pt x="9740" y="11023"/>
                  </a:moveTo>
                  <a:lnTo>
                    <a:pt x="4114" y="11023"/>
                  </a:lnTo>
                  <a:cubicBezTo>
                    <a:pt x="6197" y="17284"/>
                    <a:pt x="0" y="15328"/>
                    <a:pt x="1295" y="20802"/>
                  </a:cubicBezTo>
                  <a:cubicBezTo>
                    <a:pt x="6616" y="20040"/>
                    <a:pt x="7035" y="14389"/>
                    <a:pt x="974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3" name="Free Form 524"/>
            <p:cNvSpPr/>
            <p:nvPr/>
          </p:nvSpPr>
          <p:spPr>
            <a:xfrm>
              <a:off x="1631424" y="1343869"/>
              <a:ext cx="9728" cy="7366"/>
            </a:xfrm>
            <a:custGeom>
              <a:avLst/>
              <a:gdLst/>
              <a:ahLst/>
              <a:cxnLst/>
              <a:rect l="0" t="0" r="0" b="0"/>
              <a:pathLst>
                <a:path w="9728" h="7366">
                  <a:moveTo>
                    <a:pt x="2717" y="18389"/>
                  </a:moveTo>
                  <a:cubicBezTo>
                    <a:pt x="5626" y="16637"/>
                    <a:pt x="8432" y="14770"/>
                    <a:pt x="9728" y="11404"/>
                  </a:cubicBezTo>
                  <a:cubicBezTo>
                    <a:pt x="5511" y="11023"/>
                    <a:pt x="0" y="16510"/>
                    <a:pt x="2717" y="183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4" name="Free Form 525"/>
            <p:cNvSpPr/>
            <p:nvPr/>
          </p:nvSpPr>
          <p:spPr>
            <a:xfrm>
              <a:off x="4915352" y="5403932"/>
              <a:ext cx="8331" cy="8369"/>
            </a:xfrm>
            <a:custGeom>
              <a:avLst/>
              <a:gdLst/>
              <a:ahLst/>
              <a:cxnLst/>
              <a:rect l="0" t="0" r="0" b="0"/>
              <a:pathLst>
                <a:path w="8331" h="8369">
                  <a:moveTo>
                    <a:pt x="5232" y="19392"/>
                  </a:moveTo>
                  <a:cubicBezTo>
                    <a:pt x="0" y="19075"/>
                    <a:pt x="1295" y="14427"/>
                    <a:pt x="2425" y="11023"/>
                  </a:cubicBezTo>
                  <a:lnTo>
                    <a:pt x="6629" y="11023"/>
                  </a:lnTo>
                  <a:cubicBezTo>
                    <a:pt x="5829" y="13462"/>
                    <a:pt x="8331" y="19215"/>
                    <a:pt x="5232" y="193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5" name="Free Form 526"/>
            <p:cNvSpPr/>
            <p:nvPr/>
          </p:nvSpPr>
          <p:spPr>
            <a:xfrm>
              <a:off x="2277117" y="2294210"/>
              <a:ext cx="10871" cy="11176"/>
            </a:xfrm>
            <a:custGeom>
              <a:avLst/>
              <a:gdLst/>
              <a:ahLst/>
              <a:cxnLst/>
              <a:rect l="0" t="0" r="0" b="0"/>
              <a:pathLst>
                <a:path w="10871" h="11175">
                  <a:moveTo>
                    <a:pt x="3619" y="22199"/>
                  </a:moveTo>
                  <a:cubicBezTo>
                    <a:pt x="5422" y="17932"/>
                    <a:pt x="10871" y="17297"/>
                    <a:pt x="10655" y="11023"/>
                  </a:cubicBezTo>
                  <a:lnTo>
                    <a:pt x="3619" y="11023"/>
                  </a:lnTo>
                  <a:cubicBezTo>
                    <a:pt x="3314" y="13652"/>
                    <a:pt x="0" y="20269"/>
                    <a:pt x="3619"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6" name="Free Form 527"/>
            <p:cNvSpPr/>
            <p:nvPr/>
          </p:nvSpPr>
          <p:spPr>
            <a:xfrm>
              <a:off x="5894712" y="1477791"/>
              <a:ext cx="8001" cy="6159"/>
            </a:xfrm>
            <a:custGeom>
              <a:avLst/>
              <a:gdLst/>
              <a:ahLst/>
              <a:cxnLst/>
              <a:rect l="0" t="0" r="0" b="0"/>
              <a:pathLst>
                <a:path w="8001" h="6159">
                  <a:moveTo>
                    <a:pt x="0" y="11607"/>
                  </a:moveTo>
                  <a:lnTo>
                    <a:pt x="0" y="17183"/>
                  </a:lnTo>
                  <a:lnTo>
                    <a:pt x="7023" y="17183"/>
                  </a:lnTo>
                  <a:cubicBezTo>
                    <a:pt x="8001" y="12014"/>
                    <a:pt x="4813" y="11023"/>
                    <a:pt x="0" y="116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7" name="Free Form 528"/>
            <p:cNvSpPr/>
            <p:nvPr/>
          </p:nvSpPr>
          <p:spPr>
            <a:xfrm>
              <a:off x="4806716" y="1898859"/>
              <a:ext cx="9830" cy="6972"/>
            </a:xfrm>
            <a:custGeom>
              <a:avLst/>
              <a:gdLst/>
              <a:ahLst/>
              <a:cxnLst/>
              <a:rect l="0" t="0" r="0" b="0"/>
              <a:pathLst>
                <a:path w="9829" h="6972">
                  <a:moveTo>
                    <a:pt x="9829" y="11023"/>
                  </a:moveTo>
                  <a:cubicBezTo>
                    <a:pt x="8597" y="15354"/>
                    <a:pt x="4673" y="17068"/>
                    <a:pt x="0" y="17995"/>
                  </a:cubicBezTo>
                  <a:cubicBezTo>
                    <a:pt x="2374" y="14770"/>
                    <a:pt x="4381" y="11175"/>
                    <a:pt x="982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8" name="Free Form 529"/>
            <p:cNvSpPr/>
            <p:nvPr/>
          </p:nvSpPr>
          <p:spPr>
            <a:xfrm>
              <a:off x="4507313" y="2199201"/>
              <a:ext cx="7925" cy="6655"/>
            </a:xfrm>
            <a:custGeom>
              <a:avLst/>
              <a:gdLst/>
              <a:ahLst/>
              <a:cxnLst/>
              <a:rect l="0" t="0" r="0" b="0"/>
              <a:pathLst>
                <a:path w="7924" h="6654">
                  <a:moveTo>
                    <a:pt x="7035" y="16611"/>
                  </a:moveTo>
                  <a:cubicBezTo>
                    <a:pt x="7924" y="11544"/>
                    <a:pt x="4114" y="11125"/>
                    <a:pt x="0" y="11023"/>
                  </a:cubicBezTo>
                  <a:cubicBezTo>
                    <a:pt x="165" y="15049"/>
                    <a:pt x="1752" y="17678"/>
                    <a:pt x="7035"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9" name="Free Form 530"/>
            <p:cNvSpPr/>
            <p:nvPr/>
          </p:nvSpPr>
          <p:spPr>
            <a:xfrm>
              <a:off x="5936876" y="2048046"/>
              <a:ext cx="9779" cy="8128"/>
            </a:xfrm>
            <a:custGeom>
              <a:avLst/>
              <a:gdLst/>
              <a:ahLst/>
              <a:cxnLst/>
              <a:rect l="0" t="0" r="0" b="0"/>
              <a:pathLst>
                <a:path w="9778" h="8127">
                  <a:moveTo>
                    <a:pt x="8432" y="14109"/>
                  </a:moveTo>
                  <a:cubicBezTo>
                    <a:pt x="7150" y="11658"/>
                    <a:pt x="4038" y="11023"/>
                    <a:pt x="0" y="11315"/>
                  </a:cubicBezTo>
                  <a:lnTo>
                    <a:pt x="0" y="16916"/>
                  </a:lnTo>
                  <a:cubicBezTo>
                    <a:pt x="2908" y="16052"/>
                    <a:pt x="9778" y="19151"/>
                    <a:pt x="8432" y="141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0" name="Free Form 531"/>
            <p:cNvSpPr/>
            <p:nvPr/>
          </p:nvSpPr>
          <p:spPr>
            <a:xfrm>
              <a:off x="3921158" y="410279"/>
              <a:ext cx="12649" cy="3683"/>
            </a:xfrm>
            <a:custGeom>
              <a:avLst/>
              <a:gdLst/>
              <a:ahLst/>
              <a:cxnLst/>
              <a:rect l="0" t="0" r="0" b="0"/>
              <a:pathLst>
                <a:path w="12649" h="3682">
                  <a:moveTo>
                    <a:pt x="0" y="14604"/>
                  </a:moveTo>
                  <a:cubicBezTo>
                    <a:pt x="5245" y="14706"/>
                    <a:pt x="9715" y="14020"/>
                    <a:pt x="12649" y="11811"/>
                  </a:cubicBezTo>
                  <a:cubicBezTo>
                    <a:pt x="7531" y="11861"/>
                    <a:pt x="1549" y="11023"/>
                    <a:pt x="0" y="146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1" name="Free Form 532"/>
            <p:cNvSpPr/>
            <p:nvPr/>
          </p:nvSpPr>
          <p:spPr>
            <a:xfrm>
              <a:off x="6387307" y="1222711"/>
              <a:ext cx="2210" cy="610"/>
            </a:xfrm>
            <a:custGeom>
              <a:avLst/>
              <a:gdLst/>
              <a:ahLst/>
              <a:cxnLst/>
              <a:rect l="0" t="0" r="0" b="0"/>
              <a:pathLst>
                <a:path w="2209" h="609">
                  <a:moveTo>
                    <a:pt x="2209" y="11023"/>
                  </a:moveTo>
                  <a:cubicBezTo>
                    <a:pt x="1422" y="11188"/>
                    <a:pt x="723" y="11099"/>
                    <a:pt x="0" y="11049"/>
                  </a:cubicBezTo>
                  <a:cubicBezTo>
                    <a:pt x="520" y="11493"/>
                    <a:pt x="1244" y="11633"/>
                    <a:pt x="220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2" name="Free Form 533"/>
            <p:cNvSpPr/>
            <p:nvPr/>
          </p:nvSpPr>
          <p:spPr>
            <a:xfrm>
              <a:off x="2397920" y="1712639"/>
              <a:ext cx="10731" cy="7404"/>
            </a:xfrm>
            <a:custGeom>
              <a:avLst/>
              <a:gdLst/>
              <a:ahLst/>
              <a:cxnLst/>
              <a:rect l="0" t="0" r="0" b="0"/>
              <a:pathLst>
                <a:path w="10731" h="7404">
                  <a:moveTo>
                    <a:pt x="10731" y="11442"/>
                  </a:moveTo>
                  <a:cubicBezTo>
                    <a:pt x="6096" y="11950"/>
                    <a:pt x="0" y="11023"/>
                    <a:pt x="901" y="17030"/>
                  </a:cubicBezTo>
                  <a:cubicBezTo>
                    <a:pt x="7454" y="18427"/>
                    <a:pt x="7086" y="12941"/>
                    <a:pt x="10731" y="114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3" name="Free Form 534"/>
            <p:cNvSpPr/>
            <p:nvPr/>
          </p:nvSpPr>
          <p:spPr>
            <a:xfrm>
              <a:off x="4062509" y="1990947"/>
              <a:ext cx="10452" cy="10249"/>
            </a:xfrm>
            <a:custGeom>
              <a:avLst/>
              <a:gdLst/>
              <a:ahLst/>
              <a:cxnLst/>
              <a:rect l="0" t="0" r="0" b="0"/>
              <a:pathLst>
                <a:path w="10452" h="10248">
                  <a:moveTo>
                    <a:pt x="2019" y="19519"/>
                  </a:moveTo>
                  <a:cubicBezTo>
                    <a:pt x="6032" y="21272"/>
                    <a:pt x="9156" y="19710"/>
                    <a:pt x="10452" y="15328"/>
                  </a:cubicBezTo>
                  <a:cubicBezTo>
                    <a:pt x="8394" y="11023"/>
                    <a:pt x="0" y="12141"/>
                    <a:pt x="2019" y="195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4" name="Free Form 535"/>
            <p:cNvSpPr/>
            <p:nvPr/>
          </p:nvSpPr>
          <p:spPr>
            <a:xfrm>
              <a:off x="5214348" y="432009"/>
              <a:ext cx="2819" cy="1397"/>
            </a:xfrm>
            <a:custGeom>
              <a:avLst/>
              <a:gdLst/>
              <a:ahLst/>
              <a:cxnLst/>
              <a:rect l="0" t="0" r="0" b="0"/>
              <a:pathLst>
                <a:path w="2819" h="1397">
                  <a:moveTo>
                    <a:pt x="2819" y="12420"/>
                  </a:moveTo>
                  <a:cubicBezTo>
                    <a:pt x="2019" y="11925"/>
                    <a:pt x="965" y="11493"/>
                    <a:pt x="0" y="11023"/>
                  </a:cubicBezTo>
                  <a:cubicBezTo>
                    <a:pt x="304" y="12128"/>
                    <a:pt x="1536" y="12319"/>
                    <a:pt x="2819" y="124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5" name="Free Form 536"/>
            <p:cNvSpPr/>
            <p:nvPr/>
          </p:nvSpPr>
          <p:spPr>
            <a:xfrm>
              <a:off x="7855376" y="5399957"/>
              <a:ext cx="9551" cy="12344"/>
            </a:xfrm>
            <a:custGeom>
              <a:avLst/>
              <a:gdLst/>
              <a:ahLst/>
              <a:cxnLst/>
              <a:rect l="0" t="0" r="0" b="0"/>
              <a:pathLst>
                <a:path w="9550" h="12344">
                  <a:moveTo>
                    <a:pt x="3048" y="23368"/>
                  </a:moveTo>
                  <a:cubicBezTo>
                    <a:pt x="2374" y="18034"/>
                    <a:pt x="9550" y="20523"/>
                    <a:pt x="7264" y="13589"/>
                  </a:cubicBezTo>
                  <a:cubicBezTo>
                    <a:pt x="812" y="11023"/>
                    <a:pt x="0" y="21145"/>
                    <a:pt x="3048" y="233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6" name="Free Form 537"/>
            <p:cNvSpPr/>
            <p:nvPr/>
          </p:nvSpPr>
          <p:spPr>
            <a:xfrm>
              <a:off x="2321504" y="2128666"/>
              <a:ext cx="9372" cy="6324"/>
            </a:xfrm>
            <a:custGeom>
              <a:avLst/>
              <a:gdLst/>
              <a:ahLst/>
              <a:cxnLst/>
              <a:rect l="0" t="0" r="0" b="0"/>
              <a:pathLst>
                <a:path w="9372" h="6324">
                  <a:moveTo>
                    <a:pt x="0" y="17310"/>
                  </a:moveTo>
                  <a:cubicBezTo>
                    <a:pt x="4711" y="17348"/>
                    <a:pt x="9372" y="17310"/>
                    <a:pt x="8445" y="11722"/>
                  </a:cubicBezTo>
                  <a:cubicBezTo>
                    <a:pt x="3048" y="11023"/>
                    <a:pt x="990" y="13639"/>
                    <a:pt x="0" y="1731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7" name="Free Form 538"/>
            <p:cNvSpPr/>
            <p:nvPr/>
          </p:nvSpPr>
          <p:spPr>
            <a:xfrm>
              <a:off x="2327130" y="2145899"/>
              <a:ext cx="9830" cy="7532"/>
            </a:xfrm>
            <a:custGeom>
              <a:avLst/>
              <a:gdLst/>
              <a:ahLst/>
              <a:cxnLst/>
              <a:rect l="0" t="0" r="0" b="0"/>
              <a:pathLst>
                <a:path w="9829" h="7531">
                  <a:moveTo>
                    <a:pt x="2819" y="11252"/>
                  </a:moveTo>
                  <a:cubicBezTo>
                    <a:pt x="4419" y="15646"/>
                    <a:pt x="596" y="14643"/>
                    <a:pt x="0" y="16840"/>
                  </a:cubicBezTo>
                  <a:cubicBezTo>
                    <a:pt x="2908" y="16014"/>
                    <a:pt x="9232" y="18554"/>
                    <a:pt x="9829" y="15430"/>
                  </a:cubicBezTo>
                  <a:cubicBezTo>
                    <a:pt x="6083" y="15430"/>
                    <a:pt x="6781" y="11023"/>
                    <a:pt x="2819" y="112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8" name="Free Form 539"/>
            <p:cNvSpPr/>
            <p:nvPr/>
          </p:nvSpPr>
          <p:spPr>
            <a:xfrm>
              <a:off x="5883447" y="2159590"/>
              <a:ext cx="8446" cy="7518"/>
            </a:xfrm>
            <a:custGeom>
              <a:avLst/>
              <a:gdLst/>
              <a:ahLst/>
              <a:cxnLst/>
              <a:rect l="0" t="0" r="0" b="0"/>
              <a:pathLst>
                <a:path w="8445" h="7518">
                  <a:moveTo>
                    <a:pt x="0" y="18529"/>
                  </a:moveTo>
                  <a:cubicBezTo>
                    <a:pt x="4711" y="18542"/>
                    <a:pt x="5829" y="14973"/>
                    <a:pt x="8445" y="12928"/>
                  </a:cubicBezTo>
                  <a:cubicBezTo>
                    <a:pt x="6654" y="11023"/>
                    <a:pt x="1816" y="11023"/>
                    <a:pt x="0" y="129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9" name="Free Form 540"/>
            <p:cNvSpPr/>
            <p:nvPr/>
          </p:nvSpPr>
          <p:spPr>
            <a:xfrm>
              <a:off x="5891461" y="2268581"/>
              <a:ext cx="7468" cy="4674"/>
            </a:xfrm>
            <a:custGeom>
              <a:avLst/>
              <a:gdLst/>
              <a:ahLst/>
              <a:cxnLst/>
              <a:rect l="0" t="0" r="0" b="0"/>
              <a:pathLst>
                <a:path w="7467" h="4673">
                  <a:moveTo>
                    <a:pt x="431" y="11493"/>
                  </a:moveTo>
                  <a:cubicBezTo>
                    <a:pt x="0" y="15189"/>
                    <a:pt x="3378" y="15113"/>
                    <a:pt x="6045" y="15697"/>
                  </a:cubicBezTo>
                  <a:cubicBezTo>
                    <a:pt x="7467" y="11023"/>
                    <a:pt x="4102" y="11112"/>
                    <a:pt x="431" y="114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0" name="Free Form 541"/>
            <p:cNvSpPr/>
            <p:nvPr/>
          </p:nvSpPr>
          <p:spPr>
            <a:xfrm>
              <a:off x="5901456" y="2238330"/>
              <a:ext cx="4496" cy="7620"/>
            </a:xfrm>
            <a:custGeom>
              <a:avLst/>
              <a:gdLst/>
              <a:ahLst/>
              <a:cxnLst/>
              <a:rect l="0" t="0" r="0" b="0"/>
              <a:pathLst>
                <a:path w="4495" h="7620">
                  <a:moveTo>
                    <a:pt x="4495" y="18008"/>
                  </a:moveTo>
                  <a:lnTo>
                    <a:pt x="4495" y="11023"/>
                  </a:lnTo>
                  <a:lnTo>
                    <a:pt x="279" y="11023"/>
                  </a:lnTo>
                  <a:cubicBezTo>
                    <a:pt x="0" y="15024"/>
                    <a:pt x="101" y="18643"/>
                    <a:pt x="4495"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1" name="Free Form 542"/>
            <p:cNvSpPr/>
            <p:nvPr/>
          </p:nvSpPr>
          <p:spPr>
            <a:xfrm>
              <a:off x="4355447" y="2049278"/>
              <a:ext cx="7074" cy="6693"/>
            </a:xfrm>
            <a:custGeom>
              <a:avLst/>
              <a:gdLst/>
              <a:ahLst/>
              <a:cxnLst/>
              <a:rect l="0" t="0" r="0" b="0"/>
              <a:pathLst>
                <a:path w="7073" h="6692">
                  <a:moveTo>
                    <a:pt x="1460" y="17068"/>
                  </a:moveTo>
                  <a:cubicBezTo>
                    <a:pt x="5867" y="17716"/>
                    <a:pt x="5410" y="13563"/>
                    <a:pt x="7073" y="11480"/>
                  </a:cubicBezTo>
                  <a:cubicBezTo>
                    <a:pt x="3822" y="11023"/>
                    <a:pt x="1689" y="11709"/>
                    <a:pt x="63" y="12877"/>
                  </a:cubicBezTo>
                  <a:cubicBezTo>
                    <a:pt x="0" y="14795"/>
                    <a:pt x="711" y="15951"/>
                    <a:pt x="1460" y="170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2" name="Free Form 543"/>
            <p:cNvSpPr/>
            <p:nvPr/>
          </p:nvSpPr>
          <p:spPr>
            <a:xfrm>
              <a:off x="5773643" y="1428807"/>
              <a:ext cx="10135" cy="6959"/>
            </a:xfrm>
            <a:custGeom>
              <a:avLst/>
              <a:gdLst/>
              <a:ahLst/>
              <a:cxnLst/>
              <a:rect l="0" t="0" r="0" b="0"/>
              <a:pathLst>
                <a:path w="10134" h="6959">
                  <a:moveTo>
                    <a:pt x="2984" y="11696"/>
                  </a:moveTo>
                  <a:cubicBezTo>
                    <a:pt x="0" y="16827"/>
                    <a:pt x="10134" y="17983"/>
                    <a:pt x="8597" y="13081"/>
                  </a:cubicBezTo>
                  <a:cubicBezTo>
                    <a:pt x="8356" y="11023"/>
                    <a:pt x="5206" y="11798"/>
                    <a:pt x="2984" y="116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3" name="Free Form 544"/>
            <p:cNvSpPr/>
            <p:nvPr/>
          </p:nvSpPr>
          <p:spPr>
            <a:xfrm>
              <a:off x="5636077" y="5853906"/>
              <a:ext cx="11226" cy="9601"/>
            </a:xfrm>
            <a:custGeom>
              <a:avLst/>
              <a:gdLst/>
              <a:ahLst/>
              <a:cxnLst/>
              <a:rect l="0" t="0" r="0" b="0"/>
              <a:pathLst>
                <a:path w="11226" h="9601">
                  <a:moveTo>
                    <a:pt x="0" y="17856"/>
                  </a:moveTo>
                  <a:cubicBezTo>
                    <a:pt x="3479" y="20624"/>
                    <a:pt x="10579" y="18034"/>
                    <a:pt x="11226" y="13652"/>
                  </a:cubicBezTo>
                  <a:cubicBezTo>
                    <a:pt x="6222" y="11023"/>
                    <a:pt x="609" y="12357"/>
                    <a:pt x="0" y="1785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4" name="Free Form 545"/>
            <p:cNvSpPr/>
            <p:nvPr/>
          </p:nvSpPr>
          <p:spPr>
            <a:xfrm>
              <a:off x="5078356" y="2457215"/>
              <a:ext cx="10452" cy="8140"/>
            </a:xfrm>
            <a:custGeom>
              <a:avLst/>
              <a:gdLst/>
              <a:ahLst/>
              <a:cxnLst/>
              <a:rect l="0" t="0" r="0" b="0"/>
              <a:pathLst>
                <a:path w="10452" h="8140">
                  <a:moveTo>
                    <a:pt x="8089" y="11468"/>
                  </a:moveTo>
                  <a:cubicBezTo>
                    <a:pt x="4825" y="11023"/>
                    <a:pt x="2679" y="11684"/>
                    <a:pt x="1054" y="12865"/>
                  </a:cubicBezTo>
                  <a:cubicBezTo>
                    <a:pt x="0" y="19164"/>
                    <a:pt x="10452" y="18097"/>
                    <a:pt x="8089" y="114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5" name="Free Form 546"/>
            <p:cNvSpPr/>
            <p:nvPr/>
          </p:nvSpPr>
          <p:spPr>
            <a:xfrm>
              <a:off x="2288712" y="2195480"/>
              <a:ext cx="11125" cy="9309"/>
            </a:xfrm>
            <a:custGeom>
              <a:avLst/>
              <a:gdLst/>
              <a:ahLst/>
              <a:cxnLst/>
              <a:rect l="0" t="0" r="0" b="0"/>
              <a:pathLst>
                <a:path w="11125" h="9309">
                  <a:moveTo>
                    <a:pt x="8889" y="11950"/>
                  </a:moveTo>
                  <a:cubicBezTo>
                    <a:pt x="4102" y="11023"/>
                    <a:pt x="0" y="17906"/>
                    <a:pt x="3276" y="20332"/>
                  </a:cubicBezTo>
                  <a:cubicBezTo>
                    <a:pt x="1638" y="14046"/>
                    <a:pt x="11125" y="18834"/>
                    <a:pt x="8889" y="119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6" name="Free Form 547"/>
            <p:cNvSpPr/>
            <p:nvPr/>
          </p:nvSpPr>
          <p:spPr>
            <a:xfrm>
              <a:off x="2634521" y="698595"/>
              <a:ext cx="2641" cy="1651"/>
            </a:xfrm>
            <a:custGeom>
              <a:avLst/>
              <a:gdLst/>
              <a:ahLst/>
              <a:cxnLst/>
              <a:rect l="0" t="0" r="0" b="0"/>
              <a:pathLst>
                <a:path w="2641" h="1650">
                  <a:moveTo>
                    <a:pt x="444" y="12674"/>
                  </a:moveTo>
                  <a:cubicBezTo>
                    <a:pt x="1079" y="12115"/>
                    <a:pt x="1917" y="11569"/>
                    <a:pt x="2641" y="11023"/>
                  </a:cubicBezTo>
                  <a:cubicBezTo>
                    <a:pt x="1219" y="11150"/>
                    <a:pt x="0" y="11684"/>
                    <a:pt x="444" y="126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7" name="Free Form 548"/>
            <p:cNvSpPr/>
            <p:nvPr/>
          </p:nvSpPr>
          <p:spPr>
            <a:xfrm>
              <a:off x="7019234" y="1495126"/>
              <a:ext cx="5626" cy="6553"/>
            </a:xfrm>
            <a:custGeom>
              <a:avLst/>
              <a:gdLst/>
              <a:ahLst/>
              <a:cxnLst/>
              <a:rect l="0" t="0" r="0" b="0"/>
              <a:pathLst>
                <a:path w="5626" h="6553">
                  <a:moveTo>
                    <a:pt x="0" y="11023"/>
                  </a:moveTo>
                  <a:cubicBezTo>
                    <a:pt x="495" y="14274"/>
                    <a:pt x="914" y="17576"/>
                    <a:pt x="5626" y="16611"/>
                  </a:cubicBezTo>
                  <a:cubicBezTo>
                    <a:pt x="5029" y="13500"/>
                    <a:pt x="3149" y="11633"/>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8" name="Free Form 549"/>
            <p:cNvSpPr/>
            <p:nvPr/>
          </p:nvSpPr>
          <p:spPr>
            <a:xfrm>
              <a:off x="3772148" y="2009235"/>
              <a:ext cx="8433" cy="5562"/>
            </a:xfrm>
            <a:custGeom>
              <a:avLst/>
              <a:gdLst/>
              <a:ahLst/>
              <a:cxnLst/>
              <a:rect l="0" t="0" r="0" b="0"/>
              <a:pathLst>
                <a:path w="8432" h="5562">
                  <a:moveTo>
                    <a:pt x="8432" y="11023"/>
                  </a:moveTo>
                  <a:cubicBezTo>
                    <a:pt x="4978" y="12242"/>
                    <a:pt x="330" y="12268"/>
                    <a:pt x="0" y="16586"/>
                  </a:cubicBezTo>
                  <a:lnTo>
                    <a:pt x="8432" y="16586"/>
                  </a:lnTo>
                  <a:close/>
                </a:path>
              </a:pathLst>
            </a:custGeom>
            <a:solidFill>
              <a:schemeClr val="accent3"/>
            </a:solidFill>
            <a:ln w="12700" cmpd="sng">
              <a:noFill/>
              <a:prstDash val="solid"/>
            </a:ln>
          </p:spPr>
          <p:txBody>
            <a:bodyPr wrap="square" anchor="ctr">
              <a:spAutoFit/>
            </a:bodyPr>
            <a:lstStyle/>
            <a:p>
              <a:pPr algn="ctr"/>
              <a:endParaRPr lang="en-US"/>
            </a:p>
          </p:txBody>
        </p:sp>
        <p:sp>
          <p:nvSpPr>
            <p:cNvPr id="569" name="Free Form 550"/>
            <p:cNvSpPr/>
            <p:nvPr/>
          </p:nvSpPr>
          <p:spPr>
            <a:xfrm>
              <a:off x="5454695" y="640175"/>
              <a:ext cx="12688" cy="10388"/>
            </a:xfrm>
            <a:custGeom>
              <a:avLst/>
              <a:gdLst/>
              <a:ahLst/>
              <a:cxnLst/>
              <a:rect l="0" t="0" r="0" b="0"/>
              <a:pathLst>
                <a:path w="12687" h="10388">
                  <a:moveTo>
                    <a:pt x="12687" y="15214"/>
                  </a:moveTo>
                  <a:cubicBezTo>
                    <a:pt x="9994" y="12763"/>
                    <a:pt x="5359" y="12242"/>
                    <a:pt x="1447" y="11023"/>
                  </a:cubicBezTo>
                  <a:cubicBezTo>
                    <a:pt x="0" y="16421"/>
                    <a:pt x="11556" y="21412"/>
                    <a:pt x="12687" y="152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0" name="Free Form 551"/>
            <p:cNvSpPr/>
            <p:nvPr/>
          </p:nvSpPr>
          <p:spPr>
            <a:xfrm>
              <a:off x="4632421" y="1605959"/>
              <a:ext cx="9830" cy="8471"/>
            </a:xfrm>
            <a:custGeom>
              <a:avLst/>
              <a:gdLst/>
              <a:ahLst/>
              <a:cxnLst/>
              <a:rect l="0" t="0" r="0" b="0"/>
              <a:pathLst>
                <a:path w="9829" h="8470">
                  <a:moveTo>
                    <a:pt x="0" y="18948"/>
                  </a:moveTo>
                  <a:cubicBezTo>
                    <a:pt x="6184" y="19494"/>
                    <a:pt x="9512" y="17221"/>
                    <a:pt x="9829" y="11950"/>
                  </a:cubicBezTo>
                  <a:cubicBezTo>
                    <a:pt x="3276" y="11023"/>
                    <a:pt x="3657" y="16992"/>
                    <a:pt x="0" y="189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1" name="Free Form 552"/>
            <p:cNvSpPr/>
            <p:nvPr/>
          </p:nvSpPr>
          <p:spPr>
            <a:xfrm>
              <a:off x="4359130" y="2992710"/>
              <a:ext cx="7264" cy="7950"/>
            </a:xfrm>
            <a:custGeom>
              <a:avLst/>
              <a:gdLst/>
              <a:ahLst/>
              <a:cxnLst/>
              <a:rect l="0" t="0" r="0" b="0"/>
              <a:pathLst>
                <a:path w="7264" h="7950">
                  <a:moveTo>
                    <a:pt x="596" y="11023"/>
                  </a:moveTo>
                  <a:cubicBezTo>
                    <a:pt x="0" y="15786"/>
                    <a:pt x="1015" y="18973"/>
                    <a:pt x="6210" y="18008"/>
                  </a:cubicBezTo>
                  <a:cubicBezTo>
                    <a:pt x="7264" y="12763"/>
                    <a:pt x="4635" y="11201"/>
                    <a:pt x="59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2" name="Free Form 553"/>
            <p:cNvSpPr/>
            <p:nvPr/>
          </p:nvSpPr>
          <p:spPr>
            <a:xfrm>
              <a:off x="4794079" y="397097"/>
              <a:ext cx="8459" cy="4699"/>
            </a:xfrm>
            <a:custGeom>
              <a:avLst/>
              <a:gdLst/>
              <a:ahLst/>
              <a:cxnLst/>
              <a:rect l="0" t="0" r="0" b="0"/>
              <a:pathLst>
                <a:path w="8458" h="4699">
                  <a:moveTo>
                    <a:pt x="7010" y="11023"/>
                  </a:moveTo>
                  <a:lnTo>
                    <a:pt x="0" y="11023"/>
                  </a:lnTo>
                  <a:lnTo>
                    <a:pt x="0" y="13817"/>
                  </a:lnTo>
                  <a:cubicBezTo>
                    <a:pt x="2654" y="13195"/>
                    <a:pt x="8458" y="15722"/>
                    <a:pt x="701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3" name="Free Form 554"/>
            <p:cNvSpPr/>
            <p:nvPr/>
          </p:nvSpPr>
          <p:spPr>
            <a:xfrm>
              <a:off x="6017216" y="1025798"/>
              <a:ext cx="12434" cy="8559"/>
            </a:xfrm>
            <a:custGeom>
              <a:avLst/>
              <a:gdLst/>
              <a:ahLst/>
              <a:cxnLst/>
              <a:rect l="0" t="0" r="0" b="0"/>
              <a:pathLst>
                <a:path w="12433" h="8559">
                  <a:moveTo>
                    <a:pt x="12433" y="16560"/>
                  </a:moveTo>
                  <a:cubicBezTo>
                    <a:pt x="8013" y="16281"/>
                    <a:pt x="8623" y="11023"/>
                    <a:pt x="2590" y="12369"/>
                  </a:cubicBezTo>
                  <a:cubicBezTo>
                    <a:pt x="0" y="18757"/>
                    <a:pt x="10185" y="19583"/>
                    <a:pt x="12433" y="165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4" name="Free Form 555"/>
            <p:cNvSpPr/>
            <p:nvPr/>
          </p:nvSpPr>
          <p:spPr>
            <a:xfrm>
              <a:off x="4631011" y="2418543"/>
              <a:ext cx="5449" cy="5588"/>
            </a:xfrm>
            <a:custGeom>
              <a:avLst/>
              <a:gdLst/>
              <a:ahLst/>
              <a:cxnLst/>
              <a:rect l="0" t="0" r="0" b="0"/>
              <a:pathLst>
                <a:path w="5448" h="5587">
                  <a:moveTo>
                    <a:pt x="0" y="16611"/>
                  </a:moveTo>
                  <a:lnTo>
                    <a:pt x="4216" y="16611"/>
                  </a:lnTo>
                  <a:cubicBezTo>
                    <a:pt x="5448" y="12128"/>
                    <a:pt x="2057" y="12242"/>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5" name="Free Form 556"/>
            <p:cNvSpPr/>
            <p:nvPr/>
          </p:nvSpPr>
          <p:spPr>
            <a:xfrm>
              <a:off x="5632813" y="3234391"/>
              <a:ext cx="8864" cy="9779"/>
            </a:xfrm>
            <a:custGeom>
              <a:avLst/>
              <a:gdLst/>
              <a:ahLst/>
              <a:cxnLst/>
              <a:rect l="0" t="0" r="0" b="0"/>
              <a:pathLst>
                <a:path w="8864" h="9778">
                  <a:moveTo>
                    <a:pt x="431" y="20802"/>
                  </a:moveTo>
                  <a:cubicBezTo>
                    <a:pt x="0" y="16154"/>
                    <a:pt x="228" y="12204"/>
                    <a:pt x="3263" y="11023"/>
                  </a:cubicBezTo>
                  <a:cubicBezTo>
                    <a:pt x="8864" y="12509"/>
                    <a:pt x="4597" y="20624"/>
                    <a:pt x="431"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6" name="Free Form 557"/>
            <p:cNvSpPr/>
            <p:nvPr/>
          </p:nvSpPr>
          <p:spPr>
            <a:xfrm>
              <a:off x="4488721" y="2578881"/>
              <a:ext cx="7353" cy="7747"/>
            </a:xfrm>
            <a:custGeom>
              <a:avLst/>
              <a:gdLst/>
              <a:ahLst/>
              <a:cxnLst/>
              <a:rect l="0" t="0" r="0" b="0"/>
              <a:pathLst>
                <a:path w="7353" h="7747">
                  <a:moveTo>
                    <a:pt x="7353" y="16929"/>
                  </a:moveTo>
                  <a:lnTo>
                    <a:pt x="7353" y="11341"/>
                  </a:lnTo>
                  <a:cubicBezTo>
                    <a:pt x="2336" y="11023"/>
                    <a:pt x="0" y="13347"/>
                    <a:pt x="317" y="18326"/>
                  </a:cubicBezTo>
                  <a:cubicBezTo>
                    <a:pt x="3581" y="18770"/>
                    <a:pt x="5714" y="18097"/>
                    <a:pt x="7353" y="1692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7" name="Free Form 558"/>
            <p:cNvSpPr/>
            <p:nvPr/>
          </p:nvSpPr>
          <p:spPr>
            <a:xfrm>
              <a:off x="4435622" y="2760478"/>
              <a:ext cx="11252" cy="11506"/>
            </a:xfrm>
            <a:custGeom>
              <a:avLst/>
              <a:gdLst/>
              <a:ahLst/>
              <a:cxnLst/>
              <a:rect l="0" t="0" r="0" b="0"/>
              <a:pathLst>
                <a:path w="11252" h="11506">
                  <a:moveTo>
                    <a:pt x="11252" y="15532"/>
                  </a:moveTo>
                  <a:cubicBezTo>
                    <a:pt x="5676" y="11023"/>
                    <a:pt x="3098" y="18821"/>
                    <a:pt x="0" y="21120"/>
                  </a:cubicBezTo>
                  <a:cubicBezTo>
                    <a:pt x="1943" y="21056"/>
                    <a:pt x="3086" y="21780"/>
                    <a:pt x="4216" y="22529"/>
                  </a:cubicBezTo>
                  <a:cubicBezTo>
                    <a:pt x="2806" y="18313"/>
                    <a:pt x="7340" y="20053"/>
                    <a:pt x="9855" y="19723"/>
                  </a:cubicBezTo>
                  <a:cubicBezTo>
                    <a:pt x="9779" y="17805"/>
                    <a:pt x="10515" y="16662"/>
                    <a:pt x="11252" y="155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8" name="Free Form 559"/>
            <p:cNvSpPr/>
            <p:nvPr/>
          </p:nvSpPr>
          <p:spPr>
            <a:xfrm>
              <a:off x="4778611" y="1510595"/>
              <a:ext cx="11252" cy="5842"/>
            </a:xfrm>
            <a:custGeom>
              <a:avLst/>
              <a:gdLst/>
              <a:ahLst/>
              <a:cxnLst/>
              <a:rect l="0" t="0" r="0" b="0"/>
              <a:pathLst>
                <a:path w="11252" h="5841">
                  <a:moveTo>
                    <a:pt x="11252" y="13728"/>
                  </a:moveTo>
                  <a:cubicBezTo>
                    <a:pt x="10185" y="16865"/>
                    <a:pt x="3365" y="14262"/>
                    <a:pt x="0" y="15125"/>
                  </a:cubicBezTo>
                  <a:cubicBezTo>
                    <a:pt x="2019" y="12763"/>
                    <a:pt x="8369" y="11023"/>
                    <a:pt x="11252" y="137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9" name="Free Form 560"/>
            <p:cNvSpPr/>
            <p:nvPr/>
          </p:nvSpPr>
          <p:spPr>
            <a:xfrm>
              <a:off x="2234090" y="4799006"/>
              <a:ext cx="8699" cy="11188"/>
            </a:xfrm>
            <a:custGeom>
              <a:avLst/>
              <a:gdLst/>
              <a:ahLst/>
              <a:cxnLst/>
              <a:rect l="0" t="0" r="0" b="0"/>
              <a:pathLst>
                <a:path w="8699" h="11188">
                  <a:moveTo>
                    <a:pt x="254" y="11023"/>
                  </a:moveTo>
                  <a:cubicBezTo>
                    <a:pt x="0" y="17805"/>
                    <a:pt x="3060" y="21285"/>
                    <a:pt x="8699" y="22212"/>
                  </a:cubicBezTo>
                  <a:cubicBezTo>
                    <a:pt x="7645" y="16738"/>
                    <a:pt x="6311" y="11544"/>
                    <a:pt x="25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0" name="Free Form 561"/>
            <p:cNvSpPr/>
            <p:nvPr/>
          </p:nvSpPr>
          <p:spPr>
            <a:xfrm>
              <a:off x="4855916" y="1487989"/>
              <a:ext cx="11265" cy="4343"/>
            </a:xfrm>
            <a:custGeom>
              <a:avLst/>
              <a:gdLst/>
              <a:ahLst/>
              <a:cxnLst/>
              <a:rect l="0" t="0" r="0" b="0"/>
              <a:pathLst>
                <a:path w="11264" h="4343">
                  <a:moveTo>
                    <a:pt x="11264" y="12573"/>
                  </a:moveTo>
                  <a:cubicBezTo>
                    <a:pt x="8648" y="14643"/>
                    <a:pt x="4559" y="15252"/>
                    <a:pt x="0" y="15367"/>
                  </a:cubicBezTo>
                  <a:cubicBezTo>
                    <a:pt x="317" y="11023"/>
                    <a:pt x="6997" y="13004"/>
                    <a:pt x="11264" y="1257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1" name="Free Form 562"/>
            <p:cNvSpPr/>
            <p:nvPr/>
          </p:nvSpPr>
          <p:spPr>
            <a:xfrm>
              <a:off x="3280062" y="6617925"/>
              <a:ext cx="11353" cy="9017"/>
            </a:xfrm>
            <a:custGeom>
              <a:avLst/>
              <a:gdLst/>
              <a:ahLst/>
              <a:cxnLst/>
              <a:rect l="0" t="0" r="0" b="0"/>
              <a:pathLst>
                <a:path w="11353" h="9016">
                  <a:moveTo>
                    <a:pt x="114" y="13804"/>
                  </a:moveTo>
                  <a:cubicBezTo>
                    <a:pt x="0" y="16230"/>
                    <a:pt x="419" y="18148"/>
                    <a:pt x="1511" y="19392"/>
                  </a:cubicBezTo>
                  <a:cubicBezTo>
                    <a:pt x="7327" y="20040"/>
                    <a:pt x="8496" y="16090"/>
                    <a:pt x="11353" y="13804"/>
                  </a:cubicBezTo>
                  <a:cubicBezTo>
                    <a:pt x="8127" y="12890"/>
                    <a:pt x="2870" y="11023"/>
                    <a:pt x="114" y="138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2" name="Free Form 563"/>
            <p:cNvSpPr/>
            <p:nvPr/>
          </p:nvSpPr>
          <p:spPr>
            <a:xfrm>
              <a:off x="4998918" y="1468596"/>
              <a:ext cx="10210" cy="5486"/>
            </a:xfrm>
            <a:custGeom>
              <a:avLst/>
              <a:gdLst/>
              <a:ahLst/>
              <a:cxnLst/>
              <a:rect l="0" t="0" r="0" b="0"/>
              <a:pathLst>
                <a:path w="10210" h="5486">
                  <a:moveTo>
                    <a:pt x="1777" y="11023"/>
                  </a:moveTo>
                  <a:cubicBezTo>
                    <a:pt x="4406" y="13766"/>
                    <a:pt x="6946" y="11442"/>
                    <a:pt x="10210" y="11023"/>
                  </a:cubicBezTo>
                  <a:cubicBezTo>
                    <a:pt x="9486" y="12141"/>
                    <a:pt x="8750" y="13284"/>
                    <a:pt x="8801" y="15189"/>
                  </a:cubicBezTo>
                  <a:cubicBezTo>
                    <a:pt x="5105" y="15176"/>
                    <a:pt x="0" y="16510"/>
                    <a:pt x="177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3" name="Free Form 564"/>
            <p:cNvSpPr/>
            <p:nvPr/>
          </p:nvSpPr>
          <p:spPr>
            <a:xfrm>
              <a:off x="7401567" y="2439498"/>
              <a:ext cx="5639" cy="5575"/>
            </a:xfrm>
            <a:custGeom>
              <a:avLst/>
              <a:gdLst/>
              <a:ahLst/>
              <a:cxnLst/>
              <a:rect l="0" t="0" r="0" b="0"/>
              <a:pathLst>
                <a:path w="5638" h="5575">
                  <a:moveTo>
                    <a:pt x="0" y="11023"/>
                  </a:moveTo>
                  <a:lnTo>
                    <a:pt x="0" y="16598"/>
                  </a:lnTo>
                  <a:lnTo>
                    <a:pt x="5638" y="16598"/>
                  </a:lnTo>
                  <a:cubicBezTo>
                    <a:pt x="5041" y="13487"/>
                    <a:pt x="3149" y="11633"/>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4" name="Free Form 565"/>
            <p:cNvSpPr/>
            <p:nvPr/>
          </p:nvSpPr>
          <p:spPr>
            <a:xfrm>
              <a:off x="6345880" y="7632045"/>
              <a:ext cx="10299" cy="4268"/>
            </a:xfrm>
            <a:custGeom>
              <a:avLst/>
              <a:gdLst/>
              <a:ahLst/>
              <a:cxnLst/>
              <a:rect l="0" t="0" r="0" b="0"/>
              <a:pathLst>
                <a:path w="10299" h="4267">
                  <a:moveTo>
                    <a:pt x="50" y="15290"/>
                  </a:moveTo>
                  <a:cubicBezTo>
                    <a:pt x="3124" y="14986"/>
                    <a:pt x="10299" y="11645"/>
                    <a:pt x="8483" y="11074"/>
                  </a:cubicBezTo>
                  <a:cubicBezTo>
                    <a:pt x="4965" y="11785"/>
                    <a:pt x="0" y="11023"/>
                    <a:pt x="50" y="152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5" name="Free Form 566"/>
            <p:cNvSpPr/>
            <p:nvPr/>
          </p:nvSpPr>
          <p:spPr>
            <a:xfrm>
              <a:off x="7267379" y="1779873"/>
              <a:ext cx="9322" cy="7899"/>
            </a:xfrm>
            <a:custGeom>
              <a:avLst/>
              <a:gdLst/>
              <a:ahLst/>
              <a:cxnLst/>
              <a:rect l="0" t="0" r="0" b="0"/>
              <a:pathLst>
                <a:path w="9321" h="7899">
                  <a:moveTo>
                    <a:pt x="7683" y="18249"/>
                  </a:moveTo>
                  <a:cubicBezTo>
                    <a:pt x="5448" y="18135"/>
                    <a:pt x="2324" y="18923"/>
                    <a:pt x="2082" y="16852"/>
                  </a:cubicBezTo>
                  <a:cubicBezTo>
                    <a:pt x="0" y="11531"/>
                    <a:pt x="8356" y="16573"/>
                    <a:pt x="6273" y="11264"/>
                  </a:cubicBezTo>
                  <a:cubicBezTo>
                    <a:pt x="9321" y="11023"/>
                    <a:pt x="6921" y="16217"/>
                    <a:pt x="7683" y="182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6" name="Free Form 567"/>
            <p:cNvSpPr/>
            <p:nvPr/>
          </p:nvSpPr>
          <p:spPr>
            <a:xfrm>
              <a:off x="4351281" y="8454866"/>
              <a:ext cx="2896" cy="228"/>
            </a:xfrm>
            <a:custGeom>
              <a:avLst/>
              <a:gdLst/>
              <a:ahLst/>
              <a:cxnLst/>
              <a:rect l="0" t="0" r="0" b="0"/>
              <a:pathLst>
                <a:path w="2895" h="228">
                  <a:moveTo>
                    <a:pt x="0" y="11112"/>
                  </a:moveTo>
                  <a:cubicBezTo>
                    <a:pt x="901" y="11252"/>
                    <a:pt x="1904" y="11239"/>
                    <a:pt x="2895" y="11252"/>
                  </a:cubicBezTo>
                  <a:cubicBezTo>
                    <a:pt x="2260" y="11112"/>
                    <a:pt x="1422" y="11023"/>
                    <a:pt x="0" y="111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7" name="Free Form 568"/>
            <p:cNvSpPr/>
            <p:nvPr/>
          </p:nvSpPr>
          <p:spPr>
            <a:xfrm>
              <a:off x="3303836" y="6519094"/>
              <a:ext cx="10058" cy="10249"/>
            </a:xfrm>
            <a:custGeom>
              <a:avLst/>
              <a:gdLst/>
              <a:ahLst/>
              <a:cxnLst/>
              <a:rect l="0" t="0" r="0" b="0"/>
              <a:pathLst>
                <a:path w="10058" h="10248">
                  <a:moveTo>
                    <a:pt x="10058" y="13436"/>
                  </a:moveTo>
                  <a:cubicBezTo>
                    <a:pt x="6756" y="13462"/>
                    <a:pt x="5930" y="11023"/>
                    <a:pt x="1625" y="12014"/>
                  </a:cubicBezTo>
                  <a:cubicBezTo>
                    <a:pt x="0" y="21272"/>
                    <a:pt x="9334" y="19164"/>
                    <a:pt x="10058" y="1343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8" name="Free Form 569"/>
            <p:cNvSpPr/>
            <p:nvPr/>
          </p:nvSpPr>
          <p:spPr>
            <a:xfrm>
              <a:off x="4114693" y="1916576"/>
              <a:ext cx="12459" cy="12369"/>
            </a:xfrm>
            <a:custGeom>
              <a:avLst/>
              <a:gdLst/>
              <a:ahLst/>
              <a:cxnLst/>
              <a:rect l="0" t="0" r="0" b="0"/>
              <a:pathLst>
                <a:path w="12458" h="12369">
                  <a:moveTo>
                    <a:pt x="444" y="19850"/>
                  </a:moveTo>
                  <a:cubicBezTo>
                    <a:pt x="6489" y="23393"/>
                    <a:pt x="12458" y="17475"/>
                    <a:pt x="8877" y="11468"/>
                  </a:cubicBezTo>
                  <a:cubicBezTo>
                    <a:pt x="2794" y="11023"/>
                    <a:pt x="0" y="13817"/>
                    <a:pt x="444" y="198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9" name="Free Form 570"/>
            <p:cNvSpPr/>
            <p:nvPr/>
          </p:nvSpPr>
          <p:spPr>
            <a:xfrm>
              <a:off x="4404710" y="8471046"/>
              <a:ext cx="8941" cy="9842"/>
            </a:xfrm>
            <a:custGeom>
              <a:avLst/>
              <a:gdLst/>
              <a:ahLst/>
              <a:cxnLst/>
              <a:rect l="0" t="0" r="0" b="0"/>
              <a:pathLst>
                <a:path w="8940" h="9842">
                  <a:moveTo>
                    <a:pt x="7023" y="14490"/>
                  </a:moveTo>
                  <a:cubicBezTo>
                    <a:pt x="6781" y="16116"/>
                    <a:pt x="4787" y="16014"/>
                    <a:pt x="2793" y="15887"/>
                  </a:cubicBezTo>
                  <a:cubicBezTo>
                    <a:pt x="2666" y="13665"/>
                    <a:pt x="2984" y="11023"/>
                    <a:pt x="0" y="11671"/>
                  </a:cubicBezTo>
                  <a:cubicBezTo>
                    <a:pt x="406" y="16878"/>
                    <a:pt x="2019" y="20866"/>
                    <a:pt x="8432" y="20078"/>
                  </a:cubicBezTo>
                  <a:cubicBezTo>
                    <a:pt x="8191" y="17983"/>
                    <a:pt x="8940" y="14935"/>
                    <a:pt x="7023" y="144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0" name="Free Form 571"/>
            <p:cNvSpPr/>
            <p:nvPr/>
          </p:nvSpPr>
          <p:spPr>
            <a:xfrm>
              <a:off x="7103587" y="1778488"/>
              <a:ext cx="8407" cy="10338"/>
            </a:xfrm>
            <a:custGeom>
              <a:avLst/>
              <a:gdLst/>
              <a:ahLst/>
              <a:cxnLst/>
              <a:rect l="0" t="0" r="0" b="0"/>
              <a:pathLst>
                <a:path w="8407" h="10337">
                  <a:moveTo>
                    <a:pt x="1396" y="18237"/>
                  </a:moveTo>
                  <a:cubicBezTo>
                    <a:pt x="1612" y="16611"/>
                    <a:pt x="1092" y="15748"/>
                    <a:pt x="0" y="15430"/>
                  </a:cubicBezTo>
                  <a:cubicBezTo>
                    <a:pt x="2730" y="11023"/>
                    <a:pt x="7391" y="16332"/>
                    <a:pt x="8407" y="18237"/>
                  </a:cubicBezTo>
                  <a:cubicBezTo>
                    <a:pt x="8216" y="21361"/>
                    <a:pt x="4889" y="16421"/>
                    <a:pt x="1396" y="182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1" name="Free Form 572"/>
            <p:cNvSpPr/>
            <p:nvPr/>
          </p:nvSpPr>
          <p:spPr>
            <a:xfrm>
              <a:off x="4453415" y="2826454"/>
              <a:ext cx="11315" cy="9792"/>
            </a:xfrm>
            <a:custGeom>
              <a:avLst/>
              <a:gdLst/>
              <a:ahLst/>
              <a:cxnLst/>
              <a:rect l="0" t="0" r="0" b="0"/>
              <a:pathLst>
                <a:path w="11315" h="9791">
                  <a:moveTo>
                    <a:pt x="3289" y="20815"/>
                  </a:moveTo>
                  <a:cubicBezTo>
                    <a:pt x="2971" y="16675"/>
                    <a:pt x="11315" y="14008"/>
                    <a:pt x="7518" y="11023"/>
                  </a:cubicBezTo>
                  <a:cubicBezTo>
                    <a:pt x="5587" y="12954"/>
                    <a:pt x="0" y="18351"/>
                    <a:pt x="3289" y="208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2" name="Free Form 573"/>
            <p:cNvSpPr/>
            <p:nvPr/>
          </p:nvSpPr>
          <p:spPr>
            <a:xfrm>
              <a:off x="5260309" y="529151"/>
              <a:ext cx="10287" cy="7747"/>
            </a:xfrm>
            <a:custGeom>
              <a:avLst/>
              <a:gdLst/>
              <a:ahLst/>
              <a:cxnLst/>
              <a:rect l="0" t="0" r="0" b="0"/>
              <a:pathLst>
                <a:path w="10287" h="7746">
                  <a:moveTo>
                    <a:pt x="10287" y="15875"/>
                  </a:moveTo>
                  <a:cubicBezTo>
                    <a:pt x="4762" y="17170"/>
                    <a:pt x="6743" y="11023"/>
                    <a:pt x="444" y="13080"/>
                  </a:cubicBezTo>
                  <a:cubicBezTo>
                    <a:pt x="0" y="16878"/>
                    <a:pt x="8597" y="18770"/>
                    <a:pt x="10287" y="158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3" name="Line 574"/>
            <p:cNvSpPr/>
            <p:nvPr/>
          </p:nvSpPr>
          <p:spPr>
            <a:xfrm>
              <a:off x="5256537" y="1368005"/>
              <a:ext cx="8433" cy="0"/>
            </a:xfrm>
            <a:prstGeom prst="line">
              <a:avLst/>
            </a:prstGeom>
            <a:noFill/>
            <a:ln w="2794" cmpd="sng">
              <a:noFill/>
              <a:prstDash val="solid"/>
            </a:ln>
          </p:spPr>
          <p:txBody>
            <a:bodyPr wrap="square" anchor="ctr">
              <a:spAutoFit/>
            </a:bodyPr>
            <a:lstStyle/>
            <a:p>
              <a:pPr algn="ctr"/>
              <a:endParaRPr lang="en-US"/>
            </a:p>
          </p:txBody>
        </p:sp>
        <p:sp>
          <p:nvSpPr>
            <p:cNvPr id="594" name="Free Form 575"/>
            <p:cNvSpPr/>
            <p:nvPr/>
          </p:nvSpPr>
          <p:spPr>
            <a:xfrm>
              <a:off x="4552094" y="1651476"/>
              <a:ext cx="10274" cy="8102"/>
            </a:xfrm>
            <a:custGeom>
              <a:avLst/>
              <a:gdLst/>
              <a:ahLst/>
              <a:cxnLst/>
              <a:rect l="0" t="0" r="0" b="0"/>
              <a:pathLst>
                <a:path w="10274" h="8102">
                  <a:moveTo>
                    <a:pt x="1612" y="18135"/>
                  </a:moveTo>
                  <a:cubicBezTo>
                    <a:pt x="5905" y="19126"/>
                    <a:pt x="6731" y="16700"/>
                    <a:pt x="10033" y="16725"/>
                  </a:cubicBezTo>
                  <a:cubicBezTo>
                    <a:pt x="10274" y="11023"/>
                    <a:pt x="0" y="11417"/>
                    <a:pt x="1612" y="1813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5" name="Free Form 576"/>
            <p:cNvSpPr/>
            <p:nvPr/>
          </p:nvSpPr>
          <p:spPr>
            <a:xfrm>
              <a:off x="5841283" y="1004792"/>
              <a:ext cx="5626" cy="4178"/>
            </a:xfrm>
            <a:custGeom>
              <a:avLst/>
              <a:gdLst/>
              <a:ahLst/>
              <a:cxnLst/>
              <a:rect l="0" t="0" r="0" b="0"/>
              <a:pathLst>
                <a:path w="5626" h="4178">
                  <a:moveTo>
                    <a:pt x="0" y="15201"/>
                  </a:moveTo>
                  <a:lnTo>
                    <a:pt x="0" y="11023"/>
                  </a:lnTo>
                  <a:lnTo>
                    <a:pt x="5626" y="11023"/>
                  </a:lnTo>
                  <a:cubicBezTo>
                    <a:pt x="4889" y="12141"/>
                    <a:pt x="4165" y="13284"/>
                    <a:pt x="4241" y="152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6" name="Free Form 577"/>
            <p:cNvSpPr/>
            <p:nvPr/>
          </p:nvSpPr>
          <p:spPr>
            <a:xfrm>
              <a:off x="6745066" y="1546713"/>
              <a:ext cx="6071" cy="6109"/>
            </a:xfrm>
            <a:custGeom>
              <a:avLst/>
              <a:gdLst/>
              <a:ahLst/>
              <a:cxnLst/>
              <a:rect l="0" t="0" r="0" b="0"/>
              <a:pathLst>
                <a:path w="6070" h="6108">
                  <a:moveTo>
                    <a:pt x="5676" y="11125"/>
                  </a:moveTo>
                  <a:cubicBezTo>
                    <a:pt x="6070" y="14782"/>
                    <a:pt x="5181" y="17132"/>
                    <a:pt x="1485" y="16713"/>
                  </a:cubicBezTo>
                  <a:cubicBezTo>
                    <a:pt x="736" y="15595"/>
                    <a:pt x="0" y="14452"/>
                    <a:pt x="76" y="12534"/>
                  </a:cubicBezTo>
                  <a:cubicBezTo>
                    <a:pt x="1333" y="11430"/>
                    <a:pt x="3251" y="11023"/>
                    <a:pt x="5676" y="111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7" name="Free Form 578"/>
            <p:cNvSpPr/>
            <p:nvPr/>
          </p:nvSpPr>
          <p:spPr>
            <a:xfrm>
              <a:off x="4333006" y="1752174"/>
              <a:ext cx="12078" cy="8928"/>
            </a:xfrm>
            <a:custGeom>
              <a:avLst/>
              <a:gdLst/>
              <a:ahLst/>
              <a:cxnLst/>
              <a:rect l="0" t="0" r="0" b="0"/>
              <a:pathLst>
                <a:path w="12077" h="8928">
                  <a:moveTo>
                    <a:pt x="11252" y="11023"/>
                  </a:moveTo>
                  <a:cubicBezTo>
                    <a:pt x="6591" y="11976"/>
                    <a:pt x="1295" y="12293"/>
                    <a:pt x="0" y="16611"/>
                  </a:cubicBezTo>
                  <a:cubicBezTo>
                    <a:pt x="3454" y="19951"/>
                    <a:pt x="12077" y="16560"/>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8" name="Free Form 579"/>
            <p:cNvSpPr/>
            <p:nvPr/>
          </p:nvSpPr>
          <p:spPr>
            <a:xfrm>
              <a:off x="3489612" y="1764760"/>
              <a:ext cx="7023" cy="7417"/>
            </a:xfrm>
            <a:custGeom>
              <a:avLst/>
              <a:gdLst/>
              <a:ahLst/>
              <a:cxnLst/>
              <a:rect l="0" t="0" r="0" b="0"/>
              <a:pathLst>
                <a:path w="7023" h="7416">
                  <a:moveTo>
                    <a:pt x="0" y="17995"/>
                  </a:moveTo>
                  <a:cubicBezTo>
                    <a:pt x="3263" y="18440"/>
                    <a:pt x="5397" y="17767"/>
                    <a:pt x="7023" y="16598"/>
                  </a:cubicBezTo>
                  <a:lnTo>
                    <a:pt x="7023" y="11023"/>
                  </a:lnTo>
                  <a:cubicBezTo>
                    <a:pt x="2616" y="11277"/>
                    <a:pt x="266" y="13601"/>
                    <a:pt x="0" y="179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9" name="Free Form 580"/>
            <p:cNvSpPr/>
            <p:nvPr/>
          </p:nvSpPr>
          <p:spPr>
            <a:xfrm>
              <a:off x="5273403" y="1763350"/>
              <a:ext cx="11417" cy="5931"/>
            </a:xfrm>
            <a:custGeom>
              <a:avLst/>
              <a:gdLst/>
              <a:ahLst/>
              <a:cxnLst/>
              <a:rect l="0" t="0" r="0" b="0"/>
              <a:pathLst>
                <a:path w="11417" h="5930">
                  <a:moveTo>
                    <a:pt x="11252" y="11023"/>
                  </a:moveTo>
                  <a:lnTo>
                    <a:pt x="0" y="11023"/>
                  </a:lnTo>
                  <a:lnTo>
                    <a:pt x="0" y="16624"/>
                  </a:lnTo>
                  <a:cubicBezTo>
                    <a:pt x="5384" y="12700"/>
                    <a:pt x="2133" y="16954"/>
                    <a:pt x="9842" y="16624"/>
                  </a:cubicBezTo>
                  <a:cubicBezTo>
                    <a:pt x="9525" y="13982"/>
                    <a:pt x="11417" y="13538"/>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0" name="Free Form 581"/>
            <p:cNvSpPr/>
            <p:nvPr/>
          </p:nvSpPr>
          <p:spPr>
            <a:xfrm>
              <a:off x="3157875" y="1627257"/>
              <a:ext cx="9842" cy="7582"/>
            </a:xfrm>
            <a:custGeom>
              <a:avLst/>
              <a:gdLst/>
              <a:ahLst/>
              <a:cxnLst/>
              <a:rect l="0" t="0" r="0" b="0"/>
              <a:pathLst>
                <a:path w="9842" h="7581">
                  <a:moveTo>
                    <a:pt x="9842" y="14401"/>
                  </a:moveTo>
                  <a:cubicBezTo>
                    <a:pt x="6769" y="13665"/>
                    <a:pt x="749" y="11023"/>
                    <a:pt x="0" y="15798"/>
                  </a:cubicBezTo>
                  <a:cubicBezTo>
                    <a:pt x="1104" y="16103"/>
                    <a:pt x="1638" y="16979"/>
                    <a:pt x="1409" y="18605"/>
                  </a:cubicBezTo>
                  <a:cubicBezTo>
                    <a:pt x="4229" y="17208"/>
                    <a:pt x="7099" y="15862"/>
                    <a:pt x="9842" y="144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1" name="Free Form 582"/>
            <p:cNvSpPr/>
            <p:nvPr/>
          </p:nvSpPr>
          <p:spPr>
            <a:xfrm>
              <a:off x="5756955" y="1358220"/>
              <a:ext cx="11075" cy="11913"/>
            </a:xfrm>
            <a:custGeom>
              <a:avLst/>
              <a:gdLst/>
              <a:ahLst/>
              <a:cxnLst/>
              <a:rect l="0" t="0" r="0" b="0"/>
              <a:pathLst>
                <a:path w="11074" h="11912">
                  <a:moveTo>
                    <a:pt x="9842" y="22212"/>
                  </a:moveTo>
                  <a:cubicBezTo>
                    <a:pt x="11074" y="13995"/>
                    <a:pt x="3759" y="14274"/>
                    <a:pt x="0" y="11023"/>
                  </a:cubicBezTo>
                  <a:cubicBezTo>
                    <a:pt x="850" y="17157"/>
                    <a:pt x="2044" y="22936"/>
                    <a:pt x="9842"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2" name="Line 583"/>
            <p:cNvSpPr/>
            <p:nvPr/>
          </p:nvSpPr>
          <p:spPr>
            <a:xfrm>
              <a:off x="4023913" y="2403786"/>
              <a:ext cx="8712" cy="0"/>
            </a:xfrm>
            <a:prstGeom prst="line">
              <a:avLst/>
            </a:prstGeom>
            <a:noFill/>
            <a:ln w="7112" cmpd="sng">
              <a:noFill/>
              <a:prstDash val="solid"/>
            </a:ln>
          </p:spPr>
          <p:txBody>
            <a:bodyPr wrap="square" anchor="ctr">
              <a:spAutoFit/>
            </a:bodyPr>
            <a:lstStyle/>
            <a:p>
              <a:pPr algn="ctr"/>
              <a:endParaRPr lang="en-US"/>
            </a:p>
          </p:txBody>
        </p:sp>
        <p:sp>
          <p:nvSpPr>
            <p:cNvPr id="603" name="Free Form 584"/>
            <p:cNvSpPr/>
            <p:nvPr/>
          </p:nvSpPr>
          <p:spPr>
            <a:xfrm>
              <a:off x="2571719" y="1254067"/>
              <a:ext cx="8433" cy="4356"/>
            </a:xfrm>
            <a:custGeom>
              <a:avLst/>
              <a:gdLst/>
              <a:ahLst/>
              <a:cxnLst/>
              <a:rect l="0" t="0" r="0" b="0"/>
              <a:pathLst>
                <a:path w="8432" h="4356">
                  <a:moveTo>
                    <a:pt x="8432" y="11798"/>
                  </a:moveTo>
                  <a:cubicBezTo>
                    <a:pt x="4699" y="11823"/>
                    <a:pt x="152" y="11023"/>
                    <a:pt x="0" y="14592"/>
                  </a:cubicBezTo>
                  <a:cubicBezTo>
                    <a:pt x="3721" y="14579"/>
                    <a:pt x="8280" y="15379"/>
                    <a:pt x="8432" y="117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4" name="Free Form 585"/>
            <p:cNvSpPr/>
            <p:nvPr/>
          </p:nvSpPr>
          <p:spPr>
            <a:xfrm>
              <a:off x="5177835" y="429215"/>
              <a:ext cx="10732" cy="6972"/>
            </a:xfrm>
            <a:custGeom>
              <a:avLst/>
              <a:gdLst/>
              <a:ahLst/>
              <a:cxnLst/>
              <a:rect l="0" t="0" r="0" b="0"/>
              <a:pathLst>
                <a:path w="10731" h="6972">
                  <a:moveTo>
                    <a:pt x="9817" y="12433"/>
                  </a:moveTo>
                  <a:cubicBezTo>
                    <a:pt x="7378" y="12534"/>
                    <a:pt x="5448" y="12115"/>
                    <a:pt x="4203" y="11023"/>
                  </a:cubicBezTo>
                  <a:cubicBezTo>
                    <a:pt x="3784" y="13881"/>
                    <a:pt x="1384" y="14757"/>
                    <a:pt x="0" y="16624"/>
                  </a:cubicBezTo>
                  <a:cubicBezTo>
                    <a:pt x="4470" y="16433"/>
                    <a:pt x="10731" y="17995"/>
                    <a:pt x="9817" y="124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5" name="Free Form 586"/>
            <p:cNvSpPr/>
            <p:nvPr/>
          </p:nvSpPr>
          <p:spPr>
            <a:xfrm>
              <a:off x="5599513" y="3126822"/>
              <a:ext cx="4217" cy="6007"/>
            </a:xfrm>
            <a:custGeom>
              <a:avLst/>
              <a:gdLst/>
              <a:ahLst/>
              <a:cxnLst/>
              <a:rect l="0" t="0" r="0" b="0"/>
              <a:pathLst>
                <a:path w="4216" h="6007">
                  <a:moveTo>
                    <a:pt x="0" y="11023"/>
                  </a:moveTo>
                  <a:lnTo>
                    <a:pt x="0" y="16598"/>
                  </a:lnTo>
                  <a:cubicBezTo>
                    <a:pt x="3721" y="17030"/>
                    <a:pt x="3619" y="13677"/>
                    <a:pt x="421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6" name="Free Form 587"/>
            <p:cNvSpPr/>
            <p:nvPr/>
          </p:nvSpPr>
          <p:spPr>
            <a:xfrm>
              <a:off x="5045425" y="2188813"/>
              <a:ext cx="8700" cy="8013"/>
            </a:xfrm>
            <a:custGeom>
              <a:avLst/>
              <a:gdLst/>
              <a:ahLst/>
              <a:cxnLst/>
              <a:rect l="0" t="0" r="0" b="0"/>
              <a:pathLst>
                <a:path w="8699" h="8013">
                  <a:moveTo>
                    <a:pt x="1663" y="13042"/>
                  </a:moveTo>
                  <a:cubicBezTo>
                    <a:pt x="0" y="17183"/>
                    <a:pt x="7581" y="19037"/>
                    <a:pt x="8699" y="15836"/>
                  </a:cubicBezTo>
                  <a:cubicBezTo>
                    <a:pt x="4356" y="16878"/>
                    <a:pt x="6997" y="11023"/>
                    <a:pt x="1663" y="130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7" name="Free Form 588"/>
            <p:cNvSpPr/>
            <p:nvPr/>
          </p:nvSpPr>
          <p:spPr>
            <a:xfrm>
              <a:off x="2542966" y="926572"/>
              <a:ext cx="9132" cy="6960"/>
            </a:xfrm>
            <a:custGeom>
              <a:avLst/>
              <a:gdLst/>
              <a:ahLst/>
              <a:cxnLst/>
              <a:rect l="0" t="0" r="0" b="0"/>
              <a:pathLst>
                <a:path w="9131" h="6959">
                  <a:moveTo>
                    <a:pt x="2044" y="17983"/>
                  </a:moveTo>
                  <a:cubicBezTo>
                    <a:pt x="0" y="17652"/>
                    <a:pt x="3340" y="11023"/>
                    <a:pt x="7658" y="12395"/>
                  </a:cubicBezTo>
                  <a:cubicBezTo>
                    <a:pt x="9131" y="17589"/>
                    <a:pt x="2920" y="15138"/>
                    <a:pt x="2044" y="179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8" name="Free Form 589"/>
            <p:cNvSpPr/>
            <p:nvPr/>
          </p:nvSpPr>
          <p:spPr>
            <a:xfrm>
              <a:off x="5010691" y="2014797"/>
              <a:ext cx="10261" cy="6985"/>
            </a:xfrm>
            <a:custGeom>
              <a:avLst/>
              <a:gdLst/>
              <a:ahLst/>
              <a:cxnLst/>
              <a:rect l="0" t="0" r="0" b="0"/>
              <a:pathLst>
                <a:path w="10261" h="6985">
                  <a:moveTo>
                    <a:pt x="1257" y="18008"/>
                  </a:moveTo>
                  <a:lnTo>
                    <a:pt x="8293" y="18008"/>
                  </a:lnTo>
                  <a:cubicBezTo>
                    <a:pt x="7124" y="14071"/>
                    <a:pt x="10261" y="14414"/>
                    <a:pt x="9690" y="11023"/>
                  </a:cubicBezTo>
                  <a:cubicBezTo>
                    <a:pt x="5880" y="12357"/>
                    <a:pt x="0" y="11645"/>
                    <a:pt x="1257"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9" name="Free Form 590"/>
            <p:cNvSpPr/>
            <p:nvPr/>
          </p:nvSpPr>
          <p:spPr>
            <a:xfrm>
              <a:off x="6799955" y="1205452"/>
              <a:ext cx="5627" cy="8953"/>
            </a:xfrm>
            <a:custGeom>
              <a:avLst/>
              <a:gdLst/>
              <a:ahLst/>
              <a:cxnLst/>
              <a:rect l="0" t="0" r="0" b="0"/>
              <a:pathLst>
                <a:path w="5626" h="8953">
                  <a:moveTo>
                    <a:pt x="5626" y="18503"/>
                  </a:moveTo>
                  <a:cubicBezTo>
                    <a:pt x="393" y="19977"/>
                    <a:pt x="2857" y="13792"/>
                    <a:pt x="0" y="12915"/>
                  </a:cubicBezTo>
                  <a:cubicBezTo>
                    <a:pt x="419" y="11023"/>
                    <a:pt x="3492" y="11760"/>
                    <a:pt x="5626" y="115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0" name="Free Form 591"/>
            <p:cNvSpPr/>
            <p:nvPr/>
          </p:nvSpPr>
          <p:spPr>
            <a:xfrm>
              <a:off x="5419846" y="1865763"/>
              <a:ext cx="9576" cy="9347"/>
            </a:xfrm>
            <a:custGeom>
              <a:avLst/>
              <a:gdLst/>
              <a:ahLst/>
              <a:cxnLst/>
              <a:rect l="0" t="0" r="0" b="0"/>
              <a:pathLst>
                <a:path w="9575" h="9347">
                  <a:moveTo>
                    <a:pt x="3975" y="20370"/>
                  </a:moveTo>
                  <a:cubicBezTo>
                    <a:pt x="0" y="18961"/>
                    <a:pt x="4356" y="14439"/>
                    <a:pt x="3975" y="11988"/>
                  </a:cubicBezTo>
                  <a:cubicBezTo>
                    <a:pt x="8686" y="11023"/>
                    <a:pt x="9105" y="14338"/>
                    <a:pt x="9575" y="17576"/>
                  </a:cubicBezTo>
                  <a:cubicBezTo>
                    <a:pt x="7099" y="17894"/>
                    <a:pt x="2527" y="16167"/>
                    <a:pt x="3975" y="2037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1" name="Free Form 592"/>
            <p:cNvSpPr/>
            <p:nvPr/>
          </p:nvSpPr>
          <p:spPr>
            <a:xfrm>
              <a:off x="2441328" y="1401083"/>
              <a:ext cx="10452" cy="8140"/>
            </a:xfrm>
            <a:custGeom>
              <a:avLst/>
              <a:gdLst/>
              <a:ahLst/>
              <a:cxnLst/>
              <a:rect l="0" t="0" r="0" b="0"/>
              <a:pathLst>
                <a:path w="10452" h="8140">
                  <a:moveTo>
                    <a:pt x="8089" y="11468"/>
                  </a:moveTo>
                  <a:cubicBezTo>
                    <a:pt x="4838" y="11023"/>
                    <a:pt x="2692" y="11696"/>
                    <a:pt x="1066" y="12865"/>
                  </a:cubicBezTo>
                  <a:cubicBezTo>
                    <a:pt x="0" y="19164"/>
                    <a:pt x="10452" y="18097"/>
                    <a:pt x="8089" y="114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2" name="Free Form 593"/>
            <p:cNvSpPr/>
            <p:nvPr/>
          </p:nvSpPr>
          <p:spPr>
            <a:xfrm>
              <a:off x="4050990" y="1964035"/>
              <a:ext cx="7924" cy="9183"/>
            </a:xfrm>
            <a:custGeom>
              <a:avLst/>
              <a:gdLst/>
              <a:ahLst/>
              <a:cxnLst/>
              <a:rect l="0" t="0" r="0" b="0"/>
              <a:pathLst>
                <a:path w="7924" h="9182">
                  <a:moveTo>
                    <a:pt x="7924" y="11506"/>
                  </a:moveTo>
                  <a:cubicBezTo>
                    <a:pt x="2717" y="11023"/>
                    <a:pt x="0" y="17195"/>
                    <a:pt x="2298" y="19900"/>
                  </a:cubicBezTo>
                  <a:cubicBezTo>
                    <a:pt x="4953" y="20205"/>
                    <a:pt x="5397" y="18313"/>
                    <a:pt x="7924" y="1849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3" name="Free Form 594"/>
            <p:cNvSpPr/>
            <p:nvPr/>
          </p:nvSpPr>
          <p:spPr>
            <a:xfrm>
              <a:off x="7075431" y="1699088"/>
              <a:ext cx="5639" cy="9322"/>
            </a:xfrm>
            <a:custGeom>
              <a:avLst/>
              <a:gdLst/>
              <a:ahLst/>
              <a:cxnLst/>
              <a:rect l="0" t="0" r="0" b="0"/>
              <a:pathLst>
                <a:path w="5638" h="9321">
                  <a:moveTo>
                    <a:pt x="25" y="11023"/>
                  </a:moveTo>
                  <a:cubicBezTo>
                    <a:pt x="0" y="15709"/>
                    <a:pt x="25" y="20345"/>
                    <a:pt x="5638" y="19405"/>
                  </a:cubicBezTo>
                  <a:cubicBezTo>
                    <a:pt x="4495" y="15887"/>
                    <a:pt x="1866" y="13830"/>
                    <a:pt x="2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4" name="Free Form 595"/>
            <p:cNvSpPr/>
            <p:nvPr/>
          </p:nvSpPr>
          <p:spPr>
            <a:xfrm>
              <a:off x="5435048" y="5433968"/>
              <a:ext cx="12662" cy="9448"/>
            </a:xfrm>
            <a:custGeom>
              <a:avLst/>
              <a:gdLst/>
              <a:ahLst/>
              <a:cxnLst/>
              <a:rect l="0" t="0" r="0" b="0"/>
              <a:pathLst>
                <a:path w="12661" h="9448">
                  <a:moveTo>
                    <a:pt x="12661" y="14516"/>
                  </a:moveTo>
                  <a:cubicBezTo>
                    <a:pt x="9055" y="11023"/>
                    <a:pt x="304" y="14236"/>
                    <a:pt x="0" y="18669"/>
                  </a:cubicBezTo>
                  <a:cubicBezTo>
                    <a:pt x="2794" y="20472"/>
                    <a:pt x="12179" y="19418"/>
                    <a:pt x="12661" y="145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5" name="Free Form 596"/>
            <p:cNvSpPr/>
            <p:nvPr/>
          </p:nvSpPr>
          <p:spPr>
            <a:xfrm>
              <a:off x="4580415" y="2088457"/>
              <a:ext cx="7442" cy="5055"/>
            </a:xfrm>
            <a:custGeom>
              <a:avLst/>
              <a:gdLst/>
              <a:ahLst/>
              <a:cxnLst/>
              <a:rect l="0" t="0" r="0" b="0"/>
              <a:pathLst>
                <a:path w="7442" h="5054">
                  <a:moveTo>
                    <a:pt x="1409" y="11430"/>
                  </a:moveTo>
                  <a:cubicBezTo>
                    <a:pt x="0" y="16078"/>
                    <a:pt x="3340" y="16001"/>
                    <a:pt x="7010" y="15608"/>
                  </a:cubicBezTo>
                  <a:cubicBezTo>
                    <a:pt x="7442" y="11925"/>
                    <a:pt x="5080" y="11023"/>
                    <a:pt x="1409" y="114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6" name="Free Form 597"/>
            <p:cNvSpPr/>
            <p:nvPr/>
          </p:nvSpPr>
          <p:spPr>
            <a:xfrm>
              <a:off x="7847007" y="5430450"/>
              <a:ext cx="10008" cy="11163"/>
            </a:xfrm>
            <a:custGeom>
              <a:avLst/>
              <a:gdLst/>
              <a:ahLst/>
              <a:cxnLst/>
              <a:rect l="0" t="0" r="0" b="0"/>
              <a:pathLst>
                <a:path w="10007" h="11163">
                  <a:moveTo>
                    <a:pt x="5778" y="11023"/>
                  </a:moveTo>
                  <a:cubicBezTo>
                    <a:pt x="5283" y="15189"/>
                    <a:pt x="0" y="14579"/>
                    <a:pt x="1562" y="20828"/>
                  </a:cubicBezTo>
                  <a:cubicBezTo>
                    <a:pt x="3530" y="20751"/>
                    <a:pt x="4673" y="21463"/>
                    <a:pt x="5778" y="22186"/>
                  </a:cubicBezTo>
                  <a:cubicBezTo>
                    <a:pt x="6261" y="18503"/>
                    <a:pt x="9309" y="17310"/>
                    <a:pt x="10007" y="13817"/>
                  </a:cubicBezTo>
                  <a:cubicBezTo>
                    <a:pt x="9626" y="11874"/>
                    <a:pt x="6921" y="12204"/>
                    <a:pt x="577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7" name="Free Form 598"/>
            <p:cNvSpPr/>
            <p:nvPr/>
          </p:nvSpPr>
          <p:spPr>
            <a:xfrm>
              <a:off x="5515173" y="2146128"/>
              <a:ext cx="8432" cy="5588"/>
            </a:xfrm>
            <a:custGeom>
              <a:avLst/>
              <a:gdLst/>
              <a:ahLst/>
              <a:cxnLst/>
              <a:rect l="0" t="0" r="0" b="0"/>
              <a:pathLst>
                <a:path w="8432" h="5588">
                  <a:moveTo>
                    <a:pt x="8432" y="16611"/>
                  </a:moveTo>
                  <a:lnTo>
                    <a:pt x="0" y="16611"/>
                  </a:lnTo>
                  <a:cubicBezTo>
                    <a:pt x="1219" y="13157"/>
                    <a:pt x="4216" y="11493"/>
                    <a:pt x="84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8" name="Free Form 599"/>
            <p:cNvSpPr/>
            <p:nvPr/>
          </p:nvSpPr>
          <p:spPr>
            <a:xfrm>
              <a:off x="6867773" y="1887683"/>
              <a:ext cx="6668" cy="9881"/>
            </a:xfrm>
            <a:custGeom>
              <a:avLst/>
              <a:gdLst/>
              <a:ahLst/>
              <a:cxnLst/>
              <a:rect l="0" t="0" r="0" b="0"/>
              <a:pathLst>
                <a:path w="6667" h="9880">
                  <a:moveTo>
                    <a:pt x="1066" y="11023"/>
                  </a:moveTo>
                  <a:cubicBezTo>
                    <a:pt x="0" y="14998"/>
                    <a:pt x="4064" y="20904"/>
                    <a:pt x="6667" y="16611"/>
                  </a:cubicBezTo>
                  <a:cubicBezTo>
                    <a:pt x="4660" y="14909"/>
                    <a:pt x="4813" y="11036"/>
                    <a:pt x="106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9" name="Free Form 600"/>
            <p:cNvSpPr/>
            <p:nvPr/>
          </p:nvSpPr>
          <p:spPr>
            <a:xfrm>
              <a:off x="6862566" y="1893716"/>
              <a:ext cx="6274" cy="6527"/>
            </a:xfrm>
            <a:custGeom>
              <a:avLst/>
              <a:gdLst/>
              <a:ahLst/>
              <a:cxnLst/>
              <a:rect l="0" t="0" r="0" b="0"/>
              <a:pathLst>
                <a:path w="6273" h="6527">
                  <a:moveTo>
                    <a:pt x="647" y="11976"/>
                  </a:moveTo>
                  <a:cubicBezTo>
                    <a:pt x="0" y="16344"/>
                    <a:pt x="4165" y="15913"/>
                    <a:pt x="6273" y="17551"/>
                  </a:cubicBezTo>
                  <a:cubicBezTo>
                    <a:pt x="5778" y="14325"/>
                    <a:pt x="5359" y="11023"/>
                    <a:pt x="647" y="119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0" name="Free Form 601"/>
            <p:cNvSpPr/>
            <p:nvPr/>
          </p:nvSpPr>
          <p:spPr>
            <a:xfrm>
              <a:off x="5096289" y="438600"/>
              <a:ext cx="8686" cy="7189"/>
            </a:xfrm>
            <a:custGeom>
              <a:avLst/>
              <a:gdLst/>
              <a:ahLst/>
              <a:cxnLst/>
              <a:rect l="0" t="0" r="0" b="0"/>
              <a:pathLst>
                <a:path w="8686" h="7188">
                  <a:moveTo>
                    <a:pt x="0" y="14224"/>
                  </a:moveTo>
                  <a:cubicBezTo>
                    <a:pt x="1689" y="15798"/>
                    <a:pt x="2539" y="18211"/>
                    <a:pt x="7023" y="17018"/>
                  </a:cubicBezTo>
                  <a:cubicBezTo>
                    <a:pt x="8686" y="12852"/>
                    <a:pt x="1104" y="11023"/>
                    <a:pt x="0" y="142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1" name="Free Form 602"/>
            <p:cNvSpPr/>
            <p:nvPr/>
          </p:nvSpPr>
          <p:spPr>
            <a:xfrm>
              <a:off x="6879699" y="1920690"/>
              <a:ext cx="10223" cy="8776"/>
            </a:xfrm>
            <a:custGeom>
              <a:avLst/>
              <a:gdLst/>
              <a:ahLst/>
              <a:cxnLst/>
              <a:rect l="0" t="0" r="0" b="0"/>
              <a:pathLst>
                <a:path w="10223" h="8775">
                  <a:moveTo>
                    <a:pt x="10223" y="17132"/>
                  </a:moveTo>
                  <a:cubicBezTo>
                    <a:pt x="4762" y="18351"/>
                    <a:pt x="7912" y="11023"/>
                    <a:pt x="1790" y="12941"/>
                  </a:cubicBezTo>
                  <a:cubicBezTo>
                    <a:pt x="0" y="18084"/>
                    <a:pt x="8788" y="19799"/>
                    <a:pt x="10223" y="171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2" name="Free Form 603"/>
            <p:cNvSpPr/>
            <p:nvPr/>
          </p:nvSpPr>
          <p:spPr>
            <a:xfrm>
              <a:off x="5562963" y="2190832"/>
              <a:ext cx="9360" cy="9766"/>
            </a:xfrm>
            <a:custGeom>
              <a:avLst/>
              <a:gdLst/>
              <a:ahLst/>
              <a:cxnLst/>
              <a:rect l="0" t="0" r="0" b="0"/>
              <a:pathLst>
                <a:path w="9359" h="9766">
                  <a:moveTo>
                    <a:pt x="5626" y="11023"/>
                  </a:moveTo>
                  <a:cubicBezTo>
                    <a:pt x="5397" y="15430"/>
                    <a:pt x="9359" y="15697"/>
                    <a:pt x="8445" y="20789"/>
                  </a:cubicBezTo>
                  <a:cubicBezTo>
                    <a:pt x="3263" y="19900"/>
                    <a:pt x="1346" y="15735"/>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3" name="Free Form 604"/>
            <p:cNvSpPr/>
            <p:nvPr/>
          </p:nvSpPr>
          <p:spPr>
            <a:xfrm>
              <a:off x="6937700" y="2084660"/>
              <a:ext cx="8432" cy="7150"/>
            </a:xfrm>
            <a:custGeom>
              <a:avLst/>
              <a:gdLst/>
              <a:ahLst/>
              <a:cxnLst/>
              <a:rect l="0" t="0" r="0" b="0"/>
              <a:pathLst>
                <a:path w="8432" h="7150">
                  <a:moveTo>
                    <a:pt x="8432" y="13817"/>
                  </a:moveTo>
                  <a:cubicBezTo>
                    <a:pt x="6718" y="13652"/>
                    <a:pt x="5130" y="13398"/>
                    <a:pt x="5626" y="11023"/>
                  </a:cubicBezTo>
                  <a:lnTo>
                    <a:pt x="0" y="11023"/>
                  </a:lnTo>
                  <a:cubicBezTo>
                    <a:pt x="863" y="15354"/>
                    <a:pt x="6248" y="18173"/>
                    <a:pt x="8432" y="138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4" name="Free Form 605"/>
            <p:cNvSpPr/>
            <p:nvPr/>
          </p:nvSpPr>
          <p:spPr>
            <a:xfrm>
              <a:off x="1931944" y="1573002"/>
              <a:ext cx="5816" cy="6376"/>
            </a:xfrm>
            <a:custGeom>
              <a:avLst/>
              <a:gdLst/>
              <a:ahLst/>
              <a:cxnLst/>
              <a:rect l="0" t="0" r="0" b="0"/>
              <a:pathLst>
                <a:path w="5816" h="6375">
                  <a:moveTo>
                    <a:pt x="5816" y="11379"/>
                  </a:moveTo>
                  <a:cubicBezTo>
                    <a:pt x="0" y="11023"/>
                    <a:pt x="165" y="13042"/>
                    <a:pt x="1600" y="16967"/>
                  </a:cubicBezTo>
                  <a:cubicBezTo>
                    <a:pt x="5308" y="17399"/>
                    <a:pt x="5219" y="14058"/>
                    <a:pt x="5816" y="113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5" name="Free Form 606"/>
            <p:cNvSpPr/>
            <p:nvPr/>
          </p:nvSpPr>
          <p:spPr>
            <a:xfrm>
              <a:off x="5687435" y="2361266"/>
              <a:ext cx="9576" cy="6972"/>
            </a:xfrm>
            <a:custGeom>
              <a:avLst/>
              <a:gdLst/>
              <a:ahLst/>
              <a:cxnLst/>
              <a:rect l="0" t="0" r="0" b="0"/>
              <a:pathLst>
                <a:path w="9575" h="6972">
                  <a:moveTo>
                    <a:pt x="4851" y="11023"/>
                  </a:moveTo>
                  <a:cubicBezTo>
                    <a:pt x="9575" y="12293"/>
                    <a:pt x="5537" y="13601"/>
                    <a:pt x="6261" y="17995"/>
                  </a:cubicBezTo>
                  <a:lnTo>
                    <a:pt x="2044" y="17995"/>
                  </a:lnTo>
                  <a:cubicBezTo>
                    <a:pt x="0" y="12725"/>
                    <a:pt x="5905" y="15328"/>
                    <a:pt x="485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6" name="Free Form 607"/>
            <p:cNvSpPr/>
            <p:nvPr/>
          </p:nvSpPr>
          <p:spPr>
            <a:xfrm>
              <a:off x="6953600" y="2106898"/>
              <a:ext cx="5779" cy="9893"/>
            </a:xfrm>
            <a:custGeom>
              <a:avLst/>
              <a:gdLst/>
              <a:ahLst/>
              <a:cxnLst/>
              <a:rect l="0" t="0" r="0" b="0"/>
              <a:pathLst>
                <a:path w="5778" h="9893">
                  <a:moveTo>
                    <a:pt x="990" y="11137"/>
                  </a:moveTo>
                  <a:cubicBezTo>
                    <a:pt x="0" y="16776"/>
                    <a:pt x="3860" y="17589"/>
                    <a:pt x="5206" y="20916"/>
                  </a:cubicBezTo>
                  <a:cubicBezTo>
                    <a:pt x="5130" y="16306"/>
                    <a:pt x="5778" y="11023"/>
                    <a:pt x="990" y="111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7" name="Line 608"/>
            <p:cNvSpPr/>
            <p:nvPr/>
          </p:nvSpPr>
          <p:spPr>
            <a:xfrm>
              <a:off x="5839264" y="2390755"/>
              <a:ext cx="0" cy="8649"/>
            </a:xfrm>
            <a:prstGeom prst="line">
              <a:avLst/>
            </a:prstGeom>
            <a:noFill/>
            <a:ln w="7112" cmpd="sng">
              <a:noFill/>
              <a:prstDash val="solid"/>
            </a:ln>
          </p:spPr>
          <p:txBody>
            <a:bodyPr wrap="square" anchor="ctr">
              <a:spAutoFit/>
            </a:bodyPr>
            <a:lstStyle/>
            <a:p>
              <a:pPr algn="ctr"/>
              <a:endParaRPr lang="en-US"/>
            </a:p>
          </p:txBody>
        </p:sp>
        <p:sp>
          <p:nvSpPr>
            <p:cNvPr id="628" name="Free Form 609"/>
            <p:cNvSpPr/>
            <p:nvPr/>
          </p:nvSpPr>
          <p:spPr>
            <a:xfrm>
              <a:off x="1879620" y="1534140"/>
              <a:ext cx="6134" cy="7087"/>
            </a:xfrm>
            <a:custGeom>
              <a:avLst/>
              <a:gdLst/>
              <a:ahLst/>
              <a:cxnLst/>
              <a:rect l="0" t="0" r="0" b="0"/>
              <a:pathLst>
                <a:path w="6134" h="7086">
                  <a:moveTo>
                    <a:pt x="1905" y="18110"/>
                  </a:moveTo>
                  <a:cubicBezTo>
                    <a:pt x="3048" y="15506"/>
                    <a:pt x="3721" y="12471"/>
                    <a:pt x="6134" y="11137"/>
                  </a:cubicBezTo>
                  <a:cubicBezTo>
                    <a:pt x="3670" y="11023"/>
                    <a:pt x="1752" y="11455"/>
                    <a:pt x="508" y="12522"/>
                  </a:cubicBezTo>
                  <a:cubicBezTo>
                    <a:pt x="736" y="14617"/>
                    <a:pt x="0" y="17678"/>
                    <a:pt x="1905" y="1811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9" name="Free Form 610"/>
            <p:cNvSpPr/>
            <p:nvPr/>
          </p:nvSpPr>
          <p:spPr>
            <a:xfrm>
              <a:off x="5843709" y="1482070"/>
              <a:ext cx="7417" cy="10262"/>
            </a:xfrm>
            <a:custGeom>
              <a:avLst/>
              <a:gdLst/>
              <a:ahLst/>
              <a:cxnLst/>
              <a:rect l="0" t="0" r="0" b="0"/>
              <a:pathLst>
                <a:path w="7416" h="10261">
                  <a:moveTo>
                    <a:pt x="7416" y="12903"/>
                  </a:moveTo>
                  <a:cubicBezTo>
                    <a:pt x="6223" y="14528"/>
                    <a:pt x="5562" y="16649"/>
                    <a:pt x="6019" y="19888"/>
                  </a:cubicBezTo>
                  <a:cubicBezTo>
                    <a:pt x="4381" y="19659"/>
                    <a:pt x="3530" y="20205"/>
                    <a:pt x="3200" y="21285"/>
                  </a:cubicBezTo>
                  <a:cubicBezTo>
                    <a:pt x="0" y="19342"/>
                    <a:pt x="2133" y="11023"/>
                    <a:pt x="7416" y="129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0" name="Free Form 611"/>
            <p:cNvSpPr/>
            <p:nvPr/>
          </p:nvSpPr>
          <p:spPr>
            <a:xfrm>
              <a:off x="5845868" y="1606886"/>
              <a:ext cx="10173" cy="11252"/>
            </a:xfrm>
            <a:custGeom>
              <a:avLst/>
              <a:gdLst/>
              <a:ahLst/>
              <a:cxnLst/>
              <a:rect l="0" t="0" r="0" b="0"/>
              <a:pathLst>
                <a:path w="10172" h="11252">
                  <a:moveTo>
                    <a:pt x="1041" y="18021"/>
                  </a:moveTo>
                  <a:cubicBezTo>
                    <a:pt x="0" y="12776"/>
                    <a:pt x="2628" y="11201"/>
                    <a:pt x="6654" y="11023"/>
                  </a:cubicBezTo>
                  <a:cubicBezTo>
                    <a:pt x="4597" y="17741"/>
                    <a:pt x="10172" y="16852"/>
                    <a:pt x="9474" y="22212"/>
                  </a:cubicBezTo>
                  <a:cubicBezTo>
                    <a:pt x="5181" y="22275"/>
                    <a:pt x="6108" y="17170"/>
                    <a:pt x="1041" y="180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1" name="Free Form 612"/>
            <p:cNvSpPr/>
            <p:nvPr/>
          </p:nvSpPr>
          <p:spPr>
            <a:xfrm>
              <a:off x="5889073" y="1550993"/>
              <a:ext cx="11253" cy="3239"/>
            </a:xfrm>
            <a:custGeom>
              <a:avLst/>
              <a:gdLst/>
              <a:ahLst/>
              <a:cxnLst/>
              <a:rect l="0" t="0" r="0" b="0"/>
              <a:pathLst>
                <a:path w="11252" h="3238">
                  <a:moveTo>
                    <a:pt x="11252" y="11023"/>
                  </a:moveTo>
                  <a:cubicBezTo>
                    <a:pt x="9829" y="14262"/>
                    <a:pt x="4787" y="13931"/>
                    <a:pt x="0" y="13830"/>
                  </a:cubicBezTo>
                  <a:cubicBezTo>
                    <a:pt x="2616" y="11760"/>
                    <a:pt x="6692" y="11150"/>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2" name="Free Form 613"/>
            <p:cNvSpPr/>
            <p:nvPr/>
          </p:nvSpPr>
          <p:spPr>
            <a:xfrm>
              <a:off x="1870285" y="3886536"/>
              <a:ext cx="5842" cy="8636"/>
            </a:xfrm>
            <a:custGeom>
              <a:avLst/>
              <a:gdLst/>
              <a:ahLst/>
              <a:cxnLst/>
              <a:rect l="0" t="0" r="0" b="0"/>
              <a:pathLst>
                <a:path w="5842" h="8635">
                  <a:moveTo>
                    <a:pt x="0" y="12661"/>
                  </a:moveTo>
                  <a:cubicBezTo>
                    <a:pt x="1943" y="14909"/>
                    <a:pt x="2895" y="18161"/>
                    <a:pt x="5626" y="19659"/>
                  </a:cubicBezTo>
                  <a:cubicBezTo>
                    <a:pt x="5816" y="16205"/>
                    <a:pt x="5842" y="12903"/>
                    <a:pt x="4216" y="11264"/>
                  </a:cubicBezTo>
                  <a:cubicBezTo>
                    <a:pt x="2565" y="11468"/>
                    <a:pt x="228" y="11023"/>
                    <a:pt x="0" y="126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3" name="Free Form 614"/>
            <p:cNvSpPr/>
            <p:nvPr/>
          </p:nvSpPr>
          <p:spPr>
            <a:xfrm>
              <a:off x="5878113" y="2191111"/>
              <a:ext cx="10960" cy="5436"/>
            </a:xfrm>
            <a:custGeom>
              <a:avLst/>
              <a:gdLst/>
              <a:ahLst/>
              <a:cxnLst/>
              <a:rect l="0" t="0" r="0" b="0"/>
              <a:pathLst>
                <a:path w="10960" h="5435">
                  <a:moveTo>
                    <a:pt x="10960" y="13538"/>
                  </a:moveTo>
                  <a:cubicBezTo>
                    <a:pt x="8928" y="15697"/>
                    <a:pt x="5486" y="16459"/>
                    <a:pt x="1130" y="16319"/>
                  </a:cubicBezTo>
                  <a:cubicBezTo>
                    <a:pt x="0" y="11023"/>
                    <a:pt x="7759" y="14554"/>
                    <a:pt x="10960" y="135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4" name="Free Form 615"/>
            <p:cNvSpPr/>
            <p:nvPr/>
          </p:nvSpPr>
          <p:spPr>
            <a:xfrm>
              <a:off x="5879244" y="2235523"/>
              <a:ext cx="11252" cy="5601"/>
            </a:xfrm>
            <a:custGeom>
              <a:avLst/>
              <a:gdLst/>
              <a:ahLst/>
              <a:cxnLst/>
              <a:rect l="0" t="0" r="0" b="0"/>
              <a:pathLst>
                <a:path w="11252" h="5600">
                  <a:moveTo>
                    <a:pt x="11252" y="16624"/>
                  </a:moveTo>
                  <a:cubicBezTo>
                    <a:pt x="6096" y="16154"/>
                    <a:pt x="152" y="16484"/>
                    <a:pt x="0" y="11023"/>
                  </a:cubicBezTo>
                  <a:cubicBezTo>
                    <a:pt x="3759" y="12890"/>
                    <a:pt x="9715" y="12547"/>
                    <a:pt x="11252" y="166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5" name="Line 616"/>
            <p:cNvSpPr/>
            <p:nvPr/>
          </p:nvSpPr>
          <p:spPr>
            <a:xfrm>
              <a:off x="4270052" y="6077159"/>
              <a:ext cx="7836" cy="0"/>
            </a:xfrm>
            <a:prstGeom prst="line">
              <a:avLst/>
            </a:prstGeom>
            <a:noFill/>
            <a:ln w="5334" cmpd="sng">
              <a:noFill/>
              <a:prstDash val="solid"/>
            </a:ln>
          </p:spPr>
          <p:txBody>
            <a:bodyPr wrap="square" anchor="ctr">
              <a:spAutoFit/>
            </a:bodyPr>
            <a:lstStyle/>
            <a:p>
              <a:pPr algn="ctr"/>
              <a:endParaRPr lang="en-US"/>
            </a:p>
          </p:txBody>
        </p:sp>
        <p:sp>
          <p:nvSpPr>
            <p:cNvPr id="636" name="Free Form 617"/>
            <p:cNvSpPr/>
            <p:nvPr/>
          </p:nvSpPr>
          <p:spPr>
            <a:xfrm>
              <a:off x="5472628" y="5418982"/>
              <a:ext cx="9461" cy="5803"/>
            </a:xfrm>
            <a:custGeom>
              <a:avLst/>
              <a:gdLst/>
              <a:ahLst/>
              <a:cxnLst/>
              <a:rect l="0" t="0" r="0" b="0"/>
              <a:pathLst>
                <a:path w="9461" h="5803">
                  <a:moveTo>
                    <a:pt x="1777" y="11303"/>
                  </a:moveTo>
                  <a:cubicBezTo>
                    <a:pt x="0" y="16827"/>
                    <a:pt x="5092" y="15481"/>
                    <a:pt x="8813" y="15506"/>
                  </a:cubicBezTo>
                  <a:cubicBezTo>
                    <a:pt x="9461" y="11163"/>
                    <a:pt x="5803" y="11023"/>
                    <a:pt x="1777" y="113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7" name="Free Form 618"/>
            <p:cNvSpPr/>
            <p:nvPr/>
          </p:nvSpPr>
          <p:spPr>
            <a:xfrm>
              <a:off x="5483829" y="2137797"/>
              <a:ext cx="7849" cy="8331"/>
            </a:xfrm>
            <a:custGeom>
              <a:avLst/>
              <a:gdLst/>
              <a:ahLst/>
              <a:cxnLst/>
              <a:rect l="0" t="0" r="0" b="0"/>
              <a:pathLst>
                <a:path w="7848" h="8331">
                  <a:moveTo>
                    <a:pt x="1828" y="19354"/>
                  </a:moveTo>
                  <a:cubicBezTo>
                    <a:pt x="0" y="19227"/>
                    <a:pt x="1752" y="11023"/>
                    <a:pt x="6045" y="12369"/>
                  </a:cubicBezTo>
                  <a:cubicBezTo>
                    <a:pt x="7848" y="17881"/>
                    <a:pt x="1955" y="15748"/>
                    <a:pt x="1828" y="19354"/>
                  </a:cubicBezTo>
                  <a:close/>
                </a:path>
              </a:pathLst>
            </a:custGeom>
            <a:solidFill>
              <a:schemeClr val="accent3"/>
            </a:solidFill>
            <a:ln w="12700" cmpd="sng">
              <a:noFill/>
              <a:prstDash val="solid"/>
            </a:ln>
          </p:spPr>
          <p:txBody>
            <a:bodyPr wrap="square" anchor="ctr">
              <a:spAutoFit/>
            </a:bodyPr>
            <a:lstStyle/>
            <a:p>
              <a:pPr algn="ctr"/>
              <a:endParaRPr lang="en-US"/>
            </a:p>
          </p:txBody>
        </p:sp>
      </p:gr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2862262" y="796925"/>
            <a:ext cx="1593850"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999741" y="2949222"/>
            <a:ext cx="898703" cy="1588"/>
          </a:xfrm>
          <a:prstGeom prst="line">
            <a:avLst/>
          </a:prstGeom>
          <a:ln w="31750" cap="flat" cmpd="sng" algn="ctr">
            <a:solidFill>
              <a:srgbClr val="00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983111" y="2504169"/>
            <a:ext cx="2017800" cy="892552"/>
          </a:xfrm>
          <a:prstGeom prst="rect">
            <a:avLst/>
          </a:prstGeom>
          <a:noFill/>
        </p:spPr>
        <p:txBody>
          <a:bodyPr wrap="none" rtlCol="0">
            <a:spAutoFit/>
          </a:bodyPr>
          <a:lstStyle/>
          <a:p>
            <a:r>
              <a:rPr lang="en-US" sz="2800" dirty="0" smtClean="0"/>
              <a:t>HOPES Haiti</a:t>
            </a:r>
            <a:br>
              <a:rPr lang="en-US" sz="2800" dirty="0" smtClean="0"/>
            </a:br>
            <a:r>
              <a:rPr lang="en-US" sz="2400" dirty="0" smtClean="0"/>
              <a:t>(Telemedicine)</a:t>
            </a:r>
            <a:endParaRPr lang="en-US" sz="2400" dirty="0"/>
          </a:p>
        </p:txBody>
      </p:sp>
      <p:sp>
        <p:nvSpPr>
          <p:cNvPr id="17" name="Oval 16"/>
          <p:cNvSpPr/>
          <p:nvPr/>
        </p:nvSpPr>
        <p:spPr>
          <a:xfrm>
            <a:off x="2318630" y="1601779"/>
            <a:ext cx="2681111" cy="2681111"/>
          </a:xfrm>
          <a:prstGeom prst="ellipse">
            <a:avLst/>
          </a:prstGeom>
          <a:gradFill>
            <a:gsLst>
              <a:gs pos="0">
                <a:schemeClr val="bg2">
                  <a:lumMod val="50000"/>
                </a:schemeClr>
              </a:gs>
              <a:gs pos="35000">
                <a:schemeClr val="bg2">
                  <a:lumMod val="75000"/>
                </a:schemeClr>
              </a:gs>
              <a:gs pos="100000">
                <a:schemeClr val="bg2">
                  <a:lumMod val="90000"/>
                </a:schemeClr>
              </a:gs>
            </a:gsLst>
          </a:gradFill>
          <a:ln w="31750" cap="flat" cmpd="sng" algn="ctr">
            <a:solidFill>
              <a:srgbClr val="000000"/>
            </a:solidFill>
            <a:prstDash val="solid"/>
            <a:round/>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TextBox 17"/>
          <p:cNvSpPr txBox="1"/>
          <p:nvPr/>
        </p:nvSpPr>
        <p:spPr>
          <a:xfrm rot="19740000">
            <a:off x="2046110" y="1495780"/>
            <a:ext cx="2743200" cy="2743200"/>
          </a:xfrm>
          <a:prstGeom prst="rect">
            <a:avLst/>
          </a:prstGeom>
          <a:noFill/>
          <a:scene3d>
            <a:camera prst="orthographicFront">
              <a:rot lat="0" lon="0" rev="0"/>
            </a:camera>
            <a:lightRig rig="threePt" dir="t"/>
          </a:scene3d>
        </p:spPr>
        <p:txBody>
          <a:bodyPr wrap="square" rtlCol="0">
            <a:prstTxWarp prst="textCircle">
              <a:avLst/>
            </a:prstTxWarp>
            <a:spAutoFit/>
          </a:bodyPr>
          <a:lstStyle/>
          <a:p>
            <a:r>
              <a:rPr lang="en-US" sz="2600" dirty="0" smtClean="0">
                <a:solidFill>
                  <a:schemeClr val="accent1">
                    <a:lumMod val="75000"/>
                  </a:schemeClr>
                </a:solidFill>
              </a:rPr>
              <a:t>The World</a:t>
            </a:r>
            <a:endParaRPr lang="en-US" sz="2600" dirty="0">
              <a:solidFill>
                <a:schemeClr val="accent1">
                  <a:lumMod val="75000"/>
                </a:schemeClr>
              </a:solidFill>
            </a:endParaRPr>
          </a:p>
        </p:txBody>
      </p:sp>
      <p:grpSp>
        <p:nvGrpSpPr>
          <p:cNvPr id="2" name="Group 6"/>
          <p:cNvGrpSpPr/>
          <p:nvPr/>
        </p:nvGrpSpPr>
        <p:grpSpPr>
          <a:xfrm>
            <a:off x="2547805" y="1873866"/>
            <a:ext cx="2235030" cy="2164451"/>
            <a:chOff x="269280" y="291856"/>
            <a:chExt cx="8234342" cy="8215960"/>
          </a:xfrm>
        </p:grpSpPr>
        <p:sp>
          <p:nvSpPr>
            <p:cNvPr id="20" name="Free Form 3"/>
            <p:cNvSpPr/>
            <p:nvPr/>
          </p:nvSpPr>
          <p:spPr>
            <a:xfrm>
              <a:off x="459536" y="485635"/>
              <a:ext cx="7842695" cy="7840751"/>
            </a:xfrm>
            <a:custGeom>
              <a:avLst/>
              <a:gdLst/>
              <a:ahLst/>
              <a:cxnLst/>
              <a:rect l="0" t="0" r="0" b="0"/>
              <a:pathLst>
                <a:path w="7842694" h="7840751">
                  <a:moveTo>
                    <a:pt x="0" y="3931399"/>
                  </a:moveTo>
                  <a:cubicBezTo>
                    <a:pt x="0" y="6096558"/>
                    <a:pt x="1755622" y="7851775"/>
                    <a:pt x="3921290" y="7851775"/>
                  </a:cubicBezTo>
                  <a:lnTo>
                    <a:pt x="3921290" y="7851775"/>
                  </a:lnTo>
                  <a:cubicBezTo>
                    <a:pt x="6087021" y="7851775"/>
                    <a:pt x="7842694" y="6096558"/>
                    <a:pt x="7842694" y="3931399"/>
                  </a:cubicBezTo>
                  <a:lnTo>
                    <a:pt x="7842694" y="3931399"/>
                  </a:lnTo>
                  <a:cubicBezTo>
                    <a:pt x="7842694" y="1766214"/>
                    <a:pt x="6087021" y="11023"/>
                    <a:pt x="3921290" y="11023"/>
                  </a:cubicBezTo>
                  <a:lnTo>
                    <a:pt x="3921290" y="11023"/>
                  </a:lnTo>
                  <a:cubicBezTo>
                    <a:pt x="1755622" y="11023"/>
                    <a:pt x="0" y="1766214"/>
                    <a:pt x="0" y="3931399"/>
                  </a:cubicBezTo>
                  <a:close/>
                </a:path>
              </a:pathLst>
            </a:custGeom>
            <a:gradFill>
              <a:gsLst>
                <a:gs pos="0">
                  <a:srgbClr val="191E44"/>
                </a:gs>
                <a:gs pos="100000">
                  <a:srgbClr val="FFFFFF"/>
                </a:gs>
              </a:gsLst>
              <a:path path="shape">
                <a:fillToRect l="50000" t="50000" r="50000" b="50000"/>
              </a:path>
            </a:gradFill>
            <a:ln w="12700" cmpd="sng">
              <a:solidFill>
                <a:srgbClr val="191E44"/>
              </a:solidFill>
              <a:prstDash val="solid"/>
            </a:ln>
          </p:spPr>
          <p:txBody>
            <a:bodyPr wrap="square" anchor="ctr">
              <a:spAutoFit/>
            </a:bodyPr>
            <a:lstStyle/>
            <a:p>
              <a:pPr algn="ctr"/>
              <a:endParaRPr lang="en-US"/>
            </a:p>
          </p:txBody>
        </p:sp>
        <p:sp>
          <p:nvSpPr>
            <p:cNvPr id="21" name="Free Form 4"/>
            <p:cNvSpPr/>
            <p:nvPr/>
          </p:nvSpPr>
          <p:spPr>
            <a:xfrm>
              <a:off x="269280" y="291856"/>
              <a:ext cx="8217916" cy="8215960"/>
            </a:xfrm>
            <a:custGeom>
              <a:avLst/>
              <a:gdLst/>
              <a:ahLst/>
              <a:cxnLst/>
              <a:rect l="0" t="0" r="0" b="0"/>
              <a:pathLst>
                <a:path w="8217916" h="8215960">
                  <a:moveTo>
                    <a:pt x="8217916" y="4119041"/>
                  </a:moveTo>
                  <a:cubicBezTo>
                    <a:pt x="8217916" y="6387807"/>
                    <a:pt x="6378270" y="8226983"/>
                    <a:pt x="4108958" y="8226983"/>
                  </a:cubicBezTo>
                  <a:cubicBezTo>
                    <a:pt x="1839645" y="8226983"/>
                    <a:pt x="0" y="6387807"/>
                    <a:pt x="0" y="4119041"/>
                  </a:cubicBezTo>
                  <a:cubicBezTo>
                    <a:pt x="0" y="1850237"/>
                    <a:pt x="1839645" y="11023"/>
                    <a:pt x="4108958" y="11023"/>
                  </a:cubicBezTo>
                  <a:cubicBezTo>
                    <a:pt x="6378270" y="11023"/>
                    <a:pt x="8217916" y="1850237"/>
                    <a:pt x="8217916" y="4119041"/>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23" name="Free Form 5"/>
            <p:cNvSpPr/>
            <p:nvPr/>
          </p:nvSpPr>
          <p:spPr>
            <a:xfrm>
              <a:off x="1776102" y="298646"/>
              <a:ext cx="6277712" cy="3142501"/>
            </a:xfrm>
            <a:custGeom>
              <a:avLst/>
              <a:gdLst/>
              <a:ahLst/>
              <a:cxnLst/>
              <a:rect l="0" t="0" r="0" b="0"/>
              <a:pathLst>
                <a:path w="6277711" h="3142500">
                  <a:moveTo>
                    <a:pt x="5997981" y="3090646"/>
                  </a:moveTo>
                  <a:cubicBezTo>
                    <a:pt x="6005703" y="3088995"/>
                    <a:pt x="6006198" y="3080194"/>
                    <a:pt x="6010630" y="3075279"/>
                  </a:cubicBezTo>
                  <a:cubicBezTo>
                    <a:pt x="6018098" y="3083687"/>
                    <a:pt x="6038316" y="3079432"/>
                    <a:pt x="6037351" y="3096234"/>
                  </a:cubicBezTo>
                  <a:cubicBezTo>
                    <a:pt x="6051359" y="3099054"/>
                    <a:pt x="6052807" y="3114382"/>
                    <a:pt x="6064034" y="3119983"/>
                  </a:cubicBezTo>
                  <a:cubicBezTo>
                    <a:pt x="6072301" y="3117176"/>
                    <a:pt x="6079096" y="3121482"/>
                    <a:pt x="6086538" y="3118599"/>
                  </a:cubicBezTo>
                  <a:cubicBezTo>
                    <a:pt x="6091542" y="3105378"/>
                    <a:pt x="6084646" y="3095091"/>
                    <a:pt x="6083731" y="3080867"/>
                  </a:cubicBezTo>
                  <a:cubicBezTo>
                    <a:pt x="6082944" y="3068828"/>
                    <a:pt x="6090335" y="3061931"/>
                    <a:pt x="6092164" y="3051530"/>
                  </a:cubicBezTo>
                  <a:cubicBezTo>
                    <a:pt x="6093459" y="3044177"/>
                    <a:pt x="6090678" y="3036595"/>
                    <a:pt x="6092164" y="3030575"/>
                  </a:cubicBezTo>
                  <a:cubicBezTo>
                    <a:pt x="6095263" y="3018078"/>
                    <a:pt x="6107874" y="3012668"/>
                    <a:pt x="6114643" y="3002635"/>
                  </a:cubicBezTo>
                  <a:cubicBezTo>
                    <a:pt x="6117221" y="2992145"/>
                    <a:pt x="6121908" y="2983776"/>
                    <a:pt x="6131509" y="2980283"/>
                  </a:cubicBezTo>
                  <a:cubicBezTo>
                    <a:pt x="6131750" y="2973070"/>
                    <a:pt x="6130645" y="2964522"/>
                    <a:pt x="6132918" y="2959328"/>
                  </a:cubicBezTo>
                  <a:lnTo>
                    <a:pt x="6138557" y="2959328"/>
                  </a:lnTo>
                  <a:cubicBezTo>
                    <a:pt x="6144386" y="2928708"/>
                    <a:pt x="6123343" y="2913062"/>
                    <a:pt x="6128702" y="2878315"/>
                  </a:cubicBezTo>
                  <a:cubicBezTo>
                    <a:pt x="6134404" y="2870466"/>
                    <a:pt x="6138036" y="2860573"/>
                    <a:pt x="6137135" y="2846171"/>
                  </a:cubicBezTo>
                  <a:cubicBezTo>
                    <a:pt x="6123470" y="2838348"/>
                    <a:pt x="6124765" y="2815628"/>
                    <a:pt x="6117463" y="2801480"/>
                  </a:cubicBezTo>
                  <a:cubicBezTo>
                    <a:pt x="6116599" y="2779496"/>
                    <a:pt x="6121234" y="2752064"/>
                    <a:pt x="6109030" y="2741396"/>
                  </a:cubicBezTo>
                  <a:cubicBezTo>
                    <a:pt x="6099263" y="2741333"/>
                    <a:pt x="6096355" y="2734437"/>
                    <a:pt x="6089345" y="2731617"/>
                  </a:cubicBezTo>
                  <a:cubicBezTo>
                    <a:pt x="6077305" y="2713799"/>
                    <a:pt x="6065050" y="2696159"/>
                    <a:pt x="6064034" y="2667368"/>
                  </a:cubicBezTo>
                  <a:cubicBezTo>
                    <a:pt x="6057811" y="2651658"/>
                    <a:pt x="6055055" y="2632519"/>
                    <a:pt x="6050000" y="2615666"/>
                  </a:cubicBezTo>
                  <a:cubicBezTo>
                    <a:pt x="6051270" y="2606954"/>
                    <a:pt x="6047892" y="2602852"/>
                    <a:pt x="6047168" y="2596121"/>
                  </a:cubicBezTo>
                  <a:cubicBezTo>
                    <a:pt x="6045504" y="2595892"/>
                    <a:pt x="6043180" y="2596349"/>
                    <a:pt x="6042952" y="2594724"/>
                  </a:cubicBezTo>
                  <a:cubicBezTo>
                    <a:pt x="6041618" y="2587205"/>
                    <a:pt x="6041224" y="2578760"/>
                    <a:pt x="6041567" y="2569565"/>
                  </a:cubicBezTo>
                  <a:cubicBezTo>
                    <a:pt x="6033947" y="2550515"/>
                    <a:pt x="6051740" y="2523655"/>
                    <a:pt x="6038735" y="2505316"/>
                  </a:cubicBezTo>
                  <a:cubicBezTo>
                    <a:pt x="6041237" y="2473477"/>
                    <a:pt x="6036729" y="2448648"/>
                    <a:pt x="6020460" y="2435466"/>
                  </a:cubicBezTo>
                  <a:cubicBezTo>
                    <a:pt x="6021578" y="2429700"/>
                    <a:pt x="6018301" y="2428290"/>
                    <a:pt x="6019063" y="2422880"/>
                  </a:cubicBezTo>
                  <a:cubicBezTo>
                    <a:pt x="5985979" y="2409659"/>
                    <a:pt x="5976874" y="2372626"/>
                    <a:pt x="5971273" y="2332088"/>
                  </a:cubicBezTo>
                  <a:cubicBezTo>
                    <a:pt x="5976454" y="2328379"/>
                    <a:pt x="5978093" y="2321153"/>
                    <a:pt x="5985332" y="2319502"/>
                  </a:cubicBezTo>
                  <a:lnTo>
                    <a:pt x="5985332" y="2309736"/>
                  </a:lnTo>
                  <a:cubicBezTo>
                    <a:pt x="5991885" y="2311590"/>
                    <a:pt x="5991555" y="2306612"/>
                    <a:pt x="5993765" y="2304135"/>
                  </a:cubicBezTo>
                  <a:cubicBezTo>
                    <a:pt x="5992545" y="2308631"/>
                    <a:pt x="5995924" y="2308517"/>
                    <a:pt x="5997981" y="2309736"/>
                  </a:cubicBezTo>
                  <a:cubicBezTo>
                    <a:pt x="5999378" y="2301786"/>
                    <a:pt x="6008547" y="2301608"/>
                    <a:pt x="6010630" y="2294369"/>
                  </a:cubicBezTo>
                  <a:lnTo>
                    <a:pt x="6010630" y="2266416"/>
                  </a:lnTo>
                  <a:cubicBezTo>
                    <a:pt x="5997117" y="2253780"/>
                    <a:pt x="5998603" y="2226233"/>
                    <a:pt x="5988138" y="2210562"/>
                  </a:cubicBezTo>
                  <a:cubicBezTo>
                    <a:pt x="5999149" y="2179510"/>
                    <a:pt x="5959589" y="2155469"/>
                    <a:pt x="5972657" y="2126729"/>
                  </a:cubicBezTo>
                  <a:cubicBezTo>
                    <a:pt x="5979210" y="2124824"/>
                    <a:pt x="5989256" y="2126437"/>
                    <a:pt x="5992355" y="2121128"/>
                  </a:cubicBezTo>
                  <a:cubicBezTo>
                    <a:pt x="6007087" y="2135378"/>
                    <a:pt x="6021743" y="2149665"/>
                    <a:pt x="6035916" y="2164448"/>
                  </a:cubicBezTo>
                  <a:cubicBezTo>
                    <a:pt x="6049581" y="2159431"/>
                    <a:pt x="6052654" y="2175306"/>
                    <a:pt x="6064034" y="2177008"/>
                  </a:cubicBezTo>
                  <a:cubicBezTo>
                    <a:pt x="6064808" y="2175002"/>
                    <a:pt x="6062395" y="2169807"/>
                    <a:pt x="6065456" y="2170036"/>
                  </a:cubicBezTo>
                  <a:cubicBezTo>
                    <a:pt x="6076569" y="2175764"/>
                    <a:pt x="6091491" y="2177694"/>
                    <a:pt x="6100597" y="2185390"/>
                  </a:cubicBezTo>
                  <a:cubicBezTo>
                    <a:pt x="6104674" y="2182215"/>
                    <a:pt x="6107772" y="2182215"/>
                    <a:pt x="6111836" y="2185390"/>
                  </a:cubicBezTo>
                  <a:cubicBezTo>
                    <a:pt x="6111938" y="2177034"/>
                    <a:pt x="6110046" y="2171636"/>
                    <a:pt x="6113246" y="2164448"/>
                  </a:cubicBezTo>
                  <a:cubicBezTo>
                    <a:pt x="6117272" y="2167432"/>
                    <a:pt x="6119380" y="2172322"/>
                    <a:pt x="6124486" y="2174227"/>
                  </a:cubicBezTo>
                  <a:cubicBezTo>
                    <a:pt x="6126822" y="2174201"/>
                    <a:pt x="6125286" y="2170341"/>
                    <a:pt x="6127318" y="2170036"/>
                  </a:cubicBezTo>
                  <a:cubicBezTo>
                    <a:pt x="6128232" y="2174697"/>
                    <a:pt x="6131826" y="2176691"/>
                    <a:pt x="6134315" y="2179828"/>
                  </a:cubicBezTo>
                  <a:cubicBezTo>
                    <a:pt x="6134265" y="2175141"/>
                    <a:pt x="6128956" y="2168486"/>
                    <a:pt x="6132918" y="2164448"/>
                  </a:cubicBezTo>
                  <a:cubicBezTo>
                    <a:pt x="6141580" y="2168410"/>
                    <a:pt x="6139167" y="2183384"/>
                    <a:pt x="6154000" y="2181212"/>
                  </a:cubicBezTo>
                  <a:cubicBezTo>
                    <a:pt x="6156731" y="2175573"/>
                    <a:pt x="6147561" y="2174760"/>
                    <a:pt x="6152591" y="2171433"/>
                  </a:cubicBezTo>
                  <a:cubicBezTo>
                    <a:pt x="6158077" y="2177630"/>
                    <a:pt x="6165811" y="2181567"/>
                    <a:pt x="6168047" y="2190991"/>
                  </a:cubicBezTo>
                  <a:cubicBezTo>
                    <a:pt x="6176899" y="2192223"/>
                    <a:pt x="6178283" y="2202053"/>
                    <a:pt x="6183528" y="2207742"/>
                  </a:cubicBezTo>
                  <a:cubicBezTo>
                    <a:pt x="6187046" y="2211590"/>
                    <a:pt x="6192075" y="2213470"/>
                    <a:pt x="6194755" y="2217534"/>
                  </a:cubicBezTo>
                  <a:cubicBezTo>
                    <a:pt x="6198679" y="2223439"/>
                    <a:pt x="6198158" y="2231504"/>
                    <a:pt x="6201803" y="2238489"/>
                  </a:cubicBezTo>
                  <a:cubicBezTo>
                    <a:pt x="6205651" y="2245842"/>
                    <a:pt x="6213043" y="2251303"/>
                    <a:pt x="6215849" y="2259431"/>
                  </a:cubicBezTo>
                  <a:cubicBezTo>
                    <a:pt x="6220726" y="2273554"/>
                    <a:pt x="6223876" y="2291308"/>
                    <a:pt x="6224308" y="2304135"/>
                  </a:cubicBezTo>
                  <a:cubicBezTo>
                    <a:pt x="6230975" y="2306802"/>
                    <a:pt x="6226886" y="2320201"/>
                    <a:pt x="6232715" y="2323693"/>
                  </a:cubicBezTo>
                  <a:cubicBezTo>
                    <a:pt x="6231674" y="2332659"/>
                    <a:pt x="6234366" y="2337904"/>
                    <a:pt x="6234125" y="2346045"/>
                  </a:cubicBezTo>
                  <a:cubicBezTo>
                    <a:pt x="6222263" y="2353183"/>
                    <a:pt x="6240792" y="2367800"/>
                    <a:pt x="6232715" y="2375395"/>
                  </a:cubicBezTo>
                  <a:cubicBezTo>
                    <a:pt x="6238684" y="2387612"/>
                    <a:pt x="6239256" y="2405202"/>
                    <a:pt x="6252400" y="2410320"/>
                  </a:cubicBezTo>
                  <a:cubicBezTo>
                    <a:pt x="6252108" y="2402586"/>
                    <a:pt x="6254762" y="2397760"/>
                    <a:pt x="6263640" y="2399131"/>
                  </a:cubicBezTo>
                  <a:cubicBezTo>
                    <a:pt x="6264465" y="2394813"/>
                    <a:pt x="6266599" y="2391816"/>
                    <a:pt x="6267856" y="2387968"/>
                  </a:cubicBezTo>
                  <a:cubicBezTo>
                    <a:pt x="6272822" y="2388184"/>
                    <a:pt x="6271234" y="2394851"/>
                    <a:pt x="6277711" y="2393543"/>
                  </a:cubicBezTo>
                  <a:lnTo>
                    <a:pt x="6277711" y="2379586"/>
                  </a:lnTo>
                  <a:cubicBezTo>
                    <a:pt x="6262306" y="2346934"/>
                    <a:pt x="6239484" y="2321636"/>
                    <a:pt x="6227102" y="2285974"/>
                  </a:cubicBezTo>
                  <a:cubicBezTo>
                    <a:pt x="6229883" y="2286000"/>
                    <a:pt x="6228892" y="2289797"/>
                    <a:pt x="6232715" y="2288781"/>
                  </a:cubicBezTo>
                  <a:cubicBezTo>
                    <a:pt x="6232309" y="2274747"/>
                    <a:pt x="6224473" y="2268118"/>
                    <a:pt x="6222885" y="2255253"/>
                  </a:cubicBezTo>
                  <a:cubicBezTo>
                    <a:pt x="6214109" y="2247773"/>
                    <a:pt x="6214783" y="2236749"/>
                    <a:pt x="6210236" y="2227300"/>
                  </a:cubicBezTo>
                  <a:cubicBezTo>
                    <a:pt x="6205207" y="2216886"/>
                    <a:pt x="6195377" y="2208923"/>
                    <a:pt x="6190564" y="2197976"/>
                  </a:cubicBezTo>
                  <a:cubicBezTo>
                    <a:pt x="6182486" y="2179688"/>
                    <a:pt x="6176302" y="2161146"/>
                    <a:pt x="6162433" y="2149068"/>
                  </a:cubicBezTo>
                  <a:cubicBezTo>
                    <a:pt x="6157112" y="2147023"/>
                    <a:pt x="6162167" y="2155317"/>
                    <a:pt x="6156833" y="2153272"/>
                  </a:cubicBezTo>
                  <a:cubicBezTo>
                    <a:pt x="6146139" y="2132787"/>
                    <a:pt x="6122403" y="2110524"/>
                    <a:pt x="6128702" y="2086216"/>
                  </a:cubicBezTo>
                  <a:cubicBezTo>
                    <a:pt x="6133541" y="2089429"/>
                    <a:pt x="6136144" y="2098763"/>
                    <a:pt x="6142774" y="2095995"/>
                  </a:cubicBezTo>
                  <a:cubicBezTo>
                    <a:pt x="6133795" y="2079307"/>
                    <a:pt x="6126594" y="2060829"/>
                    <a:pt x="6109030" y="2052688"/>
                  </a:cubicBezTo>
                  <a:cubicBezTo>
                    <a:pt x="6103696" y="2057400"/>
                    <a:pt x="6101346" y="2057615"/>
                    <a:pt x="6094971" y="2059673"/>
                  </a:cubicBezTo>
                  <a:cubicBezTo>
                    <a:pt x="6095619" y="2066353"/>
                    <a:pt x="6093955" y="2070773"/>
                    <a:pt x="6090754" y="2073643"/>
                  </a:cubicBezTo>
                  <a:cubicBezTo>
                    <a:pt x="6083020" y="2064092"/>
                    <a:pt x="6081991" y="2047875"/>
                    <a:pt x="6071057" y="2041499"/>
                  </a:cubicBezTo>
                  <a:cubicBezTo>
                    <a:pt x="6067933" y="2049691"/>
                    <a:pt x="6075476" y="2064067"/>
                    <a:pt x="6071057" y="2073643"/>
                  </a:cubicBezTo>
                  <a:cubicBezTo>
                    <a:pt x="6039281" y="2075230"/>
                    <a:pt x="6030976" y="2041931"/>
                    <a:pt x="6006414" y="2031733"/>
                  </a:cubicBezTo>
                  <a:cubicBezTo>
                    <a:pt x="5998603" y="2031428"/>
                    <a:pt x="5996241" y="2036533"/>
                    <a:pt x="5986716" y="2034527"/>
                  </a:cubicBezTo>
                  <a:cubicBezTo>
                    <a:pt x="5974549" y="2024748"/>
                    <a:pt x="5958268" y="2019046"/>
                    <a:pt x="5957227" y="1998192"/>
                  </a:cubicBezTo>
                  <a:cubicBezTo>
                    <a:pt x="5950140" y="1985200"/>
                    <a:pt x="5933046" y="1982165"/>
                    <a:pt x="5926302" y="1968868"/>
                  </a:cubicBezTo>
                  <a:cubicBezTo>
                    <a:pt x="5926772" y="1950694"/>
                    <a:pt x="5919406" y="1940318"/>
                    <a:pt x="5913653" y="1928355"/>
                  </a:cubicBezTo>
                  <a:lnTo>
                    <a:pt x="5917869" y="1928355"/>
                  </a:lnTo>
                  <a:cubicBezTo>
                    <a:pt x="5917044" y="1925332"/>
                    <a:pt x="5911684" y="1919706"/>
                    <a:pt x="5915037" y="1917166"/>
                  </a:cubicBezTo>
                  <a:cubicBezTo>
                    <a:pt x="5917349" y="1922335"/>
                    <a:pt x="5922162" y="1925002"/>
                    <a:pt x="5920638" y="1933943"/>
                  </a:cubicBezTo>
                  <a:cubicBezTo>
                    <a:pt x="5936068" y="1940039"/>
                    <a:pt x="5942965" y="1954631"/>
                    <a:pt x="5957227" y="1961870"/>
                  </a:cubicBezTo>
                  <a:cubicBezTo>
                    <a:pt x="5957036" y="1952752"/>
                    <a:pt x="5944946" y="1948014"/>
                    <a:pt x="5948768" y="1939531"/>
                  </a:cubicBezTo>
                  <a:cubicBezTo>
                    <a:pt x="5949467" y="1943125"/>
                    <a:pt x="5955220" y="1948853"/>
                    <a:pt x="5958624" y="1945119"/>
                  </a:cubicBezTo>
                  <a:cubicBezTo>
                    <a:pt x="5950775" y="1934730"/>
                    <a:pt x="5933097" y="1926729"/>
                    <a:pt x="5931903" y="1914385"/>
                  </a:cubicBezTo>
                  <a:cubicBezTo>
                    <a:pt x="5938126" y="1914258"/>
                    <a:pt x="5933173" y="1925269"/>
                    <a:pt x="5940361" y="1924164"/>
                  </a:cubicBezTo>
                  <a:cubicBezTo>
                    <a:pt x="5945695" y="1926209"/>
                    <a:pt x="5940640" y="1917928"/>
                    <a:pt x="5945974" y="1919973"/>
                  </a:cubicBezTo>
                  <a:cubicBezTo>
                    <a:pt x="5945098" y="1926056"/>
                    <a:pt x="5954522" y="1928444"/>
                    <a:pt x="5948768" y="1931149"/>
                  </a:cubicBezTo>
                  <a:cubicBezTo>
                    <a:pt x="5953556" y="1931695"/>
                    <a:pt x="5951105" y="1935441"/>
                    <a:pt x="5954407" y="1931149"/>
                  </a:cubicBezTo>
                  <a:cubicBezTo>
                    <a:pt x="5957481" y="1935734"/>
                    <a:pt x="5957773" y="1935848"/>
                    <a:pt x="5958624" y="1940928"/>
                  </a:cubicBezTo>
                  <a:cubicBezTo>
                    <a:pt x="5975108" y="1947824"/>
                    <a:pt x="5981712" y="1964537"/>
                    <a:pt x="6005004" y="1964677"/>
                  </a:cubicBezTo>
                  <a:cubicBezTo>
                    <a:pt x="6005995" y="1958492"/>
                    <a:pt x="6000737" y="1951278"/>
                    <a:pt x="6005004" y="1946503"/>
                  </a:cubicBezTo>
                  <a:cubicBezTo>
                    <a:pt x="6004331" y="1953234"/>
                    <a:pt x="6007608" y="1956028"/>
                    <a:pt x="6010630" y="1959089"/>
                  </a:cubicBezTo>
                  <a:cubicBezTo>
                    <a:pt x="6011926" y="1952675"/>
                    <a:pt x="6007112" y="1952332"/>
                    <a:pt x="6007811" y="1946503"/>
                  </a:cubicBezTo>
                  <a:lnTo>
                    <a:pt x="6016244" y="1946503"/>
                  </a:lnTo>
                  <a:cubicBezTo>
                    <a:pt x="6016866" y="1949145"/>
                    <a:pt x="6014326" y="1954949"/>
                    <a:pt x="6019063" y="1953501"/>
                  </a:cubicBezTo>
                  <a:cubicBezTo>
                    <a:pt x="6021793" y="1950059"/>
                    <a:pt x="6023825" y="1940394"/>
                    <a:pt x="6031712" y="1946503"/>
                  </a:cubicBezTo>
                  <a:cubicBezTo>
                    <a:pt x="6033681" y="1941626"/>
                    <a:pt x="6027775" y="1937562"/>
                    <a:pt x="6031712" y="1935340"/>
                  </a:cubicBezTo>
                  <a:cubicBezTo>
                    <a:pt x="6069152" y="1950745"/>
                    <a:pt x="6079096" y="1993468"/>
                    <a:pt x="6104788" y="2020557"/>
                  </a:cubicBezTo>
                  <a:cubicBezTo>
                    <a:pt x="6104763" y="2023846"/>
                    <a:pt x="6107226" y="2024659"/>
                    <a:pt x="6106210" y="2028939"/>
                  </a:cubicBezTo>
                  <a:cubicBezTo>
                    <a:pt x="6118085" y="2032038"/>
                    <a:pt x="6127343" y="2037740"/>
                    <a:pt x="6128702" y="2051291"/>
                  </a:cubicBezTo>
                  <a:cubicBezTo>
                    <a:pt x="6133045" y="2053107"/>
                    <a:pt x="6134163" y="2050199"/>
                    <a:pt x="6137135" y="2054098"/>
                  </a:cubicBezTo>
                  <a:cubicBezTo>
                    <a:pt x="6134061" y="2054974"/>
                    <a:pt x="6132677" y="2050122"/>
                    <a:pt x="6132918" y="2055482"/>
                  </a:cubicBezTo>
                  <a:cubicBezTo>
                    <a:pt x="6136690" y="2062505"/>
                    <a:pt x="6137757" y="2055837"/>
                    <a:pt x="6145568" y="2056879"/>
                  </a:cubicBezTo>
                  <a:cubicBezTo>
                    <a:pt x="6151549" y="2063051"/>
                    <a:pt x="6156134" y="2078012"/>
                    <a:pt x="6162433" y="2079218"/>
                  </a:cubicBezTo>
                  <a:cubicBezTo>
                    <a:pt x="6161671" y="2076640"/>
                    <a:pt x="6154991" y="2072792"/>
                    <a:pt x="6158217" y="2070849"/>
                  </a:cubicBezTo>
                  <a:cubicBezTo>
                    <a:pt x="6166611" y="2079269"/>
                    <a:pt x="6172631" y="2090064"/>
                    <a:pt x="6177889" y="2101583"/>
                  </a:cubicBezTo>
                  <a:cubicBezTo>
                    <a:pt x="6176035" y="2100186"/>
                    <a:pt x="6175133" y="2097798"/>
                    <a:pt x="6172288" y="2097379"/>
                  </a:cubicBezTo>
                  <a:cubicBezTo>
                    <a:pt x="6172555" y="2103640"/>
                    <a:pt x="6176378" y="2106358"/>
                    <a:pt x="6179311" y="2109965"/>
                  </a:cubicBezTo>
                  <a:cubicBezTo>
                    <a:pt x="6181140" y="2106498"/>
                    <a:pt x="6176175" y="2103183"/>
                    <a:pt x="6179311" y="2102980"/>
                  </a:cubicBezTo>
                  <a:cubicBezTo>
                    <a:pt x="6193624" y="2113902"/>
                    <a:pt x="6199149" y="2133549"/>
                    <a:pt x="6211620" y="2146274"/>
                  </a:cubicBezTo>
                  <a:cubicBezTo>
                    <a:pt x="6211722" y="2141537"/>
                    <a:pt x="6209995" y="2138603"/>
                    <a:pt x="6207429" y="2136508"/>
                  </a:cubicBezTo>
                  <a:cubicBezTo>
                    <a:pt x="6211925" y="2135289"/>
                    <a:pt x="6210338" y="2140140"/>
                    <a:pt x="6213043" y="2140699"/>
                  </a:cubicBezTo>
                  <a:cubicBezTo>
                    <a:pt x="6198781" y="2104593"/>
                    <a:pt x="6173355" y="2079561"/>
                    <a:pt x="6159614" y="2042896"/>
                  </a:cubicBezTo>
                  <a:cubicBezTo>
                    <a:pt x="6156134" y="2042198"/>
                    <a:pt x="6153861" y="2040267"/>
                    <a:pt x="6151181" y="2038718"/>
                  </a:cubicBezTo>
                  <a:cubicBezTo>
                    <a:pt x="6142723" y="2008479"/>
                    <a:pt x="6126124" y="1986343"/>
                    <a:pt x="6110427" y="1963280"/>
                  </a:cubicBezTo>
                  <a:cubicBezTo>
                    <a:pt x="6109360" y="1968779"/>
                    <a:pt x="6111074" y="1970544"/>
                    <a:pt x="6109030" y="1973072"/>
                  </a:cubicBezTo>
                  <a:cubicBezTo>
                    <a:pt x="6100673" y="1947824"/>
                    <a:pt x="6071997" y="1935353"/>
                    <a:pt x="6066840" y="1911578"/>
                  </a:cubicBezTo>
                  <a:cubicBezTo>
                    <a:pt x="6070714" y="1913343"/>
                    <a:pt x="6069253" y="1920379"/>
                    <a:pt x="6075299" y="1919973"/>
                  </a:cubicBezTo>
                  <a:cubicBezTo>
                    <a:pt x="6064783" y="1909457"/>
                    <a:pt x="6061684" y="1891576"/>
                    <a:pt x="6050000" y="1882254"/>
                  </a:cubicBezTo>
                  <a:cubicBezTo>
                    <a:pt x="6055080" y="1879015"/>
                    <a:pt x="6049136" y="1881200"/>
                    <a:pt x="6050000" y="1875269"/>
                  </a:cubicBezTo>
                  <a:cubicBezTo>
                    <a:pt x="6035408" y="1869884"/>
                    <a:pt x="6032017" y="1852637"/>
                    <a:pt x="6026086" y="1838947"/>
                  </a:cubicBezTo>
                  <a:cubicBezTo>
                    <a:pt x="6024816" y="1836051"/>
                    <a:pt x="6020752" y="1834743"/>
                    <a:pt x="6019063" y="1831962"/>
                  </a:cubicBezTo>
                  <a:cubicBezTo>
                    <a:pt x="6012421" y="1821116"/>
                    <a:pt x="6006096" y="1810334"/>
                    <a:pt x="6005004" y="1799831"/>
                  </a:cubicBezTo>
                  <a:cubicBezTo>
                    <a:pt x="6015672" y="1817636"/>
                    <a:pt x="6029566" y="1839696"/>
                    <a:pt x="6042952" y="1850123"/>
                  </a:cubicBezTo>
                  <a:cubicBezTo>
                    <a:pt x="5988037" y="1770595"/>
                    <a:pt x="5934608" y="1689595"/>
                    <a:pt x="5870067" y="1619618"/>
                  </a:cubicBezTo>
                  <a:cubicBezTo>
                    <a:pt x="5804928" y="1528343"/>
                    <a:pt x="5731611" y="1445221"/>
                    <a:pt x="5656402" y="1363967"/>
                  </a:cubicBezTo>
                  <a:cubicBezTo>
                    <a:pt x="5655932" y="1359027"/>
                    <a:pt x="5652528" y="1360525"/>
                    <a:pt x="5655005" y="1355585"/>
                  </a:cubicBezTo>
                  <a:cubicBezTo>
                    <a:pt x="5648159" y="1344676"/>
                    <a:pt x="5636679" y="1338402"/>
                    <a:pt x="5631103" y="1326261"/>
                  </a:cubicBezTo>
                  <a:cubicBezTo>
                    <a:pt x="5628665" y="1326362"/>
                    <a:pt x="5626734" y="1325930"/>
                    <a:pt x="5625465" y="1324864"/>
                  </a:cubicBezTo>
                  <a:cubicBezTo>
                    <a:pt x="5586476" y="1273416"/>
                    <a:pt x="5530469" y="1232446"/>
                    <a:pt x="5487720" y="1183754"/>
                  </a:cubicBezTo>
                  <a:cubicBezTo>
                    <a:pt x="5476024" y="1170406"/>
                    <a:pt x="5463959" y="1153236"/>
                    <a:pt x="5448363" y="1146048"/>
                  </a:cubicBezTo>
                  <a:cubicBezTo>
                    <a:pt x="5390819" y="1084008"/>
                    <a:pt x="5321960" y="1033246"/>
                    <a:pt x="5259997" y="975601"/>
                  </a:cubicBezTo>
                  <a:cubicBezTo>
                    <a:pt x="5244858" y="966431"/>
                    <a:pt x="5232133" y="954862"/>
                    <a:pt x="5220652" y="942086"/>
                  </a:cubicBezTo>
                  <a:cubicBezTo>
                    <a:pt x="5216220" y="942746"/>
                    <a:pt x="5217477" y="937793"/>
                    <a:pt x="5212219" y="939279"/>
                  </a:cubicBezTo>
                  <a:cubicBezTo>
                    <a:pt x="5205006" y="929678"/>
                    <a:pt x="5195798" y="922083"/>
                    <a:pt x="5184089" y="916927"/>
                  </a:cubicBezTo>
                  <a:cubicBezTo>
                    <a:pt x="5178704" y="905522"/>
                    <a:pt x="5164023" y="903363"/>
                    <a:pt x="5158790" y="891794"/>
                  </a:cubicBezTo>
                  <a:cubicBezTo>
                    <a:pt x="5124208" y="869797"/>
                    <a:pt x="5095963" y="841565"/>
                    <a:pt x="5058981" y="821944"/>
                  </a:cubicBezTo>
                  <a:cubicBezTo>
                    <a:pt x="5034622" y="801446"/>
                    <a:pt x="5008448" y="782764"/>
                    <a:pt x="4980266" y="766038"/>
                  </a:cubicBezTo>
                  <a:cubicBezTo>
                    <a:pt x="4958346" y="747344"/>
                    <a:pt x="4934750" y="730262"/>
                    <a:pt x="4908588" y="715772"/>
                  </a:cubicBezTo>
                  <a:cubicBezTo>
                    <a:pt x="4887175" y="693737"/>
                    <a:pt x="4856568" y="680859"/>
                    <a:pt x="4832680" y="661289"/>
                  </a:cubicBezTo>
                  <a:cubicBezTo>
                    <a:pt x="4828374" y="662292"/>
                    <a:pt x="4828540" y="658863"/>
                    <a:pt x="4824247" y="659892"/>
                  </a:cubicBezTo>
                  <a:cubicBezTo>
                    <a:pt x="4796624" y="636600"/>
                    <a:pt x="4761128" y="621093"/>
                    <a:pt x="4731486" y="599808"/>
                  </a:cubicBezTo>
                  <a:cubicBezTo>
                    <a:pt x="4712881" y="594537"/>
                    <a:pt x="4702975" y="580644"/>
                    <a:pt x="4683683" y="576072"/>
                  </a:cubicBezTo>
                  <a:cubicBezTo>
                    <a:pt x="4630572" y="541299"/>
                    <a:pt x="4573752" y="510235"/>
                    <a:pt x="4514989" y="481063"/>
                  </a:cubicBezTo>
                  <a:cubicBezTo>
                    <a:pt x="4476584" y="455460"/>
                    <a:pt x="4427816" y="440131"/>
                    <a:pt x="4388484" y="415404"/>
                  </a:cubicBezTo>
                  <a:cubicBezTo>
                    <a:pt x="4353318" y="401942"/>
                    <a:pt x="4318927" y="387692"/>
                    <a:pt x="4287278" y="370713"/>
                  </a:cubicBezTo>
                  <a:cubicBezTo>
                    <a:pt x="4255376" y="361911"/>
                    <a:pt x="4232236" y="344398"/>
                    <a:pt x="4200131" y="335788"/>
                  </a:cubicBezTo>
                  <a:cubicBezTo>
                    <a:pt x="4169308" y="316001"/>
                    <a:pt x="4128325" y="305269"/>
                    <a:pt x="4091889" y="291071"/>
                  </a:cubicBezTo>
                  <a:cubicBezTo>
                    <a:pt x="4087279" y="289280"/>
                    <a:pt x="4083913" y="284594"/>
                    <a:pt x="4079240" y="282702"/>
                  </a:cubicBezTo>
                  <a:cubicBezTo>
                    <a:pt x="4074604" y="280822"/>
                    <a:pt x="4068826" y="281749"/>
                    <a:pt x="4063771" y="279895"/>
                  </a:cubicBezTo>
                  <a:cubicBezTo>
                    <a:pt x="4059351" y="278282"/>
                    <a:pt x="4055706" y="273342"/>
                    <a:pt x="4051134" y="271513"/>
                  </a:cubicBezTo>
                  <a:cubicBezTo>
                    <a:pt x="4021035" y="259511"/>
                    <a:pt x="3988511" y="253657"/>
                    <a:pt x="3958361" y="242189"/>
                  </a:cubicBezTo>
                  <a:cubicBezTo>
                    <a:pt x="3953281" y="240258"/>
                    <a:pt x="3946067" y="234734"/>
                    <a:pt x="3938676" y="232397"/>
                  </a:cubicBezTo>
                  <a:cubicBezTo>
                    <a:pt x="3804335" y="190106"/>
                    <a:pt x="3665270" y="149352"/>
                    <a:pt x="3519792" y="117856"/>
                  </a:cubicBezTo>
                  <a:cubicBezTo>
                    <a:pt x="3341103" y="70129"/>
                    <a:pt x="3134080" y="47002"/>
                    <a:pt x="2925191" y="25641"/>
                  </a:cubicBezTo>
                  <a:cubicBezTo>
                    <a:pt x="2858973" y="18884"/>
                    <a:pt x="2793860" y="21285"/>
                    <a:pt x="2722778" y="14478"/>
                  </a:cubicBezTo>
                  <a:cubicBezTo>
                    <a:pt x="2686697" y="11023"/>
                    <a:pt x="2645181" y="14478"/>
                    <a:pt x="2606116" y="14478"/>
                  </a:cubicBezTo>
                  <a:cubicBezTo>
                    <a:pt x="2465171" y="14478"/>
                    <a:pt x="2340775" y="22047"/>
                    <a:pt x="2216734" y="31242"/>
                  </a:cubicBezTo>
                  <a:cubicBezTo>
                    <a:pt x="2185898" y="36906"/>
                    <a:pt x="2152624" y="40157"/>
                    <a:pt x="2118334" y="42430"/>
                  </a:cubicBezTo>
                  <a:cubicBezTo>
                    <a:pt x="2092312" y="47294"/>
                    <a:pt x="2065794" y="51650"/>
                    <a:pt x="2036800" y="53581"/>
                  </a:cubicBezTo>
                  <a:cubicBezTo>
                    <a:pt x="2027720" y="58521"/>
                    <a:pt x="2013077" y="57950"/>
                    <a:pt x="2000262" y="59182"/>
                  </a:cubicBezTo>
                  <a:cubicBezTo>
                    <a:pt x="1998052" y="59296"/>
                    <a:pt x="1999170" y="62738"/>
                    <a:pt x="1996046" y="61963"/>
                  </a:cubicBezTo>
                  <a:cubicBezTo>
                    <a:pt x="1983790" y="61417"/>
                    <a:pt x="1975739" y="65074"/>
                    <a:pt x="1963724" y="64770"/>
                  </a:cubicBezTo>
                  <a:cubicBezTo>
                    <a:pt x="1943671" y="70002"/>
                    <a:pt x="1922195" y="73799"/>
                    <a:pt x="1899056" y="75933"/>
                  </a:cubicBezTo>
                  <a:cubicBezTo>
                    <a:pt x="1891233" y="80733"/>
                    <a:pt x="1878139" y="80302"/>
                    <a:pt x="1866722" y="81534"/>
                  </a:cubicBezTo>
                  <a:cubicBezTo>
                    <a:pt x="1847913" y="87045"/>
                    <a:pt x="1827352" y="90830"/>
                    <a:pt x="1804873" y="92710"/>
                  </a:cubicBezTo>
                  <a:cubicBezTo>
                    <a:pt x="1797989" y="99352"/>
                    <a:pt x="1779231" y="94221"/>
                    <a:pt x="1772551" y="101092"/>
                  </a:cubicBezTo>
                  <a:cubicBezTo>
                    <a:pt x="1735239" y="104521"/>
                    <a:pt x="1706791" y="116763"/>
                    <a:pt x="1669935" y="120650"/>
                  </a:cubicBezTo>
                  <a:cubicBezTo>
                    <a:pt x="1664817" y="127203"/>
                    <a:pt x="1648345" y="122466"/>
                    <a:pt x="1643227" y="129032"/>
                  </a:cubicBezTo>
                  <a:cubicBezTo>
                    <a:pt x="1572717" y="144640"/>
                    <a:pt x="1504188" y="162217"/>
                    <a:pt x="1440814" y="184912"/>
                  </a:cubicBezTo>
                  <a:cubicBezTo>
                    <a:pt x="1407312" y="190271"/>
                    <a:pt x="1383436" y="205181"/>
                    <a:pt x="1349438" y="210058"/>
                  </a:cubicBezTo>
                  <a:cubicBezTo>
                    <a:pt x="1260754" y="240665"/>
                    <a:pt x="1170622" y="269836"/>
                    <a:pt x="1085176" y="303657"/>
                  </a:cubicBezTo>
                  <a:cubicBezTo>
                    <a:pt x="1062278" y="316357"/>
                    <a:pt x="1032713" y="325361"/>
                    <a:pt x="1006462" y="337172"/>
                  </a:cubicBezTo>
                  <a:cubicBezTo>
                    <a:pt x="987628" y="345668"/>
                    <a:pt x="969937" y="357708"/>
                    <a:pt x="953046" y="363728"/>
                  </a:cubicBezTo>
                  <a:cubicBezTo>
                    <a:pt x="948867" y="365201"/>
                    <a:pt x="943279" y="364705"/>
                    <a:pt x="938987" y="366522"/>
                  </a:cubicBezTo>
                  <a:cubicBezTo>
                    <a:pt x="930986" y="369900"/>
                    <a:pt x="925144" y="376859"/>
                    <a:pt x="919314" y="380479"/>
                  </a:cubicBezTo>
                  <a:cubicBezTo>
                    <a:pt x="900557" y="392125"/>
                    <a:pt x="874382" y="400735"/>
                    <a:pt x="861059" y="410972"/>
                  </a:cubicBezTo>
                  <a:cubicBezTo>
                    <a:pt x="862888" y="410806"/>
                    <a:pt x="865047" y="411327"/>
                    <a:pt x="864488" y="412623"/>
                  </a:cubicBezTo>
                  <a:cubicBezTo>
                    <a:pt x="848994" y="418655"/>
                    <a:pt x="837730" y="428853"/>
                    <a:pt x="820915" y="433578"/>
                  </a:cubicBezTo>
                  <a:cubicBezTo>
                    <a:pt x="814705" y="445096"/>
                    <a:pt x="798563" y="446747"/>
                    <a:pt x="788581" y="454520"/>
                  </a:cubicBezTo>
                  <a:cubicBezTo>
                    <a:pt x="750735" y="465023"/>
                    <a:pt x="720458" y="494753"/>
                    <a:pt x="690181" y="517398"/>
                  </a:cubicBezTo>
                  <a:cubicBezTo>
                    <a:pt x="719023" y="510654"/>
                    <a:pt x="731291" y="487464"/>
                    <a:pt x="761872" y="482473"/>
                  </a:cubicBezTo>
                  <a:cubicBezTo>
                    <a:pt x="764844" y="476110"/>
                    <a:pt x="775881" y="477774"/>
                    <a:pt x="780148" y="472681"/>
                  </a:cubicBezTo>
                  <a:cubicBezTo>
                    <a:pt x="804214" y="475488"/>
                    <a:pt x="822934" y="458635"/>
                    <a:pt x="837780" y="461518"/>
                  </a:cubicBezTo>
                  <a:cubicBezTo>
                    <a:pt x="820419" y="473125"/>
                    <a:pt x="804710" y="486384"/>
                    <a:pt x="787171" y="497852"/>
                  </a:cubicBezTo>
                  <a:cubicBezTo>
                    <a:pt x="788835" y="498068"/>
                    <a:pt x="791171" y="497611"/>
                    <a:pt x="791387" y="499237"/>
                  </a:cubicBezTo>
                  <a:cubicBezTo>
                    <a:pt x="768896" y="508076"/>
                    <a:pt x="747877" y="518375"/>
                    <a:pt x="725322" y="527164"/>
                  </a:cubicBezTo>
                  <a:cubicBezTo>
                    <a:pt x="719556" y="540537"/>
                    <a:pt x="699719" y="539915"/>
                    <a:pt x="690181" y="549516"/>
                  </a:cubicBezTo>
                  <a:cubicBezTo>
                    <a:pt x="692581" y="550100"/>
                    <a:pt x="689889" y="551332"/>
                    <a:pt x="690181" y="553720"/>
                  </a:cubicBezTo>
                  <a:cubicBezTo>
                    <a:pt x="700760" y="550710"/>
                    <a:pt x="715619" y="544550"/>
                    <a:pt x="725322" y="545338"/>
                  </a:cubicBezTo>
                  <a:cubicBezTo>
                    <a:pt x="720775" y="552450"/>
                    <a:pt x="710704" y="554075"/>
                    <a:pt x="705650" y="560705"/>
                  </a:cubicBezTo>
                  <a:cubicBezTo>
                    <a:pt x="733297" y="550443"/>
                    <a:pt x="757491" y="529348"/>
                    <a:pt x="784364" y="522986"/>
                  </a:cubicBezTo>
                  <a:cubicBezTo>
                    <a:pt x="776566" y="529196"/>
                    <a:pt x="769645" y="536270"/>
                    <a:pt x="761872" y="542544"/>
                  </a:cubicBezTo>
                  <a:cubicBezTo>
                    <a:pt x="718096" y="552132"/>
                    <a:pt x="691133" y="578421"/>
                    <a:pt x="652233" y="592823"/>
                  </a:cubicBezTo>
                  <a:cubicBezTo>
                    <a:pt x="650989" y="588340"/>
                    <a:pt x="656869" y="590905"/>
                    <a:pt x="656450" y="587248"/>
                  </a:cubicBezTo>
                  <a:cubicBezTo>
                    <a:pt x="649477" y="589508"/>
                    <a:pt x="651967" y="582383"/>
                    <a:pt x="646607" y="583044"/>
                  </a:cubicBezTo>
                  <a:cubicBezTo>
                    <a:pt x="633234" y="589318"/>
                    <a:pt x="620776" y="596480"/>
                    <a:pt x="600227" y="595630"/>
                  </a:cubicBezTo>
                  <a:cubicBezTo>
                    <a:pt x="577570" y="602437"/>
                    <a:pt x="560298" y="614616"/>
                    <a:pt x="536968" y="620776"/>
                  </a:cubicBezTo>
                  <a:cubicBezTo>
                    <a:pt x="536892" y="614057"/>
                    <a:pt x="543432" y="611517"/>
                    <a:pt x="542594" y="606793"/>
                  </a:cubicBezTo>
                  <a:cubicBezTo>
                    <a:pt x="522630" y="619086"/>
                    <a:pt x="505510" y="634199"/>
                    <a:pt x="477926" y="638937"/>
                  </a:cubicBezTo>
                  <a:cubicBezTo>
                    <a:pt x="471805" y="644017"/>
                    <a:pt x="464413" y="647852"/>
                    <a:pt x="455447" y="650100"/>
                  </a:cubicBezTo>
                  <a:cubicBezTo>
                    <a:pt x="445998" y="657961"/>
                    <a:pt x="434873" y="664121"/>
                    <a:pt x="421716" y="668274"/>
                  </a:cubicBezTo>
                  <a:cubicBezTo>
                    <a:pt x="413905" y="675411"/>
                    <a:pt x="405345" y="681812"/>
                    <a:pt x="393598" y="685025"/>
                  </a:cubicBezTo>
                  <a:cubicBezTo>
                    <a:pt x="275043" y="770242"/>
                    <a:pt x="148272" y="847267"/>
                    <a:pt x="42176" y="944880"/>
                  </a:cubicBezTo>
                  <a:cubicBezTo>
                    <a:pt x="37503" y="947381"/>
                    <a:pt x="34226" y="948182"/>
                    <a:pt x="28117" y="946277"/>
                  </a:cubicBezTo>
                  <a:cubicBezTo>
                    <a:pt x="26365" y="952131"/>
                    <a:pt x="21996" y="954112"/>
                    <a:pt x="15468" y="951852"/>
                  </a:cubicBezTo>
                  <a:cubicBezTo>
                    <a:pt x="11455" y="958570"/>
                    <a:pt x="4635" y="962507"/>
                    <a:pt x="0" y="968629"/>
                  </a:cubicBezTo>
                  <a:cubicBezTo>
                    <a:pt x="11582" y="965695"/>
                    <a:pt x="19634" y="959256"/>
                    <a:pt x="28117" y="953262"/>
                  </a:cubicBezTo>
                  <a:cubicBezTo>
                    <a:pt x="71856" y="941781"/>
                    <a:pt x="96177" y="911009"/>
                    <a:pt x="130733" y="890384"/>
                  </a:cubicBezTo>
                  <a:cubicBezTo>
                    <a:pt x="132778" y="891159"/>
                    <a:pt x="137998" y="888746"/>
                    <a:pt x="137756" y="891794"/>
                  </a:cubicBezTo>
                  <a:cubicBezTo>
                    <a:pt x="133426" y="900518"/>
                    <a:pt x="122174" y="902373"/>
                    <a:pt x="118071" y="911352"/>
                  </a:cubicBezTo>
                  <a:cubicBezTo>
                    <a:pt x="149339" y="893978"/>
                    <a:pt x="173202" y="861822"/>
                    <a:pt x="208038" y="852678"/>
                  </a:cubicBezTo>
                  <a:cubicBezTo>
                    <a:pt x="203987" y="860310"/>
                    <a:pt x="190703" y="866140"/>
                    <a:pt x="191173" y="873633"/>
                  </a:cubicBezTo>
                  <a:cubicBezTo>
                    <a:pt x="227444" y="853795"/>
                    <a:pt x="253682" y="823988"/>
                    <a:pt x="288163" y="802386"/>
                  </a:cubicBezTo>
                  <a:cubicBezTo>
                    <a:pt x="296189" y="802868"/>
                    <a:pt x="300304" y="792137"/>
                    <a:pt x="307848" y="796785"/>
                  </a:cubicBezTo>
                  <a:cubicBezTo>
                    <a:pt x="297776" y="801217"/>
                    <a:pt x="289242" y="807186"/>
                    <a:pt x="283946" y="816343"/>
                  </a:cubicBezTo>
                  <a:cubicBezTo>
                    <a:pt x="326491" y="799960"/>
                    <a:pt x="351485" y="766114"/>
                    <a:pt x="389381" y="745096"/>
                  </a:cubicBezTo>
                  <a:cubicBezTo>
                    <a:pt x="396633" y="745490"/>
                    <a:pt x="406869" y="738111"/>
                    <a:pt x="410451" y="735330"/>
                  </a:cubicBezTo>
                  <a:cubicBezTo>
                    <a:pt x="418388" y="729183"/>
                    <a:pt x="444347" y="713994"/>
                    <a:pt x="438569" y="707377"/>
                  </a:cubicBezTo>
                  <a:cubicBezTo>
                    <a:pt x="458203" y="691502"/>
                    <a:pt x="483247" y="680999"/>
                    <a:pt x="506044" y="668274"/>
                  </a:cubicBezTo>
                  <a:cubicBezTo>
                    <a:pt x="528904" y="664895"/>
                    <a:pt x="539038" y="648893"/>
                    <a:pt x="560857" y="644512"/>
                  </a:cubicBezTo>
                  <a:cubicBezTo>
                    <a:pt x="561657" y="639940"/>
                    <a:pt x="568540" y="637324"/>
                    <a:pt x="570699" y="641731"/>
                  </a:cubicBezTo>
                  <a:cubicBezTo>
                    <a:pt x="562038" y="650798"/>
                    <a:pt x="548055" y="654608"/>
                    <a:pt x="542594" y="666877"/>
                  </a:cubicBezTo>
                  <a:cubicBezTo>
                    <a:pt x="551929" y="665886"/>
                    <a:pt x="559181" y="655447"/>
                    <a:pt x="570699" y="661289"/>
                  </a:cubicBezTo>
                  <a:cubicBezTo>
                    <a:pt x="554736" y="671944"/>
                    <a:pt x="532853" y="676757"/>
                    <a:pt x="520103" y="690613"/>
                  </a:cubicBezTo>
                  <a:cubicBezTo>
                    <a:pt x="531037" y="690778"/>
                    <a:pt x="537387" y="686371"/>
                    <a:pt x="545401" y="683628"/>
                  </a:cubicBezTo>
                  <a:lnTo>
                    <a:pt x="545401" y="696214"/>
                  </a:lnTo>
                  <a:cubicBezTo>
                    <a:pt x="525284" y="723709"/>
                    <a:pt x="494068" y="740194"/>
                    <a:pt x="469493" y="763257"/>
                  </a:cubicBezTo>
                  <a:cubicBezTo>
                    <a:pt x="484047" y="760501"/>
                    <a:pt x="493064" y="752233"/>
                    <a:pt x="504634" y="746493"/>
                  </a:cubicBezTo>
                  <a:cubicBezTo>
                    <a:pt x="511289" y="753097"/>
                    <a:pt x="519112" y="742759"/>
                    <a:pt x="525716" y="750697"/>
                  </a:cubicBezTo>
                  <a:cubicBezTo>
                    <a:pt x="532714" y="740829"/>
                    <a:pt x="551230" y="748322"/>
                    <a:pt x="560857" y="739521"/>
                  </a:cubicBezTo>
                  <a:cubicBezTo>
                    <a:pt x="558647" y="744982"/>
                    <a:pt x="564514" y="742403"/>
                    <a:pt x="565086" y="745096"/>
                  </a:cubicBezTo>
                  <a:cubicBezTo>
                    <a:pt x="562559" y="744918"/>
                    <a:pt x="561784" y="746480"/>
                    <a:pt x="562279" y="749287"/>
                  </a:cubicBezTo>
                  <a:cubicBezTo>
                    <a:pt x="572719" y="748855"/>
                    <a:pt x="581748" y="751827"/>
                    <a:pt x="593191" y="756272"/>
                  </a:cubicBezTo>
                  <a:cubicBezTo>
                    <a:pt x="582409" y="774433"/>
                    <a:pt x="570572" y="791540"/>
                    <a:pt x="556653" y="806577"/>
                  </a:cubicBezTo>
                  <a:cubicBezTo>
                    <a:pt x="565137" y="799122"/>
                    <a:pt x="577824" y="799261"/>
                    <a:pt x="587578" y="794004"/>
                  </a:cubicBezTo>
                  <a:cubicBezTo>
                    <a:pt x="594817" y="790092"/>
                    <a:pt x="601065" y="778941"/>
                    <a:pt x="608660" y="773036"/>
                  </a:cubicBezTo>
                  <a:cubicBezTo>
                    <a:pt x="614807" y="768261"/>
                    <a:pt x="622173" y="766813"/>
                    <a:pt x="626922" y="763257"/>
                  </a:cubicBezTo>
                  <a:cubicBezTo>
                    <a:pt x="630897" y="760298"/>
                    <a:pt x="632929" y="755396"/>
                    <a:pt x="636777" y="752081"/>
                  </a:cubicBezTo>
                  <a:cubicBezTo>
                    <a:pt x="664222" y="728484"/>
                    <a:pt x="698652" y="713105"/>
                    <a:pt x="725322" y="687819"/>
                  </a:cubicBezTo>
                  <a:cubicBezTo>
                    <a:pt x="723226" y="687590"/>
                    <a:pt x="720140" y="688327"/>
                    <a:pt x="719708" y="686422"/>
                  </a:cubicBezTo>
                  <a:cubicBezTo>
                    <a:pt x="727849" y="677735"/>
                    <a:pt x="740219" y="665861"/>
                    <a:pt x="750620" y="664070"/>
                  </a:cubicBezTo>
                  <a:cubicBezTo>
                    <a:pt x="745045" y="670153"/>
                    <a:pt x="741591" y="678370"/>
                    <a:pt x="735164" y="683628"/>
                  </a:cubicBezTo>
                  <a:cubicBezTo>
                    <a:pt x="742759" y="692670"/>
                    <a:pt x="755167" y="682853"/>
                    <a:pt x="763282" y="687819"/>
                  </a:cubicBezTo>
                  <a:cubicBezTo>
                    <a:pt x="774496" y="681761"/>
                    <a:pt x="784834" y="674801"/>
                    <a:pt x="798423" y="671055"/>
                  </a:cubicBezTo>
                  <a:cubicBezTo>
                    <a:pt x="808989" y="661073"/>
                    <a:pt x="820127" y="644220"/>
                    <a:pt x="836371" y="644512"/>
                  </a:cubicBezTo>
                  <a:cubicBezTo>
                    <a:pt x="834542" y="648284"/>
                    <a:pt x="831583" y="650938"/>
                    <a:pt x="829348" y="654291"/>
                  </a:cubicBezTo>
                  <a:cubicBezTo>
                    <a:pt x="826033" y="654278"/>
                    <a:pt x="825207" y="656704"/>
                    <a:pt x="820915" y="655701"/>
                  </a:cubicBezTo>
                  <a:cubicBezTo>
                    <a:pt x="804748" y="673620"/>
                    <a:pt x="776249" y="679297"/>
                    <a:pt x="767499" y="704596"/>
                  </a:cubicBezTo>
                  <a:cubicBezTo>
                    <a:pt x="770115" y="704786"/>
                    <a:pt x="772198" y="705497"/>
                    <a:pt x="773125" y="707377"/>
                  </a:cubicBezTo>
                  <a:cubicBezTo>
                    <a:pt x="755751" y="736231"/>
                    <a:pt x="725233" y="752005"/>
                    <a:pt x="701433" y="774433"/>
                  </a:cubicBezTo>
                  <a:cubicBezTo>
                    <a:pt x="702449" y="778713"/>
                    <a:pt x="699007" y="778548"/>
                    <a:pt x="700023" y="782828"/>
                  </a:cubicBezTo>
                  <a:cubicBezTo>
                    <a:pt x="685152" y="795058"/>
                    <a:pt x="675170" y="812139"/>
                    <a:pt x="663486" y="827519"/>
                  </a:cubicBezTo>
                  <a:cubicBezTo>
                    <a:pt x="663498" y="829373"/>
                    <a:pt x="665937" y="828814"/>
                    <a:pt x="666292" y="830313"/>
                  </a:cubicBezTo>
                  <a:cubicBezTo>
                    <a:pt x="659320" y="832713"/>
                    <a:pt x="654646" y="837374"/>
                    <a:pt x="652233" y="844283"/>
                  </a:cubicBezTo>
                  <a:cubicBezTo>
                    <a:pt x="656297" y="846086"/>
                    <a:pt x="659485" y="844600"/>
                    <a:pt x="662076" y="841502"/>
                  </a:cubicBezTo>
                  <a:cubicBezTo>
                    <a:pt x="662393" y="844130"/>
                    <a:pt x="660488" y="844575"/>
                    <a:pt x="660666" y="847077"/>
                  </a:cubicBezTo>
                  <a:cubicBezTo>
                    <a:pt x="671055" y="844829"/>
                    <a:pt x="677176" y="838339"/>
                    <a:pt x="681748" y="830313"/>
                  </a:cubicBezTo>
                  <a:cubicBezTo>
                    <a:pt x="686511" y="829017"/>
                    <a:pt x="695274" y="830630"/>
                    <a:pt x="695820" y="821944"/>
                  </a:cubicBezTo>
                  <a:cubicBezTo>
                    <a:pt x="692607" y="820013"/>
                    <a:pt x="690524" y="825538"/>
                    <a:pt x="690181" y="821944"/>
                  </a:cubicBezTo>
                  <a:cubicBezTo>
                    <a:pt x="710107" y="818451"/>
                    <a:pt x="721512" y="806500"/>
                    <a:pt x="735164" y="796785"/>
                  </a:cubicBezTo>
                  <a:cubicBezTo>
                    <a:pt x="738606" y="806310"/>
                    <a:pt x="728065" y="809218"/>
                    <a:pt x="730948" y="813562"/>
                  </a:cubicBezTo>
                  <a:cubicBezTo>
                    <a:pt x="746112" y="813333"/>
                    <a:pt x="756132" y="798741"/>
                    <a:pt x="771715" y="799579"/>
                  </a:cubicBezTo>
                  <a:cubicBezTo>
                    <a:pt x="799896" y="766584"/>
                    <a:pt x="834745" y="740232"/>
                    <a:pt x="858862" y="703186"/>
                  </a:cubicBezTo>
                  <a:cubicBezTo>
                    <a:pt x="859866" y="699389"/>
                    <a:pt x="852246" y="704189"/>
                    <a:pt x="853249" y="700392"/>
                  </a:cubicBezTo>
                  <a:cubicBezTo>
                    <a:pt x="857681" y="701078"/>
                    <a:pt x="858202" y="697890"/>
                    <a:pt x="863079" y="698995"/>
                  </a:cubicBezTo>
                  <a:cubicBezTo>
                    <a:pt x="862787" y="688809"/>
                    <a:pt x="880592" y="679399"/>
                    <a:pt x="870115" y="672465"/>
                  </a:cubicBezTo>
                  <a:cubicBezTo>
                    <a:pt x="879233" y="668489"/>
                    <a:pt x="885266" y="661454"/>
                    <a:pt x="896823" y="659892"/>
                  </a:cubicBezTo>
                  <a:cubicBezTo>
                    <a:pt x="905268" y="651992"/>
                    <a:pt x="911402" y="641781"/>
                    <a:pt x="924928" y="638937"/>
                  </a:cubicBezTo>
                  <a:cubicBezTo>
                    <a:pt x="951788" y="613003"/>
                    <a:pt x="977506" y="585927"/>
                    <a:pt x="1010678" y="566280"/>
                  </a:cubicBezTo>
                  <a:cubicBezTo>
                    <a:pt x="1019251" y="553021"/>
                    <a:pt x="1036650" y="546760"/>
                    <a:pt x="1048626" y="536956"/>
                  </a:cubicBezTo>
                  <a:cubicBezTo>
                    <a:pt x="1056246" y="530707"/>
                    <a:pt x="1062088" y="522770"/>
                    <a:pt x="1069708" y="517398"/>
                  </a:cubicBezTo>
                  <a:cubicBezTo>
                    <a:pt x="1080808" y="509587"/>
                    <a:pt x="1093470" y="505447"/>
                    <a:pt x="1102042" y="495046"/>
                  </a:cubicBezTo>
                  <a:cubicBezTo>
                    <a:pt x="1106487" y="495261"/>
                    <a:pt x="1106741" y="491324"/>
                    <a:pt x="1111884" y="492252"/>
                  </a:cubicBezTo>
                  <a:cubicBezTo>
                    <a:pt x="1118692" y="486270"/>
                    <a:pt x="1124331" y="478637"/>
                    <a:pt x="1131570" y="472681"/>
                  </a:cubicBezTo>
                  <a:cubicBezTo>
                    <a:pt x="1146149" y="460692"/>
                    <a:pt x="1167168" y="452653"/>
                    <a:pt x="1183576" y="439166"/>
                  </a:cubicBezTo>
                  <a:cubicBezTo>
                    <a:pt x="1197203" y="427951"/>
                    <a:pt x="1206461" y="410260"/>
                    <a:pt x="1224330" y="405625"/>
                  </a:cubicBezTo>
                  <a:cubicBezTo>
                    <a:pt x="1226286" y="404774"/>
                    <a:pt x="1224546" y="400253"/>
                    <a:pt x="1227150" y="400037"/>
                  </a:cubicBezTo>
                  <a:cubicBezTo>
                    <a:pt x="1236814" y="395211"/>
                    <a:pt x="1247089" y="390994"/>
                    <a:pt x="1253858" y="383286"/>
                  </a:cubicBezTo>
                  <a:cubicBezTo>
                    <a:pt x="1263675" y="377202"/>
                    <a:pt x="1276184" y="373799"/>
                    <a:pt x="1281963" y="363728"/>
                  </a:cubicBezTo>
                  <a:cubicBezTo>
                    <a:pt x="1270177" y="365975"/>
                    <a:pt x="1263256" y="373062"/>
                    <a:pt x="1248232" y="372097"/>
                  </a:cubicBezTo>
                  <a:cubicBezTo>
                    <a:pt x="1226769" y="382028"/>
                    <a:pt x="1197825" y="401942"/>
                    <a:pt x="1179360" y="401447"/>
                  </a:cubicBezTo>
                  <a:cubicBezTo>
                    <a:pt x="1190002" y="390220"/>
                    <a:pt x="1204937" y="386245"/>
                    <a:pt x="1221524" y="377698"/>
                  </a:cubicBezTo>
                  <a:cubicBezTo>
                    <a:pt x="1239253" y="368566"/>
                    <a:pt x="1254544" y="360210"/>
                    <a:pt x="1270723" y="356743"/>
                  </a:cubicBezTo>
                  <a:cubicBezTo>
                    <a:pt x="1268107" y="361111"/>
                    <a:pt x="1258709" y="358762"/>
                    <a:pt x="1258074" y="365112"/>
                  </a:cubicBezTo>
                  <a:cubicBezTo>
                    <a:pt x="1277645" y="360349"/>
                    <a:pt x="1294447" y="352831"/>
                    <a:pt x="1307274" y="341363"/>
                  </a:cubicBezTo>
                  <a:cubicBezTo>
                    <a:pt x="1303032" y="341426"/>
                    <a:pt x="1295234" y="345122"/>
                    <a:pt x="1291818" y="341363"/>
                  </a:cubicBezTo>
                  <a:cubicBezTo>
                    <a:pt x="1309890" y="327672"/>
                    <a:pt x="1329791" y="315785"/>
                    <a:pt x="1353654" y="307848"/>
                  </a:cubicBezTo>
                  <a:cubicBezTo>
                    <a:pt x="1383728" y="286042"/>
                    <a:pt x="1413421" y="263855"/>
                    <a:pt x="1459090" y="257543"/>
                  </a:cubicBezTo>
                  <a:cubicBezTo>
                    <a:pt x="1472742" y="250177"/>
                    <a:pt x="1495005" y="251345"/>
                    <a:pt x="1508290" y="243586"/>
                  </a:cubicBezTo>
                  <a:cubicBezTo>
                    <a:pt x="1571663" y="228346"/>
                    <a:pt x="1622056" y="200190"/>
                    <a:pt x="1676958" y="176517"/>
                  </a:cubicBezTo>
                  <a:cubicBezTo>
                    <a:pt x="1688058" y="176377"/>
                    <a:pt x="1696542" y="173634"/>
                    <a:pt x="1707883" y="173736"/>
                  </a:cubicBezTo>
                  <a:cubicBezTo>
                    <a:pt x="1738680" y="164274"/>
                    <a:pt x="1765922" y="151307"/>
                    <a:pt x="1806295" y="151384"/>
                  </a:cubicBezTo>
                  <a:cubicBezTo>
                    <a:pt x="1833232" y="143700"/>
                    <a:pt x="1862200" y="138036"/>
                    <a:pt x="1889213" y="130429"/>
                  </a:cubicBezTo>
                  <a:cubicBezTo>
                    <a:pt x="1889429" y="128790"/>
                    <a:pt x="1888985" y="126453"/>
                    <a:pt x="1890636" y="126238"/>
                  </a:cubicBezTo>
                  <a:cubicBezTo>
                    <a:pt x="1953869" y="122491"/>
                    <a:pt x="1998903" y="100660"/>
                    <a:pt x="2060714" y="95491"/>
                  </a:cubicBezTo>
                  <a:cubicBezTo>
                    <a:pt x="2059800" y="90792"/>
                    <a:pt x="2074278" y="94208"/>
                    <a:pt x="2070544" y="91313"/>
                  </a:cubicBezTo>
                  <a:cubicBezTo>
                    <a:pt x="2068068" y="90500"/>
                    <a:pt x="2062289" y="93002"/>
                    <a:pt x="2062111" y="89916"/>
                  </a:cubicBezTo>
                  <a:cubicBezTo>
                    <a:pt x="2065312" y="88900"/>
                    <a:pt x="2073084" y="92430"/>
                    <a:pt x="2071954" y="87122"/>
                  </a:cubicBezTo>
                  <a:cubicBezTo>
                    <a:pt x="2065972" y="85407"/>
                    <a:pt x="2051304" y="87071"/>
                    <a:pt x="2045246" y="89916"/>
                  </a:cubicBezTo>
                  <a:cubicBezTo>
                    <a:pt x="2044357" y="87528"/>
                    <a:pt x="2040991" y="87617"/>
                    <a:pt x="2039632" y="85725"/>
                  </a:cubicBezTo>
                  <a:cubicBezTo>
                    <a:pt x="2075535" y="78574"/>
                    <a:pt x="2114105" y="74066"/>
                    <a:pt x="2147862" y="64770"/>
                  </a:cubicBezTo>
                  <a:cubicBezTo>
                    <a:pt x="2165934" y="62712"/>
                    <a:pt x="2190369" y="66967"/>
                    <a:pt x="2202675" y="59182"/>
                  </a:cubicBezTo>
                  <a:cubicBezTo>
                    <a:pt x="2193023" y="58521"/>
                    <a:pt x="2182672" y="58572"/>
                    <a:pt x="2174570" y="56388"/>
                  </a:cubicBezTo>
                  <a:cubicBezTo>
                    <a:pt x="2283256" y="47498"/>
                    <a:pt x="2420797" y="54470"/>
                    <a:pt x="2518956" y="45212"/>
                  </a:cubicBezTo>
                  <a:cubicBezTo>
                    <a:pt x="2518511" y="40068"/>
                    <a:pt x="2508389" y="44538"/>
                    <a:pt x="2506306" y="41021"/>
                  </a:cubicBezTo>
                  <a:cubicBezTo>
                    <a:pt x="2589148" y="36537"/>
                    <a:pt x="2669374" y="45262"/>
                    <a:pt x="2755112" y="42430"/>
                  </a:cubicBezTo>
                  <a:cubicBezTo>
                    <a:pt x="2767495" y="53733"/>
                    <a:pt x="2796870" y="39839"/>
                    <a:pt x="2809938" y="50800"/>
                  </a:cubicBezTo>
                  <a:cubicBezTo>
                    <a:pt x="2797594" y="53784"/>
                    <a:pt x="2786862" y="42291"/>
                    <a:pt x="2780410" y="52184"/>
                  </a:cubicBezTo>
                  <a:cubicBezTo>
                    <a:pt x="2806115" y="57061"/>
                    <a:pt x="2828417" y="48691"/>
                    <a:pt x="2853512" y="52184"/>
                  </a:cubicBezTo>
                  <a:cubicBezTo>
                    <a:pt x="2863265" y="40538"/>
                    <a:pt x="2894418" y="48679"/>
                    <a:pt x="2909722" y="49403"/>
                  </a:cubicBezTo>
                  <a:cubicBezTo>
                    <a:pt x="2873476" y="52946"/>
                    <a:pt x="2834043" y="53352"/>
                    <a:pt x="2802890" y="61963"/>
                  </a:cubicBezTo>
                  <a:cubicBezTo>
                    <a:pt x="2812643" y="67779"/>
                    <a:pt x="2824683" y="71031"/>
                    <a:pt x="2836633" y="73152"/>
                  </a:cubicBezTo>
                  <a:cubicBezTo>
                    <a:pt x="2883090" y="81394"/>
                    <a:pt x="2929000" y="84924"/>
                    <a:pt x="2978607" y="87122"/>
                  </a:cubicBezTo>
                  <a:cubicBezTo>
                    <a:pt x="2977591" y="91389"/>
                    <a:pt x="2981032" y="91236"/>
                    <a:pt x="2980016" y="95491"/>
                  </a:cubicBezTo>
                  <a:cubicBezTo>
                    <a:pt x="2992678" y="91224"/>
                    <a:pt x="2997339" y="95910"/>
                    <a:pt x="3012338" y="95491"/>
                  </a:cubicBezTo>
                  <a:cubicBezTo>
                    <a:pt x="3012020" y="98132"/>
                    <a:pt x="3013925" y="98590"/>
                    <a:pt x="3013760" y="101092"/>
                  </a:cubicBezTo>
                  <a:cubicBezTo>
                    <a:pt x="3040913" y="106743"/>
                    <a:pt x="3073069" y="113106"/>
                    <a:pt x="3106521" y="108077"/>
                  </a:cubicBezTo>
                  <a:cubicBezTo>
                    <a:pt x="3106750" y="105994"/>
                    <a:pt x="3106013" y="102920"/>
                    <a:pt x="3107944" y="102489"/>
                  </a:cubicBezTo>
                  <a:cubicBezTo>
                    <a:pt x="3134080" y="111264"/>
                    <a:pt x="3151619" y="105841"/>
                    <a:pt x="3182429" y="109474"/>
                  </a:cubicBezTo>
                  <a:cubicBezTo>
                    <a:pt x="3180816" y="113868"/>
                    <a:pt x="3184639" y="112877"/>
                    <a:pt x="3185236" y="115062"/>
                  </a:cubicBezTo>
                  <a:cubicBezTo>
                    <a:pt x="3226384" y="123063"/>
                    <a:pt x="3274631" y="124015"/>
                    <a:pt x="3313163" y="134620"/>
                  </a:cubicBezTo>
                  <a:cubicBezTo>
                    <a:pt x="3315004" y="134607"/>
                    <a:pt x="3314433" y="132168"/>
                    <a:pt x="3315970" y="131826"/>
                  </a:cubicBezTo>
                  <a:cubicBezTo>
                    <a:pt x="3341725" y="139661"/>
                    <a:pt x="3372637" y="140258"/>
                    <a:pt x="3397504" y="145783"/>
                  </a:cubicBezTo>
                  <a:cubicBezTo>
                    <a:pt x="3399955" y="144500"/>
                    <a:pt x="3400602" y="141427"/>
                    <a:pt x="3400310" y="137414"/>
                  </a:cubicBezTo>
                  <a:cubicBezTo>
                    <a:pt x="3394405" y="134886"/>
                    <a:pt x="3384537" y="136321"/>
                    <a:pt x="3382035" y="130429"/>
                  </a:cubicBezTo>
                  <a:cubicBezTo>
                    <a:pt x="3399878" y="134823"/>
                    <a:pt x="3425215" y="138074"/>
                    <a:pt x="3438245" y="144386"/>
                  </a:cubicBezTo>
                  <a:cubicBezTo>
                    <a:pt x="3438144" y="144030"/>
                    <a:pt x="3438144" y="143586"/>
                    <a:pt x="3438258" y="143002"/>
                  </a:cubicBezTo>
                  <a:cubicBezTo>
                    <a:pt x="3470655" y="147332"/>
                    <a:pt x="3502685" y="166243"/>
                    <a:pt x="3533851" y="162560"/>
                  </a:cubicBezTo>
                  <a:cubicBezTo>
                    <a:pt x="3529177" y="163004"/>
                    <a:pt x="3528529" y="159448"/>
                    <a:pt x="3525405" y="158356"/>
                  </a:cubicBezTo>
                  <a:cubicBezTo>
                    <a:pt x="3531476" y="160197"/>
                    <a:pt x="3527145" y="151714"/>
                    <a:pt x="3532441" y="152768"/>
                  </a:cubicBezTo>
                  <a:cubicBezTo>
                    <a:pt x="3565588" y="168922"/>
                    <a:pt x="3603028" y="179374"/>
                    <a:pt x="3643503" y="184912"/>
                  </a:cubicBezTo>
                  <a:cubicBezTo>
                    <a:pt x="3645407" y="181724"/>
                    <a:pt x="3639870" y="179666"/>
                    <a:pt x="3643503" y="179311"/>
                  </a:cubicBezTo>
                  <a:cubicBezTo>
                    <a:pt x="3647630" y="181737"/>
                    <a:pt x="3656253" y="179692"/>
                    <a:pt x="3657536" y="184912"/>
                  </a:cubicBezTo>
                  <a:cubicBezTo>
                    <a:pt x="3655504" y="191719"/>
                    <a:pt x="3638169" y="183349"/>
                    <a:pt x="3636454" y="190500"/>
                  </a:cubicBezTo>
                  <a:cubicBezTo>
                    <a:pt x="3642004" y="197561"/>
                    <a:pt x="3652126" y="200050"/>
                    <a:pt x="3660368" y="204482"/>
                  </a:cubicBezTo>
                  <a:cubicBezTo>
                    <a:pt x="3660114" y="199123"/>
                    <a:pt x="3652939" y="200660"/>
                    <a:pt x="3654729" y="193294"/>
                  </a:cubicBezTo>
                  <a:cubicBezTo>
                    <a:pt x="3675481" y="198742"/>
                    <a:pt x="3698684" y="201764"/>
                    <a:pt x="3719398" y="207264"/>
                  </a:cubicBezTo>
                  <a:cubicBezTo>
                    <a:pt x="3715766" y="199694"/>
                    <a:pt x="3703701" y="200494"/>
                    <a:pt x="3702519" y="190500"/>
                  </a:cubicBezTo>
                  <a:cubicBezTo>
                    <a:pt x="3712362" y="190855"/>
                    <a:pt x="3733698" y="198678"/>
                    <a:pt x="3737673" y="187693"/>
                  </a:cubicBezTo>
                  <a:cubicBezTo>
                    <a:pt x="3734003" y="187159"/>
                    <a:pt x="3729951" y="186994"/>
                    <a:pt x="3727830" y="184912"/>
                  </a:cubicBezTo>
                  <a:cubicBezTo>
                    <a:pt x="3735171" y="186804"/>
                    <a:pt x="3731806" y="181571"/>
                    <a:pt x="3733444" y="180721"/>
                  </a:cubicBezTo>
                  <a:cubicBezTo>
                    <a:pt x="3768013" y="188734"/>
                    <a:pt x="3805504" y="193865"/>
                    <a:pt x="3834650" y="207264"/>
                  </a:cubicBezTo>
                  <a:cubicBezTo>
                    <a:pt x="3804869" y="202247"/>
                    <a:pt x="3778986" y="188988"/>
                    <a:pt x="3748913" y="191884"/>
                  </a:cubicBezTo>
                  <a:cubicBezTo>
                    <a:pt x="3756837" y="191922"/>
                    <a:pt x="3760292" y="196418"/>
                    <a:pt x="3765791" y="198882"/>
                  </a:cubicBezTo>
                  <a:cubicBezTo>
                    <a:pt x="3749090" y="200507"/>
                    <a:pt x="3737864" y="200939"/>
                    <a:pt x="3726421" y="205867"/>
                  </a:cubicBezTo>
                  <a:cubicBezTo>
                    <a:pt x="3728694" y="209194"/>
                    <a:pt x="3736149" y="207391"/>
                    <a:pt x="3736263" y="212852"/>
                  </a:cubicBezTo>
                  <a:cubicBezTo>
                    <a:pt x="3724973" y="210096"/>
                    <a:pt x="3711587" y="209423"/>
                    <a:pt x="3696906" y="210058"/>
                  </a:cubicBezTo>
                  <a:cubicBezTo>
                    <a:pt x="3697820" y="220776"/>
                    <a:pt x="3712679" y="217665"/>
                    <a:pt x="3716578" y="225425"/>
                  </a:cubicBezTo>
                  <a:cubicBezTo>
                    <a:pt x="3714076" y="226263"/>
                    <a:pt x="3710749" y="221335"/>
                    <a:pt x="3709555" y="225425"/>
                  </a:cubicBezTo>
                  <a:cubicBezTo>
                    <a:pt x="3719423" y="234175"/>
                    <a:pt x="3732339" y="239420"/>
                    <a:pt x="3750322" y="236588"/>
                  </a:cubicBezTo>
                  <a:cubicBezTo>
                    <a:pt x="3763556" y="247065"/>
                    <a:pt x="3781640" y="241325"/>
                    <a:pt x="3799522" y="243586"/>
                  </a:cubicBezTo>
                  <a:cubicBezTo>
                    <a:pt x="3823030" y="246557"/>
                    <a:pt x="3847515" y="261632"/>
                    <a:pt x="3866984" y="256159"/>
                  </a:cubicBezTo>
                  <a:cubicBezTo>
                    <a:pt x="3867429" y="252437"/>
                    <a:pt x="3859110" y="257454"/>
                    <a:pt x="3861358" y="251955"/>
                  </a:cubicBezTo>
                  <a:cubicBezTo>
                    <a:pt x="3876268" y="249275"/>
                    <a:pt x="3887216" y="257924"/>
                    <a:pt x="3899306" y="253365"/>
                  </a:cubicBezTo>
                  <a:cubicBezTo>
                    <a:pt x="3890302" y="248323"/>
                    <a:pt x="3873512" y="243636"/>
                    <a:pt x="3872623" y="235191"/>
                  </a:cubicBezTo>
                  <a:cubicBezTo>
                    <a:pt x="3892816" y="236524"/>
                    <a:pt x="3898887" y="251929"/>
                    <a:pt x="3917594" y="254762"/>
                  </a:cubicBezTo>
                  <a:cubicBezTo>
                    <a:pt x="3946410" y="276860"/>
                    <a:pt x="3981653" y="292608"/>
                    <a:pt x="4011777" y="313423"/>
                  </a:cubicBezTo>
                  <a:cubicBezTo>
                    <a:pt x="4017200" y="312686"/>
                    <a:pt x="4018622" y="315925"/>
                    <a:pt x="4024426" y="314820"/>
                  </a:cubicBezTo>
                  <a:cubicBezTo>
                    <a:pt x="4023487" y="321792"/>
                    <a:pt x="4031272" y="321144"/>
                    <a:pt x="4030052" y="331597"/>
                  </a:cubicBezTo>
                  <a:cubicBezTo>
                    <a:pt x="4037495" y="332955"/>
                    <a:pt x="4051884" y="343649"/>
                    <a:pt x="4056761" y="334391"/>
                  </a:cubicBezTo>
                  <a:cubicBezTo>
                    <a:pt x="4054119" y="331876"/>
                    <a:pt x="4049547" y="331304"/>
                    <a:pt x="4046918" y="328803"/>
                  </a:cubicBezTo>
                  <a:cubicBezTo>
                    <a:pt x="4046448" y="322033"/>
                    <a:pt x="4044213" y="320179"/>
                    <a:pt x="4048328" y="316217"/>
                  </a:cubicBezTo>
                  <a:cubicBezTo>
                    <a:pt x="4059097" y="320421"/>
                    <a:pt x="4070527" y="323977"/>
                    <a:pt x="4079240" y="330200"/>
                  </a:cubicBezTo>
                  <a:cubicBezTo>
                    <a:pt x="4083786" y="331927"/>
                    <a:pt x="4080319" y="325666"/>
                    <a:pt x="4084866" y="327406"/>
                  </a:cubicBezTo>
                  <a:cubicBezTo>
                    <a:pt x="4086821" y="331978"/>
                    <a:pt x="4095483" y="329882"/>
                    <a:pt x="4096105" y="335788"/>
                  </a:cubicBezTo>
                  <a:cubicBezTo>
                    <a:pt x="4091774" y="333578"/>
                    <a:pt x="4087279" y="331533"/>
                    <a:pt x="4082059" y="330200"/>
                  </a:cubicBezTo>
                  <a:cubicBezTo>
                    <a:pt x="4086440" y="342315"/>
                    <a:pt x="4105744" y="345668"/>
                    <a:pt x="4118609" y="349745"/>
                  </a:cubicBezTo>
                  <a:cubicBezTo>
                    <a:pt x="4139958" y="362978"/>
                    <a:pt x="4163212" y="374332"/>
                    <a:pt x="4186072" y="386080"/>
                  </a:cubicBezTo>
                  <a:cubicBezTo>
                    <a:pt x="4196473" y="385064"/>
                    <a:pt x="4199763" y="391096"/>
                    <a:pt x="4204360" y="395833"/>
                  </a:cubicBezTo>
                  <a:cubicBezTo>
                    <a:pt x="4193387" y="399732"/>
                    <a:pt x="4182059" y="384505"/>
                    <a:pt x="4172013" y="387477"/>
                  </a:cubicBezTo>
                  <a:cubicBezTo>
                    <a:pt x="4221645" y="414058"/>
                    <a:pt x="4276115" y="435825"/>
                    <a:pt x="4322432" y="465696"/>
                  </a:cubicBezTo>
                  <a:cubicBezTo>
                    <a:pt x="4326953" y="465391"/>
                    <a:pt x="4328375" y="468172"/>
                    <a:pt x="4333659" y="467106"/>
                  </a:cubicBezTo>
                  <a:cubicBezTo>
                    <a:pt x="4344022" y="474040"/>
                    <a:pt x="4351845" y="483501"/>
                    <a:pt x="4368812" y="483870"/>
                  </a:cubicBezTo>
                  <a:cubicBezTo>
                    <a:pt x="4372406" y="489153"/>
                    <a:pt x="4381360" y="489077"/>
                    <a:pt x="4389894" y="489445"/>
                  </a:cubicBezTo>
                  <a:cubicBezTo>
                    <a:pt x="4399153" y="498424"/>
                    <a:pt x="4412767" y="503059"/>
                    <a:pt x="4419409" y="514591"/>
                  </a:cubicBezTo>
                  <a:cubicBezTo>
                    <a:pt x="4408576" y="513168"/>
                    <a:pt x="4414012" y="516521"/>
                    <a:pt x="4412399" y="520179"/>
                  </a:cubicBezTo>
                  <a:cubicBezTo>
                    <a:pt x="4389691" y="514324"/>
                    <a:pt x="4381754" y="493826"/>
                    <a:pt x="4354753" y="492252"/>
                  </a:cubicBezTo>
                  <a:cubicBezTo>
                    <a:pt x="4351680" y="494792"/>
                    <a:pt x="4348238" y="496938"/>
                    <a:pt x="4349115" y="503415"/>
                  </a:cubicBezTo>
                  <a:cubicBezTo>
                    <a:pt x="4358005" y="507174"/>
                    <a:pt x="4363300" y="514489"/>
                    <a:pt x="4371632" y="518795"/>
                  </a:cubicBezTo>
                  <a:cubicBezTo>
                    <a:pt x="4373283" y="527380"/>
                    <a:pt x="4379493" y="531456"/>
                    <a:pt x="4388484" y="532765"/>
                  </a:cubicBezTo>
                  <a:cubicBezTo>
                    <a:pt x="4389247" y="530720"/>
                    <a:pt x="4386846" y="525538"/>
                    <a:pt x="4389894" y="525767"/>
                  </a:cubicBezTo>
                  <a:cubicBezTo>
                    <a:pt x="4412068" y="528421"/>
                    <a:pt x="4426712" y="538556"/>
                    <a:pt x="4447527" y="542544"/>
                  </a:cubicBezTo>
                  <a:cubicBezTo>
                    <a:pt x="4449457" y="539356"/>
                    <a:pt x="4443920" y="537298"/>
                    <a:pt x="4447527" y="536956"/>
                  </a:cubicBezTo>
                  <a:cubicBezTo>
                    <a:pt x="4465129" y="538543"/>
                    <a:pt x="4476178" y="546658"/>
                    <a:pt x="4491101" y="550913"/>
                  </a:cubicBezTo>
                  <a:cubicBezTo>
                    <a:pt x="4493298" y="555891"/>
                    <a:pt x="4486338" y="551776"/>
                    <a:pt x="4486884" y="555091"/>
                  </a:cubicBezTo>
                  <a:cubicBezTo>
                    <a:pt x="4491177" y="559689"/>
                    <a:pt x="4496676" y="563092"/>
                    <a:pt x="4498136" y="570471"/>
                  </a:cubicBezTo>
                  <a:cubicBezTo>
                    <a:pt x="4535271" y="586193"/>
                    <a:pt x="4565497" y="608761"/>
                    <a:pt x="4599330" y="627748"/>
                  </a:cubicBezTo>
                  <a:cubicBezTo>
                    <a:pt x="4607458" y="628853"/>
                    <a:pt x="4611357" y="625729"/>
                    <a:pt x="4619015" y="626364"/>
                  </a:cubicBezTo>
                  <a:cubicBezTo>
                    <a:pt x="4633252" y="632714"/>
                    <a:pt x="4641710" y="644766"/>
                    <a:pt x="4647120" y="659892"/>
                  </a:cubicBezTo>
                  <a:cubicBezTo>
                    <a:pt x="4646549" y="662571"/>
                    <a:pt x="4641684" y="660996"/>
                    <a:pt x="4642916" y="665480"/>
                  </a:cubicBezTo>
                  <a:cubicBezTo>
                    <a:pt x="4648657" y="676516"/>
                    <a:pt x="4665675" y="676389"/>
                    <a:pt x="4671034" y="687819"/>
                  </a:cubicBezTo>
                  <a:cubicBezTo>
                    <a:pt x="4678819" y="687641"/>
                    <a:pt x="4688217" y="689076"/>
                    <a:pt x="4692116" y="685025"/>
                  </a:cubicBezTo>
                  <a:cubicBezTo>
                    <a:pt x="4691545" y="680008"/>
                    <a:pt x="4686160" y="679767"/>
                    <a:pt x="4683683" y="676656"/>
                  </a:cubicBezTo>
                  <a:cubicBezTo>
                    <a:pt x="4701019" y="678510"/>
                    <a:pt x="4711839" y="686854"/>
                    <a:pt x="4716005" y="701802"/>
                  </a:cubicBezTo>
                  <a:lnTo>
                    <a:pt x="4710391" y="701802"/>
                  </a:lnTo>
                  <a:cubicBezTo>
                    <a:pt x="4707724" y="710946"/>
                    <a:pt x="4715040" y="710222"/>
                    <a:pt x="4716005" y="715772"/>
                  </a:cubicBezTo>
                  <a:cubicBezTo>
                    <a:pt x="4709947" y="719670"/>
                    <a:pt x="4704638" y="712673"/>
                    <a:pt x="4700549" y="710171"/>
                  </a:cubicBezTo>
                  <a:cubicBezTo>
                    <a:pt x="4673815" y="713320"/>
                    <a:pt x="4660544" y="691362"/>
                    <a:pt x="4633087" y="690613"/>
                  </a:cubicBezTo>
                  <a:cubicBezTo>
                    <a:pt x="4630978" y="693178"/>
                    <a:pt x="4630648" y="697522"/>
                    <a:pt x="4628870" y="700392"/>
                  </a:cubicBezTo>
                  <a:cubicBezTo>
                    <a:pt x="4622139" y="697941"/>
                    <a:pt x="4622609" y="701205"/>
                    <a:pt x="4616196" y="701802"/>
                  </a:cubicBezTo>
                  <a:cubicBezTo>
                    <a:pt x="4613744" y="698665"/>
                    <a:pt x="4612728" y="694080"/>
                    <a:pt x="4610582" y="690613"/>
                  </a:cubicBezTo>
                  <a:cubicBezTo>
                    <a:pt x="4611192" y="688428"/>
                    <a:pt x="4615014" y="689419"/>
                    <a:pt x="4613414" y="685025"/>
                  </a:cubicBezTo>
                  <a:cubicBezTo>
                    <a:pt x="4612830" y="682345"/>
                    <a:pt x="4607941" y="683920"/>
                    <a:pt x="4609185" y="679437"/>
                  </a:cubicBezTo>
                  <a:cubicBezTo>
                    <a:pt x="4610811" y="677786"/>
                    <a:pt x="4610773" y="674509"/>
                    <a:pt x="4610582" y="671055"/>
                  </a:cubicBezTo>
                  <a:cubicBezTo>
                    <a:pt x="4608944" y="670826"/>
                    <a:pt x="4609058" y="668845"/>
                    <a:pt x="4609185" y="666877"/>
                  </a:cubicBezTo>
                  <a:cubicBezTo>
                    <a:pt x="4598060" y="657225"/>
                    <a:pt x="4596599" y="642239"/>
                    <a:pt x="4586693" y="631952"/>
                  </a:cubicBezTo>
                  <a:cubicBezTo>
                    <a:pt x="4586008" y="631228"/>
                    <a:pt x="4583226" y="632612"/>
                    <a:pt x="4582477" y="631952"/>
                  </a:cubicBezTo>
                  <a:cubicBezTo>
                    <a:pt x="4570323" y="621398"/>
                    <a:pt x="4560036" y="609752"/>
                    <a:pt x="4545914" y="601205"/>
                  </a:cubicBezTo>
                  <a:cubicBezTo>
                    <a:pt x="4523968" y="592759"/>
                    <a:pt x="4505883" y="580478"/>
                    <a:pt x="4482668" y="573278"/>
                  </a:cubicBezTo>
                  <a:cubicBezTo>
                    <a:pt x="4476267" y="579602"/>
                    <a:pt x="4471073" y="570674"/>
                    <a:pt x="4461586" y="571868"/>
                  </a:cubicBezTo>
                  <a:cubicBezTo>
                    <a:pt x="4464761" y="582460"/>
                    <a:pt x="4453191" y="578446"/>
                    <a:pt x="4453153" y="585838"/>
                  </a:cubicBezTo>
                  <a:cubicBezTo>
                    <a:pt x="4454220" y="589445"/>
                    <a:pt x="4463554" y="584822"/>
                    <a:pt x="4462995" y="590029"/>
                  </a:cubicBezTo>
                  <a:cubicBezTo>
                    <a:pt x="4455033" y="596201"/>
                    <a:pt x="4452454" y="609625"/>
                    <a:pt x="4447527" y="622173"/>
                  </a:cubicBezTo>
                  <a:cubicBezTo>
                    <a:pt x="4453420" y="631240"/>
                    <a:pt x="4464062" y="642962"/>
                    <a:pt x="4461586" y="655701"/>
                  </a:cubicBezTo>
                  <a:cubicBezTo>
                    <a:pt x="4455261" y="655002"/>
                    <a:pt x="4454499" y="648766"/>
                    <a:pt x="4446130" y="650100"/>
                  </a:cubicBezTo>
                  <a:cubicBezTo>
                    <a:pt x="4448632" y="657263"/>
                    <a:pt x="4442396" y="655726"/>
                    <a:pt x="4441913" y="659892"/>
                  </a:cubicBezTo>
                  <a:cubicBezTo>
                    <a:pt x="4445165" y="668299"/>
                    <a:pt x="4457014" y="668147"/>
                    <a:pt x="4462995" y="673862"/>
                  </a:cubicBezTo>
                  <a:cubicBezTo>
                    <a:pt x="4457369" y="681761"/>
                    <a:pt x="4472292" y="690689"/>
                    <a:pt x="4465802" y="694817"/>
                  </a:cubicBezTo>
                  <a:cubicBezTo>
                    <a:pt x="4452607" y="684657"/>
                    <a:pt x="4443603" y="670318"/>
                    <a:pt x="4423625" y="666877"/>
                  </a:cubicBezTo>
                  <a:cubicBezTo>
                    <a:pt x="4421047" y="668502"/>
                    <a:pt x="4424375" y="675982"/>
                    <a:pt x="4417999" y="673862"/>
                  </a:cubicBezTo>
                  <a:cubicBezTo>
                    <a:pt x="4418025" y="677557"/>
                    <a:pt x="4417479" y="681824"/>
                    <a:pt x="4419409" y="683628"/>
                  </a:cubicBezTo>
                  <a:cubicBezTo>
                    <a:pt x="4416145" y="683196"/>
                    <a:pt x="4414024" y="683856"/>
                    <a:pt x="4412399" y="685025"/>
                  </a:cubicBezTo>
                  <a:cubicBezTo>
                    <a:pt x="4411281" y="691248"/>
                    <a:pt x="4419917" y="687781"/>
                    <a:pt x="4419409" y="693420"/>
                  </a:cubicBezTo>
                  <a:cubicBezTo>
                    <a:pt x="4414748" y="688721"/>
                    <a:pt x="4410900" y="693051"/>
                    <a:pt x="4405350" y="694817"/>
                  </a:cubicBezTo>
                  <a:cubicBezTo>
                    <a:pt x="4417110" y="710438"/>
                    <a:pt x="4435094" y="711758"/>
                    <a:pt x="4450333" y="722744"/>
                  </a:cubicBezTo>
                  <a:cubicBezTo>
                    <a:pt x="4440224" y="722998"/>
                    <a:pt x="4433201" y="712787"/>
                    <a:pt x="4423625" y="717169"/>
                  </a:cubicBezTo>
                  <a:cubicBezTo>
                    <a:pt x="4430306" y="719848"/>
                    <a:pt x="4434789" y="724687"/>
                    <a:pt x="4440491" y="728332"/>
                  </a:cubicBezTo>
                  <a:cubicBezTo>
                    <a:pt x="4433239" y="728065"/>
                    <a:pt x="4427474" y="718972"/>
                    <a:pt x="4419409" y="724141"/>
                  </a:cubicBezTo>
                  <a:cubicBezTo>
                    <a:pt x="4424616" y="726884"/>
                    <a:pt x="4427105" y="732332"/>
                    <a:pt x="4433481" y="733920"/>
                  </a:cubicBezTo>
                  <a:cubicBezTo>
                    <a:pt x="4431588" y="744626"/>
                    <a:pt x="4442802" y="742353"/>
                    <a:pt x="4444720" y="749287"/>
                  </a:cubicBezTo>
                  <a:cubicBezTo>
                    <a:pt x="4439996" y="751941"/>
                    <a:pt x="4439577" y="742442"/>
                    <a:pt x="4439081" y="749287"/>
                  </a:cubicBezTo>
                  <a:cubicBezTo>
                    <a:pt x="4445304" y="751217"/>
                    <a:pt x="4457242" y="749185"/>
                    <a:pt x="4461586" y="756272"/>
                  </a:cubicBezTo>
                  <a:cubicBezTo>
                    <a:pt x="4459376" y="756412"/>
                    <a:pt x="4456709" y="756094"/>
                    <a:pt x="4457369" y="759079"/>
                  </a:cubicBezTo>
                  <a:cubicBezTo>
                    <a:pt x="4459617" y="761492"/>
                    <a:pt x="4463694" y="762088"/>
                    <a:pt x="4468622" y="761873"/>
                  </a:cubicBezTo>
                  <a:cubicBezTo>
                    <a:pt x="4464900" y="768858"/>
                    <a:pt x="4477054" y="770775"/>
                    <a:pt x="4478451" y="777240"/>
                  </a:cubicBezTo>
                  <a:cubicBezTo>
                    <a:pt x="4481893" y="775995"/>
                    <a:pt x="4483608" y="773049"/>
                    <a:pt x="4489704" y="774433"/>
                  </a:cubicBezTo>
                  <a:cubicBezTo>
                    <a:pt x="4489272" y="777189"/>
                    <a:pt x="4491596" y="777214"/>
                    <a:pt x="4492510" y="778637"/>
                  </a:cubicBezTo>
                  <a:lnTo>
                    <a:pt x="4484077" y="778637"/>
                  </a:lnTo>
                  <a:cubicBezTo>
                    <a:pt x="4488446" y="793026"/>
                    <a:pt x="4489069" y="792619"/>
                    <a:pt x="4496727" y="805167"/>
                  </a:cubicBezTo>
                  <a:cubicBezTo>
                    <a:pt x="4506874" y="807796"/>
                    <a:pt x="4508017" y="801497"/>
                    <a:pt x="4514989" y="800976"/>
                  </a:cubicBezTo>
                  <a:cubicBezTo>
                    <a:pt x="4513402" y="804037"/>
                    <a:pt x="4511370" y="806691"/>
                    <a:pt x="4512195" y="812152"/>
                  </a:cubicBezTo>
                  <a:cubicBezTo>
                    <a:pt x="4516323" y="813168"/>
                    <a:pt x="4519053" y="815568"/>
                    <a:pt x="4520615" y="819137"/>
                  </a:cubicBezTo>
                  <a:cubicBezTo>
                    <a:pt x="4518177" y="819543"/>
                    <a:pt x="4513072" y="814679"/>
                    <a:pt x="4513592" y="820547"/>
                  </a:cubicBezTo>
                  <a:cubicBezTo>
                    <a:pt x="4517072" y="823595"/>
                    <a:pt x="4523968" y="823277"/>
                    <a:pt x="4524832" y="828916"/>
                  </a:cubicBezTo>
                  <a:cubicBezTo>
                    <a:pt x="4520869" y="830084"/>
                    <a:pt x="4521200" y="826947"/>
                    <a:pt x="4517809" y="827519"/>
                  </a:cubicBezTo>
                  <a:cubicBezTo>
                    <a:pt x="4519752" y="833170"/>
                    <a:pt x="4515281" y="832472"/>
                    <a:pt x="4513592" y="834504"/>
                  </a:cubicBezTo>
                  <a:cubicBezTo>
                    <a:pt x="4519142" y="835863"/>
                    <a:pt x="4517720" y="838492"/>
                    <a:pt x="4513592" y="840105"/>
                  </a:cubicBezTo>
                  <a:cubicBezTo>
                    <a:pt x="4531804" y="839851"/>
                    <a:pt x="4540465" y="858240"/>
                    <a:pt x="4557179" y="863854"/>
                  </a:cubicBezTo>
                  <a:cubicBezTo>
                    <a:pt x="4552670" y="862622"/>
                    <a:pt x="4552772" y="865987"/>
                    <a:pt x="4551553" y="868045"/>
                  </a:cubicBezTo>
                  <a:cubicBezTo>
                    <a:pt x="4554626" y="868260"/>
                    <a:pt x="4554562" y="871562"/>
                    <a:pt x="4554347" y="875030"/>
                  </a:cubicBezTo>
                  <a:lnTo>
                    <a:pt x="4562779" y="875030"/>
                  </a:lnTo>
                  <a:cubicBezTo>
                    <a:pt x="4561776" y="879297"/>
                    <a:pt x="4564227" y="880110"/>
                    <a:pt x="4564202" y="883412"/>
                  </a:cubicBezTo>
                  <a:cubicBezTo>
                    <a:pt x="4573892" y="882142"/>
                    <a:pt x="4575708" y="888720"/>
                    <a:pt x="4582477" y="890384"/>
                  </a:cubicBezTo>
                  <a:cubicBezTo>
                    <a:pt x="4584001" y="883678"/>
                    <a:pt x="4572825" y="882345"/>
                    <a:pt x="4576851" y="877811"/>
                  </a:cubicBezTo>
                  <a:cubicBezTo>
                    <a:pt x="4582528" y="883348"/>
                    <a:pt x="4592993" y="884123"/>
                    <a:pt x="4593717" y="894588"/>
                  </a:cubicBezTo>
                  <a:cubicBezTo>
                    <a:pt x="4600460" y="893254"/>
                    <a:pt x="4600727" y="901522"/>
                    <a:pt x="4602149" y="902970"/>
                  </a:cubicBezTo>
                  <a:cubicBezTo>
                    <a:pt x="4597488" y="902004"/>
                    <a:pt x="4592561" y="901319"/>
                    <a:pt x="4590884" y="897369"/>
                  </a:cubicBezTo>
                  <a:cubicBezTo>
                    <a:pt x="4591392" y="904824"/>
                    <a:pt x="4604384" y="907224"/>
                    <a:pt x="4602149" y="912749"/>
                  </a:cubicBezTo>
                  <a:cubicBezTo>
                    <a:pt x="4588649" y="911263"/>
                    <a:pt x="4581334" y="896188"/>
                    <a:pt x="4569828" y="897369"/>
                  </a:cubicBezTo>
                  <a:cubicBezTo>
                    <a:pt x="4578159" y="910069"/>
                    <a:pt x="4596688" y="912583"/>
                    <a:pt x="4607763" y="922528"/>
                  </a:cubicBezTo>
                  <a:cubicBezTo>
                    <a:pt x="4602492" y="922121"/>
                    <a:pt x="4596841" y="914831"/>
                    <a:pt x="4590884" y="919721"/>
                  </a:cubicBezTo>
                  <a:cubicBezTo>
                    <a:pt x="4598504" y="922832"/>
                    <a:pt x="4603496" y="934618"/>
                    <a:pt x="4611204" y="935113"/>
                  </a:cubicBezTo>
                  <a:cubicBezTo>
                    <a:pt x="4609858" y="933970"/>
                    <a:pt x="4610036" y="930503"/>
                    <a:pt x="4611992" y="930897"/>
                  </a:cubicBezTo>
                  <a:cubicBezTo>
                    <a:pt x="4613884" y="932395"/>
                    <a:pt x="4617008" y="939723"/>
                    <a:pt x="4620425" y="935088"/>
                  </a:cubicBezTo>
                  <a:cubicBezTo>
                    <a:pt x="4614519" y="933983"/>
                    <a:pt x="4615116" y="926376"/>
                    <a:pt x="4610582" y="923912"/>
                  </a:cubicBezTo>
                  <a:cubicBezTo>
                    <a:pt x="4621339" y="931278"/>
                    <a:pt x="4634420" y="945210"/>
                    <a:pt x="4631664" y="957453"/>
                  </a:cubicBezTo>
                  <a:cubicBezTo>
                    <a:pt x="4645456" y="963993"/>
                    <a:pt x="4643970" y="978433"/>
                    <a:pt x="4659769" y="983983"/>
                  </a:cubicBezTo>
                  <a:cubicBezTo>
                    <a:pt x="4651286" y="973810"/>
                    <a:pt x="4644720" y="961707"/>
                    <a:pt x="4635893" y="951852"/>
                  </a:cubicBezTo>
                  <a:cubicBezTo>
                    <a:pt x="4642065" y="944676"/>
                    <a:pt x="4627841" y="937907"/>
                    <a:pt x="4627448" y="930897"/>
                  </a:cubicBezTo>
                  <a:cubicBezTo>
                    <a:pt x="4629111" y="930681"/>
                    <a:pt x="4631448" y="931151"/>
                    <a:pt x="4631664" y="929500"/>
                  </a:cubicBezTo>
                  <a:cubicBezTo>
                    <a:pt x="4628045" y="928827"/>
                    <a:pt x="4623104" y="922286"/>
                    <a:pt x="4626038" y="919721"/>
                  </a:cubicBezTo>
                  <a:cubicBezTo>
                    <a:pt x="4634674" y="924674"/>
                    <a:pt x="4636439" y="934186"/>
                    <a:pt x="4642916" y="940676"/>
                  </a:cubicBezTo>
                  <a:cubicBezTo>
                    <a:pt x="4647819" y="945603"/>
                    <a:pt x="4658880" y="949020"/>
                    <a:pt x="4658385" y="957453"/>
                  </a:cubicBezTo>
                  <a:cubicBezTo>
                    <a:pt x="4676317" y="959637"/>
                    <a:pt x="4684382" y="971651"/>
                    <a:pt x="4694923" y="981202"/>
                  </a:cubicBezTo>
                  <a:cubicBezTo>
                    <a:pt x="4705019" y="981875"/>
                    <a:pt x="4712754" y="995756"/>
                    <a:pt x="4717415" y="1006348"/>
                  </a:cubicBezTo>
                  <a:cubicBezTo>
                    <a:pt x="4722571" y="1005878"/>
                    <a:pt x="4725200" y="1007884"/>
                    <a:pt x="4728679" y="1009129"/>
                  </a:cubicBezTo>
                  <a:cubicBezTo>
                    <a:pt x="4735944" y="1026591"/>
                    <a:pt x="4760328" y="1027010"/>
                    <a:pt x="4770818" y="1041260"/>
                  </a:cubicBezTo>
                  <a:cubicBezTo>
                    <a:pt x="4768735" y="1041501"/>
                    <a:pt x="4765636" y="1040765"/>
                    <a:pt x="4765217" y="1042657"/>
                  </a:cubicBezTo>
                  <a:cubicBezTo>
                    <a:pt x="4768316" y="1046518"/>
                    <a:pt x="4771047" y="1046619"/>
                    <a:pt x="4776457" y="1045451"/>
                  </a:cubicBezTo>
                  <a:cubicBezTo>
                    <a:pt x="4777549" y="1049020"/>
                    <a:pt x="4779009" y="1052233"/>
                    <a:pt x="4782083" y="1053833"/>
                  </a:cubicBezTo>
                  <a:cubicBezTo>
                    <a:pt x="4788230" y="1054862"/>
                    <a:pt x="4780940" y="1051064"/>
                    <a:pt x="4784890" y="1051052"/>
                  </a:cubicBezTo>
                  <a:cubicBezTo>
                    <a:pt x="4798631" y="1062088"/>
                    <a:pt x="4809540" y="1075905"/>
                    <a:pt x="4827054" y="1083170"/>
                  </a:cubicBezTo>
                  <a:cubicBezTo>
                    <a:pt x="4827104" y="1096937"/>
                    <a:pt x="4845304" y="1097470"/>
                    <a:pt x="4839703" y="1112520"/>
                  </a:cubicBezTo>
                  <a:cubicBezTo>
                    <a:pt x="4848682" y="1108837"/>
                    <a:pt x="4854219" y="1115060"/>
                    <a:pt x="4866424" y="1116711"/>
                  </a:cubicBezTo>
                  <a:cubicBezTo>
                    <a:pt x="4865852" y="1120787"/>
                    <a:pt x="4858156" y="1117815"/>
                    <a:pt x="4856568" y="1120889"/>
                  </a:cubicBezTo>
                  <a:cubicBezTo>
                    <a:pt x="4858804" y="1124280"/>
                    <a:pt x="4864239" y="1124458"/>
                    <a:pt x="4866424" y="1127887"/>
                  </a:cubicBezTo>
                  <a:cubicBezTo>
                    <a:pt x="4876495" y="1149515"/>
                    <a:pt x="4900231" y="1157605"/>
                    <a:pt x="4908588" y="1180973"/>
                  </a:cubicBezTo>
                  <a:cubicBezTo>
                    <a:pt x="4912702" y="1182217"/>
                    <a:pt x="4912906" y="1182217"/>
                    <a:pt x="4917020" y="1180973"/>
                  </a:cubicBezTo>
                  <a:cubicBezTo>
                    <a:pt x="4920272" y="1187030"/>
                    <a:pt x="4923993" y="1192669"/>
                    <a:pt x="4928260" y="1197737"/>
                  </a:cubicBezTo>
                  <a:cubicBezTo>
                    <a:pt x="4922304" y="1198041"/>
                    <a:pt x="4925085" y="1189710"/>
                    <a:pt x="4917020" y="1192149"/>
                  </a:cubicBezTo>
                  <a:cubicBezTo>
                    <a:pt x="4915662" y="1201877"/>
                    <a:pt x="4922405" y="1203553"/>
                    <a:pt x="4924044" y="1210297"/>
                  </a:cubicBezTo>
                  <a:cubicBezTo>
                    <a:pt x="4930444" y="1210094"/>
                    <a:pt x="4929568" y="1209141"/>
                    <a:pt x="4935296" y="1210297"/>
                  </a:cubicBezTo>
                  <a:cubicBezTo>
                    <a:pt x="4941900" y="1220774"/>
                    <a:pt x="4941773" y="1229702"/>
                    <a:pt x="4950752" y="1238237"/>
                  </a:cubicBezTo>
                  <a:cubicBezTo>
                    <a:pt x="4948351" y="1238783"/>
                    <a:pt x="4947158" y="1236154"/>
                    <a:pt x="4946535" y="1238237"/>
                  </a:cubicBezTo>
                  <a:cubicBezTo>
                    <a:pt x="4952022" y="1243241"/>
                    <a:pt x="4949291" y="1244904"/>
                    <a:pt x="4947958" y="1252220"/>
                  </a:cubicBezTo>
                  <a:cubicBezTo>
                    <a:pt x="4953558" y="1258265"/>
                    <a:pt x="4960061" y="1263446"/>
                    <a:pt x="4969040" y="1266177"/>
                  </a:cubicBezTo>
                  <a:cubicBezTo>
                    <a:pt x="4960429" y="1265885"/>
                    <a:pt x="4971567" y="1275956"/>
                    <a:pt x="4969040" y="1282941"/>
                  </a:cubicBezTo>
                  <a:cubicBezTo>
                    <a:pt x="4976101" y="1286154"/>
                    <a:pt x="4982972" y="1289558"/>
                    <a:pt x="4985905" y="1296911"/>
                  </a:cubicBezTo>
                  <a:cubicBezTo>
                    <a:pt x="4983695" y="1296784"/>
                    <a:pt x="4984788" y="1293355"/>
                    <a:pt x="4981689" y="1294117"/>
                  </a:cubicBezTo>
                  <a:cubicBezTo>
                    <a:pt x="4981562" y="1300289"/>
                    <a:pt x="4988725" y="1299235"/>
                    <a:pt x="4990096" y="1303896"/>
                  </a:cubicBezTo>
                  <a:cubicBezTo>
                    <a:pt x="4987886" y="1304036"/>
                    <a:pt x="4985232" y="1303718"/>
                    <a:pt x="4985905" y="1306703"/>
                  </a:cubicBezTo>
                  <a:cubicBezTo>
                    <a:pt x="4987620" y="1310119"/>
                    <a:pt x="4992420" y="1310424"/>
                    <a:pt x="4992928" y="1315085"/>
                  </a:cubicBezTo>
                  <a:cubicBezTo>
                    <a:pt x="4990274" y="1315694"/>
                    <a:pt x="4984470" y="1313167"/>
                    <a:pt x="4985905" y="1317866"/>
                  </a:cubicBezTo>
                  <a:cubicBezTo>
                    <a:pt x="4989055" y="1322654"/>
                    <a:pt x="4995354" y="1324305"/>
                    <a:pt x="5001361" y="1326261"/>
                  </a:cubicBezTo>
                  <a:cubicBezTo>
                    <a:pt x="5001234" y="1328445"/>
                    <a:pt x="4997780" y="1327353"/>
                    <a:pt x="4998554" y="1330452"/>
                  </a:cubicBezTo>
                  <a:cubicBezTo>
                    <a:pt x="5002072" y="1332039"/>
                    <a:pt x="5009095" y="1330198"/>
                    <a:pt x="5006987" y="1337424"/>
                  </a:cubicBezTo>
                  <a:cubicBezTo>
                    <a:pt x="5009667" y="1340053"/>
                    <a:pt x="5009515" y="1336598"/>
                    <a:pt x="5014036" y="1337424"/>
                  </a:cubicBezTo>
                  <a:cubicBezTo>
                    <a:pt x="5012143" y="1349248"/>
                    <a:pt x="5026875" y="1346225"/>
                    <a:pt x="5030901" y="1348600"/>
                  </a:cubicBezTo>
                  <a:cubicBezTo>
                    <a:pt x="5039880" y="1353985"/>
                    <a:pt x="5041861" y="1361871"/>
                    <a:pt x="5047767" y="1369555"/>
                  </a:cubicBezTo>
                  <a:cubicBezTo>
                    <a:pt x="5067084" y="1372692"/>
                    <a:pt x="5070259" y="1391856"/>
                    <a:pt x="5092738" y="1391907"/>
                  </a:cubicBezTo>
                  <a:cubicBezTo>
                    <a:pt x="5096675" y="1398155"/>
                    <a:pt x="5097449" y="1406537"/>
                    <a:pt x="5105387" y="1404480"/>
                  </a:cubicBezTo>
                  <a:cubicBezTo>
                    <a:pt x="5103672" y="1404912"/>
                    <a:pt x="5100523" y="1400454"/>
                    <a:pt x="5103977" y="1400289"/>
                  </a:cubicBezTo>
                  <a:cubicBezTo>
                    <a:pt x="5105234" y="1404150"/>
                    <a:pt x="5109337" y="1405204"/>
                    <a:pt x="5113820" y="1405877"/>
                  </a:cubicBezTo>
                  <a:cubicBezTo>
                    <a:pt x="5117541" y="1406321"/>
                    <a:pt x="5112512" y="1398041"/>
                    <a:pt x="5118011" y="1400289"/>
                  </a:cubicBezTo>
                  <a:cubicBezTo>
                    <a:pt x="5124488" y="1412049"/>
                    <a:pt x="5130012" y="1424711"/>
                    <a:pt x="5141925" y="1431023"/>
                  </a:cubicBezTo>
                  <a:cubicBezTo>
                    <a:pt x="5144427" y="1427264"/>
                    <a:pt x="5135727" y="1428330"/>
                    <a:pt x="5140515" y="1426832"/>
                  </a:cubicBezTo>
                  <a:cubicBezTo>
                    <a:pt x="5148453" y="1438033"/>
                    <a:pt x="5160822" y="1444840"/>
                    <a:pt x="5171440" y="1453375"/>
                  </a:cubicBezTo>
                  <a:cubicBezTo>
                    <a:pt x="5173903" y="1446288"/>
                    <a:pt x="5165369" y="1450124"/>
                    <a:pt x="5165839" y="1444993"/>
                  </a:cubicBezTo>
                  <a:cubicBezTo>
                    <a:pt x="5173878" y="1441767"/>
                    <a:pt x="5163705" y="1437322"/>
                    <a:pt x="5168633" y="1431023"/>
                  </a:cubicBezTo>
                  <a:cubicBezTo>
                    <a:pt x="5174665" y="1435290"/>
                    <a:pt x="5176507" y="1443710"/>
                    <a:pt x="5184089" y="1446390"/>
                  </a:cubicBezTo>
                  <a:cubicBezTo>
                    <a:pt x="5181688" y="1448650"/>
                    <a:pt x="5176037" y="1447685"/>
                    <a:pt x="5177078" y="1453375"/>
                  </a:cubicBezTo>
                  <a:cubicBezTo>
                    <a:pt x="5180368" y="1454759"/>
                    <a:pt x="5183974" y="1455813"/>
                    <a:pt x="5188305" y="1456169"/>
                  </a:cubicBezTo>
                  <a:cubicBezTo>
                    <a:pt x="5195379" y="1470279"/>
                    <a:pt x="5219217" y="1479842"/>
                    <a:pt x="5236108" y="1471536"/>
                  </a:cubicBezTo>
                  <a:cubicBezTo>
                    <a:pt x="5240223" y="1471637"/>
                    <a:pt x="5239181" y="1476870"/>
                    <a:pt x="5244541" y="1475727"/>
                  </a:cubicBezTo>
                  <a:cubicBezTo>
                    <a:pt x="5263845" y="1439303"/>
                    <a:pt x="5224500" y="1411973"/>
                    <a:pt x="5215026" y="1382128"/>
                  </a:cubicBezTo>
                  <a:cubicBezTo>
                    <a:pt x="5205818" y="1381493"/>
                    <a:pt x="5205996" y="1371536"/>
                    <a:pt x="5200954" y="1366761"/>
                  </a:cubicBezTo>
                  <a:cubicBezTo>
                    <a:pt x="5203164" y="1366634"/>
                    <a:pt x="5205818" y="1366951"/>
                    <a:pt x="5205171" y="1363967"/>
                  </a:cubicBezTo>
                  <a:cubicBezTo>
                    <a:pt x="5195125" y="1352080"/>
                    <a:pt x="5186578" y="1338694"/>
                    <a:pt x="5171440" y="1331836"/>
                  </a:cubicBezTo>
                  <a:cubicBezTo>
                    <a:pt x="5178044" y="1331353"/>
                    <a:pt x="5181358" y="1334109"/>
                    <a:pt x="5184089" y="1337424"/>
                  </a:cubicBezTo>
                  <a:cubicBezTo>
                    <a:pt x="5211953" y="1335455"/>
                    <a:pt x="5229110" y="1360881"/>
                    <a:pt x="5245950" y="1369555"/>
                  </a:cubicBezTo>
                  <a:cubicBezTo>
                    <a:pt x="5244693" y="1369187"/>
                    <a:pt x="5242204" y="1363370"/>
                    <a:pt x="5244541" y="1363967"/>
                  </a:cubicBezTo>
                  <a:cubicBezTo>
                    <a:pt x="5262448" y="1369936"/>
                    <a:pt x="5278894" y="1380744"/>
                    <a:pt x="5296560" y="1393304"/>
                  </a:cubicBezTo>
                  <a:cubicBezTo>
                    <a:pt x="5296776" y="1391666"/>
                    <a:pt x="5296306" y="1389341"/>
                    <a:pt x="5297944" y="1389113"/>
                  </a:cubicBezTo>
                  <a:cubicBezTo>
                    <a:pt x="5311140" y="1396961"/>
                    <a:pt x="5324195" y="1404937"/>
                    <a:pt x="5344350" y="1405877"/>
                  </a:cubicBezTo>
                  <a:cubicBezTo>
                    <a:pt x="5343906" y="1414221"/>
                    <a:pt x="5349938" y="1416126"/>
                    <a:pt x="5355590" y="1418450"/>
                  </a:cubicBezTo>
                  <a:cubicBezTo>
                    <a:pt x="5354967" y="1424838"/>
                    <a:pt x="5362663" y="1429550"/>
                    <a:pt x="5369661" y="1432420"/>
                  </a:cubicBezTo>
                  <a:cubicBezTo>
                    <a:pt x="5365584" y="1440205"/>
                    <a:pt x="5374538" y="1445806"/>
                    <a:pt x="5375262" y="1453375"/>
                  </a:cubicBezTo>
                  <a:cubicBezTo>
                    <a:pt x="5383847" y="1454632"/>
                    <a:pt x="5391810" y="1463903"/>
                    <a:pt x="5390743" y="1470139"/>
                  </a:cubicBezTo>
                  <a:cubicBezTo>
                    <a:pt x="5388381" y="1464564"/>
                    <a:pt x="5381955" y="1463027"/>
                    <a:pt x="5378094" y="1458963"/>
                  </a:cubicBezTo>
                  <a:cubicBezTo>
                    <a:pt x="5378754" y="1471320"/>
                    <a:pt x="5391531" y="1471663"/>
                    <a:pt x="5389321" y="1486916"/>
                  </a:cubicBezTo>
                  <a:cubicBezTo>
                    <a:pt x="5402618" y="1486865"/>
                    <a:pt x="5413070" y="1504111"/>
                    <a:pt x="5420233" y="1500873"/>
                  </a:cubicBezTo>
                  <a:cubicBezTo>
                    <a:pt x="5427357" y="1501902"/>
                    <a:pt x="5415241" y="1496288"/>
                    <a:pt x="5421642" y="1493888"/>
                  </a:cubicBezTo>
                  <a:cubicBezTo>
                    <a:pt x="5429440" y="1498714"/>
                    <a:pt x="5438241" y="1502549"/>
                    <a:pt x="5441315" y="1512049"/>
                  </a:cubicBezTo>
                  <a:cubicBezTo>
                    <a:pt x="5440375" y="1515757"/>
                    <a:pt x="5433555" y="1513611"/>
                    <a:pt x="5434291" y="1519034"/>
                  </a:cubicBezTo>
                  <a:cubicBezTo>
                    <a:pt x="5435815" y="1523580"/>
                    <a:pt x="5442737" y="1522768"/>
                    <a:pt x="5442750" y="1528813"/>
                  </a:cubicBezTo>
                  <a:cubicBezTo>
                    <a:pt x="5447093" y="1528953"/>
                    <a:pt x="5449455" y="1527111"/>
                    <a:pt x="5452579" y="1526019"/>
                  </a:cubicBezTo>
                  <a:cubicBezTo>
                    <a:pt x="5456428" y="1509801"/>
                    <a:pt x="5445836" y="1505496"/>
                    <a:pt x="5434291" y="1495272"/>
                  </a:cubicBezTo>
                  <a:cubicBezTo>
                    <a:pt x="5438444" y="1497177"/>
                    <a:pt x="5437847" y="1482623"/>
                    <a:pt x="5431497" y="1482712"/>
                  </a:cubicBezTo>
                  <a:cubicBezTo>
                    <a:pt x="5426379" y="1483601"/>
                    <a:pt x="5434749" y="1489240"/>
                    <a:pt x="5430075" y="1489697"/>
                  </a:cubicBezTo>
                  <a:cubicBezTo>
                    <a:pt x="5418772" y="1483715"/>
                    <a:pt x="5419788" y="1465478"/>
                    <a:pt x="5401983" y="1465961"/>
                  </a:cubicBezTo>
                  <a:cubicBezTo>
                    <a:pt x="5402694" y="1459649"/>
                    <a:pt x="5396395" y="1460322"/>
                    <a:pt x="5396369" y="1454772"/>
                  </a:cubicBezTo>
                  <a:cubicBezTo>
                    <a:pt x="5397220" y="1455178"/>
                    <a:pt x="5401754" y="1458252"/>
                    <a:pt x="5401983" y="1454772"/>
                  </a:cubicBezTo>
                  <a:cubicBezTo>
                    <a:pt x="5397665" y="1454124"/>
                    <a:pt x="5397690" y="1448295"/>
                    <a:pt x="5394934" y="1453375"/>
                  </a:cubicBezTo>
                  <a:cubicBezTo>
                    <a:pt x="5390883" y="1445298"/>
                    <a:pt x="5381637" y="1442389"/>
                    <a:pt x="5375262" y="1436611"/>
                  </a:cubicBezTo>
                  <a:cubicBezTo>
                    <a:pt x="5394083" y="1437919"/>
                    <a:pt x="5402072" y="1450022"/>
                    <a:pt x="5413235" y="1458963"/>
                  </a:cubicBezTo>
                  <a:cubicBezTo>
                    <a:pt x="5415838" y="1447622"/>
                    <a:pt x="5410288" y="1437360"/>
                    <a:pt x="5413235" y="1425435"/>
                  </a:cubicBezTo>
                  <a:cubicBezTo>
                    <a:pt x="5401462" y="1410119"/>
                    <a:pt x="5375440" y="1408988"/>
                    <a:pt x="5373852" y="1383525"/>
                  </a:cubicBezTo>
                  <a:cubicBezTo>
                    <a:pt x="5372061" y="1381582"/>
                    <a:pt x="5366981" y="1382928"/>
                    <a:pt x="5366829" y="1379334"/>
                  </a:cubicBezTo>
                  <a:cubicBezTo>
                    <a:pt x="5367477" y="1369237"/>
                    <a:pt x="5360136" y="1364970"/>
                    <a:pt x="5364022" y="1355585"/>
                  </a:cubicBezTo>
                  <a:cubicBezTo>
                    <a:pt x="5357177" y="1346098"/>
                    <a:pt x="5349938" y="1336967"/>
                    <a:pt x="5340108" y="1330452"/>
                  </a:cubicBezTo>
                  <a:cubicBezTo>
                    <a:pt x="5346534" y="1329245"/>
                    <a:pt x="5350332" y="1337919"/>
                    <a:pt x="5352783" y="1336027"/>
                  </a:cubicBezTo>
                  <a:cubicBezTo>
                    <a:pt x="5334609" y="1314970"/>
                    <a:pt x="5311559" y="1298752"/>
                    <a:pt x="5290921" y="1280147"/>
                  </a:cubicBezTo>
                  <a:cubicBezTo>
                    <a:pt x="5296852" y="1291971"/>
                    <a:pt x="5315534" y="1298524"/>
                    <a:pt x="5317642" y="1309484"/>
                  </a:cubicBezTo>
                  <a:cubicBezTo>
                    <a:pt x="5293677" y="1288135"/>
                    <a:pt x="5266245" y="1270228"/>
                    <a:pt x="5243131" y="1248016"/>
                  </a:cubicBezTo>
                  <a:cubicBezTo>
                    <a:pt x="5238686" y="1248714"/>
                    <a:pt x="5238165" y="1245501"/>
                    <a:pt x="5233276" y="1246632"/>
                  </a:cubicBezTo>
                  <a:cubicBezTo>
                    <a:pt x="5222316" y="1233309"/>
                    <a:pt x="5212892" y="1218488"/>
                    <a:pt x="5200954" y="1206106"/>
                  </a:cubicBezTo>
                  <a:cubicBezTo>
                    <a:pt x="5202123" y="1202169"/>
                    <a:pt x="5198999" y="1202499"/>
                    <a:pt x="5199570" y="1199121"/>
                  </a:cubicBezTo>
                  <a:cubicBezTo>
                    <a:pt x="5189918" y="1193304"/>
                    <a:pt x="5183898" y="1183970"/>
                    <a:pt x="5178488" y="1173975"/>
                  </a:cubicBezTo>
                  <a:cubicBezTo>
                    <a:pt x="5162829" y="1167638"/>
                    <a:pt x="5149342" y="1159154"/>
                    <a:pt x="5143334" y="1143241"/>
                  </a:cubicBezTo>
                  <a:cubicBezTo>
                    <a:pt x="5127739" y="1138428"/>
                    <a:pt x="5113058" y="1133233"/>
                    <a:pt x="5099761" y="1132078"/>
                  </a:cubicBezTo>
                  <a:cubicBezTo>
                    <a:pt x="5103698" y="1131849"/>
                    <a:pt x="5104345" y="1136015"/>
                    <a:pt x="5102555" y="1137653"/>
                  </a:cubicBezTo>
                  <a:cubicBezTo>
                    <a:pt x="5097183" y="1137437"/>
                    <a:pt x="5094452" y="1134554"/>
                    <a:pt x="5091328" y="1132078"/>
                  </a:cubicBezTo>
                  <a:cubicBezTo>
                    <a:pt x="5089931" y="1137640"/>
                    <a:pt x="5095544" y="1136281"/>
                    <a:pt x="5094122" y="1141857"/>
                  </a:cubicBezTo>
                  <a:cubicBezTo>
                    <a:pt x="5072646" y="1140523"/>
                    <a:pt x="5055781" y="1123365"/>
                    <a:pt x="5037899" y="1113904"/>
                  </a:cubicBezTo>
                  <a:cubicBezTo>
                    <a:pt x="5038013" y="1111694"/>
                    <a:pt x="5041493" y="1112812"/>
                    <a:pt x="5040718" y="1109713"/>
                  </a:cubicBezTo>
                  <a:cubicBezTo>
                    <a:pt x="5020462" y="1104709"/>
                    <a:pt x="5012740" y="1087247"/>
                    <a:pt x="4990096" y="1084567"/>
                  </a:cubicBezTo>
                  <a:cubicBezTo>
                    <a:pt x="4990833" y="1077328"/>
                    <a:pt x="4984965" y="1076642"/>
                    <a:pt x="4984483" y="1070597"/>
                  </a:cubicBezTo>
                  <a:cubicBezTo>
                    <a:pt x="4958969" y="1057325"/>
                    <a:pt x="4944186" y="1033373"/>
                    <a:pt x="4922647" y="1016114"/>
                  </a:cubicBezTo>
                  <a:cubicBezTo>
                    <a:pt x="4921656" y="1004925"/>
                    <a:pt x="4904574" y="1004036"/>
                    <a:pt x="4908588" y="992378"/>
                  </a:cubicBezTo>
                  <a:cubicBezTo>
                    <a:pt x="4883708" y="978916"/>
                    <a:pt x="4867033" y="957287"/>
                    <a:pt x="4843919" y="942086"/>
                  </a:cubicBezTo>
                  <a:cubicBezTo>
                    <a:pt x="4838611" y="940041"/>
                    <a:pt x="4841214" y="945921"/>
                    <a:pt x="4836896" y="944880"/>
                  </a:cubicBezTo>
                  <a:cubicBezTo>
                    <a:pt x="4834623" y="941552"/>
                    <a:pt x="4831321" y="939241"/>
                    <a:pt x="4828463" y="936485"/>
                  </a:cubicBezTo>
                  <a:cubicBezTo>
                    <a:pt x="4828247" y="938136"/>
                    <a:pt x="4828692" y="940447"/>
                    <a:pt x="4827054" y="940676"/>
                  </a:cubicBezTo>
                  <a:cubicBezTo>
                    <a:pt x="4816411" y="922858"/>
                    <a:pt x="4788230" y="922464"/>
                    <a:pt x="4782083" y="900163"/>
                  </a:cubicBezTo>
                  <a:cubicBezTo>
                    <a:pt x="4775111" y="900557"/>
                    <a:pt x="4773891" y="895248"/>
                    <a:pt x="4766602" y="895972"/>
                  </a:cubicBezTo>
                  <a:cubicBezTo>
                    <a:pt x="4768062" y="890346"/>
                    <a:pt x="4764417" y="889762"/>
                    <a:pt x="4762411" y="887603"/>
                  </a:cubicBezTo>
                  <a:cubicBezTo>
                    <a:pt x="4770247" y="879665"/>
                    <a:pt x="4752962" y="871156"/>
                    <a:pt x="4756784" y="862444"/>
                  </a:cubicBezTo>
                  <a:cubicBezTo>
                    <a:pt x="4764100" y="864603"/>
                    <a:pt x="4761395" y="856805"/>
                    <a:pt x="4766602" y="856856"/>
                  </a:cubicBezTo>
                  <a:cubicBezTo>
                    <a:pt x="4774641" y="864730"/>
                    <a:pt x="4792027" y="863269"/>
                    <a:pt x="4796142" y="875030"/>
                  </a:cubicBezTo>
                  <a:cubicBezTo>
                    <a:pt x="4794465" y="874610"/>
                    <a:pt x="4790808" y="869391"/>
                    <a:pt x="4789106" y="873633"/>
                  </a:cubicBezTo>
                  <a:cubicBezTo>
                    <a:pt x="4791583" y="877824"/>
                    <a:pt x="4796269" y="881964"/>
                    <a:pt x="4801755" y="879221"/>
                  </a:cubicBezTo>
                  <a:cubicBezTo>
                    <a:pt x="4819218" y="893064"/>
                    <a:pt x="4835385" y="908189"/>
                    <a:pt x="4855184" y="919721"/>
                  </a:cubicBezTo>
                  <a:cubicBezTo>
                    <a:pt x="4872393" y="935202"/>
                    <a:pt x="4885791" y="954481"/>
                    <a:pt x="4908588" y="964412"/>
                  </a:cubicBezTo>
                  <a:cubicBezTo>
                    <a:pt x="4909947" y="969784"/>
                    <a:pt x="4923243" y="975360"/>
                    <a:pt x="4912804" y="979792"/>
                  </a:cubicBezTo>
                  <a:cubicBezTo>
                    <a:pt x="4923497" y="979944"/>
                    <a:pt x="4915115" y="990485"/>
                    <a:pt x="4925453" y="990968"/>
                  </a:cubicBezTo>
                  <a:cubicBezTo>
                    <a:pt x="4927384" y="987780"/>
                    <a:pt x="4921808" y="985710"/>
                    <a:pt x="4925453" y="985380"/>
                  </a:cubicBezTo>
                  <a:cubicBezTo>
                    <a:pt x="4936693" y="994244"/>
                    <a:pt x="4950307" y="1000721"/>
                    <a:pt x="4959184" y="1011936"/>
                  </a:cubicBezTo>
                  <a:cubicBezTo>
                    <a:pt x="4980343" y="1011872"/>
                    <a:pt x="4990668" y="1022565"/>
                    <a:pt x="5004181" y="1030097"/>
                  </a:cubicBezTo>
                  <a:cubicBezTo>
                    <a:pt x="5022811" y="1034846"/>
                    <a:pt x="5038686" y="1042365"/>
                    <a:pt x="5047767" y="1056627"/>
                  </a:cubicBezTo>
                  <a:cubicBezTo>
                    <a:pt x="5065496" y="1056906"/>
                    <a:pt x="5071681" y="1074801"/>
                    <a:pt x="5088521" y="1067816"/>
                  </a:cubicBezTo>
                  <a:cubicBezTo>
                    <a:pt x="5089436" y="1061745"/>
                    <a:pt x="5081447" y="1064590"/>
                    <a:pt x="5082895" y="1058037"/>
                  </a:cubicBezTo>
                  <a:lnTo>
                    <a:pt x="5088521" y="1058037"/>
                  </a:lnTo>
                  <a:cubicBezTo>
                    <a:pt x="5084826" y="1059878"/>
                    <a:pt x="5088763" y="1067181"/>
                    <a:pt x="5091328" y="1062228"/>
                  </a:cubicBezTo>
                  <a:cubicBezTo>
                    <a:pt x="5089613" y="1062062"/>
                    <a:pt x="5088001" y="1061796"/>
                    <a:pt x="5088521" y="1059408"/>
                  </a:cubicBezTo>
                  <a:cubicBezTo>
                    <a:pt x="5097030" y="1058418"/>
                    <a:pt x="5096637" y="1066253"/>
                    <a:pt x="5102555" y="1067816"/>
                  </a:cubicBezTo>
                  <a:cubicBezTo>
                    <a:pt x="5107571" y="1066622"/>
                    <a:pt x="5098961" y="1060602"/>
                    <a:pt x="5103977" y="1059408"/>
                  </a:cubicBezTo>
                  <a:cubicBezTo>
                    <a:pt x="5106428" y="1062101"/>
                    <a:pt x="5109235" y="1064437"/>
                    <a:pt x="5113820" y="1065009"/>
                  </a:cubicBezTo>
                  <a:cubicBezTo>
                    <a:pt x="5106009" y="1052258"/>
                    <a:pt x="5095392" y="1042352"/>
                    <a:pt x="5091328" y="1025906"/>
                  </a:cubicBezTo>
                  <a:cubicBezTo>
                    <a:pt x="5076939" y="1022515"/>
                    <a:pt x="5074970" y="1006754"/>
                    <a:pt x="5064607" y="999350"/>
                  </a:cubicBezTo>
                  <a:cubicBezTo>
                    <a:pt x="5061978" y="996696"/>
                    <a:pt x="5064455" y="995845"/>
                    <a:pt x="5064607" y="992378"/>
                  </a:cubicBezTo>
                  <a:cubicBezTo>
                    <a:pt x="5042484" y="979919"/>
                    <a:pt x="5035956" y="951941"/>
                    <a:pt x="5018227" y="935088"/>
                  </a:cubicBezTo>
                  <a:lnTo>
                    <a:pt x="5029479" y="935088"/>
                  </a:lnTo>
                  <a:cubicBezTo>
                    <a:pt x="5033060" y="933323"/>
                    <a:pt x="5028171" y="928243"/>
                    <a:pt x="5030901" y="928103"/>
                  </a:cubicBezTo>
                  <a:cubicBezTo>
                    <a:pt x="5035118" y="937399"/>
                    <a:pt x="5048935" y="937209"/>
                    <a:pt x="5049151" y="950455"/>
                  </a:cubicBezTo>
                  <a:cubicBezTo>
                    <a:pt x="5052656" y="951166"/>
                    <a:pt x="5054930" y="953096"/>
                    <a:pt x="5057584" y="954646"/>
                  </a:cubicBezTo>
                  <a:cubicBezTo>
                    <a:pt x="5065496" y="970064"/>
                    <a:pt x="5086083" y="972896"/>
                    <a:pt x="5091328" y="990968"/>
                  </a:cubicBezTo>
                  <a:cubicBezTo>
                    <a:pt x="5089169" y="1005827"/>
                    <a:pt x="5097183" y="1016609"/>
                    <a:pt x="5102555" y="1021715"/>
                  </a:cubicBezTo>
                  <a:cubicBezTo>
                    <a:pt x="5111216" y="1029855"/>
                    <a:pt x="5114645" y="1048588"/>
                    <a:pt x="5125059" y="1053833"/>
                  </a:cubicBezTo>
                  <a:cubicBezTo>
                    <a:pt x="5123345" y="1053998"/>
                    <a:pt x="5121732" y="1054252"/>
                    <a:pt x="5122252" y="1056627"/>
                  </a:cubicBezTo>
                  <a:cubicBezTo>
                    <a:pt x="5126545" y="1055611"/>
                    <a:pt x="5126367" y="1059040"/>
                    <a:pt x="5130685" y="1058037"/>
                  </a:cubicBezTo>
                  <a:cubicBezTo>
                    <a:pt x="5134330" y="1071638"/>
                    <a:pt x="5150065" y="1073226"/>
                    <a:pt x="5154574" y="1085964"/>
                  </a:cubicBezTo>
                  <a:cubicBezTo>
                    <a:pt x="5164467" y="1082255"/>
                    <a:pt x="5167972" y="1091819"/>
                    <a:pt x="5177078" y="1092949"/>
                  </a:cubicBezTo>
                  <a:cubicBezTo>
                    <a:pt x="5175313" y="1096924"/>
                    <a:pt x="5176901" y="1100035"/>
                    <a:pt x="5181295" y="1101331"/>
                  </a:cubicBezTo>
                  <a:cubicBezTo>
                    <a:pt x="5178590" y="1093698"/>
                    <a:pt x="5196128" y="1101115"/>
                    <a:pt x="5195354" y="1091552"/>
                  </a:cubicBezTo>
                  <a:cubicBezTo>
                    <a:pt x="5216410" y="1111580"/>
                    <a:pt x="5251145" y="1118057"/>
                    <a:pt x="5262816" y="1147445"/>
                  </a:cubicBezTo>
                  <a:cubicBezTo>
                    <a:pt x="5249849" y="1147267"/>
                    <a:pt x="5244541" y="1139532"/>
                    <a:pt x="5229085" y="1141857"/>
                  </a:cubicBezTo>
                  <a:cubicBezTo>
                    <a:pt x="5242166" y="1171676"/>
                    <a:pt x="5272417" y="1184452"/>
                    <a:pt x="5290921" y="1208900"/>
                  </a:cubicBezTo>
                  <a:cubicBezTo>
                    <a:pt x="5328056" y="1240459"/>
                    <a:pt x="5382234" y="1255064"/>
                    <a:pt x="5403367" y="1302499"/>
                  </a:cubicBezTo>
                  <a:cubicBezTo>
                    <a:pt x="5418670" y="1319885"/>
                    <a:pt x="5439156" y="1332115"/>
                    <a:pt x="5445556" y="1358379"/>
                  </a:cubicBezTo>
                  <a:cubicBezTo>
                    <a:pt x="5434152" y="1359484"/>
                    <a:pt x="5436158" y="1347228"/>
                    <a:pt x="5425884" y="1347216"/>
                  </a:cubicBezTo>
                  <a:cubicBezTo>
                    <a:pt x="5422417" y="1389888"/>
                    <a:pt x="5465305" y="1410373"/>
                    <a:pt x="5470855" y="1453375"/>
                  </a:cubicBezTo>
                  <a:cubicBezTo>
                    <a:pt x="5477675" y="1463357"/>
                    <a:pt x="5485269" y="1472565"/>
                    <a:pt x="5486311" y="1488300"/>
                  </a:cubicBezTo>
                  <a:cubicBezTo>
                    <a:pt x="5484507" y="1490230"/>
                    <a:pt x="5480215" y="1489684"/>
                    <a:pt x="5476494" y="1489697"/>
                  </a:cubicBezTo>
                  <a:cubicBezTo>
                    <a:pt x="5473763" y="1493189"/>
                    <a:pt x="5478627" y="1495425"/>
                    <a:pt x="5475046" y="1498079"/>
                  </a:cubicBezTo>
                  <a:cubicBezTo>
                    <a:pt x="5470855" y="1493558"/>
                    <a:pt x="5469191" y="1490192"/>
                    <a:pt x="5469445" y="1484109"/>
                  </a:cubicBezTo>
                  <a:cubicBezTo>
                    <a:pt x="5459895" y="1485684"/>
                    <a:pt x="5461063" y="1476616"/>
                    <a:pt x="5453964" y="1475727"/>
                  </a:cubicBezTo>
                  <a:cubicBezTo>
                    <a:pt x="5453824" y="1477429"/>
                    <a:pt x="5453570" y="1479029"/>
                    <a:pt x="5451170" y="1478521"/>
                  </a:cubicBezTo>
                  <a:cubicBezTo>
                    <a:pt x="5456999" y="1482979"/>
                    <a:pt x="5458929" y="1491297"/>
                    <a:pt x="5465229" y="1495272"/>
                  </a:cubicBezTo>
                  <a:cubicBezTo>
                    <a:pt x="5461762" y="1496479"/>
                    <a:pt x="5460072" y="1499463"/>
                    <a:pt x="5459628" y="1503667"/>
                  </a:cubicBezTo>
                  <a:cubicBezTo>
                    <a:pt x="5472150" y="1520342"/>
                    <a:pt x="5473192" y="1539849"/>
                    <a:pt x="5486311" y="1555343"/>
                  </a:cubicBezTo>
                  <a:cubicBezTo>
                    <a:pt x="5485765" y="1559001"/>
                    <a:pt x="5485599" y="1563014"/>
                    <a:pt x="5483504" y="1565135"/>
                  </a:cubicBezTo>
                  <a:cubicBezTo>
                    <a:pt x="5476024" y="1554886"/>
                    <a:pt x="5469547" y="1543621"/>
                    <a:pt x="5458206" y="1537195"/>
                  </a:cubicBezTo>
                  <a:cubicBezTo>
                    <a:pt x="5464187" y="1543646"/>
                    <a:pt x="5467515" y="1560131"/>
                    <a:pt x="5453964" y="1560944"/>
                  </a:cubicBezTo>
                  <a:cubicBezTo>
                    <a:pt x="5451690" y="1552740"/>
                    <a:pt x="5441048" y="1556207"/>
                    <a:pt x="5437124" y="1552562"/>
                  </a:cubicBezTo>
                  <a:cubicBezTo>
                    <a:pt x="5437251" y="1550365"/>
                    <a:pt x="5440692" y="1551470"/>
                    <a:pt x="5439930" y="1548371"/>
                  </a:cubicBezTo>
                  <a:cubicBezTo>
                    <a:pt x="5435739" y="1546936"/>
                    <a:pt x="5434545" y="1542554"/>
                    <a:pt x="5428691" y="1542783"/>
                  </a:cubicBezTo>
                  <a:cubicBezTo>
                    <a:pt x="5426290" y="1543659"/>
                    <a:pt x="5426379" y="1546999"/>
                    <a:pt x="5424474" y="1548371"/>
                  </a:cubicBezTo>
                  <a:cubicBezTo>
                    <a:pt x="5420436" y="1542605"/>
                    <a:pt x="5418442" y="1534795"/>
                    <a:pt x="5411825" y="1531607"/>
                  </a:cubicBezTo>
                  <a:cubicBezTo>
                    <a:pt x="5418747" y="1534274"/>
                    <a:pt x="5421045" y="1532864"/>
                    <a:pt x="5428691" y="1534401"/>
                  </a:cubicBezTo>
                  <a:cubicBezTo>
                    <a:pt x="5431548" y="1526908"/>
                    <a:pt x="5428297" y="1527492"/>
                    <a:pt x="5430075" y="1521828"/>
                  </a:cubicBezTo>
                  <a:cubicBezTo>
                    <a:pt x="5434571" y="1527619"/>
                    <a:pt x="5437149" y="1535303"/>
                    <a:pt x="5445556" y="1537195"/>
                  </a:cubicBezTo>
                  <a:cubicBezTo>
                    <a:pt x="5442458" y="1531416"/>
                    <a:pt x="5436285" y="1528724"/>
                    <a:pt x="5434291" y="1521828"/>
                  </a:cubicBezTo>
                  <a:cubicBezTo>
                    <a:pt x="5430177" y="1520571"/>
                    <a:pt x="5429986" y="1520571"/>
                    <a:pt x="5425884" y="1521828"/>
                  </a:cubicBezTo>
                  <a:cubicBezTo>
                    <a:pt x="5421820" y="1509090"/>
                    <a:pt x="5407164" y="1506880"/>
                    <a:pt x="5397754" y="1499476"/>
                  </a:cubicBezTo>
                  <a:cubicBezTo>
                    <a:pt x="5396420" y="1505927"/>
                    <a:pt x="5404827" y="1502689"/>
                    <a:pt x="5403367" y="1509255"/>
                  </a:cubicBezTo>
                  <a:cubicBezTo>
                    <a:pt x="5401183" y="1508645"/>
                    <a:pt x="5402173" y="1504873"/>
                    <a:pt x="5397754" y="1506461"/>
                  </a:cubicBezTo>
                  <a:cubicBezTo>
                    <a:pt x="5394782" y="1513687"/>
                    <a:pt x="5403938" y="1516049"/>
                    <a:pt x="5399176" y="1520431"/>
                  </a:cubicBezTo>
                  <a:cubicBezTo>
                    <a:pt x="5390362" y="1506359"/>
                    <a:pt x="5379847" y="1494002"/>
                    <a:pt x="5368239" y="1482712"/>
                  </a:cubicBezTo>
                  <a:cubicBezTo>
                    <a:pt x="5369877" y="1482496"/>
                    <a:pt x="5372239" y="1482953"/>
                    <a:pt x="5372455" y="1481328"/>
                  </a:cubicBezTo>
                  <a:cubicBezTo>
                    <a:pt x="5362816" y="1470406"/>
                    <a:pt x="5359539" y="1453172"/>
                    <a:pt x="5341531" y="1450581"/>
                  </a:cubicBezTo>
                  <a:cubicBezTo>
                    <a:pt x="5338495" y="1451762"/>
                    <a:pt x="5340337" y="1457782"/>
                    <a:pt x="5337314" y="1458963"/>
                  </a:cubicBezTo>
                  <a:cubicBezTo>
                    <a:pt x="5313248" y="1444218"/>
                    <a:pt x="5298198" y="1420558"/>
                    <a:pt x="5274056" y="1405877"/>
                  </a:cubicBezTo>
                  <a:cubicBezTo>
                    <a:pt x="5277777" y="1430743"/>
                    <a:pt x="5312409" y="1449400"/>
                    <a:pt x="5302161" y="1470139"/>
                  </a:cubicBezTo>
                  <a:cubicBezTo>
                    <a:pt x="5307838" y="1485938"/>
                    <a:pt x="5319496" y="1495742"/>
                    <a:pt x="5333098" y="1503667"/>
                  </a:cubicBezTo>
                  <a:cubicBezTo>
                    <a:pt x="5326824" y="1505724"/>
                    <a:pt x="5328780" y="1499577"/>
                    <a:pt x="5323243" y="1500873"/>
                  </a:cubicBezTo>
                  <a:cubicBezTo>
                    <a:pt x="5344375" y="1525511"/>
                    <a:pt x="5370245" y="1545437"/>
                    <a:pt x="5399176" y="1562341"/>
                  </a:cubicBezTo>
                  <a:cubicBezTo>
                    <a:pt x="5401525" y="1556994"/>
                    <a:pt x="5409488" y="1560804"/>
                    <a:pt x="5411825" y="1563738"/>
                  </a:cubicBezTo>
                  <a:cubicBezTo>
                    <a:pt x="5416486" y="1572793"/>
                    <a:pt x="5426189" y="1587169"/>
                    <a:pt x="5437124" y="1594472"/>
                  </a:cubicBezTo>
                  <a:cubicBezTo>
                    <a:pt x="5438686" y="1589519"/>
                    <a:pt x="5431218" y="1586509"/>
                    <a:pt x="5435714" y="1583296"/>
                  </a:cubicBezTo>
                  <a:cubicBezTo>
                    <a:pt x="5449100" y="1588147"/>
                    <a:pt x="5458853" y="1596631"/>
                    <a:pt x="5462422" y="1611236"/>
                  </a:cubicBezTo>
                  <a:cubicBezTo>
                    <a:pt x="5474804" y="1607210"/>
                    <a:pt x="5478678" y="1617776"/>
                    <a:pt x="5486311" y="1622412"/>
                  </a:cubicBezTo>
                  <a:cubicBezTo>
                    <a:pt x="5482958" y="1639709"/>
                    <a:pt x="5500154" y="1636598"/>
                    <a:pt x="5498960" y="1651749"/>
                  </a:cubicBezTo>
                  <a:cubicBezTo>
                    <a:pt x="5481396" y="1659775"/>
                    <a:pt x="5495493" y="1684401"/>
                    <a:pt x="5503176" y="1692249"/>
                  </a:cubicBezTo>
                  <a:cubicBezTo>
                    <a:pt x="5494032" y="1695272"/>
                    <a:pt x="5499633" y="1712937"/>
                    <a:pt x="5496166" y="1721612"/>
                  </a:cubicBezTo>
                  <a:cubicBezTo>
                    <a:pt x="5504497" y="1737055"/>
                    <a:pt x="5515584" y="1749793"/>
                    <a:pt x="5515825" y="1773275"/>
                  </a:cubicBezTo>
                  <a:cubicBezTo>
                    <a:pt x="5537365" y="1797050"/>
                    <a:pt x="5553532" y="1826145"/>
                    <a:pt x="5572061" y="1852904"/>
                  </a:cubicBezTo>
                  <a:cubicBezTo>
                    <a:pt x="5573331" y="1849539"/>
                    <a:pt x="5579999" y="1852320"/>
                    <a:pt x="5580494" y="1854314"/>
                  </a:cubicBezTo>
                  <a:cubicBezTo>
                    <a:pt x="5580278" y="1856892"/>
                    <a:pt x="5575731" y="1855165"/>
                    <a:pt x="5574868" y="1857108"/>
                  </a:cubicBezTo>
                  <a:cubicBezTo>
                    <a:pt x="5577624" y="1865160"/>
                    <a:pt x="5577192" y="1867763"/>
                    <a:pt x="5577687" y="1878050"/>
                  </a:cubicBezTo>
                  <a:cubicBezTo>
                    <a:pt x="5582907" y="1877999"/>
                    <a:pt x="5582729" y="1883308"/>
                    <a:pt x="5586133" y="1885048"/>
                  </a:cubicBezTo>
                  <a:cubicBezTo>
                    <a:pt x="5588685" y="1909737"/>
                    <a:pt x="5592229" y="1923872"/>
                    <a:pt x="5588927" y="1949310"/>
                  </a:cubicBezTo>
                  <a:cubicBezTo>
                    <a:pt x="5597283" y="1979269"/>
                    <a:pt x="5631599" y="1993074"/>
                    <a:pt x="5633897" y="2028939"/>
                  </a:cubicBezTo>
                  <a:cubicBezTo>
                    <a:pt x="5635091" y="2047392"/>
                    <a:pt x="5630011" y="2065985"/>
                    <a:pt x="5642356" y="2080615"/>
                  </a:cubicBezTo>
                  <a:cubicBezTo>
                    <a:pt x="5665597" y="2092858"/>
                    <a:pt x="5636006" y="2103729"/>
                    <a:pt x="5632513" y="2115540"/>
                  </a:cubicBezTo>
                  <a:cubicBezTo>
                    <a:pt x="5623712" y="2113127"/>
                    <a:pt x="5624550" y="2101113"/>
                    <a:pt x="5611431" y="2102980"/>
                  </a:cubicBezTo>
                  <a:cubicBezTo>
                    <a:pt x="5611698" y="2109774"/>
                    <a:pt x="5610809" y="2115388"/>
                    <a:pt x="5602998" y="2114156"/>
                  </a:cubicBezTo>
                  <a:cubicBezTo>
                    <a:pt x="5609348" y="2128342"/>
                    <a:pt x="5620258" y="2137968"/>
                    <a:pt x="5636729" y="2142083"/>
                  </a:cubicBezTo>
                  <a:cubicBezTo>
                    <a:pt x="5641187" y="2156739"/>
                    <a:pt x="5653468" y="2163648"/>
                    <a:pt x="5662002" y="2174227"/>
                  </a:cubicBezTo>
                  <a:cubicBezTo>
                    <a:pt x="5660669" y="2176602"/>
                    <a:pt x="5658129" y="2177808"/>
                    <a:pt x="5653595" y="2177008"/>
                  </a:cubicBezTo>
                  <a:cubicBezTo>
                    <a:pt x="5653913" y="2183168"/>
                    <a:pt x="5658104" y="2192375"/>
                    <a:pt x="5647969" y="2190991"/>
                  </a:cubicBezTo>
                  <a:cubicBezTo>
                    <a:pt x="5647067" y="2195233"/>
                    <a:pt x="5649747" y="2203030"/>
                    <a:pt x="5646572" y="2204948"/>
                  </a:cubicBezTo>
                  <a:cubicBezTo>
                    <a:pt x="5636056" y="2206104"/>
                    <a:pt x="5632488" y="2200313"/>
                    <a:pt x="5625465" y="2197976"/>
                  </a:cubicBezTo>
                  <a:cubicBezTo>
                    <a:pt x="5625172" y="2199068"/>
                    <a:pt x="5624296" y="2199601"/>
                    <a:pt x="5622658" y="2199373"/>
                  </a:cubicBezTo>
                  <a:cubicBezTo>
                    <a:pt x="5628690" y="2231085"/>
                    <a:pt x="5603963" y="2237701"/>
                    <a:pt x="5611431" y="2266416"/>
                  </a:cubicBezTo>
                  <a:cubicBezTo>
                    <a:pt x="5616536" y="2273922"/>
                    <a:pt x="5624525" y="2278557"/>
                    <a:pt x="5633897" y="2281783"/>
                  </a:cubicBezTo>
                  <a:cubicBezTo>
                    <a:pt x="5633377" y="2287333"/>
                    <a:pt x="5635193" y="2295182"/>
                    <a:pt x="5632513" y="2298560"/>
                  </a:cubicBezTo>
                  <a:cubicBezTo>
                    <a:pt x="5639130" y="2299550"/>
                    <a:pt x="5640870" y="2295702"/>
                    <a:pt x="5645162" y="2294369"/>
                  </a:cubicBezTo>
                  <a:cubicBezTo>
                    <a:pt x="5648883" y="2298585"/>
                    <a:pt x="5655678" y="2299741"/>
                    <a:pt x="5660618" y="2302751"/>
                  </a:cubicBezTo>
                  <a:cubicBezTo>
                    <a:pt x="5659297" y="2297201"/>
                    <a:pt x="5657811" y="2289403"/>
                    <a:pt x="5663438" y="2287384"/>
                  </a:cubicBezTo>
                  <a:cubicBezTo>
                    <a:pt x="5672670" y="2289124"/>
                    <a:pt x="5674956" y="2283917"/>
                    <a:pt x="5680316" y="2281783"/>
                  </a:cubicBezTo>
                  <a:cubicBezTo>
                    <a:pt x="5688393" y="2280246"/>
                    <a:pt x="5685840" y="2289327"/>
                    <a:pt x="5694349" y="2287384"/>
                  </a:cubicBezTo>
                  <a:cubicBezTo>
                    <a:pt x="5690057" y="2278595"/>
                    <a:pt x="5703722" y="2283891"/>
                    <a:pt x="5702782" y="2274798"/>
                  </a:cubicBezTo>
                  <a:cubicBezTo>
                    <a:pt x="5707049" y="2279713"/>
                    <a:pt x="5711558" y="2286025"/>
                    <a:pt x="5721070" y="2281783"/>
                  </a:cubicBezTo>
                  <a:cubicBezTo>
                    <a:pt x="5723470" y="2282634"/>
                    <a:pt x="5720943" y="2288425"/>
                    <a:pt x="5723864" y="2288781"/>
                  </a:cubicBezTo>
                  <a:cubicBezTo>
                    <a:pt x="5726366" y="2284272"/>
                    <a:pt x="5729820" y="2287625"/>
                    <a:pt x="5732297" y="2290178"/>
                  </a:cubicBezTo>
                  <a:cubicBezTo>
                    <a:pt x="5733338" y="2294470"/>
                    <a:pt x="5727458" y="2291880"/>
                    <a:pt x="5729503" y="2297163"/>
                  </a:cubicBezTo>
                  <a:cubicBezTo>
                    <a:pt x="5745378" y="2301189"/>
                    <a:pt x="5762904" y="2326170"/>
                    <a:pt x="5780100" y="2311133"/>
                  </a:cubicBezTo>
                  <a:cubicBezTo>
                    <a:pt x="5783275" y="2319477"/>
                    <a:pt x="5793765" y="2322029"/>
                    <a:pt x="5789917" y="2333498"/>
                  </a:cubicBezTo>
                  <a:cubicBezTo>
                    <a:pt x="5798604" y="2334196"/>
                    <a:pt x="5799328" y="2342769"/>
                    <a:pt x="5802566" y="2348852"/>
                  </a:cubicBezTo>
                  <a:lnTo>
                    <a:pt x="5811037" y="2348852"/>
                  </a:lnTo>
                  <a:cubicBezTo>
                    <a:pt x="5835192" y="2405392"/>
                    <a:pt x="5877610" y="2443810"/>
                    <a:pt x="5895365" y="2506700"/>
                  </a:cubicBezTo>
                  <a:cubicBezTo>
                    <a:pt x="5888799" y="2517876"/>
                    <a:pt x="5881674" y="2528493"/>
                    <a:pt x="5870067" y="2534653"/>
                  </a:cubicBezTo>
                  <a:cubicBezTo>
                    <a:pt x="5869203" y="2537980"/>
                    <a:pt x="5871832" y="2544787"/>
                    <a:pt x="5868657" y="2545816"/>
                  </a:cubicBezTo>
                  <a:lnTo>
                    <a:pt x="5858827" y="2545816"/>
                  </a:lnTo>
                  <a:cubicBezTo>
                    <a:pt x="5859132" y="2550312"/>
                    <a:pt x="5853798" y="2549220"/>
                    <a:pt x="5851779" y="2551404"/>
                  </a:cubicBezTo>
                  <a:cubicBezTo>
                    <a:pt x="5847092" y="2582151"/>
                    <a:pt x="5822543" y="2593149"/>
                    <a:pt x="5801182" y="2607284"/>
                  </a:cubicBezTo>
                  <a:cubicBezTo>
                    <a:pt x="5798756" y="2625356"/>
                    <a:pt x="5778830" y="2626055"/>
                    <a:pt x="5775883" y="2643619"/>
                  </a:cubicBezTo>
                  <a:cubicBezTo>
                    <a:pt x="5768835" y="2635783"/>
                    <a:pt x="5760110" y="2650515"/>
                    <a:pt x="5750585" y="2645003"/>
                  </a:cubicBezTo>
                  <a:lnTo>
                    <a:pt x="5750585" y="2654782"/>
                  </a:lnTo>
                  <a:cubicBezTo>
                    <a:pt x="5737009" y="2658973"/>
                    <a:pt x="5746140" y="2683725"/>
                    <a:pt x="5749163" y="2692514"/>
                  </a:cubicBezTo>
                  <a:cubicBezTo>
                    <a:pt x="5731205" y="2707525"/>
                    <a:pt x="5733884" y="2756890"/>
                    <a:pt x="5760427" y="2759570"/>
                  </a:cubicBezTo>
                  <a:cubicBezTo>
                    <a:pt x="5761024" y="2770136"/>
                    <a:pt x="5769330" y="2773057"/>
                    <a:pt x="5777293" y="2776321"/>
                  </a:cubicBezTo>
                  <a:cubicBezTo>
                    <a:pt x="5793193" y="2821990"/>
                    <a:pt x="5830404" y="2846463"/>
                    <a:pt x="5841961" y="2896463"/>
                  </a:cubicBezTo>
                  <a:cubicBezTo>
                    <a:pt x="5852845" y="2925521"/>
                    <a:pt x="5873864" y="2958388"/>
                    <a:pt x="5867234" y="2995650"/>
                  </a:cubicBezTo>
                  <a:cubicBezTo>
                    <a:pt x="5882093" y="3007436"/>
                    <a:pt x="5874359" y="3055035"/>
                    <a:pt x="5900978" y="3045942"/>
                  </a:cubicBezTo>
                  <a:cubicBezTo>
                    <a:pt x="5902883" y="3052902"/>
                    <a:pt x="5906008" y="3058642"/>
                    <a:pt x="5908014" y="3065500"/>
                  </a:cubicBezTo>
                  <a:cubicBezTo>
                    <a:pt x="5910249" y="3058883"/>
                    <a:pt x="5912827" y="3052572"/>
                    <a:pt x="5917869" y="3048736"/>
                  </a:cubicBezTo>
                  <a:cubicBezTo>
                    <a:pt x="5930658" y="3073273"/>
                    <a:pt x="5941631" y="3099612"/>
                    <a:pt x="5951575" y="3126955"/>
                  </a:cubicBezTo>
                  <a:cubicBezTo>
                    <a:pt x="5951867" y="3139262"/>
                    <a:pt x="5954255" y="3149447"/>
                    <a:pt x="5962840" y="3153524"/>
                  </a:cubicBezTo>
                  <a:cubicBezTo>
                    <a:pt x="5958268" y="3116364"/>
                    <a:pt x="6004255" y="3129483"/>
                    <a:pt x="5997981" y="30906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 name="Free Form 6"/>
            <p:cNvSpPr/>
            <p:nvPr/>
          </p:nvSpPr>
          <p:spPr>
            <a:xfrm>
              <a:off x="1673143" y="1285576"/>
              <a:ext cx="5690870" cy="7204100"/>
            </a:xfrm>
            <a:custGeom>
              <a:avLst/>
              <a:gdLst/>
              <a:ahLst/>
              <a:cxnLst/>
              <a:rect l="0" t="0" r="0" b="0"/>
              <a:pathLst>
                <a:path w="5690870" h="7204100">
                  <a:moveTo>
                    <a:pt x="5679236" y="5184063"/>
                  </a:moveTo>
                  <a:cubicBezTo>
                    <a:pt x="5642622" y="5184343"/>
                    <a:pt x="5628982" y="5216372"/>
                    <a:pt x="5590679" y="5206428"/>
                  </a:cubicBezTo>
                  <a:cubicBezTo>
                    <a:pt x="5577446" y="5200040"/>
                    <a:pt x="5563577" y="5194274"/>
                    <a:pt x="5555538" y="5182679"/>
                  </a:cubicBezTo>
                  <a:cubicBezTo>
                    <a:pt x="5556529" y="5174691"/>
                    <a:pt x="5549392" y="5174869"/>
                    <a:pt x="5549912" y="5167337"/>
                  </a:cubicBezTo>
                  <a:cubicBezTo>
                    <a:pt x="5544794" y="5166372"/>
                    <a:pt x="5539689" y="5165394"/>
                    <a:pt x="5533034" y="5165928"/>
                  </a:cubicBezTo>
                  <a:cubicBezTo>
                    <a:pt x="5521833" y="5159108"/>
                    <a:pt x="5510961" y="5149672"/>
                    <a:pt x="5499328" y="5146382"/>
                  </a:cubicBezTo>
                  <a:cubicBezTo>
                    <a:pt x="5458675" y="5134838"/>
                    <a:pt x="5428665" y="5166639"/>
                    <a:pt x="5399519" y="5174297"/>
                  </a:cubicBezTo>
                  <a:cubicBezTo>
                    <a:pt x="5396788" y="5190197"/>
                    <a:pt x="5372087" y="5184521"/>
                    <a:pt x="5358739" y="5182679"/>
                  </a:cubicBezTo>
                  <a:cubicBezTo>
                    <a:pt x="5345671" y="5212715"/>
                    <a:pt x="5285117" y="5168239"/>
                    <a:pt x="5267375" y="5199430"/>
                  </a:cubicBezTo>
                  <a:cubicBezTo>
                    <a:pt x="5242306" y="5206174"/>
                    <a:pt x="5228958" y="5224614"/>
                    <a:pt x="5212537" y="5239969"/>
                  </a:cubicBezTo>
                  <a:cubicBezTo>
                    <a:pt x="5212511" y="5237670"/>
                    <a:pt x="5208638" y="5239181"/>
                    <a:pt x="5208346" y="5237175"/>
                  </a:cubicBezTo>
                  <a:cubicBezTo>
                    <a:pt x="5215661" y="5228590"/>
                    <a:pt x="5226646" y="5223700"/>
                    <a:pt x="5230837" y="5212016"/>
                  </a:cubicBezTo>
                  <a:cubicBezTo>
                    <a:pt x="5209514" y="5211876"/>
                    <a:pt x="5200434" y="5235790"/>
                    <a:pt x="5194287" y="5255323"/>
                  </a:cubicBezTo>
                  <a:cubicBezTo>
                    <a:pt x="5183200" y="5260619"/>
                    <a:pt x="5175478" y="5276672"/>
                    <a:pt x="5166182" y="5279085"/>
                  </a:cubicBezTo>
                  <a:cubicBezTo>
                    <a:pt x="5168061" y="5276329"/>
                    <a:pt x="5169001" y="5272582"/>
                    <a:pt x="5173192" y="5272112"/>
                  </a:cubicBezTo>
                  <a:cubicBezTo>
                    <a:pt x="5179568" y="5244909"/>
                    <a:pt x="5195227" y="5226926"/>
                    <a:pt x="5212537" y="5210644"/>
                  </a:cubicBezTo>
                  <a:lnTo>
                    <a:pt x="5212537" y="5202262"/>
                  </a:lnTo>
                  <a:cubicBezTo>
                    <a:pt x="5199545" y="5201399"/>
                    <a:pt x="5200434" y="5214416"/>
                    <a:pt x="5190070" y="5216220"/>
                  </a:cubicBezTo>
                  <a:cubicBezTo>
                    <a:pt x="5195544" y="5203278"/>
                    <a:pt x="5211889" y="5194503"/>
                    <a:pt x="5211152" y="5179898"/>
                  </a:cubicBezTo>
                  <a:cubicBezTo>
                    <a:pt x="5210060" y="5179580"/>
                    <a:pt x="5208371" y="5179847"/>
                    <a:pt x="5208346" y="5178513"/>
                  </a:cubicBezTo>
                  <a:cubicBezTo>
                    <a:pt x="5203291" y="5177650"/>
                    <a:pt x="5204206" y="5182755"/>
                    <a:pt x="5199913" y="5182679"/>
                  </a:cubicBezTo>
                  <a:cubicBezTo>
                    <a:pt x="5200154" y="5178729"/>
                    <a:pt x="5195150" y="5179949"/>
                    <a:pt x="5197081" y="5174297"/>
                  </a:cubicBezTo>
                  <a:cubicBezTo>
                    <a:pt x="5201602" y="5174513"/>
                    <a:pt x="5210276" y="5171719"/>
                    <a:pt x="5205514" y="5167337"/>
                  </a:cubicBezTo>
                  <a:cubicBezTo>
                    <a:pt x="5202123" y="5169065"/>
                    <a:pt x="5200637" y="5172722"/>
                    <a:pt x="5194287" y="5171541"/>
                  </a:cubicBezTo>
                  <a:cubicBezTo>
                    <a:pt x="5195379" y="5167477"/>
                    <a:pt x="5197335" y="5164328"/>
                    <a:pt x="5199913" y="5161737"/>
                  </a:cubicBezTo>
                  <a:cubicBezTo>
                    <a:pt x="5192623" y="5161940"/>
                    <a:pt x="5193639" y="5170385"/>
                    <a:pt x="5187264" y="5171541"/>
                  </a:cubicBezTo>
                  <a:cubicBezTo>
                    <a:pt x="5185029" y="5170919"/>
                    <a:pt x="5186070" y="5167134"/>
                    <a:pt x="5181625" y="5168709"/>
                  </a:cubicBezTo>
                  <a:cubicBezTo>
                    <a:pt x="5172303" y="5172036"/>
                    <a:pt x="5173192" y="5185486"/>
                    <a:pt x="5163350" y="5188292"/>
                  </a:cubicBezTo>
                  <a:cubicBezTo>
                    <a:pt x="5161965" y="5177129"/>
                    <a:pt x="5169700" y="5175034"/>
                    <a:pt x="5171782" y="5167337"/>
                  </a:cubicBezTo>
                  <a:cubicBezTo>
                    <a:pt x="5166499" y="5169065"/>
                    <a:pt x="5164543" y="5174094"/>
                    <a:pt x="5160543" y="5177104"/>
                  </a:cubicBezTo>
                  <a:cubicBezTo>
                    <a:pt x="5160543" y="5172570"/>
                    <a:pt x="5163477" y="5169585"/>
                    <a:pt x="5157724" y="5168709"/>
                  </a:cubicBezTo>
                  <a:cubicBezTo>
                    <a:pt x="5155565" y="5164886"/>
                    <a:pt x="5155412" y="5174665"/>
                    <a:pt x="5149291" y="5171541"/>
                  </a:cubicBezTo>
                  <a:cubicBezTo>
                    <a:pt x="5148986" y="5168887"/>
                    <a:pt x="5150904" y="5168442"/>
                    <a:pt x="5150726" y="5165928"/>
                  </a:cubicBezTo>
                  <a:cubicBezTo>
                    <a:pt x="5142788" y="5167452"/>
                    <a:pt x="5139829" y="5169623"/>
                    <a:pt x="5132438" y="5165928"/>
                  </a:cubicBezTo>
                  <a:cubicBezTo>
                    <a:pt x="5130330" y="5167566"/>
                    <a:pt x="5128450" y="5169433"/>
                    <a:pt x="5126812" y="5171541"/>
                  </a:cubicBezTo>
                  <a:cubicBezTo>
                    <a:pt x="5126761" y="5166423"/>
                    <a:pt x="5119497" y="5168544"/>
                    <a:pt x="5121186" y="5161737"/>
                  </a:cubicBezTo>
                  <a:cubicBezTo>
                    <a:pt x="5115229" y="5160899"/>
                    <a:pt x="5118481" y="5169281"/>
                    <a:pt x="5111330" y="5167337"/>
                  </a:cubicBezTo>
                  <a:cubicBezTo>
                    <a:pt x="5111140" y="5165674"/>
                    <a:pt x="5111584" y="5163350"/>
                    <a:pt x="5109946" y="5163134"/>
                  </a:cubicBezTo>
                  <a:cubicBezTo>
                    <a:pt x="5111191" y="5167642"/>
                    <a:pt x="5105361" y="5165115"/>
                    <a:pt x="5104320" y="5167337"/>
                  </a:cubicBezTo>
                  <a:cubicBezTo>
                    <a:pt x="5104383" y="5165242"/>
                    <a:pt x="5109794" y="5159362"/>
                    <a:pt x="5104320" y="5160327"/>
                  </a:cubicBezTo>
                  <a:cubicBezTo>
                    <a:pt x="5097716" y="5159806"/>
                    <a:pt x="5102110" y="5170246"/>
                    <a:pt x="5093055" y="5167337"/>
                  </a:cubicBezTo>
                  <a:cubicBezTo>
                    <a:pt x="5093157" y="5162308"/>
                    <a:pt x="5099481" y="5163451"/>
                    <a:pt x="5098707" y="5157546"/>
                  </a:cubicBezTo>
                  <a:cubicBezTo>
                    <a:pt x="5093182" y="5157203"/>
                    <a:pt x="5093081" y="5162219"/>
                    <a:pt x="5087442" y="5161737"/>
                  </a:cubicBezTo>
                  <a:cubicBezTo>
                    <a:pt x="5087327" y="5159540"/>
                    <a:pt x="5087645" y="5156885"/>
                    <a:pt x="5084648" y="5157546"/>
                  </a:cubicBezTo>
                  <a:cubicBezTo>
                    <a:pt x="5079784" y="5166842"/>
                    <a:pt x="5068989" y="5159883"/>
                    <a:pt x="5062143" y="5161737"/>
                  </a:cubicBezTo>
                  <a:cubicBezTo>
                    <a:pt x="5062245" y="5159286"/>
                    <a:pt x="5061851" y="5157406"/>
                    <a:pt x="5060734" y="5156136"/>
                  </a:cubicBezTo>
                  <a:cubicBezTo>
                    <a:pt x="5054981" y="5156009"/>
                    <a:pt x="5049227" y="5155869"/>
                    <a:pt x="5045278" y="5157546"/>
                  </a:cubicBezTo>
                  <a:cubicBezTo>
                    <a:pt x="5041811" y="5161737"/>
                    <a:pt x="5047411" y="5167693"/>
                    <a:pt x="5042471" y="5168709"/>
                  </a:cubicBezTo>
                  <a:cubicBezTo>
                    <a:pt x="5036502" y="5167033"/>
                    <a:pt x="5030000" y="5166893"/>
                    <a:pt x="5027002" y="5171541"/>
                  </a:cubicBezTo>
                  <a:cubicBezTo>
                    <a:pt x="5025783" y="5166118"/>
                    <a:pt x="5033149" y="5169230"/>
                    <a:pt x="5031219" y="5163134"/>
                  </a:cubicBezTo>
                  <a:cubicBezTo>
                    <a:pt x="5024843" y="5160530"/>
                    <a:pt x="5028780" y="5168138"/>
                    <a:pt x="5025605" y="5168709"/>
                  </a:cubicBezTo>
                  <a:cubicBezTo>
                    <a:pt x="5015039" y="5170322"/>
                    <a:pt x="5010899" y="5178348"/>
                    <a:pt x="5003114" y="5182679"/>
                  </a:cubicBezTo>
                  <a:cubicBezTo>
                    <a:pt x="4992027" y="5183797"/>
                    <a:pt x="4981651" y="5193563"/>
                    <a:pt x="4977815" y="5202262"/>
                  </a:cubicBezTo>
                  <a:cubicBezTo>
                    <a:pt x="4975974" y="5206377"/>
                    <a:pt x="4977714" y="5213337"/>
                    <a:pt x="4974983" y="5217617"/>
                  </a:cubicBezTo>
                  <a:cubicBezTo>
                    <a:pt x="4969446" y="5226380"/>
                    <a:pt x="4959007" y="5226558"/>
                    <a:pt x="4953901" y="5234393"/>
                  </a:cubicBezTo>
                  <a:cubicBezTo>
                    <a:pt x="4953431" y="5238242"/>
                    <a:pt x="4957940" y="5244198"/>
                    <a:pt x="4953901" y="5246954"/>
                  </a:cubicBezTo>
                  <a:cubicBezTo>
                    <a:pt x="4948199" y="5247055"/>
                    <a:pt x="4947246" y="5242394"/>
                    <a:pt x="4939855" y="5244172"/>
                  </a:cubicBezTo>
                  <a:cubicBezTo>
                    <a:pt x="4931651" y="5249049"/>
                    <a:pt x="4928476" y="5258943"/>
                    <a:pt x="4918773" y="5262321"/>
                  </a:cubicBezTo>
                  <a:cubicBezTo>
                    <a:pt x="4919395" y="5259654"/>
                    <a:pt x="4921808" y="5258816"/>
                    <a:pt x="4921580" y="5255323"/>
                  </a:cubicBezTo>
                  <a:cubicBezTo>
                    <a:pt x="4913439" y="5255628"/>
                    <a:pt x="4912448" y="5263007"/>
                    <a:pt x="4913147" y="5272112"/>
                  </a:cubicBezTo>
                  <a:cubicBezTo>
                    <a:pt x="4882413" y="5277866"/>
                    <a:pt x="4879733" y="5311546"/>
                    <a:pt x="4859743" y="5327967"/>
                  </a:cubicBezTo>
                  <a:cubicBezTo>
                    <a:pt x="4867922" y="5306301"/>
                    <a:pt x="4881575" y="5290070"/>
                    <a:pt x="4893475" y="5272112"/>
                  </a:cubicBezTo>
                  <a:cubicBezTo>
                    <a:pt x="4874552" y="5275160"/>
                    <a:pt x="4866309" y="5288851"/>
                    <a:pt x="4849888" y="5294464"/>
                  </a:cubicBezTo>
                  <a:cubicBezTo>
                    <a:pt x="4836121" y="5283098"/>
                    <a:pt x="4821593" y="5303507"/>
                    <a:pt x="4807724" y="5305640"/>
                  </a:cubicBezTo>
                  <a:cubicBezTo>
                    <a:pt x="4805641" y="5305374"/>
                    <a:pt x="4806442" y="5302250"/>
                    <a:pt x="4806315" y="5300014"/>
                  </a:cubicBezTo>
                  <a:cubicBezTo>
                    <a:pt x="4801920" y="5300243"/>
                    <a:pt x="4792573" y="5304320"/>
                    <a:pt x="4790859" y="5298630"/>
                  </a:cubicBezTo>
                  <a:cubicBezTo>
                    <a:pt x="4791036" y="5293677"/>
                    <a:pt x="4792243" y="5289765"/>
                    <a:pt x="4796485" y="5288851"/>
                  </a:cubicBezTo>
                  <a:cubicBezTo>
                    <a:pt x="4795888" y="5292229"/>
                    <a:pt x="4799037" y="5291874"/>
                    <a:pt x="4797882" y="5295849"/>
                  </a:cubicBezTo>
                  <a:cubicBezTo>
                    <a:pt x="4803876" y="5295950"/>
                    <a:pt x="4807724" y="5298160"/>
                    <a:pt x="4814747" y="5297233"/>
                  </a:cubicBezTo>
                  <a:cubicBezTo>
                    <a:pt x="4823333" y="5285701"/>
                    <a:pt x="4840744" y="5287975"/>
                    <a:pt x="4855527" y="5284673"/>
                  </a:cubicBezTo>
                  <a:cubicBezTo>
                    <a:pt x="4856886" y="5284368"/>
                    <a:pt x="4857216" y="5281396"/>
                    <a:pt x="4859743" y="5280494"/>
                  </a:cubicBezTo>
                  <a:cubicBezTo>
                    <a:pt x="4862842" y="5279326"/>
                    <a:pt x="4866982" y="5281168"/>
                    <a:pt x="4868176" y="5280494"/>
                  </a:cubicBezTo>
                  <a:cubicBezTo>
                    <a:pt x="4874945" y="5276672"/>
                    <a:pt x="4877777" y="5266829"/>
                    <a:pt x="4883658" y="5263718"/>
                  </a:cubicBezTo>
                  <a:cubicBezTo>
                    <a:pt x="4885334" y="5265305"/>
                    <a:pt x="4886185" y="5267718"/>
                    <a:pt x="4890643" y="5266499"/>
                  </a:cubicBezTo>
                  <a:cubicBezTo>
                    <a:pt x="4902847" y="5260416"/>
                    <a:pt x="4922126" y="5254282"/>
                    <a:pt x="4931422" y="5244172"/>
                  </a:cubicBezTo>
                  <a:cubicBezTo>
                    <a:pt x="4935994" y="5239181"/>
                    <a:pt x="4937899" y="5230799"/>
                    <a:pt x="4942662" y="5224614"/>
                  </a:cubicBezTo>
                  <a:cubicBezTo>
                    <a:pt x="4950828" y="5213972"/>
                    <a:pt x="4964785" y="5206606"/>
                    <a:pt x="4966576" y="5191074"/>
                  </a:cubicBezTo>
                  <a:cubicBezTo>
                    <a:pt x="4975212" y="5181041"/>
                    <a:pt x="4984064" y="5171198"/>
                    <a:pt x="4987632" y="5156136"/>
                  </a:cubicBezTo>
                  <a:cubicBezTo>
                    <a:pt x="4968290" y="5153647"/>
                    <a:pt x="4952758" y="5159260"/>
                    <a:pt x="4932845" y="5161737"/>
                  </a:cubicBezTo>
                  <a:cubicBezTo>
                    <a:pt x="4914950" y="5187378"/>
                    <a:pt x="4865573" y="5169877"/>
                    <a:pt x="4841455" y="5185486"/>
                  </a:cubicBezTo>
                  <a:cubicBezTo>
                    <a:pt x="4831537" y="5191912"/>
                    <a:pt x="4826508" y="5204371"/>
                    <a:pt x="4820373" y="5214810"/>
                  </a:cubicBezTo>
                  <a:cubicBezTo>
                    <a:pt x="4818341" y="5220093"/>
                    <a:pt x="4824247" y="5217515"/>
                    <a:pt x="4823180" y="5221795"/>
                  </a:cubicBezTo>
                  <a:cubicBezTo>
                    <a:pt x="4819980" y="5222798"/>
                    <a:pt x="4816005" y="5223052"/>
                    <a:pt x="4813350" y="5224614"/>
                  </a:cubicBezTo>
                  <a:cubicBezTo>
                    <a:pt x="4813287" y="5236667"/>
                    <a:pt x="4806861" y="5242369"/>
                    <a:pt x="4802098" y="5249748"/>
                  </a:cubicBezTo>
                  <a:cubicBezTo>
                    <a:pt x="4799914" y="5248211"/>
                    <a:pt x="4799164" y="5245201"/>
                    <a:pt x="4795075" y="5245531"/>
                  </a:cubicBezTo>
                  <a:cubicBezTo>
                    <a:pt x="4779772" y="5261089"/>
                    <a:pt x="4763998" y="5276151"/>
                    <a:pt x="4741646" y="5284673"/>
                  </a:cubicBezTo>
                  <a:cubicBezTo>
                    <a:pt x="4730242" y="5294287"/>
                    <a:pt x="4713884" y="5306428"/>
                    <a:pt x="4700892" y="5309831"/>
                  </a:cubicBezTo>
                  <a:cubicBezTo>
                    <a:pt x="4701362" y="5304701"/>
                    <a:pt x="4710887" y="5308574"/>
                    <a:pt x="4710722" y="5302846"/>
                  </a:cubicBezTo>
                  <a:cubicBezTo>
                    <a:pt x="4699647" y="5297893"/>
                    <a:pt x="4693323" y="5309755"/>
                    <a:pt x="4686846" y="5314022"/>
                  </a:cubicBezTo>
                  <a:cubicBezTo>
                    <a:pt x="4671644" y="5310124"/>
                    <a:pt x="4664633" y="5321706"/>
                    <a:pt x="4654511" y="5318213"/>
                  </a:cubicBezTo>
                  <a:cubicBezTo>
                    <a:pt x="4664875" y="5314048"/>
                    <a:pt x="4674946" y="5302199"/>
                    <a:pt x="4685436" y="5302846"/>
                  </a:cubicBezTo>
                  <a:cubicBezTo>
                    <a:pt x="4683671" y="5306682"/>
                    <a:pt x="4676584" y="5305221"/>
                    <a:pt x="4677003" y="5311228"/>
                  </a:cubicBezTo>
                  <a:cubicBezTo>
                    <a:pt x="4690275" y="5306720"/>
                    <a:pt x="4696828" y="5295531"/>
                    <a:pt x="4713541" y="5294464"/>
                  </a:cubicBezTo>
                  <a:cubicBezTo>
                    <a:pt x="4712550" y="5295480"/>
                    <a:pt x="4710049" y="5301272"/>
                    <a:pt x="4714951" y="5300014"/>
                  </a:cubicBezTo>
                  <a:cubicBezTo>
                    <a:pt x="4729721" y="5290489"/>
                    <a:pt x="4743564" y="5280075"/>
                    <a:pt x="4757127" y="5269306"/>
                  </a:cubicBezTo>
                  <a:cubicBezTo>
                    <a:pt x="4757267" y="5271046"/>
                    <a:pt x="4757521" y="5272608"/>
                    <a:pt x="4759921" y="5272112"/>
                  </a:cubicBezTo>
                  <a:cubicBezTo>
                    <a:pt x="4771491" y="5262626"/>
                    <a:pt x="4784115" y="5254205"/>
                    <a:pt x="4795075" y="5244172"/>
                  </a:cubicBezTo>
                  <a:cubicBezTo>
                    <a:pt x="4792967" y="5243918"/>
                    <a:pt x="4789893" y="5244668"/>
                    <a:pt x="4789449" y="5242750"/>
                  </a:cubicBezTo>
                  <a:cubicBezTo>
                    <a:pt x="4790655" y="5239308"/>
                    <a:pt x="4794681" y="5238623"/>
                    <a:pt x="4796485" y="5235778"/>
                  </a:cubicBezTo>
                  <a:cubicBezTo>
                    <a:pt x="4798123" y="5236019"/>
                    <a:pt x="4797996" y="5237988"/>
                    <a:pt x="4797882" y="5239969"/>
                  </a:cubicBezTo>
                  <a:cubicBezTo>
                    <a:pt x="4802987" y="5239918"/>
                    <a:pt x="4802390" y="5234203"/>
                    <a:pt x="4806315" y="5232984"/>
                  </a:cubicBezTo>
                  <a:cubicBezTo>
                    <a:pt x="4803140" y="5231053"/>
                    <a:pt x="4801031" y="5236591"/>
                    <a:pt x="4800701" y="5232984"/>
                  </a:cubicBezTo>
                  <a:cubicBezTo>
                    <a:pt x="4802936" y="5229606"/>
                    <a:pt x="4806911" y="5227967"/>
                    <a:pt x="4809134" y="5224614"/>
                  </a:cubicBezTo>
                  <a:cubicBezTo>
                    <a:pt x="4810874" y="5220068"/>
                    <a:pt x="4804575" y="5223535"/>
                    <a:pt x="4806315" y="5219014"/>
                  </a:cubicBezTo>
                  <a:cubicBezTo>
                    <a:pt x="4811522" y="5216779"/>
                    <a:pt x="4820272" y="5212041"/>
                    <a:pt x="4817567" y="5206428"/>
                  </a:cubicBezTo>
                  <a:cubicBezTo>
                    <a:pt x="4813185" y="5210492"/>
                    <a:pt x="4802962" y="5216080"/>
                    <a:pt x="4797882" y="5214810"/>
                  </a:cubicBezTo>
                  <a:cubicBezTo>
                    <a:pt x="4801527" y="5211927"/>
                    <a:pt x="4804676" y="5208536"/>
                    <a:pt x="4807724" y="5205031"/>
                  </a:cubicBezTo>
                  <a:cubicBezTo>
                    <a:pt x="4797234" y="5206225"/>
                    <a:pt x="4793221" y="5213896"/>
                    <a:pt x="4790859" y="5223167"/>
                  </a:cubicBezTo>
                  <a:cubicBezTo>
                    <a:pt x="4796370" y="5223560"/>
                    <a:pt x="4799787" y="5221846"/>
                    <a:pt x="4802098" y="5219014"/>
                  </a:cubicBezTo>
                  <a:cubicBezTo>
                    <a:pt x="4796040" y="5233479"/>
                    <a:pt x="4782769" y="5240794"/>
                    <a:pt x="4776800" y="5255323"/>
                  </a:cubicBezTo>
                  <a:cubicBezTo>
                    <a:pt x="4771605" y="5243652"/>
                    <a:pt x="4792268" y="5239677"/>
                    <a:pt x="4783836" y="5224614"/>
                  </a:cubicBezTo>
                  <a:cubicBezTo>
                    <a:pt x="4746650" y="5230977"/>
                    <a:pt x="4743640" y="5278729"/>
                    <a:pt x="4713541" y="5287492"/>
                  </a:cubicBezTo>
                  <a:cubicBezTo>
                    <a:pt x="4720666" y="5282907"/>
                    <a:pt x="4723383" y="5273967"/>
                    <a:pt x="4733213" y="5272112"/>
                  </a:cubicBezTo>
                  <a:cubicBezTo>
                    <a:pt x="4742611" y="5242775"/>
                    <a:pt x="4766449" y="5227840"/>
                    <a:pt x="4785233" y="5207850"/>
                  </a:cubicBezTo>
                  <a:cubicBezTo>
                    <a:pt x="4783048" y="5214023"/>
                    <a:pt x="4776470" y="5215877"/>
                    <a:pt x="4775377" y="5223167"/>
                  </a:cubicBezTo>
                  <a:cubicBezTo>
                    <a:pt x="4786096" y="5217566"/>
                    <a:pt x="4793665" y="5208778"/>
                    <a:pt x="4800701" y="5199430"/>
                  </a:cubicBezTo>
                  <a:lnTo>
                    <a:pt x="4797882" y="5199430"/>
                  </a:lnTo>
                  <a:cubicBezTo>
                    <a:pt x="4797577" y="5198364"/>
                    <a:pt x="4797856" y="5196700"/>
                    <a:pt x="4796485" y="5196649"/>
                  </a:cubicBezTo>
                  <a:cubicBezTo>
                    <a:pt x="4794161" y="5199075"/>
                    <a:pt x="4788852" y="5205730"/>
                    <a:pt x="4786642" y="5203647"/>
                  </a:cubicBezTo>
                  <a:cubicBezTo>
                    <a:pt x="4804003" y="5188318"/>
                    <a:pt x="4821364" y="5172964"/>
                    <a:pt x="4841455" y="5160327"/>
                  </a:cubicBezTo>
                  <a:cubicBezTo>
                    <a:pt x="4862068" y="5131485"/>
                    <a:pt x="4885512" y="5105387"/>
                    <a:pt x="4914557" y="5084914"/>
                  </a:cubicBezTo>
                  <a:cubicBezTo>
                    <a:pt x="4916716" y="5079047"/>
                    <a:pt x="4907267" y="5084686"/>
                    <a:pt x="4907521" y="5080711"/>
                  </a:cubicBezTo>
                  <a:cubicBezTo>
                    <a:pt x="4916144" y="5071706"/>
                    <a:pt x="4930381" y="5063578"/>
                    <a:pt x="4925796" y="5045798"/>
                  </a:cubicBezTo>
                  <a:cubicBezTo>
                    <a:pt x="4916093" y="5038839"/>
                    <a:pt x="4899101" y="5047500"/>
                    <a:pt x="4887849" y="5042992"/>
                  </a:cubicBezTo>
                  <a:cubicBezTo>
                    <a:pt x="4886706" y="5036693"/>
                    <a:pt x="4886883" y="5029060"/>
                    <a:pt x="4880825" y="5027637"/>
                  </a:cubicBezTo>
                  <a:cubicBezTo>
                    <a:pt x="4892560" y="5013909"/>
                    <a:pt x="4881968" y="4991963"/>
                    <a:pt x="4882210" y="4973142"/>
                  </a:cubicBezTo>
                  <a:cubicBezTo>
                    <a:pt x="4894046" y="4959858"/>
                    <a:pt x="4878920" y="4930952"/>
                    <a:pt x="4890643" y="4914468"/>
                  </a:cubicBezTo>
                  <a:cubicBezTo>
                    <a:pt x="4887048" y="4912969"/>
                    <a:pt x="4883975" y="4918710"/>
                    <a:pt x="4882210" y="4914468"/>
                  </a:cubicBezTo>
                  <a:cubicBezTo>
                    <a:pt x="4892852" y="4904943"/>
                    <a:pt x="4881613" y="4886820"/>
                    <a:pt x="4872367" y="4883734"/>
                  </a:cubicBezTo>
                  <a:cubicBezTo>
                    <a:pt x="4864747" y="4893868"/>
                    <a:pt x="4857432" y="4911699"/>
                    <a:pt x="4847069" y="4914468"/>
                  </a:cubicBezTo>
                  <a:cubicBezTo>
                    <a:pt x="4853635" y="4904105"/>
                    <a:pt x="4862118" y="4888598"/>
                    <a:pt x="4856937" y="4871186"/>
                  </a:cubicBezTo>
                  <a:cubicBezTo>
                    <a:pt x="4855819" y="4870856"/>
                    <a:pt x="4854155" y="4871135"/>
                    <a:pt x="4854105" y="4869751"/>
                  </a:cubicBezTo>
                  <a:cubicBezTo>
                    <a:pt x="4847234" y="4869002"/>
                    <a:pt x="4848682" y="4876469"/>
                    <a:pt x="4842878" y="4876761"/>
                  </a:cubicBezTo>
                  <a:cubicBezTo>
                    <a:pt x="4844605" y="4864989"/>
                    <a:pt x="4830597" y="4863846"/>
                    <a:pt x="4824590" y="4864176"/>
                  </a:cubicBezTo>
                  <a:cubicBezTo>
                    <a:pt x="4824272" y="4861521"/>
                    <a:pt x="4826177" y="4861090"/>
                    <a:pt x="4826012" y="4858588"/>
                  </a:cubicBezTo>
                  <a:cubicBezTo>
                    <a:pt x="4806035" y="4856518"/>
                    <a:pt x="4804752" y="4835944"/>
                    <a:pt x="4790859" y="4827866"/>
                  </a:cubicBezTo>
                  <a:cubicBezTo>
                    <a:pt x="4761890" y="4837595"/>
                    <a:pt x="4724755" y="4810887"/>
                    <a:pt x="4713541" y="4841824"/>
                  </a:cubicBezTo>
                  <a:cubicBezTo>
                    <a:pt x="4715357" y="4835969"/>
                    <a:pt x="4720336" y="4829708"/>
                    <a:pt x="4716373" y="4822278"/>
                  </a:cubicBezTo>
                  <a:cubicBezTo>
                    <a:pt x="4694796" y="4821072"/>
                    <a:pt x="4658182" y="4816475"/>
                    <a:pt x="4644656" y="4827866"/>
                  </a:cubicBezTo>
                  <a:cubicBezTo>
                    <a:pt x="4642510" y="4834204"/>
                    <a:pt x="4653864" y="4827130"/>
                    <a:pt x="4651692" y="4833454"/>
                  </a:cubicBezTo>
                  <a:cubicBezTo>
                    <a:pt x="4645152" y="4831588"/>
                    <a:pt x="4646993" y="4838065"/>
                    <a:pt x="4640440" y="4836248"/>
                  </a:cubicBezTo>
                  <a:cubicBezTo>
                    <a:pt x="4620628" y="4827079"/>
                    <a:pt x="4584763" y="4834953"/>
                    <a:pt x="4581410" y="4855781"/>
                  </a:cubicBezTo>
                  <a:cubicBezTo>
                    <a:pt x="4576724" y="4854397"/>
                    <a:pt x="4573003" y="4852060"/>
                    <a:pt x="4568761" y="4850206"/>
                  </a:cubicBezTo>
                  <a:lnTo>
                    <a:pt x="4532223" y="4850206"/>
                  </a:lnTo>
                  <a:cubicBezTo>
                    <a:pt x="4526330" y="4855476"/>
                    <a:pt x="4513364" y="4852289"/>
                    <a:pt x="4505502" y="4855781"/>
                  </a:cubicBezTo>
                  <a:cubicBezTo>
                    <a:pt x="4500245" y="4858118"/>
                    <a:pt x="4500118" y="4865776"/>
                    <a:pt x="4492853" y="4864176"/>
                  </a:cubicBezTo>
                  <a:cubicBezTo>
                    <a:pt x="4491024" y="4855756"/>
                    <a:pt x="4492485" y="4844059"/>
                    <a:pt x="4488637" y="4837620"/>
                  </a:cubicBezTo>
                  <a:cubicBezTo>
                    <a:pt x="4481004" y="4836566"/>
                    <a:pt x="4477258" y="4839360"/>
                    <a:pt x="4470361" y="4839030"/>
                  </a:cubicBezTo>
                  <a:cubicBezTo>
                    <a:pt x="4465434" y="4815979"/>
                    <a:pt x="4441926" y="4811420"/>
                    <a:pt x="4415536" y="4809705"/>
                  </a:cubicBezTo>
                  <a:cubicBezTo>
                    <a:pt x="4400435" y="4815624"/>
                    <a:pt x="4402074" y="4845659"/>
                    <a:pt x="4386021" y="4846027"/>
                  </a:cubicBezTo>
                  <a:cubicBezTo>
                    <a:pt x="4395685" y="4838700"/>
                    <a:pt x="4392460" y="4827473"/>
                    <a:pt x="4398670" y="4816678"/>
                  </a:cubicBezTo>
                  <a:cubicBezTo>
                    <a:pt x="4401248" y="4812195"/>
                    <a:pt x="4409465" y="4807673"/>
                    <a:pt x="4412729" y="4802720"/>
                  </a:cubicBezTo>
                  <a:cubicBezTo>
                    <a:pt x="4419231" y="4792814"/>
                    <a:pt x="4420768" y="4780432"/>
                    <a:pt x="4418368" y="4765001"/>
                  </a:cubicBezTo>
                  <a:cubicBezTo>
                    <a:pt x="4400461" y="4756721"/>
                    <a:pt x="4391177" y="4739855"/>
                    <a:pt x="4378998" y="4725885"/>
                  </a:cubicBezTo>
                  <a:cubicBezTo>
                    <a:pt x="4366882" y="4721656"/>
                    <a:pt x="4352886" y="4718164"/>
                    <a:pt x="4336821" y="4721682"/>
                  </a:cubicBezTo>
                  <a:cubicBezTo>
                    <a:pt x="4335614" y="4696066"/>
                    <a:pt x="4300842" y="4700117"/>
                    <a:pt x="4289031" y="4713287"/>
                  </a:cubicBezTo>
                  <a:cubicBezTo>
                    <a:pt x="4269740" y="4703356"/>
                    <a:pt x="4255528" y="4726584"/>
                    <a:pt x="4241241" y="4725885"/>
                  </a:cubicBezTo>
                  <a:cubicBezTo>
                    <a:pt x="4243070" y="4720717"/>
                    <a:pt x="4251756" y="4722368"/>
                    <a:pt x="4251083" y="4714709"/>
                  </a:cubicBezTo>
                  <a:cubicBezTo>
                    <a:pt x="4243870" y="4715713"/>
                    <a:pt x="4236605" y="4716754"/>
                    <a:pt x="4239844" y="4724476"/>
                  </a:cubicBezTo>
                  <a:cubicBezTo>
                    <a:pt x="4232973" y="4723879"/>
                    <a:pt x="4227563" y="4735906"/>
                    <a:pt x="4222965" y="4728679"/>
                  </a:cubicBezTo>
                  <a:cubicBezTo>
                    <a:pt x="4222203" y="4722774"/>
                    <a:pt x="4233951" y="4729365"/>
                    <a:pt x="4232808" y="4723079"/>
                  </a:cubicBezTo>
                  <a:cubicBezTo>
                    <a:pt x="4233367" y="4719726"/>
                    <a:pt x="4226407" y="4723853"/>
                    <a:pt x="4228592" y="4718900"/>
                  </a:cubicBezTo>
                  <a:cubicBezTo>
                    <a:pt x="4239920" y="4718532"/>
                    <a:pt x="4239996" y="4706924"/>
                    <a:pt x="4255300" y="4710506"/>
                  </a:cubicBezTo>
                  <a:cubicBezTo>
                    <a:pt x="4255998" y="4703279"/>
                    <a:pt x="4263390" y="4702708"/>
                    <a:pt x="4266539" y="4697933"/>
                  </a:cubicBezTo>
                  <a:cubicBezTo>
                    <a:pt x="4260380" y="4695024"/>
                    <a:pt x="4254779" y="4699863"/>
                    <a:pt x="4249674" y="4702136"/>
                  </a:cubicBezTo>
                  <a:cubicBezTo>
                    <a:pt x="4253395" y="4692777"/>
                    <a:pt x="4261942" y="4688255"/>
                    <a:pt x="4267949" y="4681181"/>
                  </a:cubicBezTo>
                  <a:cubicBezTo>
                    <a:pt x="4263250" y="4682578"/>
                    <a:pt x="4263339" y="4679251"/>
                    <a:pt x="4263732" y="4675568"/>
                  </a:cubicBezTo>
                  <a:cubicBezTo>
                    <a:pt x="4268939" y="4665395"/>
                    <a:pt x="4284192" y="4665205"/>
                    <a:pt x="4286237" y="4651832"/>
                  </a:cubicBezTo>
                  <a:cubicBezTo>
                    <a:pt x="4281932" y="4640757"/>
                    <a:pt x="4264647" y="4642561"/>
                    <a:pt x="4251083" y="4640681"/>
                  </a:cubicBezTo>
                  <a:cubicBezTo>
                    <a:pt x="4248086" y="4633849"/>
                    <a:pt x="4241457" y="4630635"/>
                    <a:pt x="4235615" y="4626673"/>
                  </a:cubicBezTo>
                  <a:cubicBezTo>
                    <a:pt x="4232554" y="4634814"/>
                    <a:pt x="4217860" y="4631372"/>
                    <a:pt x="4215930" y="4640681"/>
                  </a:cubicBezTo>
                  <a:cubicBezTo>
                    <a:pt x="4216704" y="4625454"/>
                    <a:pt x="4205020" y="4622647"/>
                    <a:pt x="4189234" y="4623879"/>
                  </a:cubicBezTo>
                  <a:cubicBezTo>
                    <a:pt x="4187698" y="4629607"/>
                    <a:pt x="4197858" y="4623676"/>
                    <a:pt x="4194848" y="4630877"/>
                  </a:cubicBezTo>
                  <a:cubicBezTo>
                    <a:pt x="4189983" y="4631994"/>
                    <a:pt x="4189437" y="4628807"/>
                    <a:pt x="4185018" y="4629454"/>
                  </a:cubicBezTo>
                  <a:cubicBezTo>
                    <a:pt x="4185450" y="4637379"/>
                    <a:pt x="4181360" y="4640757"/>
                    <a:pt x="4176585" y="4643462"/>
                  </a:cubicBezTo>
                  <a:cubicBezTo>
                    <a:pt x="4173943" y="4631639"/>
                    <a:pt x="4174350" y="4616805"/>
                    <a:pt x="4166730" y="4609934"/>
                  </a:cubicBezTo>
                  <a:cubicBezTo>
                    <a:pt x="4167390" y="4614303"/>
                    <a:pt x="4163199" y="4613859"/>
                    <a:pt x="4161116" y="4615522"/>
                  </a:cubicBezTo>
                  <a:cubicBezTo>
                    <a:pt x="4162107" y="4610328"/>
                    <a:pt x="4158716" y="4609515"/>
                    <a:pt x="4159719" y="4604346"/>
                  </a:cubicBezTo>
                  <a:cubicBezTo>
                    <a:pt x="4153662" y="4598885"/>
                    <a:pt x="4145559" y="4605540"/>
                    <a:pt x="4140034" y="4602949"/>
                  </a:cubicBezTo>
                  <a:cubicBezTo>
                    <a:pt x="4142422" y="4599254"/>
                    <a:pt x="4146702" y="4597488"/>
                    <a:pt x="4151287" y="4595964"/>
                  </a:cubicBezTo>
                  <a:cubicBezTo>
                    <a:pt x="4150055" y="4590554"/>
                    <a:pt x="4153623" y="4589919"/>
                    <a:pt x="4155490" y="4587570"/>
                  </a:cubicBezTo>
                  <a:cubicBezTo>
                    <a:pt x="4185018" y="4587278"/>
                    <a:pt x="4213745" y="4578654"/>
                    <a:pt x="4232808" y="4563833"/>
                  </a:cubicBezTo>
                  <a:cubicBezTo>
                    <a:pt x="4187901" y="4575060"/>
                    <a:pt x="4134167" y="4577524"/>
                    <a:pt x="4090835" y="4590351"/>
                  </a:cubicBezTo>
                  <a:cubicBezTo>
                    <a:pt x="4075722" y="4581093"/>
                    <a:pt x="4059834" y="4598212"/>
                    <a:pt x="4041635" y="4598733"/>
                  </a:cubicBezTo>
                  <a:cubicBezTo>
                    <a:pt x="4049102" y="4605782"/>
                    <a:pt x="4071302" y="4598136"/>
                    <a:pt x="4080992" y="4602949"/>
                  </a:cubicBezTo>
                  <a:cubicBezTo>
                    <a:pt x="4079621" y="4604372"/>
                    <a:pt x="4078224" y="4605756"/>
                    <a:pt x="4076776" y="4607128"/>
                  </a:cubicBezTo>
                  <a:cubicBezTo>
                    <a:pt x="4042206" y="4600244"/>
                    <a:pt x="4036682" y="4622228"/>
                    <a:pt x="4013530" y="4626673"/>
                  </a:cubicBezTo>
                  <a:cubicBezTo>
                    <a:pt x="3998912" y="4634992"/>
                    <a:pt x="3986771" y="4645736"/>
                    <a:pt x="3967149" y="4649050"/>
                  </a:cubicBezTo>
                  <a:cubicBezTo>
                    <a:pt x="3962907" y="4648136"/>
                    <a:pt x="3961320" y="4644567"/>
                    <a:pt x="3957294" y="4643462"/>
                  </a:cubicBezTo>
                  <a:cubicBezTo>
                    <a:pt x="3940581" y="4641659"/>
                    <a:pt x="3929113" y="4643843"/>
                    <a:pt x="3917937" y="4640681"/>
                  </a:cubicBezTo>
                  <a:cubicBezTo>
                    <a:pt x="3903357" y="4636503"/>
                    <a:pt x="3899522" y="4620209"/>
                    <a:pt x="3887025" y="4615522"/>
                  </a:cubicBezTo>
                  <a:cubicBezTo>
                    <a:pt x="3876903" y="4611751"/>
                    <a:pt x="3870312" y="4616450"/>
                    <a:pt x="3853281" y="4615522"/>
                  </a:cubicBezTo>
                  <a:cubicBezTo>
                    <a:pt x="3817632" y="4622927"/>
                    <a:pt x="3788752" y="4637087"/>
                    <a:pt x="3746461" y="4637874"/>
                  </a:cubicBezTo>
                  <a:cubicBezTo>
                    <a:pt x="3740302" y="4644809"/>
                    <a:pt x="3729062" y="4636643"/>
                    <a:pt x="3723957" y="4633671"/>
                  </a:cubicBezTo>
                  <a:cubicBezTo>
                    <a:pt x="3720541" y="4627067"/>
                    <a:pt x="3724490" y="4620552"/>
                    <a:pt x="3723957" y="4612728"/>
                  </a:cubicBezTo>
                  <a:cubicBezTo>
                    <a:pt x="3736708" y="4598022"/>
                    <a:pt x="3721925" y="4578604"/>
                    <a:pt x="3709898" y="4574984"/>
                  </a:cubicBezTo>
                  <a:cubicBezTo>
                    <a:pt x="3685158" y="4565154"/>
                    <a:pt x="3654653" y="4574463"/>
                    <a:pt x="3631183" y="4566627"/>
                  </a:cubicBezTo>
                  <a:cubicBezTo>
                    <a:pt x="3631628" y="4561979"/>
                    <a:pt x="3631387" y="4558017"/>
                    <a:pt x="3628364" y="4556848"/>
                  </a:cubicBezTo>
                  <a:cubicBezTo>
                    <a:pt x="3633939" y="4549800"/>
                    <a:pt x="3634905" y="4527105"/>
                    <a:pt x="3628364" y="4520526"/>
                  </a:cubicBezTo>
                  <a:cubicBezTo>
                    <a:pt x="3598303" y="4513491"/>
                    <a:pt x="3597655" y="4546409"/>
                    <a:pt x="3589020" y="4565230"/>
                  </a:cubicBezTo>
                  <a:cubicBezTo>
                    <a:pt x="3590734" y="4565396"/>
                    <a:pt x="3592347" y="4565650"/>
                    <a:pt x="3591826" y="4567999"/>
                  </a:cubicBezTo>
                  <a:cubicBezTo>
                    <a:pt x="3601466" y="4561459"/>
                    <a:pt x="3629050" y="4553343"/>
                    <a:pt x="3626967" y="4569421"/>
                  </a:cubicBezTo>
                  <a:cubicBezTo>
                    <a:pt x="3625354" y="4581715"/>
                    <a:pt x="3606482" y="4573854"/>
                    <a:pt x="3598849" y="4569421"/>
                  </a:cubicBezTo>
                  <a:cubicBezTo>
                    <a:pt x="3598075" y="4571453"/>
                    <a:pt x="3600488" y="4576635"/>
                    <a:pt x="3597452" y="4576406"/>
                  </a:cubicBezTo>
                  <a:cubicBezTo>
                    <a:pt x="3581095" y="4581563"/>
                    <a:pt x="3568039" y="4589995"/>
                    <a:pt x="3552456" y="4595964"/>
                  </a:cubicBezTo>
                  <a:cubicBezTo>
                    <a:pt x="3512273" y="4598860"/>
                    <a:pt x="3490874" y="4620399"/>
                    <a:pt x="3459695" y="4632261"/>
                  </a:cubicBezTo>
                  <a:cubicBezTo>
                    <a:pt x="3463366" y="4639271"/>
                    <a:pt x="3454057" y="4650117"/>
                    <a:pt x="3454057" y="4654626"/>
                  </a:cubicBezTo>
                  <a:cubicBezTo>
                    <a:pt x="3454107" y="4667631"/>
                    <a:pt x="3469932" y="4680750"/>
                    <a:pt x="3473754" y="4695151"/>
                  </a:cubicBezTo>
                  <a:cubicBezTo>
                    <a:pt x="3476790" y="4706607"/>
                    <a:pt x="3472065" y="4716310"/>
                    <a:pt x="3469538" y="4721682"/>
                  </a:cubicBezTo>
                  <a:cubicBezTo>
                    <a:pt x="3458629" y="4744821"/>
                    <a:pt x="3440798" y="4761534"/>
                    <a:pt x="3409086" y="4760810"/>
                  </a:cubicBezTo>
                  <a:cubicBezTo>
                    <a:pt x="3408070" y="4757166"/>
                    <a:pt x="3404031" y="4756531"/>
                    <a:pt x="3403473" y="4752403"/>
                  </a:cubicBezTo>
                  <a:cubicBezTo>
                    <a:pt x="3405593" y="4747996"/>
                    <a:pt x="3408375" y="4744250"/>
                    <a:pt x="3407676" y="4737036"/>
                  </a:cubicBezTo>
                  <a:cubicBezTo>
                    <a:pt x="3392995" y="4737214"/>
                    <a:pt x="3398367" y="4717427"/>
                    <a:pt x="3392220" y="4709109"/>
                  </a:cubicBezTo>
                  <a:cubicBezTo>
                    <a:pt x="3402495" y="4683925"/>
                    <a:pt x="3429723" y="4675619"/>
                    <a:pt x="3447033" y="4657420"/>
                  </a:cubicBezTo>
                  <a:cubicBezTo>
                    <a:pt x="3448265" y="4653495"/>
                    <a:pt x="3447884" y="4648034"/>
                    <a:pt x="3452672" y="4647666"/>
                  </a:cubicBezTo>
                  <a:cubicBezTo>
                    <a:pt x="3452241" y="4634839"/>
                    <a:pt x="3448253" y="4619371"/>
                    <a:pt x="3456889" y="4612728"/>
                  </a:cubicBezTo>
                  <a:cubicBezTo>
                    <a:pt x="3446068" y="4608550"/>
                    <a:pt x="3442157" y="4597552"/>
                    <a:pt x="3442817" y="4581982"/>
                  </a:cubicBezTo>
                  <a:cubicBezTo>
                    <a:pt x="3450361" y="4560138"/>
                    <a:pt x="3493058" y="4573257"/>
                    <a:pt x="3503269" y="4554042"/>
                  </a:cubicBezTo>
                  <a:cubicBezTo>
                    <a:pt x="3497745" y="4555134"/>
                    <a:pt x="3491661" y="4562970"/>
                    <a:pt x="3484994" y="4558245"/>
                  </a:cubicBezTo>
                  <a:cubicBezTo>
                    <a:pt x="3503180" y="4551172"/>
                    <a:pt x="3526243" y="4548924"/>
                    <a:pt x="3529965" y="4527511"/>
                  </a:cubicBezTo>
                  <a:cubicBezTo>
                    <a:pt x="3522649" y="4507585"/>
                    <a:pt x="3487254" y="4510392"/>
                    <a:pt x="3470935" y="4520526"/>
                  </a:cubicBezTo>
                  <a:cubicBezTo>
                    <a:pt x="3470795" y="4524108"/>
                    <a:pt x="3470148" y="4527181"/>
                    <a:pt x="3468128" y="4528883"/>
                  </a:cubicBezTo>
                  <a:cubicBezTo>
                    <a:pt x="3463023" y="4529429"/>
                    <a:pt x="3454552" y="4522749"/>
                    <a:pt x="3447033" y="4528883"/>
                  </a:cubicBezTo>
                  <a:cubicBezTo>
                    <a:pt x="3446017" y="4533176"/>
                    <a:pt x="3448481" y="4533988"/>
                    <a:pt x="3448456" y="4537265"/>
                  </a:cubicBezTo>
                  <a:cubicBezTo>
                    <a:pt x="3441560" y="4550067"/>
                    <a:pt x="3427488" y="4552899"/>
                    <a:pt x="3414725" y="4558245"/>
                  </a:cubicBezTo>
                  <a:cubicBezTo>
                    <a:pt x="3388029" y="4569396"/>
                    <a:pt x="3360547" y="4583493"/>
                    <a:pt x="3337407" y="4597361"/>
                  </a:cubicBezTo>
                  <a:cubicBezTo>
                    <a:pt x="3332759" y="4597412"/>
                    <a:pt x="3330409" y="4599711"/>
                    <a:pt x="3324758" y="4598733"/>
                  </a:cubicBezTo>
                  <a:cubicBezTo>
                    <a:pt x="3306127" y="4609515"/>
                    <a:pt x="3281172" y="4596549"/>
                    <a:pt x="3262896" y="4602949"/>
                  </a:cubicBezTo>
                  <a:cubicBezTo>
                    <a:pt x="3242945" y="4609909"/>
                    <a:pt x="3239109" y="4638802"/>
                    <a:pt x="3217900" y="4643462"/>
                  </a:cubicBezTo>
                  <a:cubicBezTo>
                    <a:pt x="3216871" y="4641240"/>
                    <a:pt x="3211042" y="4643767"/>
                    <a:pt x="3212287" y="4639271"/>
                  </a:cubicBezTo>
                  <a:cubicBezTo>
                    <a:pt x="3214624" y="4632248"/>
                    <a:pt x="3224656" y="4632947"/>
                    <a:pt x="3227768" y="4626673"/>
                  </a:cubicBezTo>
                  <a:cubicBezTo>
                    <a:pt x="3219335" y="4621555"/>
                    <a:pt x="3208045" y="4619282"/>
                    <a:pt x="3198241" y="4615522"/>
                  </a:cubicBezTo>
                  <a:cubicBezTo>
                    <a:pt x="3170859" y="4626483"/>
                    <a:pt x="3155302" y="4649228"/>
                    <a:pt x="3126549" y="4658829"/>
                  </a:cubicBezTo>
                  <a:cubicBezTo>
                    <a:pt x="3126143" y="4672393"/>
                    <a:pt x="3120351" y="4680610"/>
                    <a:pt x="3108274" y="4682578"/>
                  </a:cubicBezTo>
                  <a:cubicBezTo>
                    <a:pt x="3106432" y="4688611"/>
                    <a:pt x="3114967" y="4684306"/>
                    <a:pt x="3113900" y="4689563"/>
                  </a:cubicBezTo>
                  <a:cubicBezTo>
                    <a:pt x="3102686" y="4701413"/>
                    <a:pt x="3088716" y="4712500"/>
                    <a:pt x="3092805" y="4735677"/>
                  </a:cubicBezTo>
                  <a:cubicBezTo>
                    <a:pt x="3084525" y="4742764"/>
                    <a:pt x="3068993" y="4742688"/>
                    <a:pt x="3054857" y="4744034"/>
                  </a:cubicBezTo>
                  <a:cubicBezTo>
                    <a:pt x="3041878" y="4751247"/>
                    <a:pt x="3032899" y="4764735"/>
                    <a:pt x="3022536" y="4771999"/>
                  </a:cubicBezTo>
                  <a:cubicBezTo>
                    <a:pt x="3006331" y="4783315"/>
                    <a:pt x="2979127" y="4788319"/>
                    <a:pt x="2963494" y="4799926"/>
                  </a:cubicBezTo>
                  <a:cubicBezTo>
                    <a:pt x="2963176" y="4801019"/>
                    <a:pt x="2963443" y="4802670"/>
                    <a:pt x="2962084" y="4802720"/>
                  </a:cubicBezTo>
                  <a:lnTo>
                    <a:pt x="2962084" y="4822278"/>
                  </a:lnTo>
                  <a:cubicBezTo>
                    <a:pt x="2956255" y="4828578"/>
                    <a:pt x="2958998" y="4843411"/>
                    <a:pt x="2950845" y="4847412"/>
                  </a:cubicBezTo>
                  <a:cubicBezTo>
                    <a:pt x="2947949" y="4846561"/>
                    <a:pt x="2941078" y="4849672"/>
                    <a:pt x="2942412" y="4844630"/>
                  </a:cubicBezTo>
                  <a:cubicBezTo>
                    <a:pt x="2944888" y="4841519"/>
                    <a:pt x="2950273" y="4841265"/>
                    <a:pt x="2950845" y="4836248"/>
                  </a:cubicBezTo>
                  <a:cubicBezTo>
                    <a:pt x="2940773" y="4822977"/>
                    <a:pt x="2933217" y="4807153"/>
                    <a:pt x="2924136" y="4792929"/>
                  </a:cubicBezTo>
                  <a:cubicBezTo>
                    <a:pt x="2904350" y="4790706"/>
                    <a:pt x="2896489" y="4776622"/>
                    <a:pt x="2890392" y="4760810"/>
                  </a:cubicBezTo>
                  <a:cubicBezTo>
                    <a:pt x="2879674" y="4750041"/>
                    <a:pt x="2864751" y="4743437"/>
                    <a:pt x="2849638" y="4737036"/>
                  </a:cubicBezTo>
                  <a:lnTo>
                    <a:pt x="2849638" y="4731473"/>
                  </a:lnTo>
                  <a:cubicBezTo>
                    <a:pt x="2828823" y="4733988"/>
                    <a:pt x="2819654" y="4724933"/>
                    <a:pt x="2799029" y="4727295"/>
                  </a:cubicBezTo>
                  <a:cubicBezTo>
                    <a:pt x="2785160" y="4744224"/>
                    <a:pt x="2763748" y="4753686"/>
                    <a:pt x="2734360" y="4755222"/>
                  </a:cubicBezTo>
                  <a:cubicBezTo>
                    <a:pt x="2715387" y="4765255"/>
                    <a:pt x="2696400" y="4777079"/>
                    <a:pt x="2668295" y="4771999"/>
                  </a:cubicBezTo>
                  <a:cubicBezTo>
                    <a:pt x="2650832" y="4768786"/>
                    <a:pt x="2637193" y="4750244"/>
                    <a:pt x="2620492" y="4749622"/>
                  </a:cubicBezTo>
                  <a:cubicBezTo>
                    <a:pt x="2619705" y="4757432"/>
                    <a:pt x="2633154" y="4751031"/>
                    <a:pt x="2630347" y="4760810"/>
                  </a:cubicBezTo>
                  <a:cubicBezTo>
                    <a:pt x="2600909" y="4760239"/>
                    <a:pt x="2582506" y="4748745"/>
                    <a:pt x="2574124" y="4727295"/>
                  </a:cubicBezTo>
                  <a:cubicBezTo>
                    <a:pt x="2560815" y="4723726"/>
                    <a:pt x="2553474" y="4714265"/>
                    <a:pt x="2537574" y="4713287"/>
                  </a:cubicBezTo>
                  <a:cubicBezTo>
                    <a:pt x="2505773" y="4683429"/>
                    <a:pt x="2457551" y="4669878"/>
                    <a:pt x="2439174" y="4626673"/>
                  </a:cubicBezTo>
                  <a:cubicBezTo>
                    <a:pt x="2428430" y="4628032"/>
                    <a:pt x="2428189" y="4619002"/>
                    <a:pt x="2419502" y="4618304"/>
                  </a:cubicBezTo>
                  <a:cubicBezTo>
                    <a:pt x="2406675" y="4605959"/>
                    <a:pt x="2413114" y="4587074"/>
                    <a:pt x="2416683" y="4569421"/>
                  </a:cubicBezTo>
                  <a:cubicBezTo>
                    <a:pt x="2402890" y="4568850"/>
                    <a:pt x="2403284" y="4560290"/>
                    <a:pt x="2402636" y="4552619"/>
                  </a:cubicBezTo>
                  <a:cubicBezTo>
                    <a:pt x="2406929" y="4551603"/>
                    <a:pt x="2406764" y="4555058"/>
                    <a:pt x="2411069" y="4554042"/>
                  </a:cubicBezTo>
                  <a:cubicBezTo>
                    <a:pt x="2406662" y="4541672"/>
                    <a:pt x="2402382" y="4529137"/>
                    <a:pt x="2394204" y="4520526"/>
                  </a:cubicBezTo>
                  <a:cubicBezTo>
                    <a:pt x="2397683" y="4520742"/>
                    <a:pt x="2398547" y="4518329"/>
                    <a:pt x="2401227" y="4517732"/>
                  </a:cubicBezTo>
                  <a:cubicBezTo>
                    <a:pt x="2400909" y="4515091"/>
                    <a:pt x="2397607" y="4508461"/>
                    <a:pt x="2401227" y="4506531"/>
                  </a:cubicBezTo>
                  <a:cubicBezTo>
                    <a:pt x="2414371" y="4506048"/>
                    <a:pt x="2398420" y="4534471"/>
                    <a:pt x="2413876" y="4531690"/>
                  </a:cubicBezTo>
                  <a:cubicBezTo>
                    <a:pt x="2413139" y="4492459"/>
                    <a:pt x="2372398" y="4450384"/>
                    <a:pt x="2405443" y="4419930"/>
                  </a:cubicBezTo>
                  <a:cubicBezTo>
                    <a:pt x="2406053" y="4395558"/>
                    <a:pt x="2387206" y="4390555"/>
                    <a:pt x="2380145" y="4373829"/>
                  </a:cubicBezTo>
                  <a:cubicBezTo>
                    <a:pt x="2387574" y="4372343"/>
                    <a:pt x="2395740" y="4371644"/>
                    <a:pt x="2397010" y="4364062"/>
                  </a:cubicBezTo>
                  <a:cubicBezTo>
                    <a:pt x="2383294" y="4358119"/>
                    <a:pt x="2373820" y="4347997"/>
                    <a:pt x="2361857" y="4340313"/>
                  </a:cubicBezTo>
                  <a:cubicBezTo>
                    <a:pt x="2345512" y="4346613"/>
                    <a:pt x="2335263" y="4332782"/>
                    <a:pt x="2323922" y="4334725"/>
                  </a:cubicBezTo>
                  <a:cubicBezTo>
                    <a:pt x="2327186" y="4335195"/>
                    <a:pt x="2330500" y="4335614"/>
                    <a:pt x="2329535" y="4340313"/>
                  </a:cubicBezTo>
                  <a:cubicBezTo>
                    <a:pt x="2318892" y="4337850"/>
                    <a:pt x="2313165" y="4330484"/>
                    <a:pt x="2307043" y="4323537"/>
                  </a:cubicBezTo>
                  <a:cubicBezTo>
                    <a:pt x="2320861" y="4320070"/>
                    <a:pt x="2328697" y="4329938"/>
                    <a:pt x="2335161" y="4329137"/>
                  </a:cubicBezTo>
                  <a:cubicBezTo>
                    <a:pt x="2315095" y="4316476"/>
                    <a:pt x="2302510" y="4296384"/>
                    <a:pt x="2266289" y="4299788"/>
                  </a:cubicBezTo>
                  <a:cubicBezTo>
                    <a:pt x="2253424" y="4292104"/>
                    <a:pt x="2240064" y="4284878"/>
                    <a:pt x="2218486" y="4285843"/>
                  </a:cubicBezTo>
                  <a:cubicBezTo>
                    <a:pt x="2195525" y="4294911"/>
                    <a:pt x="2172487" y="4273029"/>
                    <a:pt x="2152421" y="4274642"/>
                  </a:cubicBezTo>
                  <a:cubicBezTo>
                    <a:pt x="2154059" y="4274883"/>
                    <a:pt x="2153958" y="4276864"/>
                    <a:pt x="2153831" y="4278845"/>
                  </a:cubicBezTo>
                  <a:cubicBezTo>
                    <a:pt x="2130691" y="4287380"/>
                    <a:pt x="2107387" y="4283494"/>
                    <a:pt x="2083549" y="4280217"/>
                  </a:cubicBezTo>
                  <a:cubicBezTo>
                    <a:pt x="2069579" y="4278350"/>
                    <a:pt x="2055355" y="4280166"/>
                    <a:pt x="2042782" y="4277436"/>
                  </a:cubicBezTo>
                  <a:cubicBezTo>
                    <a:pt x="2026475" y="4273880"/>
                    <a:pt x="2015972" y="4261104"/>
                    <a:pt x="1996389" y="4263478"/>
                  </a:cubicBezTo>
                  <a:cubicBezTo>
                    <a:pt x="1992693" y="4267708"/>
                    <a:pt x="1986470" y="4269435"/>
                    <a:pt x="1982330" y="4273245"/>
                  </a:cubicBezTo>
                  <a:cubicBezTo>
                    <a:pt x="1966391" y="4272318"/>
                    <a:pt x="1958898" y="4255604"/>
                    <a:pt x="1945792" y="4256468"/>
                  </a:cubicBezTo>
                  <a:cubicBezTo>
                    <a:pt x="1949411" y="4258843"/>
                    <a:pt x="1944598" y="4264520"/>
                    <a:pt x="1942973" y="4266260"/>
                  </a:cubicBezTo>
                  <a:cubicBezTo>
                    <a:pt x="1936978" y="4256836"/>
                    <a:pt x="1921624" y="4256747"/>
                    <a:pt x="1916264" y="4246714"/>
                  </a:cubicBezTo>
                  <a:cubicBezTo>
                    <a:pt x="1920379" y="4232173"/>
                    <a:pt x="1934717" y="4227791"/>
                    <a:pt x="1947189" y="4221568"/>
                  </a:cubicBezTo>
                  <a:lnTo>
                    <a:pt x="1947189" y="4213161"/>
                  </a:lnTo>
                  <a:cubicBezTo>
                    <a:pt x="1954428" y="4209681"/>
                    <a:pt x="1955482" y="4199978"/>
                    <a:pt x="1955622" y="4189437"/>
                  </a:cubicBezTo>
                  <a:cubicBezTo>
                    <a:pt x="1942274" y="4167606"/>
                    <a:pt x="1945220" y="4134586"/>
                    <a:pt x="1945792" y="4101426"/>
                  </a:cubicBezTo>
                  <a:cubicBezTo>
                    <a:pt x="1944471" y="4099013"/>
                    <a:pt x="1940598" y="4099128"/>
                    <a:pt x="1941563" y="4094416"/>
                  </a:cubicBezTo>
                  <a:cubicBezTo>
                    <a:pt x="1936419" y="4092117"/>
                    <a:pt x="1926348" y="4094645"/>
                    <a:pt x="1924697" y="4088853"/>
                  </a:cubicBezTo>
                  <a:cubicBezTo>
                    <a:pt x="1931136" y="4079887"/>
                    <a:pt x="1934921" y="4068267"/>
                    <a:pt x="1944395" y="4062310"/>
                  </a:cubicBezTo>
                  <a:cubicBezTo>
                    <a:pt x="1952459" y="4075709"/>
                    <a:pt x="1953691" y="4103357"/>
                    <a:pt x="1969681" y="4104220"/>
                  </a:cubicBezTo>
                  <a:cubicBezTo>
                    <a:pt x="1965223" y="4081132"/>
                    <a:pt x="1982685" y="4067784"/>
                    <a:pt x="1979523" y="4041343"/>
                  </a:cubicBezTo>
                  <a:cubicBezTo>
                    <a:pt x="1980399" y="4038028"/>
                    <a:pt x="1985657" y="4039044"/>
                    <a:pt x="1983739" y="4032973"/>
                  </a:cubicBezTo>
                  <a:cubicBezTo>
                    <a:pt x="1977136" y="4031107"/>
                    <a:pt x="1974583" y="4040543"/>
                    <a:pt x="1969681" y="4035755"/>
                  </a:cubicBezTo>
                  <a:cubicBezTo>
                    <a:pt x="1970874" y="4027157"/>
                    <a:pt x="1982444" y="4028871"/>
                    <a:pt x="1980933" y="4017619"/>
                  </a:cubicBezTo>
                  <a:cubicBezTo>
                    <a:pt x="1978405" y="4014050"/>
                    <a:pt x="1967356" y="4018991"/>
                    <a:pt x="1966887" y="4013403"/>
                  </a:cubicBezTo>
                  <a:cubicBezTo>
                    <a:pt x="1971509" y="4003014"/>
                    <a:pt x="1986457" y="3992206"/>
                    <a:pt x="1975307" y="3978478"/>
                  </a:cubicBezTo>
                  <a:cubicBezTo>
                    <a:pt x="1976539" y="3954297"/>
                    <a:pt x="2024341" y="3946271"/>
                    <a:pt x="2017471" y="3915587"/>
                  </a:cubicBezTo>
                  <a:cubicBezTo>
                    <a:pt x="2012823" y="3894797"/>
                    <a:pt x="1999399" y="3878529"/>
                    <a:pt x="1966887" y="3882085"/>
                  </a:cubicBezTo>
                  <a:cubicBezTo>
                    <a:pt x="1964448" y="3883406"/>
                    <a:pt x="1964575" y="3887254"/>
                    <a:pt x="1959851" y="3886288"/>
                  </a:cubicBezTo>
                  <a:cubicBezTo>
                    <a:pt x="1933981" y="3875201"/>
                    <a:pt x="1904187" y="3868026"/>
                    <a:pt x="1868474" y="3866705"/>
                  </a:cubicBezTo>
                  <a:cubicBezTo>
                    <a:pt x="1835861" y="3878503"/>
                    <a:pt x="1774494" y="3861650"/>
                    <a:pt x="1743367" y="3877919"/>
                  </a:cubicBezTo>
                  <a:cubicBezTo>
                    <a:pt x="1745386" y="3884079"/>
                    <a:pt x="1738617" y="3881539"/>
                    <a:pt x="1739150" y="3886288"/>
                  </a:cubicBezTo>
                  <a:cubicBezTo>
                    <a:pt x="1741195" y="3904386"/>
                    <a:pt x="1734578" y="3932758"/>
                    <a:pt x="1741970" y="3954741"/>
                  </a:cubicBezTo>
                  <a:cubicBezTo>
                    <a:pt x="1725434" y="3959466"/>
                    <a:pt x="1729028" y="3973131"/>
                    <a:pt x="1725091" y="3986885"/>
                  </a:cubicBezTo>
                  <a:cubicBezTo>
                    <a:pt x="1718398" y="4010342"/>
                    <a:pt x="1690763" y="4001808"/>
                    <a:pt x="1675891" y="4017619"/>
                  </a:cubicBezTo>
                  <a:cubicBezTo>
                    <a:pt x="1683219" y="4018241"/>
                    <a:pt x="1687004" y="4022394"/>
                    <a:pt x="1692770" y="4024591"/>
                  </a:cubicBezTo>
                  <a:cubicBezTo>
                    <a:pt x="1693862" y="4048150"/>
                    <a:pt x="1648904" y="4047947"/>
                    <a:pt x="1642173" y="4025976"/>
                  </a:cubicBezTo>
                  <a:cubicBezTo>
                    <a:pt x="1644370" y="4025849"/>
                    <a:pt x="1647050" y="4026166"/>
                    <a:pt x="1646389" y="4023182"/>
                  </a:cubicBezTo>
                  <a:cubicBezTo>
                    <a:pt x="1633004" y="4015282"/>
                    <a:pt x="1592021" y="4006964"/>
                    <a:pt x="1584528" y="4025976"/>
                  </a:cubicBezTo>
                  <a:cubicBezTo>
                    <a:pt x="1566773" y="4017568"/>
                    <a:pt x="1539811" y="4018267"/>
                    <a:pt x="1514246" y="4017619"/>
                  </a:cubicBezTo>
                  <a:cubicBezTo>
                    <a:pt x="1511592" y="4017759"/>
                    <a:pt x="1513281" y="4022217"/>
                    <a:pt x="1510029" y="4021810"/>
                  </a:cubicBezTo>
                  <a:cubicBezTo>
                    <a:pt x="1488630" y="4023931"/>
                    <a:pt x="1472641" y="4022979"/>
                    <a:pt x="1452397" y="4020388"/>
                  </a:cubicBezTo>
                  <a:cubicBezTo>
                    <a:pt x="1435862" y="4005872"/>
                    <a:pt x="1420126" y="3984459"/>
                    <a:pt x="1398981" y="3972902"/>
                  </a:cubicBezTo>
                  <a:cubicBezTo>
                    <a:pt x="1383982" y="3964686"/>
                    <a:pt x="1363789" y="3965752"/>
                    <a:pt x="1348384" y="3954741"/>
                  </a:cubicBezTo>
                  <a:cubicBezTo>
                    <a:pt x="1345958" y="3956050"/>
                    <a:pt x="1346085" y="3959910"/>
                    <a:pt x="1341348" y="3958894"/>
                  </a:cubicBezTo>
                  <a:cubicBezTo>
                    <a:pt x="1336751" y="3956100"/>
                    <a:pt x="1338122" y="3949560"/>
                    <a:pt x="1337144" y="3946347"/>
                  </a:cubicBezTo>
                  <a:cubicBezTo>
                    <a:pt x="1324737" y="3931691"/>
                    <a:pt x="1314208" y="3915105"/>
                    <a:pt x="1300594" y="3901668"/>
                  </a:cubicBezTo>
                  <a:cubicBezTo>
                    <a:pt x="1280160" y="3856761"/>
                    <a:pt x="1249476" y="3822077"/>
                    <a:pt x="1221866" y="3784307"/>
                  </a:cubicBezTo>
                  <a:cubicBezTo>
                    <a:pt x="1215428" y="3768026"/>
                    <a:pt x="1202550" y="3755745"/>
                    <a:pt x="1210627" y="3732618"/>
                  </a:cubicBezTo>
                  <a:cubicBezTo>
                    <a:pt x="1203350" y="3723081"/>
                    <a:pt x="1195971" y="3713670"/>
                    <a:pt x="1188135" y="3704653"/>
                  </a:cubicBezTo>
                  <a:cubicBezTo>
                    <a:pt x="1188834" y="3720439"/>
                    <a:pt x="1215669" y="3728872"/>
                    <a:pt x="1203591" y="3743807"/>
                  </a:cubicBezTo>
                  <a:cubicBezTo>
                    <a:pt x="1197838" y="3729951"/>
                    <a:pt x="1173962" y="3715004"/>
                    <a:pt x="1185329" y="3697706"/>
                  </a:cubicBezTo>
                  <a:cubicBezTo>
                    <a:pt x="1154391" y="3667620"/>
                    <a:pt x="1187475" y="3607727"/>
                    <a:pt x="1169860" y="3567772"/>
                  </a:cubicBezTo>
                  <a:cubicBezTo>
                    <a:pt x="1169149" y="3561930"/>
                    <a:pt x="1173060" y="3560711"/>
                    <a:pt x="1174076" y="3556596"/>
                  </a:cubicBezTo>
                  <a:cubicBezTo>
                    <a:pt x="1172425" y="3556368"/>
                    <a:pt x="1170089" y="3556812"/>
                    <a:pt x="1169860" y="3555187"/>
                  </a:cubicBezTo>
                  <a:cubicBezTo>
                    <a:pt x="1169885" y="3539629"/>
                    <a:pt x="1172883" y="3523678"/>
                    <a:pt x="1162837" y="3513302"/>
                  </a:cubicBezTo>
                  <a:cubicBezTo>
                    <a:pt x="1166571" y="3513772"/>
                    <a:pt x="1167752" y="3516769"/>
                    <a:pt x="1171270" y="3517468"/>
                  </a:cubicBezTo>
                  <a:cubicBezTo>
                    <a:pt x="1177289" y="3496373"/>
                    <a:pt x="1167688" y="3476853"/>
                    <a:pt x="1171270" y="3457422"/>
                  </a:cubicBezTo>
                  <a:cubicBezTo>
                    <a:pt x="1176045" y="3457321"/>
                    <a:pt x="1178991" y="3459060"/>
                    <a:pt x="1181112" y="3461613"/>
                  </a:cubicBezTo>
                  <a:cubicBezTo>
                    <a:pt x="1182217" y="3455390"/>
                    <a:pt x="1186713" y="3458857"/>
                    <a:pt x="1182509" y="3453193"/>
                  </a:cubicBezTo>
                  <a:cubicBezTo>
                    <a:pt x="1207808" y="3462007"/>
                    <a:pt x="1171651" y="3483254"/>
                    <a:pt x="1181112" y="3502113"/>
                  </a:cubicBezTo>
                  <a:cubicBezTo>
                    <a:pt x="1188135" y="3470452"/>
                    <a:pt x="1207985" y="3451529"/>
                    <a:pt x="1213434" y="3418306"/>
                  </a:cubicBezTo>
                  <a:lnTo>
                    <a:pt x="1203591" y="3418306"/>
                  </a:lnTo>
                  <a:cubicBezTo>
                    <a:pt x="1192136" y="3399434"/>
                    <a:pt x="1193533" y="3367760"/>
                    <a:pt x="1186726" y="3344265"/>
                  </a:cubicBezTo>
                  <a:cubicBezTo>
                    <a:pt x="1194955" y="3342665"/>
                    <a:pt x="1195387" y="3333292"/>
                    <a:pt x="1196581" y="3324682"/>
                  </a:cubicBezTo>
                  <a:cubicBezTo>
                    <a:pt x="1188021" y="3325279"/>
                    <a:pt x="1181569" y="3323767"/>
                    <a:pt x="1176883" y="3320516"/>
                  </a:cubicBezTo>
                  <a:cubicBezTo>
                    <a:pt x="1177658" y="3318497"/>
                    <a:pt x="1175245" y="3313277"/>
                    <a:pt x="1178293" y="3313518"/>
                  </a:cubicBezTo>
                  <a:cubicBezTo>
                    <a:pt x="1183500" y="3322815"/>
                    <a:pt x="1200759" y="3313645"/>
                    <a:pt x="1203591" y="3323310"/>
                  </a:cubicBezTo>
                  <a:cubicBezTo>
                    <a:pt x="1206817" y="3311118"/>
                    <a:pt x="1216901" y="3305797"/>
                    <a:pt x="1221866" y="3295357"/>
                  </a:cubicBezTo>
                  <a:cubicBezTo>
                    <a:pt x="1214945" y="3294989"/>
                    <a:pt x="1215161" y="3301733"/>
                    <a:pt x="1209217" y="3302330"/>
                  </a:cubicBezTo>
                  <a:cubicBezTo>
                    <a:pt x="1208239" y="3294938"/>
                    <a:pt x="1201953" y="3292817"/>
                    <a:pt x="1202194" y="3284156"/>
                  </a:cubicBezTo>
                  <a:cubicBezTo>
                    <a:pt x="1212354" y="3283610"/>
                    <a:pt x="1218679" y="3285363"/>
                    <a:pt x="1226083" y="3284156"/>
                  </a:cubicBezTo>
                  <a:cubicBezTo>
                    <a:pt x="1226362" y="3279800"/>
                    <a:pt x="1230706" y="3279470"/>
                    <a:pt x="1230312" y="3274415"/>
                  </a:cubicBezTo>
                  <a:cubicBezTo>
                    <a:pt x="1226032" y="3273539"/>
                    <a:pt x="1218196" y="3276193"/>
                    <a:pt x="1216253" y="3273018"/>
                  </a:cubicBezTo>
                  <a:lnTo>
                    <a:pt x="1216253" y="3268840"/>
                  </a:lnTo>
                  <a:cubicBezTo>
                    <a:pt x="1224368" y="3269132"/>
                    <a:pt x="1234605" y="3267303"/>
                    <a:pt x="1238745" y="3271596"/>
                  </a:cubicBezTo>
                  <a:cubicBezTo>
                    <a:pt x="1244219" y="3268205"/>
                    <a:pt x="1243317" y="3258477"/>
                    <a:pt x="1248575" y="3254832"/>
                  </a:cubicBezTo>
                  <a:cubicBezTo>
                    <a:pt x="1250010" y="3260763"/>
                    <a:pt x="1266037" y="3265944"/>
                    <a:pt x="1271066" y="3259048"/>
                  </a:cubicBezTo>
                  <a:cubicBezTo>
                    <a:pt x="1268704" y="3256267"/>
                    <a:pt x="1263002" y="3256813"/>
                    <a:pt x="1261224" y="3253435"/>
                  </a:cubicBezTo>
                  <a:cubicBezTo>
                    <a:pt x="1259433" y="3249409"/>
                    <a:pt x="1260754" y="3244850"/>
                    <a:pt x="1265453" y="3243681"/>
                  </a:cubicBezTo>
                  <a:cubicBezTo>
                    <a:pt x="1268933" y="3244380"/>
                    <a:pt x="1270457" y="3247072"/>
                    <a:pt x="1272476" y="3249269"/>
                  </a:cubicBezTo>
                  <a:cubicBezTo>
                    <a:pt x="1272717" y="3247161"/>
                    <a:pt x="1271981" y="3244088"/>
                    <a:pt x="1273886" y="3243681"/>
                  </a:cubicBezTo>
                  <a:cubicBezTo>
                    <a:pt x="1284109" y="3245116"/>
                    <a:pt x="1289888" y="3251034"/>
                    <a:pt x="1297774" y="3254832"/>
                  </a:cubicBezTo>
                  <a:cubicBezTo>
                    <a:pt x="1296695" y="3258426"/>
                    <a:pt x="1288719" y="3255137"/>
                    <a:pt x="1289342" y="3260432"/>
                  </a:cubicBezTo>
                  <a:cubicBezTo>
                    <a:pt x="1297368" y="3264242"/>
                    <a:pt x="1300886" y="3255162"/>
                    <a:pt x="1311833" y="3257638"/>
                  </a:cubicBezTo>
                  <a:cubicBezTo>
                    <a:pt x="1313573" y="3253105"/>
                    <a:pt x="1307287" y="3256572"/>
                    <a:pt x="1309027" y="3252050"/>
                  </a:cubicBezTo>
                  <a:cubicBezTo>
                    <a:pt x="1328102" y="3247263"/>
                    <a:pt x="1356144" y="3251390"/>
                    <a:pt x="1363840" y="3235274"/>
                  </a:cubicBezTo>
                  <a:cubicBezTo>
                    <a:pt x="1374559" y="3234766"/>
                    <a:pt x="1383068" y="3232048"/>
                    <a:pt x="1389138" y="3226917"/>
                  </a:cubicBezTo>
                  <a:cubicBezTo>
                    <a:pt x="1383195" y="3218827"/>
                    <a:pt x="1373568" y="3207004"/>
                    <a:pt x="1375092" y="3196170"/>
                  </a:cubicBezTo>
                  <a:cubicBezTo>
                    <a:pt x="1379639" y="3192348"/>
                    <a:pt x="1379080" y="3202546"/>
                    <a:pt x="1386332" y="3200374"/>
                  </a:cubicBezTo>
                  <a:cubicBezTo>
                    <a:pt x="1390294" y="3200120"/>
                    <a:pt x="1388097" y="3193719"/>
                    <a:pt x="1393355" y="3194773"/>
                  </a:cubicBezTo>
                  <a:cubicBezTo>
                    <a:pt x="1400022" y="3197860"/>
                    <a:pt x="1393901" y="3206915"/>
                    <a:pt x="1393355" y="3211537"/>
                  </a:cubicBezTo>
                  <a:cubicBezTo>
                    <a:pt x="1394396" y="3214662"/>
                    <a:pt x="1405801" y="3207385"/>
                    <a:pt x="1406016" y="3214331"/>
                  </a:cubicBezTo>
                  <a:cubicBezTo>
                    <a:pt x="1403680" y="3218522"/>
                    <a:pt x="1393494" y="3214916"/>
                    <a:pt x="1393355" y="3221304"/>
                  </a:cubicBezTo>
                  <a:cubicBezTo>
                    <a:pt x="1401546" y="3218726"/>
                    <a:pt x="1422323" y="3216592"/>
                    <a:pt x="1434122" y="3212934"/>
                  </a:cubicBezTo>
                  <a:cubicBezTo>
                    <a:pt x="1442148" y="3218154"/>
                    <a:pt x="1445374" y="3212414"/>
                    <a:pt x="1456613" y="3215716"/>
                  </a:cubicBezTo>
                  <a:cubicBezTo>
                    <a:pt x="1458633" y="3209061"/>
                    <a:pt x="1450733" y="3212236"/>
                    <a:pt x="1452397" y="3205949"/>
                  </a:cubicBezTo>
                  <a:cubicBezTo>
                    <a:pt x="1456410" y="3202940"/>
                    <a:pt x="1456410" y="3195967"/>
                    <a:pt x="1462239" y="3194773"/>
                  </a:cubicBezTo>
                  <a:cubicBezTo>
                    <a:pt x="1467561" y="3202178"/>
                    <a:pt x="1457934" y="3204883"/>
                    <a:pt x="1456613" y="3210140"/>
                  </a:cubicBezTo>
                  <a:cubicBezTo>
                    <a:pt x="1469618" y="3219107"/>
                    <a:pt x="1482699" y="3213531"/>
                    <a:pt x="1495971" y="3215716"/>
                  </a:cubicBezTo>
                  <a:cubicBezTo>
                    <a:pt x="1512938" y="3218522"/>
                    <a:pt x="1527162" y="3237204"/>
                    <a:pt x="1545183" y="3243681"/>
                  </a:cubicBezTo>
                  <a:cubicBezTo>
                    <a:pt x="1553857" y="3246755"/>
                    <a:pt x="1561604" y="3243478"/>
                    <a:pt x="1570482" y="3249269"/>
                  </a:cubicBezTo>
                  <a:cubicBezTo>
                    <a:pt x="1572158" y="3241586"/>
                    <a:pt x="1575574" y="3252457"/>
                    <a:pt x="1581721" y="3249269"/>
                  </a:cubicBezTo>
                  <a:lnTo>
                    <a:pt x="1581721" y="3239477"/>
                  </a:lnTo>
                  <a:cubicBezTo>
                    <a:pt x="1589443" y="3240176"/>
                    <a:pt x="1589633" y="3233381"/>
                    <a:pt x="1598599" y="3235274"/>
                  </a:cubicBezTo>
                  <a:cubicBezTo>
                    <a:pt x="1597152" y="3245561"/>
                    <a:pt x="1608378" y="3243262"/>
                    <a:pt x="1614055" y="3246475"/>
                  </a:cubicBezTo>
                  <a:cubicBezTo>
                    <a:pt x="1615287" y="3261525"/>
                    <a:pt x="1630375" y="3262858"/>
                    <a:pt x="1640751" y="3268840"/>
                  </a:cubicBezTo>
                  <a:cubicBezTo>
                    <a:pt x="1642643" y="3276511"/>
                    <a:pt x="1641970" y="3280892"/>
                    <a:pt x="1637957" y="3285566"/>
                  </a:cubicBezTo>
                  <a:cubicBezTo>
                    <a:pt x="1639658" y="3285744"/>
                    <a:pt x="1641271" y="3285985"/>
                    <a:pt x="1640751" y="3288360"/>
                  </a:cubicBezTo>
                  <a:cubicBezTo>
                    <a:pt x="1645310" y="3289160"/>
                    <a:pt x="1647837" y="3287928"/>
                    <a:pt x="1649183" y="3285566"/>
                  </a:cubicBezTo>
                  <a:cubicBezTo>
                    <a:pt x="1655597" y="3296043"/>
                    <a:pt x="1670723" y="3303473"/>
                    <a:pt x="1685734" y="3300945"/>
                  </a:cubicBezTo>
                  <a:cubicBezTo>
                    <a:pt x="1687702" y="3299167"/>
                    <a:pt x="1686356" y="3294100"/>
                    <a:pt x="1689950" y="3293948"/>
                  </a:cubicBezTo>
                  <a:cubicBezTo>
                    <a:pt x="1707692" y="3290747"/>
                    <a:pt x="1708696" y="3304222"/>
                    <a:pt x="1716659" y="3310712"/>
                  </a:cubicBezTo>
                  <a:cubicBezTo>
                    <a:pt x="1724405" y="3308642"/>
                    <a:pt x="1727073" y="3301517"/>
                    <a:pt x="1726514" y="3291141"/>
                  </a:cubicBezTo>
                  <a:cubicBezTo>
                    <a:pt x="1720468" y="3289706"/>
                    <a:pt x="1721256" y="3281476"/>
                    <a:pt x="1716659" y="3278581"/>
                  </a:cubicBezTo>
                  <a:cubicBezTo>
                    <a:pt x="1731098" y="3281946"/>
                    <a:pt x="1742706" y="3288080"/>
                    <a:pt x="1747596" y="3300945"/>
                  </a:cubicBezTo>
                  <a:cubicBezTo>
                    <a:pt x="1762112" y="3304247"/>
                    <a:pt x="1771929" y="3312172"/>
                    <a:pt x="1778520" y="3323310"/>
                  </a:cubicBezTo>
                  <a:cubicBezTo>
                    <a:pt x="1777707" y="3327615"/>
                    <a:pt x="1772602" y="3327666"/>
                    <a:pt x="1772894" y="3333089"/>
                  </a:cubicBezTo>
                  <a:cubicBezTo>
                    <a:pt x="1778622" y="3328492"/>
                    <a:pt x="1784819" y="3326003"/>
                    <a:pt x="1792579" y="3330257"/>
                  </a:cubicBezTo>
                  <a:cubicBezTo>
                    <a:pt x="1795805" y="3327920"/>
                    <a:pt x="1800275" y="3326777"/>
                    <a:pt x="1799602" y="3320516"/>
                  </a:cubicBezTo>
                  <a:cubicBezTo>
                    <a:pt x="1789925" y="3301707"/>
                    <a:pt x="1760016" y="3303054"/>
                    <a:pt x="1754619" y="3279990"/>
                  </a:cubicBezTo>
                  <a:cubicBezTo>
                    <a:pt x="1764715" y="3279305"/>
                    <a:pt x="1766201" y="3270084"/>
                    <a:pt x="1778520" y="3271596"/>
                  </a:cubicBezTo>
                  <a:cubicBezTo>
                    <a:pt x="1776907" y="3267227"/>
                    <a:pt x="1780717" y="3268205"/>
                    <a:pt x="1781327" y="3266020"/>
                  </a:cubicBezTo>
                  <a:cubicBezTo>
                    <a:pt x="1775828" y="3262655"/>
                    <a:pt x="1775536" y="3254057"/>
                    <a:pt x="1765858" y="3254832"/>
                  </a:cubicBezTo>
                  <a:cubicBezTo>
                    <a:pt x="1760372" y="3255899"/>
                    <a:pt x="1759165" y="3261233"/>
                    <a:pt x="1753209" y="3261829"/>
                  </a:cubicBezTo>
                  <a:cubicBezTo>
                    <a:pt x="1751076" y="3258820"/>
                    <a:pt x="1747100" y="3257664"/>
                    <a:pt x="1747596" y="3252050"/>
                  </a:cubicBezTo>
                  <a:cubicBezTo>
                    <a:pt x="1748307" y="3247631"/>
                    <a:pt x="1756524" y="3250704"/>
                    <a:pt x="1756028" y="3245053"/>
                  </a:cubicBezTo>
                  <a:cubicBezTo>
                    <a:pt x="1737182" y="3242373"/>
                    <a:pt x="1711109" y="3246856"/>
                    <a:pt x="1705419" y="3231095"/>
                  </a:cubicBezTo>
                  <a:cubicBezTo>
                    <a:pt x="1710220" y="3225622"/>
                    <a:pt x="1715300" y="3220440"/>
                    <a:pt x="1723694" y="3218522"/>
                  </a:cubicBezTo>
                  <a:cubicBezTo>
                    <a:pt x="1742770" y="3229089"/>
                    <a:pt x="1764982" y="3254603"/>
                    <a:pt x="1789760" y="3235274"/>
                  </a:cubicBezTo>
                  <a:cubicBezTo>
                    <a:pt x="1800885" y="3238195"/>
                    <a:pt x="1819694" y="3230854"/>
                    <a:pt x="1830527" y="3243681"/>
                  </a:cubicBezTo>
                  <a:cubicBezTo>
                    <a:pt x="1846630" y="3243719"/>
                    <a:pt x="1857298" y="3246831"/>
                    <a:pt x="1871294" y="3243681"/>
                  </a:cubicBezTo>
                  <a:cubicBezTo>
                    <a:pt x="1872297" y="3238157"/>
                    <a:pt x="1873529" y="3232861"/>
                    <a:pt x="1875510" y="3228314"/>
                  </a:cubicBezTo>
                  <a:cubicBezTo>
                    <a:pt x="1884540" y="3226473"/>
                    <a:pt x="1893163" y="3252762"/>
                    <a:pt x="1885340" y="3259048"/>
                  </a:cubicBezTo>
                  <a:cubicBezTo>
                    <a:pt x="1893379" y="3264369"/>
                    <a:pt x="1909203" y="3261550"/>
                    <a:pt x="1916264" y="3257638"/>
                  </a:cubicBezTo>
                  <a:cubicBezTo>
                    <a:pt x="1916671" y="3254209"/>
                    <a:pt x="1920532" y="3247097"/>
                    <a:pt x="1924697" y="3252050"/>
                  </a:cubicBezTo>
                  <a:cubicBezTo>
                    <a:pt x="1925929" y="3258375"/>
                    <a:pt x="1917687" y="3255302"/>
                    <a:pt x="1917687" y="3260432"/>
                  </a:cubicBezTo>
                  <a:cubicBezTo>
                    <a:pt x="1932089" y="3262172"/>
                    <a:pt x="1934057" y="3251555"/>
                    <a:pt x="1941563" y="3246475"/>
                  </a:cubicBezTo>
                  <a:cubicBezTo>
                    <a:pt x="1944839" y="3252609"/>
                    <a:pt x="1953348" y="3246564"/>
                    <a:pt x="1955622" y="3254832"/>
                  </a:cubicBezTo>
                  <a:cubicBezTo>
                    <a:pt x="1955063" y="3257537"/>
                    <a:pt x="1949196" y="3254959"/>
                    <a:pt x="1951405" y="3260432"/>
                  </a:cubicBezTo>
                  <a:cubicBezTo>
                    <a:pt x="1976170" y="3266541"/>
                    <a:pt x="2001354" y="3245510"/>
                    <a:pt x="2013254" y="3267405"/>
                  </a:cubicBezTo>
                  <a:cubicBezTo>
                    <a:pt x="2003132" y="3269132"/>
                    <a:pt x="1999983" y="3263874"/>
                    <a:pt x="1992172" y="3263226"/>
                  </a:cubicBezTo>
                  <a:cubicBezTo>
                    <a:pt x="2006104" y="3271748"/>
                    <a:pt x="2021649" y="3286061"/>
                    <a:pt x="2041372" y="3284156"/>
                  </a:cubicBezTo>
                  <a:cubicBezTo>
                    <a:pt x="2039531" y="3284156"/>
                    <a:pt x="2039581" y="3280321"/>
                    <a:pt x="2041372" y="3279990"/>
                  </a:cubicBezTo>
                  <a:cubicBezTo>
                    <a:pt x="2044293" y="3280841"/>
                    <a:pt x="2050605" y="3278276"/>
                    <a:pt x="2051215" y="3281400"/>
                  </a:cubicBezTo>
                  <a:cubicBezTo>
                    <a:pt x="2051761" y="3286125"/>
                    <a:pt x="2044992" y="3283585"/>
                    <a:pt x="2046998" y="3289782"/>
                  </a:cubicBezTo>
                  <a:cubicBezTo>
                    <a:pt x="2051227" y="3293008"/>
                    <a:pt x="2058390" y="3293351"/>
                    <a:pt x="2062454" y="3296754"/>
                  </a:cubicBezTo>
                  <a:cubicBezTo>
                    <a:pt x="2058111" y="3296627"/>
                    <a:pt x="2058276" y="3300971"/>
                    <a:pt x="2058238" y="3305149"/>
                  </a:cubicBezTo>
                  <a:cubicBezTo>
                    <a:pt x="2066543" y="3307118"/>
                    <a:pt x="2069490" y="3314446"/>
                    <a:pt x="2073706" y="3320516"/>
                  </a:cubicBezTo>
                  <a:cubicBezTo>
                    <a:pt x="2075891" y="3325482"/>
                    <a:pt x="2068931" y="3321354"/>
                    <a:pt x="2069490" y="3324682"/>
                  </a:cubicBezTo>
                  <a:cubicBezTo>
                    <a:pt x="2078139" y="3335959"/>
                    <a:pt x="2100503" y="3321088"/>
                    <a:pt x="2111654" y="3327488"/>
                  </a:cubicBezTo>
                  <a:cubicBezTo>
                    <a:pt x="2118918" y="3321215"/>
                    <a:pt x="2136140" y="3324809"/>
                    <a:pt x="2138362" y="3313518"/>
                  </a:cubicBezTo>
                  <a:cubicBezTo>
                    <a:pt x="2148954" y="3313785"/>
                    <a:pt x="2155748" y="3310293"/>
                    <a:pt x="2163673" y="3307930"/>
                  </a:cubicBezTo>
                  <a:cubicBezTo>
                    <a:pt x="2207298" y="3320910"/>
                    <a:pt x="2212543" y="3372027"/>
                    <a:pt x="2255037" y="3386162"/>
                  </a:cubicBezTo>
                  <a:cubicBezTo>
                    <a:pt x="2269972" y="3396640"/>
                    <a:pt x="2277237" y="3418459"/>
                    <a:pt x="2271903" y="3444836"/>
                  </a:cubicBezTo>
                  <a:cubicBezTo>
                    <a:pt x="2264067" y="3452952"/>
                    <a:pt x="2262492" y="3477183"/>
                    <a:pt x="2267686" y="3489528"/>
                  </a:cubicBezTo>
                  <a:cubicBezTo>
                    <a:pt x="2273401" y="3488486"/>
                    <a:pt x="2272525" y="3494049"/>
                    <a:pt x="2278938" y="3492334"/>
                  </a:cubicBezTo>
                  <a:cubicBezTo>
                    <a:pt x="2279472" y="3488690"/>
                    <a:pt x="2283447" y="3488448"/>
                    <a:pt x="2281745" y="3482568"/>
                  </a:cubicBezTo>
                  <a:cubicBezTo>
                    <a:pt x="2278443" y="3478390"/>
                    <a:pt x="2272322" y="3477031"/>
                    <a:pt x="2271903" y="3469970"/>
                  </a:cubicBezTo>
                  <a:cubicBezTo>
                    <a:pt x="2278989" y="3470376"/>
                    <a:pt x="2282329" y="3474542"/>
                    <a:pt x="2284552" y="3479761"/>
                  </a:cubicBezTo>
                  <a:cubicBezTo>
                    <a:pt x="2288921" y="3481603"/>
                    <a:pt x="2288565" y="3479368"/>
                    <a:pt x="2294394" y="3479761"/>
                  </a:cubicBezTo>
                  <a:cubicBezTo>
                    <a:pt x="2298674" y="3494722"/>
                    <a:pt x="2286889" y="3503307"/>
                    <a:pt x="2277529" y="3509098"/>
                  </a:cubicBezTo>
                  <a:cubicBezTo>
                    <a:pt x="2296502" y="3519081"/>
                    <a:pt x="2292134" y="3552342"/>
                    <a:pt x="2316886" y="3556596"/>
                  </a:cubicBezTo>
                  <a:cubicBezTo>
                    <a:pt x="2320709" y="3557587"/>
                    <a:pt x="2315870" y="3550005"/>
                    <a:pt x="2319693" y="3551008"/>
                  </a:cubicBezTo>
                  <a:cubicBezTo>
                    <a:pt x="2322144" y="3552291"/>
                    <a:pt x="2326716" y="3551504"/>
                    <a:pt x="2328125" y="3553790"/>
                  </a:cubicBezTo>
                  <a:cubicBezTo>
                    <a:pt x="2327605" y="3562223"/>
                    <a:pt x="2328519" y="3569233"/>
                    <a:pt x="2329535" y="3576167"/>
                  </a:cubicBezTo>
                  <a:cubicBezTo>
                    <a:pt x="2336685" y="3581603"/>
                    <a:pt x="2343556" y="3587369"/>
                    <a:pt x="2349207" y="3594303"/>
                  </a:cubicBezTo>
                  <a:cubicBezTo>
                    <a:pt x="2349880" y="3600653"/>
                    <a:pt x="2351735" y="3605771"/>
                    <a:pt x="2352027" y="3612464"/>
                  </a:cubicBezTo>
                  <a:cubicBezTo>
                    <a:pt x="2361984" y="3626319"/>
                    <a:pt x="2383370" y="3628847"/>
                    <a:pt x="2394204" y="3641813"/>
                  </a:cubicBezTo>
                  <a:cubicBezTo>
                    <a:pt x="2399931" y="3659898"/>
                    <a:pt x="2417025" y="3666629"/>
                    <a:pt x="2427935" y="3679507"/>
                  </a:cubicBezTo>
                  <a:cubicBezTo>
                    <a:pt x="2415908" y="3682149"/>
                    <a:pt x="2418765" y="3670033"/>
                    <a:pt x="2408262" y="3671138"/>
                  </a:cubicBezTo>
                  <a:cubicBezTo>
                    <a:pt x="2407742" y="3689819"/>
                    <a:pt x="2445372" y="3688181"/>
                    <a:pt x="2456040" y="3682326"/>
                  </a:cubicBezTo>
                  <a:cubicBezTo>
                    <a:pt x="2459050" y="3683977"/>
                    <a:pt x="2462771" y="3684955"/>
                    <a:pt x="2464473" y="3687914"/>
                  </a:cubicBezTo>
                  <a:cubicBezTo>
                    <a:pt x="2465717" y="3692080"/>
                    <a:pt x="2460091" y="3696423"/>
                    <a:pt x="2463076" y="3697706"/>
                  </a:cubicBezTo>
                  <a:cubicBezTo>
                    <a:pt x="2469959" y="3692893"/>
                    <a:pt x="2473477" y="3684739"/>
                    <a:pt x="2478544" y="3678123"/>
                  </a:cubicBezTo>
                  <a:cubicBezTo>
                    <a:pt x="2478519" y="3675811"/>
                    <a:pt x="2474645" y="3677361"/>
                    <a:pt x="2474328" y="3675341"/>
                  </a:cubicBezTo>
                  <a:cubicBezTo>
                    <a:pt x="2489377" y="3641763"/>
                    <a:pt x="2493848" y="3565080"/>
                    <a:pt x="2464473" y="3544036"/>
                  </a:cubicBezTo>
                  <a:cubicBezTo>
                    <a:pt x="2462288" y="3539058"/>
                    <a:pt x="2469248" y="3543198"/>
                    <a:pt x="2468689" y="3539820"/>
                  </a:cubicBezTo>
                  <a:cubicBezTo>
                    <a:pt x="2459609" y="3524631"/>
                    <a:pt x="2454935" y="3505085"/>
                    <a:pt x="2440584" y="3495141"/>
                  </a:cubicBezTo>
                  <a:cubicBezTo>
                    <a:pt x="2442921" y="3487635"/>
                    <a:pt x="2435936" y="3477425"/>
                    <a:pt x="2430741" y="3472751"/>
                  </a:cubicBezTo>
                  <a:cubicBezTo>
                    <a:pt x="2426792" y="3472167"/>
                    <a:pt x="2434259" y="3477983"/>
                    <a:pt x="2429332" y="3478364"/>
                  </a:cubicBezTo>
                  <a:cubicBezTo>
                    <a:pt x="2429967" y="3472586"/>
                    <a:pt x="2423401" y="3474046"/>
                    <a:pt x="2425115" y="3467201"/>
                  </a:cubicBezTo>
                  <a:cubicBezTo>
                    <a:pt x="2428697" y="3465690"/>
                    <a:pt x="2430564" y="3473716"/>
                    <a:pt x="2430741" y="3467201"/>
                  </a:cubicBezTo>
                  <a:cubicBezTo>
                    <a:pt x="2427058" y="3466223"/>
                    <a:pt x="2424429" y="3464140"/>
                    <a:pt x="2425115" y="3458819"/>
                  </a:cubicBezTo>
                  <a:cubicBezTo>
                    <a:pt x="2429535" y="3457219"/>
                    <a:pt x="2428532" y="3460991"/>
                    <a:pt x="2430741" y="3461613"/>
                  </a:cubicBezTo>
                  <a:cubicBezTo>
                    <a:pt x="2431364" y="3455416"/>
                    <a:pt x="2422982" y="3458171"/>
                    <a:pt x="2425115" y="3450412"/>
                  </a:cubicBezTo>
                  <a:cubicBezTo>
                    <a:pt x="2427782" y="3450107"/>
                    <a:pt x="2428227" y="3451987"/>
                    <a:pt x="2430741" y="3451834"/>
                  </a:cubicBezTo>
                  <a:cubicBezTo>
                    <a:pt x="2418168" y="3421024"/>
                    <a:pt x="2391422" y="3404298"/>
                    <a:pt x="2382939" y="3369398"/>
                  </a:cubicBezTo>
                  <a:cubicBezTo>
                    <a:pt x="2374176" y="3363226"/>
                    <a:pt x="2375547" y="3346945"/>
                    <a:pt x="2368905" y="3338690"/>
                  </a:cubicBezTo>
                  <a:cubicBezTo>
                    <a:pt x="2368969" y="3321354"/>
                    <a:pt x="2362111" y="3310940"/>
                    <a:pt x="2356256" y="3299561"/>
                  </a:cubicBezTo>
                  <a:cubicBezTo>
                    <a:pt x="2355011" y="3295065"/>
                    <a:pt x="2359888" y="3296653"/>
                    <a:pt x="2360460" y="3293948"/>
                  </a:cubicBezTo>
                  <a:cubicBezTo>
                    <a:pt x="2354910" y="3293402"/>
                    <a:pt x="2356078" y="3286201"/>
                    <a:pt x="2352027" y="3284156"/>
                  </a:cubicBezTo>
                  <a:cubicBezTo>
                    <a:pt x="2354897" y="3280994"/>
                    <a:pt x="2360079" y="3280067"/>
                    <a:pt x="2360460" y="3274415"/>
                  </a:cubicBezTo>
                  <a:cubicBezTo>
                    <a:pt x="2353678" y="3272320"/>
                    <a:pt x="2357539" y="3280816"/>
                    <a:pt x="2352027" y="3279990"/>
                  </a:cubicBezTo>
                  <a:cubicBezTo>
                    <a:pt x="2351544" y="3270186"/>
                    <a:pt x="2357501" y="3266821"/>
                    <a:pt x="2357653" y="3257638"/>
                  </a:cubicBezTo>
                  <a:cubicBezTo>
                    <a:pt x="2364409" y="3257384"/>
                    <a:pt x="2368600" y="3254565"/>
                    <a:pt x="2371712" y="3250679"/>
                  </a:cubicBezTo>
                  <a:cubicBezTo>
                    <a:pt x="2369019" y="3250082"/>
                    <a:pt x="2365654" y="3250158"/>
                    <a:pt x="2366086" y="3246475"/>
                  </a:cubicBezTo>
                  <a:cubicBezTo>
                    <a:pt x="2367013" y="3241814"/>
                    <a:pt x="2372423" y="3241560"/>
                    <a:pt x="2374506" y="3238080"/>
                  </a:cubicBezTo>
                  <a:cubicBezTo>
                    <a:pt x="2372677" y="3235274"/>
                    <a:pt x="2370048" y="3233229"/>
                    <a:pt x="2368905" y="3229698"/>
                  </a:cubicBezTo>
                  <a:cubicBezTo>
                    <a:pt x="2374950" y="3230143"/>
                    <a:pt x="2380234" y="3229787"/>
                    <a:pt x="2380145" y="3224123"/>
                  </a:cubicBezTo>
                  <a:cubicBezTo>
                    <a:pt x="2378087" y="3221050"/>
                    <a:pt x="2369286" y="3224657"/>
                    <a:pt x="2371712" y="3217113"/>
                  </a:cubicBezTo>
                  <a:lnTo>
                    <a:pt x="2384361" y="3217113"/>
                  </a:lnTo>
                  <a:cubicBezTo>
                    <a:pt x="2384056" y="3212020"/>
                    <a:pt x="2382418" y="3211779"/>
                    <a:pt x="2384361" y="3207359"/>
                  </a:cubicBezTo>
                  <a:cubicBezTo>
                    <a:pt x="2401100" y="3209556"/>
                    <a:pt x="2398725" y="3192754"/>
                    <a:pt x="2411069" y="3190582"/>
                  </a:cubicBezTo>
                  <a:cubicBezTo>
                    <a:pt x="2411920" y="3187255"/>
                    <a:pt x="2409304" y="3180473"/>
                    <a:pt x="2412479" y="3179432"/>
                  </a:cubicBezTo>
                  <a:cubicBezTo>
                    <a:pt x="2419019" y="3178937"/>
                    <a:pt x="2419794" y="3184232"/>
                    <a:pt x="2427935" y="3182213"/>
                  </a:cubicBezTo>
                  <a:cubicBezTo>
                    <a:pt x="2427351" y="3178848"/>
                    <a:pt x="2430487" y="3179178"/>
                    <a:pt x="2429332" y="3175203"/>
                  </a:cubicBezTo>
                  <a:cubicBezTo>
                    <a:pt x="2428786" y="3171113"/>
                    <a:pt x="2421178" y="3174009"/>
                    <a:pt x="2423718" y="3166821"/>
                  </a:cubicBezTo>
                  <a:cubicBezTo>
                    <a:pt x="2441829" y="3170720"/>
                    <a:pt x="2454833" y="3165271"/>
                    <a:pt x="2467305" y="3159848"/>
                  </a:cubicBezTo>
                  <a:cubicBezTo>
                    <a:pt x="2468918" y="3156800"/>
                    <a:pt x="2467571" y="3150819"/>
                    <a:pt x="2471508" y="3150069"/>
                  </a:cubicBezTo>
                  <a:cubicBezTo>
                    <a:pt x="2490139" y="3156331"/>
                    <a:pt x="2488666" y="3130918"/>
                    <a:pt x="2509456" y="3134702"/>
                  </a:cubicBezTo>
                  <a:cubicBezTo>
                    <a:pt x="2531745" y="3107944"/>
                    <a:pt x="2547302" y="3074517"/>
                    <a:pt x="2603627" y="3081604"/>
                  </a:cubicBezTo>
                  <a:cubicBezTo>
                    <a:pt x="2607538" y="3076638"/>
                    <a:pt x="2612910" y="3073120"/>
                    <a:pt x="2619108" y="3070440"/>
                  </a:cubicBezTo>
                  <a:cubicBezTo>
                    <a:pt x="2622816" y="3054578"/>
                    <a:pt x="2633992" y="3046120"/>
                    <a:pt x="2650032" y="3042488"/>
                  </a:cubicBezTo>
                  <a:cubicBezTo>
                    <a:pt x="2650858" y="3039605"/>
                    <a:pt x="2648280" y="3033318"/>
                    <a:pt x="2651429" y="3032734"/>
                  </a:cubicBezTo>
                  <a:cubicBezTo>
                    <a:pt x="2655062" y="3032848"/>
                    <a:pt x="2652915" y="3038690"/>
                    <a:pt x="2658465" y="3036912"/>
                  </a:cubicBezTo>
                  <a:cubicBezTo>
                    <a:pt x="2670327" y="3014649"/>
                    <a:pt x="2725051" y="3042818"/>
                    <a:pt x="2728747" y="3011766"/>
                  </a:cubicBezTo>
                  <a:cubicBezTo>
                    <a:pt x="2709151" y="3007017"/>
                    <a:pt x="2690101" y="3021977"/>
                    <a:pt x="2680944" y="3004781"/>
                  </a:cubicBezTo>
                  <a:cubicBezTo>
                    <a:pt x="2691485" y="3006331"/>
                    <a:pt x="2700591" y="3012376"/>
                    <a:pt x="2709075" y="3004781"/>
                  </a:cubicBezTo>
                  <a:cubicBezTo>
                    <a:pt x="2707170" y="2996349"/>
                    <a:pt x="2712326" y="2994990"/>
                    <a:pt x="2711881" y="2988005"/>
                  </a:cubicBezTo>
                  <a:cubicBezTo>
                    <a:pt x="2705239" y="2985300"/>
                    <a:pt x="2697822" y="2983357"/>
                    <a:pt x="2693593" y="2978238"/>
                  </a:cubicBezTo>
                  <a:cubicBezTo>
                    <a:pt x="2698534" y="2973438"/>
                    <a:pt x="2702483" y="2981452"/>
                    <a:pt x="2707665" y="2981032"/>
                  </a:cubicBezTo>
                  <a:cubicBezTo>
                    <a:pt x="2711475" y="2982036"/>
                    <a:pt x="2706662" y="2974454"/>
                    <a:pt x="2710459" y="2975444"/>
                  </a:cubicBezTo>
                  <a:cubicBezTo>
                    <a:pt x="2716593" y="2981363"/>
                    <a:pt x="2733446" y="2990189"/>
                    <a:pt x="2744216" y="2986620"/>
                  </a:cubicBezTo>
                  <a:cubicBezTo>
                    <a:pt x="2752216" y="2983953"/>
                    <a:pt x="2749981" y="2973336"/>
                    <a:pt x="2756852" y="2969844"/>
                  </a:cubicBezTo>
                  <a:lnTo>
                    <a:pt x="2766695" y="2969844"/>
                  </a:lnTo>
                  <a:cubicBezTo>
                    <a:pt x="2766021" y="2962617"/>
                    <a:pt x="2768206" y="2952521"/>
                    <a:pt x="2765285" y="2947492"/>
                  </a:cubicBezTo>
                  <a:cubicBezTo>
                    <a:pt x="2759354" y="2947187"/>
                    <a:pt x="2756217" y="2949651"/>
                    <a:pt x="2751239" y="2950298"/>
                  </a:cubicBezTo>
                  <a:cubicBezTo>
                    <a:pt x="2751074" y="2955709"/>
                    <a:pt x="2752940" y="2963176"/>
                    <a:pt x="2745613" y="2961462"/>
                  </a:cubicBezTo>
                  <a:cubicBezTo>
                    <a:pt x="2745638" y="2954997"/>
                    <a:pt x="2750324" y="2953131"/>
                    <a:pt x="2748432" y="2944710"/>
                  </a:cubicBezTo>
                  <a:cubicBezTo>
                    <a:pt x="2733929" y="2935071"/>
                    <a:pt x="2691180" y="2954528"/>
                    <a:pt x="2699232" y="2927946"/>
                  </a:cubicBezTo>
                  <a:cubicBezTo>
                    <a:pt x="2711081" y="2946311"/>
                    <a:pt x="2724277" y="2928658"/>
                    <a:pt x="2744216" y="2930728"/>
                  </a:cubicBezTo>
                  <a:cubicBezTo>
                    <a:pt x="2745104" y="2925584"/>
                    <a:pt x="2751074" y="2925445"/>
                    <a:pt x="2754045" y="2922346"/>
                  </a:cubicBezTo>
                  <a:cubicBezTo>
                    <a:pt x="2756204" y="2926245"/>
                    <a:pt x="2758681" y="2929851"/>
                    <a:pt x="2762478" y="2932137"/>
                  </a:cubicBezTo>
                  <a:cubicBezTo>
                    <a:pt x="2763545" y="2918536"/>
                    <a:pt x="2741371" y="2906115"/>
                    <a:pt x="2754045" y="2898609"/>
                  </a:cubicBezTo>
                  <a:cubicBezTo>
                    <a:pt x="2761780" y="2902546"/>
                    <a:pt x="2756852" y="2919095"/>
                    <a:pt x="2765285" y="2922346"/>
                  </a:cubicBezTo>
                  <a:cubicBezTo>
                    <a:pt x="2761043" y="2899765"/>
                    <a:pt x="2754503" y="2861157"/>
                    <a:pt x="2725928" y="2876257"/>
                  </a:cubicBezTo>
                  <a:cubicBezTo>
                    <a:pt x="2722613" y="2876283"/>
                    <a:pt x="2721800" y="2873844"/>
                    <a:pt x="2717507" y="2874860"/>
                  </a:cubicBezTo>
                  <a:cubicBezTo>
                    <a:pt x="2714752" y="2858503"/>
                    <a:pt x="2698140" y="2855912"/>
                    <a:pt x="2687993" y="2846908"/>
                  </a:cubicBezTo>
                  <a:cubicBezTo>
                    <a:pt x="2705900" y="2848660"/>
                    <a:pt x="2713062" y="2861106"/>
                    <a:pt x="2724530" y="2869272"/>
                  </a:cubicBezTo>
                  <a:cubicBezTo>
                    <a:pt x="2727833" y="2867431"/>
                    <a:pt x="2731477" y="2865920"/>
                    <a:pt x="2731566" y="2860890"/>
                  </a:cubicBezTo>
                  <a:cubicBezTo>
                    <a:pt x="2728214" y="2856293"/>
                    <a:pt x="2722803" y="2853753"/>
                    <a:pt x="2720314" y="2848305"/>
                  </a:cubicBezTo>
                  <a:cubicBezTo>
                    <a:pt x="2728963" y="2849587"/>
                    <a:pt x="2724823" y="2844469"/>
                    <a:pt x="2723121" y="2841332"/>
                  </a:cubicBezTo>
                  <a:cubicBezTo>
                    <a:pt x="2731350" y="2842996"/>
                    <a:pt x="2733878" y="2838983"/>
                    <a:pt x="2737180" y="2835744"/>
                  </a:cubicBezTo>
                  <a:cubicBezTo>
                    <a:pt x="2722968" y="2823768"/>
                    <a:pt x="2698711" y="2814383"/>
                    <a:pt x="2695016" y="2796628"/>
                  </a:cubicBezTo>
                  <a:cubicBezTo>
                    <a:pt x="2707627" y="2803652"/>
                    <a:pt x="2710281" y="2820568"/>
                    <a:pt x="2731566" y="2818980"/>
                  </a:cubicBezTo>
                  <a:cubicBezTo>
                    <a:pt x="2733306" y="2812542"/>
                    <a:pt x="2740901" y="2811843"/>
                    <a:pt x="2737180" y="2803601"/>
                  </a:cubicBezTo>
                  <a:cubicBezTo>
                    <a:pt x="2722778" y="2796501"/>
                    <a:pt x="2717482" y="2780347"/>
                    <a:pt x="2695016" y="2781261"/>
                  </a:cubicBezTo>
                  <a:cubicBezTo>
                    <a:pt x="2692666" y="2767279"/>
                    <a:pt x="2670441" y="2773057"/>
                    <a:pt x="2665488" y="2761703"/>
                  </a:cubicBezTo>
                  <a:cubicBezTo>
                    <a:pt x="2665120" y="2757144"/>
                    <a:pt x="2669857" y="2757665"/>
                    <a:pt x="2671114" y="2754718"/>
                  </a:cubicBezTo>
                  <a:cubicBezTo>
                    <a:pt x="2670098" y="2758998"/>
                    <a:pt x="2672549" y="2759811"/>
                    <a:pt x="2672511" y="2763100"/>
                  </a:cubicBezTo>
                  <a:cubicBezTo>
                    <a:pt x="2697365" y="2768663"/>
                    <a:pt x="2711945" y="2778658"/>
                    <a:pt x="2731566" y="2791040"/>
                  </a:cubicBezTo>
                  <a:cubicBezTo>
                    <a:pt x="2738386" y="2774962"/>
                    <a:pt x="2712402" y="2773159"/>
                    <a:pt x="2716098" y="2760306"/>
                  </a:cubicBezTo>
                  <a:cubicBezTo>
                    <a:pt x="2716568" y="2767279"/>
                    <a:pt x="2722117" y="2769209"/>
                    <a:pt x="2727337" y="2771482"/>
                  </a:cubicBezTo>
                  <a:cubicBezTo>
                    <a:pt x="2725521" y="2755595"/>
                    <a:pt x="2719285" y="2744089"/>
                    <a:pt x="2720314" y="2725381"/>
                  </a:cubicBezTo>
                  <a:cubicBezTo>
                    <a:pt x="2725597" y="2725039"/>
                    <a:pt x="2726639" y="2720505"/>
                    <a:pt x="2727337" y="2715602"/>
                  </a:cubicBezTo>
                  <a:cubicBezTo>
                    <a:pt x="2726016" y="2711780"/>
                    <a:pt x="2720606" y="2712046"/>
                    <a:pt x="2720314" y="2707208"/>
                  </a:cubicBezTo>
                  <a:cubicBezTo>
                    <a:pt x="2728772" y="2709113"/>
                    <a:pt x="2726512" y="2700337"/>
                    <a:pt x="2730157" y="2697454"/>
                  </a:cubicBezTo>
                  <a:cubicBezTo>
                    <a:pt x="2735122" y="2696679"/>
                    <a:pt x="2736316" y="2699702"/>
                    <a:pt x="2738589" y="2701632"/>
                  </a:cubicBezTo>
                  <a:cubicBezTo>
                    <a:pt x="2737675" y="2696070"/>
                    <a:pt x="2743923" y="2697645"/>
                    <a:pt x="2748432" y="2697454"/>
                  </a:cubicBezTo>
                  <a:cubicBezTo>
                    <a:pt x="2750743" y="2692298"/>
                    <a:pt x="2751175" y="2685288"/>
                    <a:pt x="2758262" y="2684868"/>
                  </a:cubicBezTo>
                  <a:cubicBezTo>
                    <a:pt x="2761411" y="2690761"/>
                    <a:pt x="2761602" y="2688158"/>
                    <a:pt x="2765285" y="2689059"/>
                  </a:cubicBezTo>
                  <a:cubicBezTo>
                    <a:pt x="2767545" y="2694546"/>
                    <a:pt x="2759214" y="2689542"/>
                    <a:pt x="2759671" y="2693250"/>
                  </a:cubicBezTo>
                  <a:cubicBezTo>
                    <a:pt x="2761310" y="2695321"/>
                    <a:pt x="2763202" y="2697200"/>
                    <a:pt x="2765285" y="2698838"/>
                  </a:cubicBezTo>
                  <a:cubicBezTo>
                    <a:pt x="2755214" y="2704198"/>
                    <a:pt x="2735021" y="2699473"/>
                    <a:pt x="2738589" y="2718396"/>
                  </a:cubicBezTo>
                  <a:cubicBezTo>
                    <a:pt x="2742082" y="2718181"/>
                    <a:pt x="2744419" y="2719120"/>
                    <a:pt x="2745613" y="2721190"/>
                  </a:cubicBezTo>
                  <a:cubicBezTo>
                    <a:pt x="2742514" y="2726004"/>
                    <a:pt x="2731973" y="2723464"/>
                    <a:pt x="2731566" y="2730957"/>
                  </a:cubicBezTo>
                  <a:cubicBezTo>
                    <a:pt x="2740063" y="2729941"/>
                    <a:pt x="2746108" y="2731401"/>
                    <a:pt x="2748432" y="2736557"/>
                  </a:cubicBezTo>
                  <a:cubicBezTo>
                    <a:pt x="2743911" y="2735338"/>
                    <a:pt x="2745498" y="2740190"/>
                    <a:pt x="2742806" y="2740748"/>
                  </a:cubicBezTo>
                  <a:cubicBezTo>
                    <a:pt x="2743060" y="2735033"/>
                    <a:pt x="2731642" y="2737929"/>
                    <a:pt x="2732963" y="2742133"/>
                  </a:cubicBezTo>
                  <a:cubicBezTo>
                    <a:pt x="2739694" y="2744330"/>
                    <a:pt x="2750921" y="2749397"/>
                    <a:pt x="2749829" y="2754718"/>
                  </a:cubicBezTo>
                  <a:cubicBezTo>
                    <a:pt x="2745384" y="2755417"/>
                    <a:pt x="2744863" y="2752204"/>
                    <a:pt x="2739999" y="2753309"/>
                  </a:cubicBezTo>
                  <a:cubicBezTo>
                    <a:pt x="2744597" y="2760408"/>
                    <a:pt x="2737751" y="2760040"/>
                    <a:pt x="2737180" y="2768688"/>
                  </a:cubicBezTo>
                  <a:cubicBezTo>
                    <a:pt x="2739910" y="2774353"/>
                    <a:pt x="2746311" y="2776397"/>
                    <a:pt x="2751239" y="2779877"/>
                  </a:cubicBezTo>
                  <a:cubicBezTo>
                    <a:pt x="2751454" y="2778226"/>
                    <a:pt x="2750997" y="2775889"/>
                    <a:pt x="2752648" y="2775673"/>
                  </a:cubicBezTo>
                  <a:cubicBezTo>
                    <a:pt x="2756382" y="2775686"/>
                    <a:pt x="2760916" y="2774899"/>
                    <a:pt x="2761068" y="2778480"/>
                  </a:cubicBezTo>
                  <a:cubicBezTo>
                    <a:pt x="2761653" y="2781833"/>
                    <a:pt x="2758516" y="2781503"/>
                    <a:pt x="2759671" y="2785452"/>
                  </a:cubicBezTo>
                  <a:cubicBezTo>
                    <a:pt x="2761767" y="2787548"/>
                    <a:pt x="2767685" y="2785872"/>
                    <a:pt x="2766695" y="2791040"/>
                  </a:cubicBezTo>
                  <a:cubicBezTo>
                    <a:pt x="2767164" y="2796641"/>
                    <a:pt x="2762135" y="2796755"/>
                    <a:pt x="2762478" y="2802216"/>
                  </a:cubicBezTo>
                  <a:cubicBezTo>
                    <a:pt x="2769031" y="2804045"/>
                    <a:pt x="2767190" y="2797568"/>
                    <a:pt x="2773730" y="2799422"/>
                  </a:cubicBezTo>
                  <a:cubicBezTo>
                    <a:pt x="2768612" y="2820416"/>
                    <a:pt x="2749943" y="2827947"/>
                    <a:pt x="2751239" y="2855302"/>
                  </a:cubicBezTo>
                  <a:cubicBezTo>
                    <a:pt x="2755239" y="2855061"/>
                    <a:pt x="2753969" y="2860027"/>
                    <a:pt x="2759671" y="2858109"/>
                  </a:cubicBezTo>
                  <a:cubicBezTo>
                    <a:pt x="2770847" y="2831947"/>
                    <a:pt x="2790507" y="2814231"/>
                    <a:pt x="2801848" y="2788246"/>
                  </a:cubicBezTo>
                  <a:cubicBezTo>
                    <a:pt x="2806255" y="2788907"/>
                    <a:pt x="2805023" y="2783954"/>
                    <a:pt x="2810281" y="2785452"/>
                  </a:cubicBezTo>
                  <a:cubicBezTo>
                    <a:pt x="2811614" y="2777490"/>
                    <a:pt x="2819349" y="2775839"/>
                    <a:pt x="2818714" y="2765894"/>
                  </a:cubicBezTo>
                  <a:cubicBezTo>
                    <a:pt x="2812262" y="2762580"/>
                    <a:pt x="2810459" y="2757220"/>
                    <a:pt x="2815894" y="2751924"/>
                  </a:cubicBezTo>
                  <a:cubicBezTo>
                    <a:pt x="2810205" y="2745473"/>
                    <a:pt x="2809341" y="2734208"/>
                    <a:pt x="2801848" y="2729560"/>
                  </a:cubicBezTo>
                  <a:cubicBezTo>
                    <a:pt x="2801023" y="2711754"/>
                    <a:pt x="2785135" y="2701480"/>
                    <a:pt x="2786367" y="2686265"/>
                  </a:cubicBezTo>
                  <a:cubicBezTo>
                    <a:pt x="2793707" y="2704592"/>
                    <a:pt x="2813278" y="2710738"/>
                    <a:pt x="2828543" y="2721190"/>
                  </a:cubicBezTo>
                  <a:cubicBezTo>
                    <a:pt x="2829953" y="2728633"/>
                    <a:pt x="2824441" y="2729217"/>
                    <a:pt x="2824327" y="2735173"/>
                  </a:cubicBezTo>
                  <a:cubicBezTo>
                    <a:pt x="2846108" y="2737218"/>
                    <a:pt x="2852343" y="2706916"/>
                    <a:pt x="2865094" y="2696032"/>
                  </a:cubicBezTo>
                  <a:cubicBezTo>
                    <a:pt x="2870250" y="2691625"/>
                    <a:pt x="2875216" y="2692654"/>
                    <a:pt x="2877743" y="2687662"/>
                  </a:cubicBezTo>
                  <a:cubicBezTo>
                    <a:pt x="2881541" y="2680144"/>
                    <a:pt x="2877451" y="2670771"/>
                    <a:pt x="2880563" y="2663913"/>
                  </a:cubicBezTo>
                  <a:cubicBezTo>
                    <a:pt x="2883852" y="2663469"/>
                    <a:pt x="2885833" y="2661704"/>
                    <a:pt x="2890392" y="2662529"/>
                  </a:cubicBezTo>
                  <a:cubicBezTo>
                    <a:pt x="2892336" y="2651874"/>
                    <a:pt x="2897936" y="2644863"/>
                    <a:pt x="2896031" y="2630373"/>
                  </a:cubicBezTo>
                  <a:cubicBezTo>
                    <a:pt x="2889948" y="2628963"/>
                    <a:pt x="2883877" y="2627553"/>
                    <a:pt x="2880563" y="2623400"/>
                  </a:cubicBezTo>
                  <a:cubicBezTo>
                    <a:pt x="2883700" y="2621407"/>
                    <a:pt x="2887967" y="2620518"/>
                    <a:pt x="2888983" y="2616415"/>
                  </a:cubicBezTo>
                  <a:cubicBezTo>
                    <a:pt x="2888830" y="2613761"/>
                    <a:pt x="2884347" y="2615450"/>
                    <a:pt x="2884779" y="2612224"/>
                  </a:cubicBezTo>
                  <a:cubicBezTo>
                    <a:pt x="2889262" y="2613418"/>
                    <a:pt x="2890113" y="2611005"/>
                    <a:pt x="2891802" y="2609430"/>
                  </a:cubicBezTo>
                  <a:cubicBezTo>
                    <a:pt x="2889846" y="2615082"/>
                    <a:pt x="2894850" y="2613837"/>
                    <a:pt x="2894609" y="2617812"/>
                  </a:cubicBezTo>
                  <a:cubicBezTo>
                    <a:pt x="2902813" y="2617571"/>
                    <a:pt x="2908084" y="2620251"/>
                    <a:pt x="2917113" y="2619222"/>
                  </a:cubicBezTo>
                  <a:cubicBezTo>
                    <a:pt x="2917316" y="2617558"/>
                    <a:pt x="2916859" y="2615234"/>
                    <a:pt x="2918498" y="2615018"/>
                  </a:cubicBezTo>
                  <a:cubicBezTo>
                    <a:pt x="2960027" y="2609710"/>
                    <a:pt x="3009138" y="2611958"/>
                    <a:pt x="3030969" y="2587066"/>
                  </a:cubicBezTo>
                  <a:cubicBezTo>
                    <a:pt x="3025000" y="2591676"/>
                    <a:pt x="3012135" y="2587777"/>
                    <a:pt x="3004248" y="2589872"/>
                  </a:cubicBezTo>
                  <a:cubicBezTo>
                    <a:pt x="2997441" y="2591676"/>
                    <a:pt x="2996882" y="2602471"/>
                    <a:pt x="2990202" y="2596845"/>
                  </a:cubicBezTo>
                  <a:cubicBezTo>
                    <a:pt x="2993059" y="2588996"/>
                    <a:pt x="3003334" y="2588488"/>
                    <a:pt x="3007067" y="2581503"/>
                  </a:cubicBezTo>
                  <a:cubicBezTo>
                    <a:pt x="2993390" y="2583713"/>
                    <a:pt x="2989313" y="2595499"/>
                    <a:pt x="2970517" y="2592666"/>
                  </a:cubicBezTo>
                  <a:cubicBezTo>
                    <a:pt x="2948012" y="2600883"/>
                    <a:pt x="2915945" y="2591295"/>
                    <a:pt x="2900235" y="2606624"/>
                  </a:cubicBezTo>
                  <a:cubicBezTo>
                    <a:pt x="2899702" y="2601912"/>
                    <a:pt x="2902673" y="2600680"/>
                    <a:pt x="2904464" y="2598254"/>
                  </a:cubicBezTo>
                  <a:cubicBezTo>
                    <a:pt x="2933306" y="2587510"/>
                    <a:pt x="2957918" y="2569349"/>
                    <a:pt x="2998647" y="2574505"/>
                  </a:cubicBezTo>
                  <a:cubicBezTo>
                    <a:pt x="3001594" y="2573274"/>
                    <a:pt x="3001073" y="2568549"/>
                    <a:pt x="3005670" y="2568917"/>
                  </a:cubicBezTo>
                  <a:cubicBezTo>
                    <a:pt x="3021774" y="2568867"/>
                    <a:pt x="3041954" y="2574709"/>
                    <a:pt x="3053448" y="2567508"/>
                  </a:cubicBezTo>
                  <a:cubicBezTo>
                    <a:pt x="3062770" y="2561704"/>
                    <a:pt x="3059341" y="2550274"/>
                    <a:pt x="3066097" y="2542374"/>
                  </a:cubicBezTo>
                  <a:cubicBezTo>
                    <a:pt x="3068523" y="2545092"/>
                    <a:pt x="3074301" y="2544470"/>
                    <a:pt x="3077349" y="2546565"/>
                  </a:cubicBezTo>
                  <a:cubicBezTo>
                    <a:pt x="3076435" y="2552179"/>
                    <a:pt x="3067583" y="2549906"/>
                    <a:pt x="3070326" y="2559126"/>
                  </a:cubicBezTo>
                  <a:cubicBezTo>
                    <a:pt x="3089732" y="2558402"/>
                    <a:pt x="3101936" y="2550515"/>
                    <a:pt x="3113900" y="2542374"/>
                  </a:cubicBezTo>
                  <a:cubicBezTo>
                    <a:pt x="3116173" y="2546959"/>
                    <a:pt x="3113595" y="2547708"/>
                    <a:pt x="3113900" y="2553550"/>
                  </a:cubicBezTo>
                  <a:cubicBezTo>
                    <a:pt x="3132429" y="2554274"/>
                    <a:pt x="3147098" y="2551150"/>
                    <a:pt x="3158883" y="2545168"/>
                  </a:cubicBezTo>
                  <a:cubicBezTo>
                    <a:pt x="3163709" y="2532811"/>
                    <a:pt x="3156775" y="2514142"/>
                    <a:pt x="3144824" y="2518625"/>
                  </a:cubicBezTo>
                  <a:cubicBezTo>
                    <a:pt x="3150146" y="2521712"/>
                    <a:pt x="3153321" y="2526957"/>
                    <a:pt x="3156051" y="2532583"/>
                  </a:cubicBezTo>
                  <a:cubicBezTo>
                    <a:pt x="3150463" y="2548750"/>
                    <a:pt x="3129978" y="2542565"/>
                    <a:pt x="3122333" y="2533980"/>
                  </a:cubicBezTo>
                  <a:cubicBezTo>
                    <a:pt x="3114878" y="2525649"/>
                    <a:pt x="3116694" y="2512720"/>
                    <a:pt x="3109671" y="2507449"/>
                  </a:cubicBezTo>
                  <a:cubicBezTo>
                    <a:pt x="3100819" y="2506484"/>
                    <a:pt x="3094570" y="2502916"/>
                    <a:pt x="3091421" y="2496273"/>
                  </a:cubicBezTo>
                  <a:cubicBezTo>
                    <a:pt x="3095764" y="2487104"/>
                    <a:pt x="3107270" y="2485034"/>
                    <a:pt x="3113900" y="2478100"/>
                  </a:cubicBezTo>
                  <a:cubicBezTo>
                    <a:pt x="3107410" y="2473388"/>
                    <a:pt x="3103689" y="2465920"/>
                    <a:pt x="3105467" y="2452954"/>
                  </a:cubicBezTo>
                  <a:cubicBezTo>
                    <a:pt x="3114916" y="2435352"/>
                    <a:pt x="3131032" y="2424353"/>
                    <a:pt x="3142005" y="2408262"/>
                  </a:cubicBezTo>
                  <a:cubicBezTo>
                    <a:pt x="3141319" y="2397328"/>
                    <a:pt x="3146221" y="2391956"/>
                    <a:pt x="3156051" y="2391498"/>
                  </a:cubicBezTo>
                  <a:lnTo>
                    <a:pt x="3156051" y="2397086"/>
                  </a:lnTo>
                  <a:cubicBezTo>
                    <a:pt x="3162109" y="2394534"/>
                    <a:pt x="3163570" y="2394546"/>
                    <a:pt x="3167316" y="2399880"/>
                  </a:cubicBezTo>
                  <a:cubicBezTo>
                    <a:pt x="3170491" y="2395118"/>
                    <a:pt x="3171545" y="2388260"/>
                    <a:pt x="3174352" y="2383116"/>
                  </a:cubicBezTo>
                  <a:cubicBezTo>
                    <a:pt x="3181286" y="2385352"/>
                    <a:pt x="3182251" y="2385250"/>
                    <a:pt x="3186988" y="2390101"/>
                  </a:cubicBezTo>
                  <a:cubicBezTo>
                    <a:pt x="3191929" y="2384767"/>
                    <a:pt x="3195447" y="2378011"/>
                    <a:pt x="3206686" y="2378925"/>
                  </a:cubicBezTo>
                  <a:cubicBezTo>
                    <a:pt x="3220567" y="2372245"/>
                    <a:pt x="3214497" y="2345715"/>
                    <a:pt x="3233369" y="2344000"/>
                  </a:cubicBezTo>
                  <a:cubicBezTo>
                    <a:pt x="3233915" y="2353703"/>
                    <a:pt x="3239642" y="2358263"/>
                    <a:pt x="3246031" y="2362161"/>
                  </a:cubicBezTo>
                  <a:cubicBezTo>
                    <a:pt x="3247021" y="2356980"/>
                    <a:pt x="3243630" y="2356167"/>
                    <a:pt x="3244634" y="2350985"/>
                  </a:cubicBezTo>
                  <a:cubicBezTo>
                    <a:pt x="3246678" y="2349106"/>
                    <a:pt x="3255759" y="2348128"/>
                    <a:pt x="3255873" y="2352382"/>
                  </a:cubicBezTo>
                  <a:cubicBezTo>
                    <a:pt x="3253866" y="2356675"/>
                    <a:pt x="3255238" y="2358669"/>
                    <a:pt x="3257270" y="2362161"/>
                  </a:cubicBezTo>
                  <a:cubicBezTo>
                    <a:pt x="3264522" y="2362390"/>
                    <a:pt x="3267608" y="2358466"/>
                    <a:pt x="3268522" y="2352382"/>
                  </a:cubicBezTo>
                  <a:cubicBezTo>
                    <a:pt x="3266033" y="2349728"/>
                    <a:pt x="3260636" y="2349982"/>
                    <a:pt x="3260090" y="2345410"/>
                  </a:cubicBezTo>
                  <a:cubicBezTo>
                    <a:pt x="3269957" y="2339340"/>
                    <a:pt x="3272955" y="2350871"/>
                    <a:pt x="3276955" y="2355176"/>
                  </a:cubicBezTo>
                  <a:cubicBezTo>
                    <a:pt x="3280105" y="2354580"/>
                    <a:pt x="3277527" y="2348293"/>
                    <a:pt x="3278365" y="2345410"/>
                  </a:cubicBezTo>
                  <a:cubicBezTo>
                    <a:pt x="3285413" y="2344940"/>
                    <a:pt x="3286518" y="2338603"/>
                    <a:pt x="3293821" y="2338412"/>
                  </a:cubicBezTo>
                  <a:cubicBezTo>
                    <a:pt x="3296043" y="2338539"/>
                    <a:pt x="3294926" y="2341981"/>
                    <a:pt x="3298037" y="2341206"/>
                  </a:cubicBezTo>
                  <a:cubicBezTo>
                    <a:pt x="3310890" y="2333955"/>
                    <a:pt x="3325901" y="2328849"/>
                    <a:pt x="3340201" y="2323045"/>
                  </a:cubicBezTo>
                  <a:cubicBezTo>
                    <a:pt x="3341027" y="2318512"/>
                    <a:pt x="3339261" y="2316543"/>
                    <a:pt x="3338804" y="2313266"/>
                  </a:cubicBezTo>
                  <a:cubicBezTo>
                    <a:pt x="3335020" y="2310777"/>
                    <a:pt x="3336086" y="2319426"/>
                    <a:pt x="3334575" y="2314651"/>
                  </a:cubicBezTo>
                  <a:cubicBezTo>
                    <a:pt x="3339299" y="2306015"/>
                    <a:pt x="3329813" y="2296515"/>
                    <a:pt x="3328974" y="2290914"/>
                  </a:cubicBezTo>
                  <a:cubicBezTo>
                    <a:pt x="3339083" y="2297430"/>
                    <a:pt x="3358210" y="2307767"/>
                    <a:pt x="3371138" y="2295105"/>
                  </a:cubicBezTo>
                  <a:cubicBezTo>
                    <a:pt x="3380295" y="2300465"/>
                    <a:pt x="3384575" y="2290165"/>
                    <a:pt x="3392220" y="2289517"/>
                  </a:cubicBezTo>
                  <a:cubicBezTo>
                    <a:pt x="3393605" y="2283955"/>
                    <a:pt x="3388004" y="2285326"/>
                    <a:pt x="3389401" y="2279726"/>
                  </a:cubicBezTo>
                  <a:cubicBezTo>
                    <a:pt x="3391827" y="2277491"/>
                    <a:pt x="3396018" y="2276983"/>
                    <a:pt x="3397834" y="2274150"/>
                  </a:cubicBezTo>
                  <a:cubicBezTo>
                    <a:pt x="3397872" y="2280043"/>
                    <a:pt x="3395129" y="2283180"/>
                    <a:pt x="3397834" y="2288120"/>
                  </a:cubicBezTo>
                  <a:cubicBezTo>
                    <a:pt x="3405619" y="2290000"/>
                    <a:pt x="3408959" y="2288311"/>
                    <a:pt x="3417519" y="2288120"/>
                  </a:cubicBezTo>
                  <a:cubicBezTo>
                    <a:pt x="3431425" y="2275382"/>
                    <a:pt x="3448456" y="2265781"/>
                    <a:pt x="3469538" y="2260180"/>
                  </a:cubicBezTo>
                  <a:cubicBezTo>
                    <a:pt x="3474224" y="2253678"/>
                    <a:pt x="3476929" y="2245182"/>
                    <a:pt x="3477971" y="2235034"/>
                  </a:cubicBezTo>
                  <a:cubicBezTo>
                    <a:pt x="3481768" y="2239632"/>
                    <a:pt x="3486873" y="2242947"/>
                    <a:pt x="3490620" y="2247607"/>
                  </a:cubicBezTo>
                  <a:cubicBezTo>
                    <a:pt x="3481146" y="2254021"/>
                    <a:pt x="3477183" y="2265921"/>
                    <a:pt x="3463912" y="2268562"/>
                  </a:cubicBezTo>
                  <a:lnTo>
                    <a:pt x="3463912" y="2278329"/>
                  </a:lnTo>
                  <a:cubicBezTo>
                    <a:pt x="3468192" y="2277325"/>
                    <a:pt x="3468052" y="2280767"/>
                    <a:pt x="3472345" y="2279726"/>
                  </a:cubicBezTo>
                  <a:cubicBezTo>
                    <a:pt x="3489604" y="2265337"/>
                    <a:pt x="3526523" y="2273757"/>
                    <a:pt x="3552456" y="2269959"/>
                  </a:cubicBezTo>
                  <a:cubicBezTo>
                    <a:pt x="3543350" y="2280462"/>
                    <a:pt x="3518103" y="2274925"/>
                    <a:pt x="3508895" y="2285339"/>
                  </a:cubicBezTo>
                  <a:cubicBezTo>
                    <a:pt x="3507041" y="2290076"/>
                    <a:pt x="3512019" y="2295067"/>
                    <a:pt x="3508895" y="2296502"/>
                  </a:cubicBezTo>
                  <a:cubicBezTo>
                    <a:pt x="3500856" y="2293315"/>
                    <a:pt x="3496754" y="2286203"/>
                    <a:pt x="3492017" y="2279726"/>
                  </a:cubicBezTo>
                  <a:cubicBezTo>
                    <a:pt x="3472091" y="2297658"/>
                    <a:pt x="3435565" y="2299068"/>
                    <a:pt x="3420338" y="2321648"/>
                  </a:cubicBezTo>
                  <a:cubicBezTo>
                    <a:pt x="3418268" y="2326970"/>
                    <a:pt x="3426625" y="2321915"/>
                    <a:pt x="3424542" y="2327249"/>
                  </a:cubicBezTo>
                  <a:cubicBezTo>
                    <a:pt x="3423513" y="2332329"/>
                    <a:pt x="3413467" y="2330005"/>
                    <a:pt x="3411905" y="2327249"/>
                  </a:cubicBezTo>
                  <a:cubicBezTo>
                    <a:pt x="3408413" y="2328900"/>
                    <a:pt x="3407232" y="2332837"/>
                    <a:pt x="3402063" y="2332824"/>
                  </a:cubicBezTo>
                  <a:cubicBezTo>
                    <a:pt x="3399878" y="2338717"/>
                    <a:pt x="3409861" y="2332520"/>
                    <a:pt x="3407676" y="2338412"/>
                  </a:cubicBezTo>
                  <a:cubicBezTo>
                    <a:pt x="3394494" y="2348318"/>
                    <a:pt x="3378606" y="2383447"/>
                    <a:pt x="3400653" y="2395689"/>
                  </a:cubicBezTo>
                  <a:cubicBezTo>
                    <a:pt x="3406660" y="2396998"/>
                    <a:pt x="3404450" y="2390165"/>
                    <a:pt x="3409086" y="2390101"/>
                  </a:cubicBezTo>
                  <a:cubicBezTo>
                    <a:pt x="3412883" y="2395169"/>
                    <a:pt x="3414547" y="2402382"/>
                    <a:pt x="3418928" y="2406865"/>
                  </a:cubicBezTo>
                  <a:cubicBezTo>
                    <a:pt x="3426205" y="2406637"/>
                    <a:pt x="3433660" y="2406192"/>
                    <a:pt x="3435807" y="2411069"/>
                  </a:cubicBezTo>
                  <a:cubicBezTo>
                    <a:pt x="3437115" y="2404338"/>
                    <a:pt x="3444240" y="2399512"/>
                    <a:pt x="3442817" y="2394292"/>
                  </a:cubicBezTo>
                  <a:cubicBezTo>
                    <a:pt x="3449954" y="2396832"/>
                    <a:pt x="3446094" y="2392946"/>
                    <a:pt x="3451250" y="2391498"/>
                  </a:cubicBezTo>
                  <a:cubicBezTo>
                    <a:pt x="3454933" y="2392032"/>
                    <a:pt x="3455174" y="2395982"/>
                    <a:pt x="3461105" y="2394292"/>
                  </a:cubicBezTo>
                  <a:cubicBezTo>
                    <a:pt x="3471354" y="2377478"/>
                    <a:pt x="3488258" y="2367267"/>
                    <a:pt x="3497643" y="2349588"/>
                  </a:cubicBezTo>
                  <a:lnTo>
                    <a:pt x="3503269" y="2349588"/>
                  </a:lnTo>
                  <a:cubicBezTo>
                    <a:pt x="3502901" y="2341778"/>
                    <a:pt x="3504361" y="2335771"/>
                    <a:pt x="3508895" y="2332824"/>
                  </a:cubicBezTo>
                  <a:cubicBezTo>
                    <a:pt x="3514496" y="2331440"/>
                    <a:pt x="3513124" y="2337003"/>
                    <a:pt x="3518725" y="2335618"/>
                  </a:cubicBezTo>
                  <a:cubicBezTo>
                    <a:pt x="3520579" y="2329116"/>
                    <a:pt x="3514064" y="2330945"/>
                    <a:pt x="3515906" y="2324442"/>
                  </a:cubicBezTo>
                  <a:cubicBezTo>
                    <a:pt x="3521163" y="2325941"/>
                    <a:pt x="3519931" y="2320975"/>
                    <a:pt x="3524351" y="2321648"/>
                  </a:cubicBezTo>
                  <a:cubicBezTo>
                    <a:pt x="3526320" y="2330627"/>
                    <a:pt x="3537457" y="2337193"/>
                    <a:pt x="3548240" y="2332824"/>
                  </a:cubicBezTo>
                  <a:cubicBezTo>
                    <a:pt x="3550081" y="2328075"/>
                    <a:pt x="3545116" y="2323071"/>
                    <a:pt x="3548240" y="2321648"/>
                  </a:cubicBezTo>
                  <a:cubicBezTo>
                    <a:pt x="3605809" y="2321585"/>
                    <a:pt x="3630853" y="2277097"/>
                    <a:pt x="3687406" y="2271356"/>
                  </a:cubicBezTo>
                  <a:cubicBezTo>
                    <a:pt x="3686733" y="2266950"/>
                    <a:pt x="3691712" y="2268194"/>
                    <a:pt x="3690226" y="2262962"/>
                  </a:cubicBezTo>
                  <a:cubicBezTo>
                    <a:pt x="3685108" y="2258656"/>
                    <a:pt x="3674275" y="2267026"/>
                    <a:pt x="3670528" y="2260180"/>
                  </a:cubicBezTo>
                  <a:cubicBezTo>
                    <a:pt x="3674592" y="2256015"/>
                    <a:pt x="3672662" y="2251316"/>
                    <a:pt x="3671938" y="2244813"/>
                  </a:cubicBezTo>
                  <a:cubicBezTo>
                    <a:pt x="3684193" y="2241956"/>
                    <a:pt x="3686251" y="2249233"/>
                    <a:pt x="3693032" y="2251798"/>
                  </a:cubicBezTo>
                  <a:cubicBezTo>
                    <a:pt x="3698684" y="2250109"/>
                    <a:pt x="3692016" y="2244267"/>
                    <a:pt x="3697249" y="2243416"/>
                  </a:cubicBezTo>
                  <a:cubicBezTo>
                    <a:pt x="3710597" y="2245512"/>
                    <a:pt x="3714330" y="2238044"/>
                    <a:pt x="3726764" y="2239225"/>
                  </a:cubicBezTo>
                  <a:cubicBezTo>
                    <a:pt x="3736962" y="2232126"/>
                    <a:pt x="3738587" y="2216518"/>
                    <a:pt x="3754894" y="2215476"/>
                  </a:cubicBezTo>
                  <a:cubicBezTo>
                    <a:pt x="3749522" y="2210562"/>
                    <a:pt x="3748887" y="2208276"/>
                    <a:pt x="3752062" y="2200109"/>
                  </a:cubicBezTo>
                  <a:cubicBezTo>
                    <a:pt x="3741280" y="2192337"/>
                    <a:pt x="3722649" y="2196122"/>
                    <a:pt x="3711308" y="2191727"/>
                  </a:cubicBezTo>
                  <a:cubicBezTo>
                    <a:pt x="3717937" y="2182926"/>
                    <a:pt x="3716426" y="2166099"/>
                    <a:pt x="3721138" y="2155405"/>
                  </a:cubicBezTo>
                  <a:cubicBezTo>
                    <a:pt x="3710914" y="2154402"/>
                    <a:pt x="3707511" y="2146617"/>
                    <a:pt x="3700068" y="2142832"/>
                  </a:cubicBezTo>
                  <a:cubicBezTo>
                    <a:pt x="3693515" y="2147189"/>
                    <a:pt x="3693401" y="2160676"/>
                    <a:pt x="3687406" y="2170772"/>
                  </a:cubicBezTo>
                  <a:cubicBezTo>
                    <a:pt x="3686911" y="2171623"/>
                    <a:pt x="3683800" y="2171039"/>
                    <a:pt x="3683177" y="2172169"/>
                  </a:cubicBezTo>
                  <a:cubicBezTo>
                    <a:pt x="3679304" y="2179535"/>
                    <a:pt x="3680193" y="2184158"/>
                    <a:pt x="3676154" y="2190330"/>
                  </a:cubicBezTo>
                  <a:cubicBezTo>
                    <a:pt x="3668242" y="2202459"/>
                    <a:pt x="3653218" y="2209698"/>
                    <a:pt x="3656495" y="2230843"/>
                  </a:cubicBezTo>
                  <a:cubicBezTo>
                    <a:pt x="3659174" y="2233295"/>
                    <a:pt x="3661524" y="2236076"/>
                    <a:pt x="3662108" y="2240622"/>
                  </a:cubicBezTo>
                  <a:cubicBezTo>
                    <a:pt x="3654577" y="2239657"/>
                    <a:pt x="3654818" y="2246426"/>
                    <a:pt x="3648049" y="2246223"/>
                  </a:cubicBezTo>
                  <a:cubicBezTo>
                    <a:pt x="3640937" y="2242566"/>
                    <a:pt x="3635933" y="2236825"/>
                    <a:pt x="3629774" y="2232240"/>
                  </a:cubicBezTo>
                  <a:cubicBezTo>
                    <a:pt x="3620503" y="2241194"/>
                    <a:pt x="3605136" y="2251506"/>
                    <a:pt x="3589020" y="2249004"/>
                  </a:cubicBezTo>
                  <a:cubicBezTo>
                    <a:pt x="3589591" y="2244051"/>
                    <a:pt x="3595166" y="2246261"/>
                    <a:pt x="3591826" y="2240622"/>
                  </a:cubicBezTo>
                  <a:cubicBezTo>
                    <a:pt x="3581958" y="2240610"/>
                    <a:pt x="3571189" y="2239657"/>
                    <a:pt x="3565105" y="2243416"/>
                  </a:cubicBezTo>
                  <a:cubicBezTo>
                    <a:pt x="3554031" y="2230678"/>
                    <a:pt x="3518928" y="2241829"/>
                    <a:pt x="3513124" y="2223858"/>
                  </a:cubicBezTo>
                  <a:cubicBezTo>
                    <a:pt x="3518903" y="2223566"/>
                    <a:pt x="3525431" y="2224011"/>
                    <a:pt x="3525774" y="2218258"/>
                  </a:cubicBezTo>
                  <a:cubicBezTo>
                    <a:pt x="3511791" y="2215857"/>
                    <a:pt x="3498341" y="2212924"/>
                    <a:pt x="3482187" y="2212682"/>
                  </a:cubicBezTo>
                  <a:cubicBezTo>
                    <a:pt x="3480854" y="2208885"/>
                    <a:pt x="3477132" y="2207463"/>
                    <a:pt x="3475139" y="2204313"/>
                  </a:cubicBezTo>
                  <a:cubicBezTo>
                    <a:pt x="3475977" y="2184336"/>
                    <a:pt x="3453638" y="2175852"/>
                    <a:pt x="3462489" y="2156815"/>
                  </a:cubicBezTo>
                  <a:cubicBezTo>
                    <a:pt x="3454311" y="2152065"/>
                    <a:pt x="3441827" y="2159673"/>
                    <a:pt x="3434384" y="2155405"/>
                  </a:cubicBezTo>
                  <a:cubicBezTo>
                    <a:pt x="3449891" y="2145677"/>
                    <a:pt x="3454336" y="2124938"/>
                    <a:pt x="3465322" y="2110701"/>
                  </a:cubicBezTo>
                  <a:cubicBezTo>
                    <a:pt x="3449904" y="2095601"/>
                    <a:pt x="3427869" y="2111425"/>
                    <a:pt x="3413302" y="2117686"/>
                  </a:cubicBezTo>
                  <a:cubicBezTo>
                    <a:pt x="3407714" y="2096554"/>
                    <a:pt x="3369297" y="2088349"/>
                    <a:pt x="3351453" y="2096744"/>
                  </a:cubicBezTo>
                  <a:cubicBezTo>
                    <a:pt x="3357511" y="2088781"/>
                    <a:pt x="3368509" y="2085733"/>
                    <a:pt x="3383788" y="2086965"/>
                  </a:cubicBezTo>
                  <a:cubicBezTo>
                    <a:pt x="3401326" y="2074316"/>
                    <a:pt x="3413899" y="2096274"/>
                    <a:pt x="3435807" y="2092540"/>
                  </a:cubicBezTo>
                  <a:cubicBezTo>
                    <a:pt x="3452025" y="2078405"/>
                    <a:pt x="3471151" y="2067128"/>
                    <a:pt x="3490620" y="2056218"/>
                  </a:cubicBezTo>
                  <a:cubicBezTo>
                    <a:pt x="3491483" y="2049437"/>
                    <a:pt x="3491483" y="2049056"/>
                    <a:pt x="3490620" y="2042248"/>
                  </a:cubicBezTo>
                  <a:cubicBezTo>
                    <a:pt x="3487572" y="2037829"/>
                    <a:pt x="3478263" y="2039620"/>
                    <a:pt x="3479368" y="2031072"/>
                  </a:cubicBezTo>
                  <a:cubicBezTo>
                    <a:pt x="3482860" y="2032723"/>
                    <a:pt x="3487648" y="2033092"/>
                    <a:pt x="3492017" y="2033866"/>
                  </a:cubicBezTo>
                  <a:cubicBezTo>
                    <a:pt x="3479660" y="2007323"/>
                    <a:pt x="3439109" y="2005139"/>
                    <a:pt x="3403473" y="2005939"/>
                  </a:cubicBezTo>
                  <a:cubicBezTo>
                    <a:pt x="3401606" y="2005952"/>
                    <a:pt x="3402177" y="2008378"/>
                    <a:pt x="3400653" y="2008720"/>
                  </a:cubicBezTo>
                  <a:cubicBezTo>
                    <a:pt x="3357879" y="2009990"/>
                    <a:pt x="3339515" y="2035492"/>
                    <a:pt x="3299447" y="2039467"/>
                  </a:cubicBezTo>
                  <a:cubicBezTo>
                    <a:pt x="3227362" y="2063750"/>
                    <a:pt x="3185553" y="2118106"/>
                    <a:pt x="3136391" y="2165184"/>
                  </a:cubicBezTo>
                  <a:cubicBezTo>
                    <a:pt x="3136061" y="2162695"/>
                    <a:pt x="3137801" y="2158187"/>
                    <a:pt x="3133572" y="2159596"/>
                  </a:cubicBezTo>
                  <a:cubicBezTo>
                    <a:pt x="3134550" y="2174074"/>
                    <a:pt x="3115767" y="2176373"/>
                    <a:pt x="3108274" y="2177757"/>
                  </a:cubicBezTo>
                  <a:cubicBezTo>
                    <a:pt x="3110471" y="2175751"/>
                    <a:pt x="3112058" y="2173122"/>
                    <a:pt x="3115297" y="2172169"/>
                  </a:cubicBezTo>
                  <a:cubicBezTo>
                    <a:pt x="3123755" y="2130755"/>
                    <a:pt x="3175901" y="2132749"/>
                    <a:pt x="3182772" y="2089746"/>
                  </a:cubicBezTo>
                  <a:cubicBezTo>
                    <a:pt x="3188373" y="2090661"/>
                    <a:pt x="3188423" y="2086051"/>
                    <a:pt x="3194037" y="2086965"/>
                  </a:cubicBezTo>
                  <a:cubicBezTo>
                    <a:pt x="3210077" y="2063343"/>
                    <a:pt x="3225457" y="2039048"/>
                    <a:pt x="3254451" y="2028278"/>
                  </a:cubicBezTo>
                  <a:cubicBezTo>
                    <a:pt x="3255556" y="2025167"/>
                    <a:pt x="3255276" y="2020709"/>
                    <a:pt x="3258667" y="2019896"/>
                  </a:cubicBezTo>
                  <a:cubicBezTo>
                    <a:pt x="3260051" y="2022259"/>
                    <a:pt x="3262566" y="2023478"/>
                    <a:pt x="3267100" y="2022690"/>
                  </a:cubicBezTo>
                  <a:cubicBezTo>
                    <a:pt x="3264903" y="2010219"/>
                    <a:pt x="3283127" y="2008581"/>
                    <a:pt x="3298037" y="2008720"/>
                  </a:cubicBezTo>
                  <a:cubicBezTo>
                    <a:pt x="3338385" y="2007476"/>
                    <a:pt x="3320961" y="1945017"/>
                    <a:pt x="3362705" y="1947252"/>
                  </a:cubicBezTo>
                  <a:cubicBezTo>
                    <a:pt x="3362947" y="1945157"/>
                    <a:pt x="3362210" y="1942096"/>
                    <a:pt x="3364103" y="1941664"/>
                  </a:cubicBezTo>
                  <a:cubicBezTo>
                    <a:pt x="3386620" y="1944471"/>
                    <a:pt x="3395002" y="1933257"/>
                    <a:pt x="3417519" y="1936089"/>
                  </a:cubicBezTo>
                  <a:cubicBezTo>
                    <a:pt x="3419386" y="1936076"/>
                    <a:pt x="3418814" y="1933638"/>
                    <a:pt x="3420338" y="1933282"/>
                  </a:cubicBezTo>
                  <a:cubicBezTo>
                    <a:pt x="3460686" y="1932965"/>
                    <a:pt x="3505111" y="1932876"/>
                    <a:pt x="3541217" y="1930488"/>
                  </a:cubicBezTo>
                  <a:cubicBezTo>
                    <a:pt x="3540252" y="1926729"/>
                    <a:pt x="3544125" y="1927783"/>
                    <a:pt x="3545446" y="1926310"/>
                  </a:cubicBezTo>
                  <a:cubicBezTo>
                    <a:pt x="3568306" y="1928393"/>
                    <a:pt x="3600678" y="1921548"/>
                    <a:pt x="3611511" y="1931885"/>
                  </a:cubicBezTo>
                  <a:cubicBezTo>
                    <a:pt x="3629774" y="1935899"/>
                    <a:pt x="3646919" y="1925408"/>
                    <a:pt x="3664927" y="1922119"/>
                  </a:cubicBezTo>
                  <a:cubicBezTo>
                    <a:pt x="3680485" y="1919249"/>
                    <a:pt x="3700272" y="1920532"/>
                    <a:pt x="3709898" y="1915134"/>
                  </a:cubicBezTo>
                  <a:cubicBezTo>
                    <a:pt x="3710076" y="1910181"/>
                    <a:pt x="3712197" y="1907171"/>
                    <a:pt x="3714115" y="1903945"/>
                  </a:cubicBezTo>
                  <a:cubicBezTo>
                    <a:pt x="3730332" y="1897722"/>
                    <a:pt x="3734574" y="1879587"/>
                    <a:pt x="3747846" y="1870417"/>
                  </a:cubicBezTo>
                  <a:cubicBezTo>
                    <a:pt x="3751491" y="1870544"/>
                    <a:pt x="3749332" y="1876399"/>
                    <a:pt x="3754894" y="1874608"/>
                  </a:cubicBezTo>
                  <a:cubicBezTo>
                    <a:pt x="3755986" y="1868398"/>
                    <a:pt x="3753929" y="1865325"/>
                    <a:pt x="3752062" y="1862035"/>
                  </a:cubicBezTo>
                  <a:cubicBezTo>
                    <a:pt x="3758323" y="1858010"/>
                    <a:pt x="3763772" y="1853184"/>
                    <a:pt x="3768940" y="1848065"/>
                  </a:cubicBezTo>
                  <a:cubicBezTo>
                    <a:pt x="3770325" y="1842503"/>
                    <a:pt x="3764737" y="1843862"/>
                    <a:pt x="3766121" y="1838286"/>
                  </a:cubicBezTo>
                  <a:cubicBezTo>
                    <a:pt x="3774655" y="1836521"/>
                    <a:pt x="3784625" y="1836178"/>
                    <a:pt x="3794239" y="1835492"/>
                  </a:cubicBezTo>
                  <a:cubicBezTo>
                    <a:pt x="3806901" y="1825269"/>
                    <a:pt x="3819486" y="1814944"/>
                    <a:pt x="3846245" y="1818728"/>
                  </a:cubicBezTo>
                  <a:cubicBezTo>
                    <a:pt x="3847833" y="1815642"/>
                    <a:pt x="3852443" y="1815566"/>
                    <a:pt x="3856088" y="1814550"/>
                  </a:cubicBezTo>
                  <a:cubicBezTo>
                    <a:pt x="3864876" y="1803260"/>
                    <a:pt x="3873931" y="1792224"/>
                    <a:pt x="3887025" y="1785200"/>
                  </a:cubicBezTo>
                  <a:cubicBezTo>
                    <a:pt x="3891495" y="1778012"/>
                    <a:pt x="3894442" y="1769300"/>
                    <a:pt x="3902481" y="1765642"/>
                  </a:cubicBezTo>
                  <a:cubicBezTo>
                    <a:pt x="3902671" y="1759877"/>
                    <a:pt x="3896258" y="1760677"/>
                    <a:pt x="3898265" y="1753082"/>
                  </a:cubicBezTo>
                  <a:cubicBezTo>
                    <a:pt x="3892384" y="1751926"/>
                    <a:pt x="3887279" y="1750021"/>
                    <a:pt x="3884193" y="1746084"/>
                  </a:cubicBezTo>
                  <a:cubicBezTo>
                    <a:pt x="3889806" y="1744497"/>
                    <a:pt x="3899103" y="1751736"/>
                    <a:pt x="3901071" y="1744687"/>
                  </a:cubicBezTo>
                  <a:cubicBezTo>
                    <a:pt x="3896296" y="1739658"/>
                    <a:pt x="3885755" y="1740344"/>
                    <a:pt x="3879977" y="1736318"/>
                  </a:cubicBezTo>
                  <a:lnTo>
                    <a:pt x="3879977" y="1732127"/>
                  </a:lnTo>
                  <a:cubicBezTo>
                    <a:pt x="3882390" y="1728673"/>
                    <a:pt x="3891216" y="1735848"/>
                    <a:pt x="3892626" y="1729320"/>
                  </a:cubicBezTo>
                  <a:cubicBezTo>
                    <a:pt x="3889705" y="1723847"/>
                    <a:pt x="3876255" y="1728825"/>
                    <a:pt x="3875760" y="1720951"/>
                  </a:cubicBezTo>
                  <a:cubicBezTo>
                    <a:pt x="3880980" y="1719986"/>
                    <a:pt x="3879430" y="1720278"/>
                    <a:pt x="3885615" y="1719541"/>
                  </a:cubicBezTo>
                  <a:cubicBezTo>
                    <a:pt x="3891292" y="1708111"/>
                    <a:pt x="3874858" y="1712099"/>
                    <a:pt x="3872966" y="1704174"/>
                  </a:cubicBezTo>
                  <a:cubicBezTo>
                    <a:pt x="3878719" y="1704784"/>
                    <a:pt x="3881970" y="1702879"/>
                    <a:pt x="3885615" y="1701393"/>
                  </a:cubicBezTo>
                  <a:cubicBezTo>
                    <a:pt x="3892016" y="1681772"/>
                    <a:pt x="3868127" y="1682013"/>
                    <a:pt x="3863111" y="1669249"/>
                  </a:cubicBezTo>
                  <a:cubicBezTo>
                    <a:pt x="3856545" y="1668348"/>
                    <a:pt x="3846271" y="1671078"/>
                    <a:pt x="3842029" y="1667852"/>
                  </a:cubicBezTo>
                  <a:cubicBezTo>
                    <a:pt x="3840213" y="1662328"/>
                    <a:pt x="3846652" y="1664995"/>
                    <a:pt x="3844848" y="1659470"/>
                  </a:cubicBezTo>
                  <a:cubicBezTo>
                    <a:pt x="3839400" y="1662442"/>
                    <a:pt x="3833647" y="1665109"/>
                    <a:pt x="3823754" y="1663661"/>
                  </a:cubicBezTo>
                  <a:cubicBezTo>
                    <a:pt x="3820350" y="1669135"/>
                    <a:pt x="3820502" y="1678139"/>
                    <a:pt x="3813911" y="1680438"/>
                  </a:cubicBezTo>
                  <a:cubicBezTo>
                    <a:pt x="3812666" y="1675168"/>
                    <a:pt x="3803256" y="1677974"/>
                    <a:pt x="3801262" y="1673440"/>
                  </a:cubicBezTo>
                  <a:cubicBezTo>
                    <a:pt x="3806571" y="1668475"/>
                    <a:pt x="3814597" y="1666201"/>
                    <a:pt x="3818140" y="1659470"/>
                  </a:cubicBezTo>
                  <a:cubicBezTo>
                    <a:pt x="3811524" y="1652549"/>
                    <a:pt x="3804831" y="1645678"/>
                    <a:pt x="3799865" y="1637131"/>
                  </a:cubicBezTo>
                  <a:cubicBezTo>
                    <a:pt x="3784828" y="1639404"/>
                    <a:pt x="3758946" y="1630908"/>
                    <a:pt x="3756279" y="1645500"/>
                  </a:cubicBezTo>
                  <a:cubicBezTo>
                    <a:pt x="3760165" y="1648650"/>
                    <a:pt x="3765245" y="1644065"/>
                    <a:pt x="3768940" y="1642719"/>
                  </a:cubicBezTo>
                  <a:cubicBezTo>
                    <a:pt x="3773601" y="1642262"/>
                    <a:pt x="3774236" y="1645818"/>
                    <a:pt x="3777373" y="1646910"/>
                  </a:cubicBezTo>
                  <a:cubicBezTo>
                    <a:pt x="3752341" y="1649971"/>
                    <a:pt x="3734828" y="1660486"/>
                    <a:pt x="3725354" y="1679041"/>
                  </a:cubicBezTo>
                  <a:cubicBezTo>
                    <a:pt x="3720833" y="1679651"/>
                    <a:pt x="3717759" y="1681708"/>
                    <a:pt x="3712705" y="1681835"/>
                  </a:cubicBezTo>
                  <a:cubicBezTo>
                    <a:pt x="3711955" y="1687118"/>
                    <a:pt x="3706850" y="1688122"/>
                    <a:pt x="3704259" y="1691601"/>
                  </a:cubicBezTo>
                  <a:cubicBezTo>
                    <a:pt x="3684270" y="1690357"/>
                    <a:pt x="3689261" y="1713953"/>
                    <a:pt x="3670528" y="1713966"/>
                  </a:cubicBezTo>
                  <a:cubicBezTo>
                    <a:pt x="3674148" y="1710486"/>
                    <a:pt x="3669588" y="1708975"/>
                    <a:pt x="3667721" y="1706981"/>
                  </a:cubicBezTo>
                  <a:cubicBezTo>
                    <a:pt x="3670782" y="1703489"/>
                    <a:pt x="3677348" y="1703501"/>
                    <a:pt x="3678974" y="1698586"/>
                  </a:cubicBezTo>
                  <a:cubicBezTo>
                    <a:pt x="3678529" y="1695310"/>
                    <a:pt x="3672319" y="1697761"/>
                    <a:pt x="3673360" y="1692998"/>
                  </a:cubicBezTo>
                  <a:cubicBezTo>
                    <a:pt x="3685133" y="1687474"/>
                    <a:pt x="3683939" y="1669059"/>
                    <a:pt x="3705682" y="1673440"/>
                  </a:cubicBezTo>
                  <a:cubicBezTo>
                    <a:pt x="3735717" y="1666036"/>
                    <a:pt x="3749662" y="1642630"/>
                    <a:pt x="3770337" y="1625955"/>
                  </a:cubicBezTo>
                  <a:cubicBezTo>
                    <a:pt x="3782225" y="1625663"/>
                    <a:pt x="3792143" y="1623415"/>
                    <a:pt x="3795649" y="1614766"/>
                  </a:cubicBezTo>
                  <a:cubicBezTo>
                    <a:pt x="3796499" y="1612353"/>
                    <a:pt x="3802316" y="1614868"/>
                    <a:pt x="3802684" y="1611972"/>
                  </a:cubicBezTo>
                  <a:cubicBezTo>
                    <a:pt x="3795674" y="1600784"/>
                    <a:pt x="3764584" y="1613509"/>
                    <a:pt x="3767543" y="1592427"/>
                  </a:cubicBezTo>
                  <a:cubicBezTo>
                    <a:pt x="3758691" y="1591081"/>
                    <a:pt x="3757295" y="1597164"/>
                    <a:pt x="3754894" y="1602206"/>
                  </a:cubicBezTo>
                  <a:cubicBezTo>
                    <a:pt x="3739959" y="1602536"/>
                    <a:pt x="3720541" y="1597952"/>
                    <a:pt x="3715524" y="1584032"/>
                  </a:cubicBezTo>
                  <a:cubicBezTo>
                    <a:pt x="3711232" y="1585366"/>
                    <a:pt x="3712286" y="1591995"/>
                    <a:pt x="3705682" y="1591030"/>
                  </a:cubicBezTo>
                  <a:cubicBezTo>
                    <a:pt x="3704145" y="1584375"/>
                    <a:pt x="3710813" y="1585874"/>
                    <a:pt x="3709898" y="1579841"/>
                  </a:cubicBezTo>
                  <a:cubicBezTo>
                    <a:pt x="3701846" y="1577911"/>
                    <a:pt x="3702875" y="1584972"/>
                    <a:pt x="3697249" y="1585429"/>
                  </a:cubicBezTo>
                  <a:cubicBezTo>
                    <a:pt x="3693883" y="1586001"/>
                    <a:pt x="3698024" y="1579067"/>
                    <a:pt x="3693032" y="1581251"/>
                  </a:cubicBezTo>
                  <a:cubicBezTo>
                    <a:pt x="3691661" y="1586407"/>
                    <a:pt x="3685578" y="1586877"/>
                    <a:pt x="3681780" y="1589633"/>
                  </a:cubicBezTo>
                  <a:cubicBezTo>
                    <a:pt x="3682212" y="1586890"/>
                    <a:pt x="3679875" y="1586865"/>
                    <a:pt x="3678974" y="1585429"/>
                  </a:cubicBezTo>
                  <a:cubicBezTo>
                    <a:pt x="3685374" y="1586674"/>
                    <a:pt x="3684142" y="1574863"/>
                    <a:pt x="3678974" y="1575650"/>
                  </a:cubicBezTo>
                  <a:cubicBezTo>
                    <a:pt x="3675545" y="1582026"/>
                    <a:pt x="3669957" y="1586255"/>
                    <a:pt x="3664927" y="1591030"/>
                  </a:cubicBezTo>
                  <a:cubicBezTo>
                    <a:pt x="3666007" y="1587931"/>
                    <a:pt x="3667874" y="1585582"/>
                    <a:pt x="3667721" y="1581251"/>
                  </a:cubicBezTo>
                  <a:cubicBezTo>
                    <a:pt x="3659987" y="1578737"/>
                    <a:pt x="3656723" y="1587931"/>
                    <a:pt x="3650856" y="1582635"/>
                  </a:cubicBezTo>
                  <a:cubicBezTo>
                    <a:pt x="3653142" y="1576552"/>
                    <a:pt x="3661498" y="1576463"/>
                    <a:pt x="3660711" y="1567281"/>
                  </a:cubicBezTo>
                  <a:cubicBezTo>
                    <a:pt x="3649345" y="1567827"/>
                    <a:pt x="3647440" y="1552981"/>
                    <a:pt x="3653675" y="1547723"/>
                  </a:cubicBezTo>
                  <a:cubicBezTo>
                    <a:pt x="3646792" y="1543215"/>
                    <a:pt x="3649319" y="1552651"/>
                    <a:pt x="3642423" y="1551901"/>
                  </a:cubicBezTo>
                  <a:lnTo>
                    <a:pt x="3642423" y="1546326"/>
                  </a:lnTo>
                  <a:cubicBezTo>
                    <a:pt x="3636454" y="1545501"/>
                    <a:pt x="3639705" y="1553857"/>
                    <a:pt x="3632580" y="1551901"/>
                  </a:cubicBezTo>
                  <a:lnTo>
                    <a:pt x="3632580" y="1544929"/>
                  </a:lnTo>
                  <a:cubicBezTo>
                    <a:pt x="3626180" y="1544129"/>
                    <a:pt x="3623817" y="1547393"/>
                    <a:pt x="3617125" y="1546326"/>
                  </a:cubicBezTo>
                  <a:cubicBezTo>
                    <a:pt x="3616210" y="1536750"/>
                    <a:pt x="3597884" y="1537817"/>
                    <a:pt x="3605872" y="1523961"/>
                  </a:cubicBezTo>
                  <a:cubicBezTo>
                    <a:pt x="3597998" y="1524457"/>
                    <a:pt x="3581222" y="1528902"/>
                    <a:pt x="3577755" y="1521180"/>
                  </a:cubicBezTo>
                  <a:cubicBezTo>
                    <a:pt x="3586175" y="1516443"/>
                    <a:pt x="3598659" y="1520266"/>
                    <a:pt x="3603078" y="1514182"/>
                  </a:cubicBezTo>
                  <a:cubicBezTo>
                    <a:pt x="3598557" y="1511414"/>
                    <a:pt x="3584955" y="1511617"/>
                    <a:pt x="3587610" y="1516989"/>
                  </a:cubicBezTo>
                  <a:cubicBezTo>
                    <a:pt x="3582949" y="1514144"/>
                    <a:pt x="3574783" y="1514817"/>
                    <a:pt x="3572141" y="1510004"/>
                  </a:cubicBezTo>
                  <a:cubicBezTo>
                    <a:pt x="3575672" y="1506054"/>
                    <a:pt x="3588575" y="1511427"/>
                    <a:pt x="3587610" y="1503019"/>
                  </a:cubicBezTo>
                  <a:cubicBezTo>
                    <a:pt x="3575456" y="1500174"/>
                    <a:pt x="3555987" y="1497215"/>
                    <a:pt x="3553879" y="1489036"/>
                  </a:cubicBezTo>
                  <a:cubicBezTo>
                    <a:pt x="3559136" y="1487995"/>
                    <a:pt x="3560724" y="1490624"/>
                    <a:pt x="3560889" y="1494624"/>
                  </a:cubicBezTo>
                  <a:cubicBezTo>
                    <a:pt x="3569944" y="1494955"/>
                    <a:pt x="3577386" y="1496885"/>
                    <a:pt x="3587610" y="1496021"/>
                  </a:cubicBezTo>
                  <a:cubicBezTo>
                    <a:pt x="3589616" y="1489849"/>
                    <a:pt x="3582847" y="1492364"/>
                    <a:pt x="3583393" y="1487652"/>
                  </a:cubicBezTo>
                  <a:cubicBezTo>
                    <a:pt x="3587826" y="1486014"/>
                    <a:pt x="3585946" y="1478076"/>
                    <a:pt x="3593236" y="1479270"/>
                  </a:cubicBezTo>
                  <a:cubicBezTo>
                    <a:pt x="3593083" y="1484998"/>
                    <a:pt x="3592969" y="1490700"/>
                    <a:pt x="3594633" y="1494624"/>
                  </a:cubicBezTo>
                  <a:cubicBezTo>
                    <a:pt x="3597897" y="1495640"/>
                    <a:pt x="3605136" y="1498168"/>
                    <a:pt x="3604475" y="1491830"/>
                  </a:cubicBezTo>
                  <a:cubicBezTo>
                    <a:pt x="3599192" y="1487843"/>
                    <a:pt x="3600259" y="1483817"/>
                    <a:pt x="3604475" y="1479270"/>
                  </a:cubicBezTo>
                  <a:cubicBezTo>
                    <a:pt x="3595128" y="1479054"/>
                    <a:pt x="3604082" y="1475041"/>
                    <a:pt x="3604475" y="1472285"/>
                  </a:cubicBezTo>
                  <a:cubicBezTo>
                    <a:pt x="3599141" y="1464538"/>
                    <a:pt x="3590137" y="1460449"/>
                    <a:pt x="3577755" y="1459699"/>
                  </a:cubicBezTo>
                  <a:cubicBezTo>
                    <a:pt x="3577539" y="1455750"/>
                    <a:pt x="3582517" y="1456982"/>
                    <a:pt x="3580587" y="1451317"/>
                  </a:cubicBezTo>
                  <a:cubicBezTo>
                    <a:pt x="3573538" y="1449463"/>
                    <a:pt x="3563048" y="1451051"/>
                    <a:pt x="3559505" y="1445729"/>
                  </a:cubicBezTo>
                  <a:cubicBezTo>
                    <a:pt x="3565004" y="1445158"/>
                    <a:pt x="3566896" y="1440992"/>
                    <a:pt x="3572141" y="1440154"/>
                  </a:cubicBezTo>
                  <a:cubicBezTo>
                    <a:pt x="3571252" y="1449971"/>
                    <a:pt x="3581044" y="1440548"/>
                    <a:pt x="3583393" y="1447139"/>
                  </a:cubicBezTo>
                  <a:cubicBezTo>
                    <a:pt x="3581654" y="1442618"/>
                    <a:pt x="3587927" y="1446060"/>
                    <a:pt x="3586187" y="1441538"/>
                  </a:cubicBezTo>
                  <a:cubicBezTo>
                    <a:pt x="3584663" y="1437944"/>
                    <a:pt x="3577132" y="1440332"/>
                    <a:pt x="3574961" y="1437360"/>
                  </a:cubicBezTo>
                  <a:cubicBezTo>
                    <a:pt x="3576370" y="1428496"/>
                    <a:pt x="3568941" y="1428419"/>
                    <a:pt x="3566528" y="1423390"/>
                  </a:cubicBezTo>
                  <a:cubicBezTo>
                    <a:pt x="3570312" y="1422971"/>
                    <a:pt x="3576942" y="1425359"/>
                    <a:pt x="3574961" y="1419199"/>
                  </a:cubicBezTo>
                  <a:cubicBezTo>
                    <a:pt x="3569080" y="1417853"/>
                    <a:pt x="3565931" y="1418996"/>
                    <a:pt x="3562311" y="1413598"/>
                  </a:cubicBezTo>
                  <a:cubicBezTo>
                    <a:pt x="3557968" y="1412557"/>
                    <a:pt x="3560597" y="1418424"/>
                    <a:pt x="3555276" y="1416405"/>
                  </a:cubicBezTo>
                  <a:cubicBezTo>
                    <a:pt x="3552126" y="1415808"/>
                    <a:pt x="3550792" y="1413395"/>
                    <a:pt x="3548240" y="1412201"/>
                  </a:cubicBezTo>
                  <a:cubicBezTo>
                    <a:pt x="3551516" y="1412671"/>
                    <a:pt x="3553650" y="1411986"/>
                    <a:pt x="3555276" y="1410804"/>
                  </a:cubicBezTo>
                  <a:cubicBezTo>
                    <a:pt x="3555441" y="1405064"/>
                    <a:pt x="3548710" y="1406169"/>
                    <a:pt x="3548240" y="1401038"/>
                  </a:cubicBezTo>
                  <a:cubicBezTo>
                    <a:pt x="3543680" y="1399413"/>
                    <a:pt x="3539616" y="1405305"/>
                    <a:pt x="3537000" y="1401038"/>
                  </a:cubicBezTo>
                  <a:cubicBezTo>
                    <a:pt x="3539629" y="1395653"/>
                    <a:pt x="3545027" y="1383868"/>
                    <a:pt x="3537000" y="1380083"/>
                  </a:cubicBezTo>
                  <a:cubicBezTo>
                    <a:pt x="3530434" y="1382991"/>
                    <a:pt x="3512870" y="1393748"/>
                    <a:pt x="3508895" y="1385671"/>
                  </a:cubicBezTo>
                  <a:cubicBezTo>
                    <a:pt x="3515601" y="1382560"/>
                    <a:pt x="3522522" y="1379664"/>
                    <a:pt x="3529965" y="1377276"/>
                  </a:cubicBezTo>
                  <a:cubicBezTo>
                    <a:pt x="3531273" y="1366685"/>
                    <a:pt x="3525888" y="1362722"/>
                    <a:pt x="3521544" y="1357731"/>
                  </a:cubicBezTo>
                  <a:cubicBezTo>
                    <a:pt x="3517214" y="1356677"/>
                    <a:pt x="3519830" y="1362544"/>
                    <a:pt x="3514509" y="1360512"/>
                  </a:cubicBezTo>
                  <a:cubicBezTo>
                    <a:pt x="3515474" y="1354302"/>
                    <a:pt x="3514407" y="1353286"/>
                    <a:pt x="3515906" y="1346568"/>
                  </a:cubicBezTo>
                  <a:cubicBezTo>
                    <a:pt x="3507181" y="1343520"/>
                    <a:pt x="3503167" y="1352435"/>
                    <a:pt x="3497643" y="1347952"/>
                  </a:cubicBezTo>
                  <a:cubicBezTo>
                    <a:pt x="3499205" y="1344853"/>
                    <a:pt x="3503206" y="1344168"/>
                    <a:pt x="3504691" y="1340967"/>
                  </a:cubicBezTo>
                  <a:cubicBezTo>
                    <a:pt x="3504907" y="1336992"/>
                    <a:pt x="3499929" y="1338237"/>
                    <a:pt x="3501859" y="1332572"/>
                  </a:cubicBezTo>
                  <a:cubicBezTo>
                    <a:pt x="3495040" y="1333550"/>
                    <a:pt x="3487877" y="1335608"/>
                    <a:pt x="3486404" y="1328394"/>
                  </a:cubicBezTo>
                  <a:cubicBezTo>
                    <a:pt x="3489642" y="1326959"/>
                    <a:pt x="3493884" y="1326502"/>
                    <a:pt x="3493427" y="1321409"/>
                  </a:cubicBezTo>
                  <a:cubicBezTo>
                    <a:pt x="3487572" y="1317891"/>
                    <a:pt x="3479863" y="1316253"/>
                    <a:pt x="3476561" y="1310233"/>
                  </a:cubicBezTo>
                  <a:cubicBezTo>
                    <a:pt x="3483000" y="1310957"/>
                    <a:pt x="3482238" y="1305521"/>
                    <a:pt x="3480777" y="1301851"/>
                  </a:cubicBezTo>
                  <a:cubicBezTo>
                    <a:pt x="3475494" y="1299083"/>
                    <a:pt x="3476028" y="1309014"/>
                    <a:pt x="3473754" y="1304645"/>
                  </a:cubicBezTo>
                  <a:lnTo>
                    <a:pt x="3473754" y="1293469"/>
                  </a:lnTo>
                  <a:cubicBezTo>
                    <a:pt x="3467176" y="1292542"/>
                    <a:pt x="3467531" y="1298460"/>
                    <a:pt x="3462489" y="1299044"/>
                  </a:cubicBezTo>
                  <a:cubicBezTo>
                    <a:pt x="3461372" y="1294206"/>
                    <a:pt x="3464598" y="1293685"/>
                    <a:pt x="3463912" y="1289278"/>
                  </a:cubicBezTo>
                  <a:cubicBezTo>
                    <a:pt x="3457955" y="1286725"/>
                    <a:pt x="3458298" y="1297520"/>
                    <a:pt x="3454057" y="1292059"/>
                  </a:cubicBezTo>
                  <a:cubicBezTo>
                    <a:pt x="3455149" y="1286154"/>
                    <a:pt x="3464267" y="1288237"/>
                    <a:pt x="3462489" y="1279486"/>
                  </a:cubicBezTo>
                  <a:cubicBezTo>
                    <a:pt x="3463061" y="1276134"/>
                    <a:pt x="3456101" y="1280261"/>
                    <a:pt x="3458273" y="1275308"/>
                  </a:cubicBezTo>
                  <a:cubicBezTo>
                    <a:pt x="3459746" y="1272895"/>
                    <a:pt x="3466515" y="1273581"/>
                    <a:pt x="3462489" y="1269720"/>
                  </a:cubicBezTo>
                  <a:cubicBezTo>
                    <a:pt x="3459187" y="1266964"/>
                    <a:pt x="3453638" y="1266431"/>
                    <a:pt x="3448456" y="1265542"/>
                  </a:cubicBezTo>
                  <a:cubicBezTo>
                    <a:pt x="3448215" y="1269479"/>
                    <a:pt x="3452672" y="1268780"/>
                    <a:pt x="3452672" y="1272501"/>
                  </a:cubicBezTo>
                  <a:cubicBezTo>
                    <a:pt x="3441954" y="1279880"/>
                    <a:pt x="3436543" y="1297330"/>
                    <a:pt x="3435807" y="1310233"/>
                  </a:cubicBezTo>
                  <a:cubicBezTo>
                    <a:pt x="3436645" y="1304721"/>
                    <a:pt x="3428085" y="1308595"/>
                    <a:pt x="3424542" y="1307439"/>
                  </a:cubicBezTo>
                  <a:cubicBezTo>
                    <a:pt x="3425380" y="1312468"/>
                    <a:pt x="3420262" y="1311554"/>
                    <a:pt x="3420338" y="1315821"/>
                  </a:cubicBezTo>
                  <a:cubicBezTo>
                    <a:pt x="3421710" y="1324241"/>
                    <a:pt x="3437636" y="1325587"/>
                    <a:pt x="3435807" y="1332572"/>
                  </a:cubicBezTo>
                  <a:cubicBezTo>
                    <a:pt x="3433191" y="1328648"/>
                    <a:pt x="3425875" y="1329397"/>
                    <a:pt x="3420338" y="1328394"/>
                  </a:cubicBezTo>
                  <a:cubicBezTo>
                    <a:pt x="3418674" y="1334693"/>
                    <a:pt x="3426561" y="1331518"/>
                    <a:pt x="3424542" y="1338173"/>
                  </a:cubicBezTo>
                  <a:cubicBezTo>
                    <a:pt x="3415512" y="1336509"/>
                    <a:pt x="3422040" y="1342199"/>
                    <a:pt x="3418928" y="1345158"/>
                  </a:cubicBezTo>
                  <a:cubicBezTo>
                    <a:pt x="3414890" y="1347127"/>
                    <a:pt x="3411258" y="1340815"/>
                    <a:pt x="3411905" y="1346568"/>
                  </a:cubicBezTo>
                  <a:cubicBezTo>
                    <a:pt x="3410940" y="1354493"/>
                    <a:pt x="3422015" y="1350479"/>
                    <a:pt x="3423145" y="1356334"/>
                  </a:cubicBezTo>
                  <a:cubicBezTo>
                    <a:pt x="3406698" y="1353007"/>
                    <a:pt x="3406330" y="1365694"/>
                    <a:pt x="3396437" y="1368894"/>
                  </a:cubicBezTo>
                  <a:cubicBezTo>
                    <a:pt x="3399142" y="1380236"/>
                    <a:pt x="3409213" y="1392199"/>
                    <a:pt x="3396437" y="1401038"/>
                  </a:cubicBezTo>
                  <a:cubicBezTo>
                    <a:pt x="3397808" y="1383830"/>
                    <a:pt x="3396488" y="1369326"/>
                    <a:pt x="3378161" y="1371688"/>
                  </a:cubicBezTo>
                  <a:cubicBezTo>
                    <a:pt x="3372726" y="1377010"/>
                    <a:pt x="3375202" y="1390180"/>
                    <a:pt x="3368319" y="1394053"/>
                  </a:cubicBezTo>
                  <a:lnTo>
                    <a:pt x="3358489" y="1394053"/>
                  </a:lnTo>
                  <a:cubicBezTo>
                    <a:pt x="3349993" y="1401445"/>
                    <a:pt x="3339858" y="1407198"/>
                    <a:pt x="3330371" y="1413598"/>
                  </a:cubicBezTo>
                  <a:cubicBezTo>
                    <a:pt x="3328593" y="1417891"/>
                    <a:pt x="3329470" y="1424838"/>
                    <a:pt x="3323336" y="1424787"/>
                  </a:cubicBezTo>
                  <a:cubicBezTo>
                    <a:pt x="3325012" y="1419936"/>
                    <a:pt x="3324263" y="1412671"/>
                    <a:pt x="3327552" y="1409420"/>
                  </a:cubicBezTo>
                  <a:cubicBezTo>
                    <a:pt x="3325101" y="1406728"/>
                    <a:pt x="3325482" y="1401241"/>
                    <a:pt x="3321939" y="1399628"/>
                  </a:cubicBezTo>
                  <a:cubicBezTo>
                    <a:pt x="3319538" y="1400517"/>
                    <a:pt x="3319614" y="1403858"/>
                    <a:pt x="3317709" y="1405229"/>
                  </a:cubicBezTo>
                  <a:cubicBezTo>
                    <a:pt x="3318929" y="1397050"/>
                    <a:pt x="3316287" y="1392682"/>
                    <a:pt x="3310686" y="1391259"/>
                  </a:cubicBezTo>
                  <a:cubicBezTo>
                    <a:pt x="3307168" y="1394282"/>
                    <a:pt x="3307194" y="1400822"/>
                    <a:pt x="3302254" y="1402435"/>
                  </a:cubicBezTo>
                  <a:cubicBezTo>
                    <a:pt x="3301009" y="1391551"/>
                    <a:pt x="3296792" y="1383652"/>
                    <a:pt x="3293821" y="1374482"/>
                  </a:cubicBezTo>
                  <a:cubicBezTo>
                    <a:pt x="3268916" y="1364513"/>
                    <a:pt x="3250018" y="1380020"/>
                    <a:pt x="3236201" y="1389849"/>
                  </a:cubicBezTo>
                  <a:cubicBezTo>
                    <a:pt x="3235617" y="1383436"/>
                    <a:pt x="3227273" y="1384744"/>
                    <a:pt x="3223552" y="1381480"/>
                  </a:cubicBezTo>
                  <a:cubicBezTo>
                    <a:pt x="3230816" y="1378470"/>
                    <a:pt x="3238804" y="1376146"/>
                    <a:pt x="3239007" y="1366113"/>
                  </a:cubicBezTo>
                  <a:cubicBezTo>
                    <a:pt x="3243364" y="1368285"/>
                    <a:pt x="3243135" y="1375029"/>
                    <a:pt x="3246031" y="1378686"/>
                  </a:cubicBezTo>
                  <a:cubicBezTo>
                    <a:pt x="3250514" y="1373822"/>
                    <a:pt x="3261791" y="1361351"/>
                    <a:pt x="3251657" y="1354937"/>
                  </a:cubicBezTo>
                  <a:cubicBezTo>
                    <a:pt x="3255746" y="1352626"/>
                    <a:pt x="3259747" y="1348701"/>
                    <a:pt x="3265703" y="1352143"/>
                  </a:cubicBezTo>
                  <a:cubicBezTo>
                    <a:pt x="3264255" y="1345552"/>
                    <a:pt x="3255492" y="1342351"/>
                    <a:pt x="3248837" y="1345158"/>
                  </a:cubicBezTo>
                  <a:cubicBezTo>
                    <a:pt x="3250158" y="1339659"/>
                    <a:pt x="3243948" y="1341628"/>
                    <a:pt x="3246031" y="1335379"/>
                  </a:cubicBezTo>
                  <a:cubicBezTo>
                    <a:pt x="3249942" y="1334135"/>
                    <a:pt x="3249358" y="1328432"/>
                    <a:pt x="3254451" y="1328394"/>
                  </a:cubicBezTo>
                  <a:cubicBezTo>
                    <a:pt x="3256241" y="1318234"/>
                    <a:pt x="3251327" y="1314729"/>
                    <a:pt x="3250247" y="1307439"/>
                  </a:cubicBezTo>
                  <a:cubicBezTo>
                    <a:pt x="3246488" y="1306499"/>
                    <a:pt x="3241459" y="1306842"/>
                    <a:pt x="3239007" y="1304645"/>
                  </a:cubicBezTo>
                  <a:cubicBezTo>
                    <a:pt x="3245954" y="1305039"/>
                    <a:pt x="3247174" y="1299730"/>
                    <a:pt x="3254451" y="1300454"/>
                  </a:cubicBezTo>
                  <a:cubicBezTo>
                    <a:pt x="3258947" y="1283017"/>
                    <a:pt x="3247720" y="1256779"/>
                    <a:pt x="3268522" y="1254340"/>
                  </a:cubicBezTo>
                  <a:cubicBezTo>
                    <a:pt x="3268916" y="1246047"/>
                    <a:pt x="3267227" y="1239786"/>
                    <a:pt x="3260090" y="1238986"/>
                  </a:cubicBezTo>
                  <a:cubicBezTo>
                    <a:pt x="3257575" y="1245603"/>
                    <a:pt x="3249574" y="1257579"/>
                    <a:pt x="3240417" y="1248752"/>
                  </a:cubicBezTo>
                  <a:cubicBezTo>
                    <a:pt x="3239985" y="1246022"/>
                    <a:pt x="3242297" y="1245997"/>
                    <a:pt x="3243224" y="1244561"/>
                  </a:cubicBezTo>
                  <a:cubicBezTo>
                    <a:pt x="3224466" y="1233398"/>
                    <a:pt x="3185375" y="1242466"/>
                    <a:pt x="3175749" y="1222222"/>
                  </a:cubicBezTo>
                  <a:cubicBezTo>
                    <a:pt x="3178403" y="1221587"/>
                    <a:pt x="3184220" y="1224127"/>
                    <a:pt x="3182772" y="1219428"/>
                  </a:cubicBezTo>
                  <a:cubicBezTo>
                    <a:pt x="3183420" y="1215529"/>
                    <a:pt x="3175114" y="1220520"/>
                    <a:pt x="3175749" y="1216634"/>
                  </a:cubicBezTo>
                  <a:cubicBezTo>
                    <a:pt x="3175457" y="1209827"/>
                    <a:pt x="3186658" y="1214424"/>
                    <a:pt x="3186988" y="1208252"/>
                  </a:cubicBezTo>
                  <a:cubicBezTo>
                    <a:pt x="3185972" y="1204150"/>
                    <a:pt x="3181705" y="1203261"/>
                    <a:pt x="3178555" y="1201267"/>
                  </a:cubicBezTo>
                  <a:cubicBezTo>
                    <a:pt x="3174428" y="1202270"/>
                    <a:pt x="3173171" y="1206169"/>
                    <a:pt x="3167316" y="1205458"/>
                  </a:cubicBezTo>
                  <a:cubicBezTo>
                    <a:pt x="3167494" y="1198270"/>
                    <a:pt x="3163392" y="1195374"/>
                    <a:pt x="3161703" y="1190078"/>
                  </a:cubicBezTo>
                  <a:cubicBezTo>
                    <a:pt x="3154781" y="1189736"/>
                    <a:pt x="3148164" y="1189685"/>
                    <a:pt x="3144824" y="1192898"/>
                  </a:cubicBezTo>
                  <a:cubicBezTo>
                    <a:pt x="3143783" y="1185329"/>
                    <a:pt x="3151276" y="1186256"/>
                    <a:pt x="3149041" y="1177518"/>
                  </a:cubicBezTo>
                  <a:cubicBezTo>
                    <a:pt x="3135884" y="1175651"/>
                    <a:pt x="3127108" y="1159967"/>
                    <a:pt x="3111080" y="1156550"/>
                  </a:cubicBezTo>
                  <a:cubicBezTo>
                    <a:pt x="3095879" y="1158214"/>
                    <a:pt x="3086620" y="1165771"/>
                    <a:pt x="3071723" y="1167726"/>
                  </a:cubicBezTo>
                  <a:cubicBezTo>
                    <a:pt x="3071545" y="1170343"/>
                    <a:pt x="3070796" y="1172413"/>
                    <a:pt x="3068916" y="1173327"/>
                  </a:cubicBezTo>
                  <a:cubicBezTo>
                    <a:pt x="3061754" y="1167015"/>
                    <a:pt x="3040265" y="1162011"/>
                    <a:pt x="3030969" y="1170520"/>
                  </a:cubicBezTo>
                  <a:cubicBezTo>
                    <a:pt x="3030639" y="1167892"/>
                    <a:pt x="3032556" y="1167447"/>
                    <a:pt x="3032366" y="1164945"/>
                  </a:cubicBezTo>
                  <a:cubicBezTo>
                    <a:pt x="3007588" y="1162189"/>
                    <a:pt x="2993174" y="1142936"/>
                    <a:pt x="2963494" y="1149578"/>
                  </a:cubicBezTo>
                  <a:cubicBezTo>
                    <a:pt x="2962808" y="1151229"/>
                    <a:pt x="2961982" y="1152740"/>
                    <a:pt x="2960687" y="1153769"/>
                  </a:cubicBezTo>
                  <a:cubicBezTo>
                    <a:pt x="2941091" y="1155369"/>
                    <a:pt x="2931096" y="1171981"/>
                    <a:pt x="2936786" y="1194282"/>
                  </a:cubicBezTo>
                  <a:cubicBezTo>
                    <a:pt x="2943136" y="1197292"/>
                    <a:pt x="2944596" y="1205128"/>
                    <a:pt x="2950845" y="1208252"/>
                  </a:cubicBezTo>
                  <a:cubicBezTo>
                    <a:pt x="2944139" y="1213231"/>
                    <a:pt x="2940215" y="1220978"/>
                    <a:pt x="2939592" y="1232001"/>
                  </a:cubicBezTo>
                  <a:cubicBezTo>
                    <a:pt x="2932125" y="1238542"/>
                    <a:pt x="2919298" y="1239774"/>
                    <a:pt x="2917113" y="1251559"/>
                  </a:cubicBezTo>
                  <a:cubicBezTo>
                    <a:pt x="2923997" y="1252156"/>
                    <a:pt x="2929115" y="1254531"/>
                    <a:pt x="2935363" y="1255737"/>
                  </a:cubicBezTo>
                  <a:cubicBezTo>
                    <a:pt x="2935516" y="1261465"/>
                    <a:pt x="2926588" y="1258189"/>
                    <a:pt x="2928353" y="1265542"/>
                  </a:cubicBezTo>
                  <a:cubicBezTo>
                    <a:pt x="2930232" y="1268323"/>
                    <a:pt x="2937522" y="1265720"/>
                    <a:pt x="2935363" y="1272501"/>
                  </a:cubicBezTo>
                  <a:cubicBezTo>
                    <a:pt x="2930817" y="1271689"/>
                    <a:pt x="2928848" y="1273467"/>
                    <a:pt x="2925546" y="1273898"/>
                  </a:cubicBezTo>
                  <a:cubicBezTo>
                    <a:pt x="2925597" y="1275829"/>
                    <a:pt x="2924873" y="1276972"/>
                    <a:pt x="2924136" y="1278102"/>
                  </a:cubicBezTo>
                  <a:cubicBezTo>
                    <a:pt x="2929115" y="1283614"/>
                    <a:pt x="2933026" y="1290383"/>
                    <a:pt x="2929763" y="1300454"/>
                  </a:cubicBezTo>
                  <a:cubicBezTo>
                    <a:pt x="2931795" y="1301216"/>
                    <a:pt x="2937027" y="1298816"/>
                    <a:pt x="2936786" y="1301851"/>
                  </a:cubicBezTo>
                  <a:cubicBezTo>
                    <a:pt x="2934919" y="1315021"/>
                    <a:pt x="2923514" y="1322539"/>
                    <a:pt x="2911487" y="1321409"/>
                  </a:cubicBezTo>
                  <a:cubicBezTo>
                    <a:pt x="2908617" y="1329270"/>
                    <a:pt x="2902775" y="1334173"/>
                    <a:pt x="2901632" y="1343748"/>
                  </a:cubicBezTo>
                  <a:cubicBezTo>
                    <a:pt x="2888411" y="1345628"/>
                    <a:pt x="2887332" y="1355775"/>
                    <a:pt x="2876346" y="1363319"/>
                  </a:cubicBezTo>
                  <a:cubicBezTo>
                    <a:pt x="2866821" y="1369834"/>
                    <a:pt x="2862173" y="1372400"/>
                    <a:pt x="2860878" y="1385671"/>
                  </a:cubicBezTo>
                  <a:cubicBezTo>
                    <a:pt x="2880588" y="1406601"/>
                    <a:pt x="2906788" y="1414259"/>
                    <a:pt x="2917113" y="1441538"/>
                  </a:cubicBezTo>
                  <a:cubicBezTo>
                    <a:pt x="2929420" y="1474127"/>
                    <a:pt x="2921939" y="1520329"/>
                    <a:pt x="2905848" y="1542135"/>
                  </a:cubicBezTo>
                  <a:cubicBezTo>
                    <a:pt x="2904223" y="1544332"/>
                    <a:pt x="2899321" y="1545196"/>
                    <a:pt x="2897416" y="1547723"/>
                  </a:cubicBezTo>
                  <a:cubicBezTo>
                    <a:pt x="2891485" y="1555648"/>
                    <a:pt x="2889351" y="1560995"/>
                    <a:pt x="2881960" y="1567281"/>
                  </a:cubicBezTo>
                  <a:cubicBezTo>
                    <a:pt x="2859239" y="1586547"/>
                    <a:pt x="2831465" y="1602435"/>
                    <a:pt x="2804642" y="1611972"/>
                  </a:cubicBezTo>
                  <a:cubicBezTo>
                    <a:pt x="2792641" y="1616265"/>
                    <a:pt x="2783090" y="1617700"/>
                    <a:pt x="2772333" y="1620354"/>
                  </a:cubicBezTo>
                  <a:cubicBezTo>
                    <a:pt x="2758681" y="1623745"/>
                    <a:pt x="2734195" y="1625511"/>
                    <a:pt x="2728747" y="1635747"/>
                  </a:cubicBezTo>
                  <a:cubicBezTo>
                    <a:pt x="2737497" y="1641449"/>
                    <a:pt x="2735021" y="1658378"/>
                    <a:pt x="2739999" y="1667852"/>
                  </a:cubicBezTo>
                  <a:cubicBezTo>
                    <a:pt x="2751594" y="1670151"/>
                    <a:pt x="2747987" y="1681949"/>
                    <a:pt x="2749829" y="1691601"/>
                  </a:cubicBezTo>
                  <a:cubicBezTo>
                    <a:pt x="2746070" y="1692529"/>
                    <a:pt x="2744685" y="1695805"/>
                    <a:pt x="2742806" y="1698586"/>
                  </a:cubicBezTo>
                  <a:cubicBezTo>
                    <a:pt x="2750350" y="1702549"/>
                    <a:pt x="2742844" y="1714004"/>
                    <a:pt x="2739999" y="1716773"/>
                  </a:cubicBezTo>
                  <a:cubicBezTo>
                    <a:pt x="2748165" y="1725117"/>
                    <a:pt x="2737027" y="1735328"/>
                    <a:pt x="2737180" y="1744687"/>
                  </a:cubicBezTo>
                  <a:cubicBezTo>
                    <a:pt x="2739491" y="1749374"/>
                    <a:pt x="2742806" y="1753082"/>
                    <a:pt x="2745613" y="1757260"/>
                  </a:cubicBezTo>
                  <a:cubicBezTo>
                    <a:pt x="2745397" y="1760308"/>
                    <a:pt x="2742082" y="1760258"/>
                    <a:pt x="2738589" y="1760067"/>
                  </a:cubicBezTo>
                  <a:cubicBezTo>
                    <a:pt x="2740787" y="1773986"/>
                    <a:pt x="2753296" y="1781924"/>
                    <a:pt x="2745613" y="1797786"/>
                  </a:cubicBezTo>
                  <a:cubicBezTo>
                    <a:pt x="2733484" y="1800148"/>
                    <a:pt x="2733446" y="1814563"/>
                    <a:pt x="2720314" y="1815934"/>
                  </a:cubicBezTo>
                  <a:cubicBezTo>
                    <a:pt x="2721571" y="1820024"/>
                    <a:pt x="2721571" y="1820227"/>
                    <a:pt x="2720314" y="1824316"/>
                  </a:cubicBezTo>
                  <a:cubicBezTo>
                    <a:pt x="2717215" y="1825891"/>
                    <a:pt x="2712542" y="1825929"/>
                    <a:pt x="2711881" y="1829917"/>
                  </a:cubicBezTo>
                  <a:cubicBezTo>
                    <a:pt x="2716098" y="1833651"/>
                    <a:pt x="2717241" y="1840433"/>
                    <a:pt x="2717507" y="1848065"/>
                  </a:cubicBezTo>
                  <a:cubicBezTo>
                    <a:pt x="2708960" y="1847951"/>
                    <a:pt x="2710446" y="1857832"/>
                    <a:pt x="2707665" y="1863432"/>
                  </a:cubicBezTo>
                  <a:cubicBezTo>
                    <a:pt x="2703144" y="1855343"/>
                    <a:pt x="2706052" y="1839874"/>
                    <a:pt x="2693593" y="1839683"/>
                  </a:cubicBezTo>
                  <a:lnTo>
                    <a:pt x="2693593" y="1832698"/>
                  </a:lnTo>
                  <a:cubicBezTo>
                    <a:pt x="2672245" y="1835035"/>
                    <a:pt x="2662085" y="1856016"/>
                    <a:pt x="2665488" y="1874608"/>
                  </a:cubicBezTo>
                  <a:cubicBezTo>
                    <a:pt x="2657944" y="1861172"/>
                    <a:pt x="2647111" y="1850961"/>
                    <a:pt x="2627541" y="1849475"/>
                  </a:cubicBezTo>
                  <a:cubicBezTo>
                    <a:pt x="2616034" y="1853412"/>
                    <a:pt x="2608745" y="1868944"/>
                    <a:pt x="2593797" y="1864829"/>
                  </a:cubicBezTo>
                  <a:cubicBezTo>
                    <a:pt x="2606954" y="1857883"/>
                    <a:pt x="2622016" y="1852815"/>
                    <a:pt x="2630347" y="1841093"/>
                  </a:cubicBezTo>
                  <a:cubicBezTo>
                    <a:pt x="2628684" y="1805012"/>
                    <a:pt x="2601506" y="1794319"/>
                    <a:pt x="2575521" y="1782406"/>
                  </a:cubicBezTo>
                  <a:cubicBezTo>
                    <a:pt x="2578950" y="1779765"/>
                    <a:pt x="2586748" y="1781454"/>
                    <a:pt x="2591003" y="1779612"/>
                  </a:cubicBezTo>
                  <a:cubicBezTo>
                    <a:pt x="2594343" y="1761197"/>
                    <a:pt x="2578862" y="1752549"/>
                    <a:pt x="2571305" y="1740509"/>
                  </a:cubicBezTo>
                  <a:cubicBezTo>
                    <a:pt x="2561767" y="1725295"/>
                    <a:pt x="2579878" y="1722056"/>
                    <a:pt x="2585364" y="1708365"/>
                  </a:cubicBezTo>
                  <a:cubicBezTo>
                    <a:pt x="2588094" y="1701571"/>
                    <a:pt x="2586736" y="1693037"/>
                    <a:pt x="2588183" y="1687410"/>
                  </a:cubicBezTo>
                  <a:cubicBezTo>
                    <a:pt x="2590380" y="1678876"/>
                    <a:pt x="2598318" y="1669605"/>
                    <a:pt x="2588183" y="1658073"/>
                  </a:cubicBezTo>
                  <a:cubicBezTo>
                    <a:pt x="2588602" y="1628698"/>
                    <a:pt x="2614015" y="1624152"/>
                    <a:pt x="2614891" y="1595208"/>
                  </a:cubicBezTo>
                  <a:cubicBezTo>
                    <a:pt x="2604173" y="1594446"/>
                    <a:pt x="2598343" y="1582724"/>
                    <a:pt x="2588183" y="1589633"/>
                  </a:cubicBezTo>
                  <a:cubicBezTo>
                    <a:pt x="2585567" y="1589430"/>
                    <a:pt x="2587307" y="1584896"/>
                    <a:pt x="2585364" y="1584032"/>
                  </a:cubicBezTo>
                  <a:cubicBezTo>
                    <a:pt x="2569375" y="1587957"/>
                    <a:pt x="2560751" y="1573936"/>
                    <a:pt x="2550223" y="1581251"/>
                  </a:cubicBezTo>
                  <a:cubicBezTo>
                    <a:pt x="2541092" y="1567688"/>
                    <a:pt x="2505925" y="1582064"/>
                    <a:pt x="2492590" y="1570062"/>
                  </a:cubicBezTo>
                  <a:cubicBezTo>
                    <a:pt x="2485364" y="1567992"/>
                    <a:pt x="2486558" y="1574304"/>
                    <a:pt x="2479929" y="1572869"/>
                  </a:cubicBezTo>
                  <a:cubicBezTo>
                    <a:pt x="2479090" y="1567840"/>
                    <a:pt x="2484234" y="1568742"/>
                    <a:pt x="2484158" y="1564474"/>
                  </a:cubicBezTo>
                  <a:cubicBezTo>
                    <a:pt x="2472563" y="1557832"/>
                    <a:pt x="2467508" y="1544701"/>
                    <a:pt x="2457462" y="1536547"/>
                  </a:cubicBezTo>
                  <a:cubicBezTo>
                    <a:pt x="2429789" y="1533753"/>
                    <a:pt x="2420950" y="1512290"/>
                    <a:pt x="2391384" y="1511388"/>
                  </a:cubicBezTo>
                  <a:cubicBezTo>
                    <a:pt x="2389530" y="1505331"/>
                    <a:pt x="2389886" y="1497063"/>
                    <a:pt x="2388577" y="1490433"/>
                  </a:cubicBezTo>
                  <a:cubicBezTo>
                    <a:pt x="2369820" y="1476032"/>
                    <a:pt x="2365476" y="1447279"/>
                    <a:pt x="2335161" y="1444332"/>
                  </a:cubicBezTo>
                  <a:cubicBezTo>
                    <a:pt x="2329611" y="1438681"/>
                    <a:pt x="2321839" y="1435227"/>
                    <a:pt x="2312670" y="1433169"/>
                  </a:cubicBezTo>
                  <a:cubicBezTo>
                    <a:pt x="2298915" y="1416431"/>
                    <a:pt x="2271369" y="1407998"/>
                    <a:pt x="2239568" y="1413598"/>
                  </a:cubicBezTo>
                  <a:cubicBezTo>
                    <a:pt x="2237714" y="1413611"/>
                    <a:pt x="2238286" y="1416062"/>
                    <a:pt x="2236762" y="1416405"/>
                  </a:cubicBezTo>
                  <a:cubicBezTo>
                    <a:pt x="2226373" y="1414932"/>
                    <a:pt x="2216708" y="1421574"/>
                    <a:pt x="2208656" y="1417802"/>
                  </a:cubicBezTo>
                  <a:cubicBezTo>
                    <a:pt x="2211336" y="1417205"/>
                    <a:pt x="2214689" y="1417294"/>
                    <a:pt x="2214270" y="1413598"/>
                  </a:cubicBezTo>
                  <a:cubicBezTo>
                    <a:pt x="2202738" y="1410728"/>
                    <a:pt x="2194140" y="1423390"/>
                    <a:pt x="2187562" y="1416405"/>
                  </a:cubicBezTo>
                  <a:cubicBezTo>
                    <a:pt x="2220798" y="1409992"/>
                    <a:pt x="2222169" y="1377530"/>
                    <a:pt x="2222703" y="1340967"/>
                  </a:cubicBezTo>
                  <a:cubicBezTo>
                    <a:pt x="2227186" y="1330515"/>
                    <a:pt x="2231682" y="1320088"/>
                    <a:pt x="2233942" y="1307439"/>
                  </a:cubicBezTo>
                  <a:cubicBezTo>
                    <a:pt x="2218474" y="1303413"/>
                    <a:pt x="2204339" y="1296504"/>
                    <a:pt x="2186165" y="1299044"/>
                  </a:cubicBezTo>
                  <a:cubicBezTo>
                    <a:pt x="2185631" y="1293063"/>
                    <a:pt x="2180539" y="1291602"/>
                    <a:pt x="2177719" y="1287868"/>
                  </a:cubicBezTo>
                  <a:cubicBezTo>
                    <a:pt x="2185149" y="1285392"/>
                    <a:pt x="2180526" y="1278496"/>
                    <a:pt x="2176322" y="1276705"/>
                  </a:cubicBezTo>
                  <a:lnTo>
                    <a:pt x="2183345" y="1276705"/>
                  </a:lnTo>
                  <a:cubicBezTo>
                    <a:pt x="2184476" y="1272692"/>
                    <a:pt x="2188044" y="1271130"/>
                    <a:pt x="2188959" y="1266926"/>
                  </a:cubicBezTo>
                  <a:cubicBezTo>
                    <a:pt x="2194775" y="1266634"/>
                    <a:pt x="2195664" y="1261465"/>
                    <a:pt x="2200224" y="1259941"/>
                  </a:cubicBezTo>
                  <a:cubicBezTo>
                    <a:pt x="2205812" y="1236154"/>
                    <a:pt x="2226729" y="1227607"/>
                    <a:pt x="2238159" y="1209636"/>
                  </a:cubicBezTo>
                  <a:cubicBezTo>
                    <a:pt x="2237854" y="1205141"/>
                    <a:pt x="2240648" y="1203731"/>
                    <a:pt x="2239568" y="1198460"/>
                  </a:cubicBezTo>
                  <a:cubicBezTo>
                    <a:pt x="2265832" y="1195692"/>
                    <a:pt x="2271636" y="1172591"/>
                    <a:pt x="2292985" y="1164945"/>
                  </a:cubicBezTo>
                  <a:cubicBezTo>
                    <a:pt x="2294699" y="1162456"/>
                    <a:pt x="2293239" y="1156804"/>
                    <a:pt x="2295804" y="1155153"/>
                  </a:cubicBezTo>
                  <a:cubicBezTo>
                    <a:pt x="2302065" y="1156271"/>
                    <a:pt x="2298573" y="1160754"/>
                    <a:pt x="2304224" y="1156550"/>
                  </a:cubicBezTo>
                  <a:cubicBezTo>
                    <a:pt x="2305964" y="1152042"/>
                    <a:pt x="2299690" y="1155484"/>
                    <a:pt x="2301430" y="1150975"/>
                  </a:cubicBezTo>
                  <a:cubicBezTo>
                    <a:pt x="2309545" y="1141361"/>
                    <a:pt x="2327694" y="1141679"/>
                    <a:pt x="2340775" y="1136992"/>
                  </a:cubicBezTo>
                  <a:cubicBezTo>
                    <a:pt x="2341676" y="1130528"/>
                    <a:pt x="2338235" y="1128356"/>
                    <a:pt x="2335161" y="1125829"/>
                  </a:cubicBezTo>
                  <a:cubicBezTo>
                    <a:pt x="2337917" y="1126248"/>
                    <a:pt x="2337942" y="1123937"/>
                    <a:pt x="2339365" y="1123035"/>
                  </a:cubicBezTo>
                  <a:cubicBezTo>
                    <a:pt x="2339809" y="1127721"/>
                    <a:pt x="2345753" y="1126959"/>
                    <a:pt x="2350617" y="1127226"/>
                  </a:cubicBezTo>
                  <a:cubicBezTo>
                    <a:pt x="2350871" y="1125143"/>
                    <a:pt x="2350122" y="1122057"/>
                    <a:pt x="2352027" y="1121638"/>
                  </a:cubicBezTo>
                  <a:cubicBezTo>
                    <a:pt x="2361742" y="1123188"/>
                    <a:pt x="2370328" y="1113294"/>
                    <a:pt x="2374506" y="1104874"/>
                  </a:cubicBezTo>
                  <a:cubicBezTo>
                    <a:pt x="2379052" y="1106881"/>
                    <a:pt x="2380183" y="1112278"/>
                    <a:pt x="2384361" y="1114653"/>
                  </a:cubicBezTo>
                  <a:cubicBezTo>
                    <a:pt x="2386291" y="1110234"/>
                    <a:pt x="2384653" y="1109980"/>
                    <a:pt x="2384361" y="1104874"/>
                  </a:cubicBezTo>
                  <a:cubicBezTo>
                    <a:pt x="2390635" y="1102715"/>
                    <a:pt x="2394127" y="1097813"/>
                    <a:pt x="2399817" y="1095082"/>
                  </a:cubicBezTo>
                  <a:cubicBezTo>
                    <a:pt x="2400858" y="1099134"/>
                    <a:pt x="2411437" y="1099134"/>
                    <a:pt x="2412479" y="1095082"/>
                  </a:cubicBezTo>
                  <a:cubicBezTo>
                    <a:pt x="2413228" y="1101509"/>
                    <a:pt x="2418461" y="1100340"/>
                    <a:pt x="2423718" y="1099286"/>
                  </a:cubicBezTo>
                  <a:cubicBezTo>
                    <a:pt x="2424239" y="1089444"/>
                    <a:pt x="2411095" y="1093190"/>
                    <a:pt x="2412479" y="1082522"/>
                  </a:cubicBezTo>
                  <a:cubicBezTo>
                    <a:pt x="2434018" y="1079195"/>
                    <a:pt x="2448217" y="1096810"/>
                    <a:pt x="2463076" y="1083919"/>
                  </a:cubicBezTo>
                  <a:cubicBezTo>
                    <a:pt x="2479205" y="1086459"/>
                    <a:pt x="2486101" y="1079817"/>
                    <a:pt x="2489784" y="1069949"/>
                  </a:cubicBezTo>
                  <a:cubicBezTo>
                    <a:pt x="2489580" y="1065187"/>
                    <a:pt x="2483777" y="1061821"/>
                    <a:pt x="2489784" y="1058773"/>
                  </a:cubicBezTo>
                  <a:cubicBezTo>
                    <a:pt x="2481249" y="1053744"/>
                    <a:pt x="2468905" y="1052499"/>
                    <a:pt x="2468689" y="1039215"/>
                  </a:cubicBezTo>
                  <a:cubicBezTo>
                    <a:pt x="2446248" y="1037780"/>
                    <a:pt x="2433967" y="1026236"/>
                    <a:pt x="2419502" y="1016863"/>
                  </a:cubicBezTo>
                  <a:cubicBezTo>
                    <a:pt x="2417013" y="1018108"/>
                    <a:pt x="2417724" y="1022540"/>
                    <a:pt x="2412479" y="1021054"/>
                  </a:cubicBezTo>
                  <a:cubicBezTo>
                    <a:pt x="2407488" y="1018628"/>
                    <a:pt x="2404821" y="1016063"/>
                    <a:pt x="2406853" y="1009865"/>
                  </a:cubicBezTo>
                  <a:cubicBezTo>
                    <a:pt x="2410904" y="1009713"/>
                    <a:pt x="2416048" y="1010640"/>
                    <a:pt x="2418092" y="1008481"/>
                  </a:cubicBezTo>
                  <a:cubicBezTo>
                    <a:pt x="2428290" y="1023035"/>
                    <a:pt x="2446477" y="1029627"/>
                    <a:pt x="2467305" y="1033627"/>
                  </a:cubicBezTo>
                  <a:cubicBezTo>
                    <a:pt x="2475801" y="1042390"/>
                    <a:pt x="2487815" y="1047686"/>
                    <a:pt x="2502446" y="1050378"/>
                  </a:cubicBezTo>
                  <a:cubicBezTo>
                    <a:pt x="2506916" y="1050188"/>
                    <a:pt x="2506624" y="1045222"/>
                    <a:pt x="2510866" y="1044803"/>
                  </a:cubicBezTo>
                  <a:cubicBezTo>
                    <a:pt x="2522143" y="1056563"/>
                    <a:pt x="2536012" y="1041882"/>
                    <a:pt x="2538971" y="1032230"/>
                  </a:cubicBezTo>
                  <a:cubicBezTo>
                    <a:pt x="2542413" y="1028687"/>
                    <a:pt x="2541981" y="1035177"/>
                    <a:pt x="2547429" y="1033627"/>
                  </a:cubicBezTo>
                  <a:cubicBezTo>
                    <a:pt x="2549385" y="1028738"/>
                    <a:pt x="2543479" y="1024686"/>
                    <a:pt x="2547429" y="1022451"/>
                  </a:cubicBezTo>
                  <a:cubicBezTo>
                    <a:pt x="2553982" y="1023353"/>
                    <a:pt x="2555925" y="1028903"/>
                    <a:pt x="2558656" y="1033627"/>
                  </a:cubicBezTo>
                  <a:cubicBezTo>
                    <a:pt x="2561247" y="1027303"/>
                    <a:pt x="2568600" y="1034249"/>
                    <a:pt x="2571305" y="1036421"/>
                  </a:cubicBezTo>
                  <a:cubicBezTo>
                    <a:pt x="2571546" y="1034326"/>
                    <a:pt x="2570797" y="1031265"/>
                    <a:pt x="2572727" y="1030833"/>
                  </a:cubicBezTo>
                  <a:cubicBezTo>
                    <a:pt x="2577287" y="1038352"/>
                    <a:pt x="2589225" y="1039634"/>
                    <a:pt x="2599436" y="1036421"/>
                  </a:cubicBezTo>
                  <a:cubicBezTo>
                    <a:pt x="2617635" y="1030668"/>
                    <a:pt x="2637853" y="1005522"/>
                    <a:pt x="2651429" y="1000086"/>
                  </a:cubicBezTo>
                  <a:cubicBezTo>
                    <a:pt x="2667177" y="998702"/>
                    <a:pt x="2681376" y="989279"/>
                    <a:pt x="2676728" y="972159"/>
                  </a:cubicBezTo>
                  <a:cubicBezTo>
                    <a:pt x="2654503" y="967244"/>
                    <a:pt x="2625775" y="968794"/>
                    <a:pt x="2610675" y="956779"/>
                  </a:cubicBezTo>
                  <a:cubicBezTo>
                    <a:pt x="2608224" y="943381"/>
                    <a:pt x="2598102" y="937615"/>
                    <a:pt x="2592400" y="927455"/>
                  </a:cubicBezTo>
                  <a:cubicBezTo>
                    <a:pt x="2597632" y="927379"/>
                    <a:pt x="2597962" y="932167"/>
                    <a:pt x="2605049" y="930236"/>
                  </a:cubicBezTo>
                  <a:cubicBezTo>
                    <a:pt x="2606903" y="926757"/>
                    <a:pt x="2599486" y="925868"/>
                    <a:pt x="2603627" y="924648"/>
                  </a:cubicBezTo>
                  <a:cubicBezTo>
                    <a:pt x="2618016" y="928077"/>
                    <a:pt x="2623553" y="940257"/>
                    <a:pt x="2637370" y="944219"/>
                  </a:cubicBezTo>
                  <a:cubicBezTo>
                    <a:pt x="2634881" y="944537"/>
                    <a:pt x="2630335" y="942809"/>
                    <a:pt x="2631757" y="947013"/>
                  </a:cubicBezTo>
                  <a:cubicBezTo>
                    <a:pt x="2641485" y="963206"/>
                    <a:pt x="2675788" y="975347"/>
                    <a:pt x="2690799" y="955395"/>
                  </a:cubicBezTo>
                  <a:cubicBezTo>
                    <a:pt x="2711056" y="951318"/>
                    <a:pt x="2716529" y="932548"/>
                    <a:pt x="2738589" y="930236"/>
                  </a:cubicBezTo>
                  <a:cubicBezTo>
                    <a:pt x="2739859" y="926147"/>
                    <a:pt x="2739859" y="925957"/>
                    <a:pt x="2738589" y="921854"/>
                  </a:cubicBezTo>
                  <a:cubicBezTo>
                    <a:pt x="2732836" y="919200"/>
                    <a:pt x="2725051" y="918552"/>
                    <a:pt x="2721711" y="913485"/>
                  </a:cubicBezTo>
                  <a:cubicBezTo>
                    <a:pt x="2722270" y="909840"/>
                    <a:pt x="2722448" y="905814"/>
                    <a:pt x="2724530" y="903706"/>
                  </a:cubicBezTo>
                  <a:cubicBezTo>
                    <a:pt x="2735668" y="908951"/>
                    <a:pt x="2752483" y="908786"/>
                    <a:pt x="2765285" y="905103"/>
                  </a:cubicBezTo>
                  <a:cubicBezTo>
                    <a:pt x="2766822" y="910767"/>
                    <a:pt x="2764751" y="912761"/>
                    <a:pt x="2765285" y="920457"/>
                  </a:cubicBezTo>
                  <a:cubicBezTo>
                    <a:pt x="2777159" y="918921"/>
                    <a:pt x="2783725" y="930071"/>
                    <a:pt x="2793415" y="926045"/>
                  </a:cubicBezTo>
                  <a:cubicBezTo>
                    <a:pt x="2788970" y="927849"/>
                    <a:pt x="2788970" y="914476"/>
                    <a:pt x="2793415" y="916279"/>
                  </a:cubicBezTo>
                  <a:cubicBezTo>
                    <a:pt x="2797327" y="923544"/>
                    <a:pt x="2804299" y="927798"/>
                    <a:pt x="2815894" y="927455"/>
                  </a:cubicBezTo>
                  <a:cubicBezTo>
                    <a:pt x="2817202" y="913561"/>
                    <a:pt x="2808249" y="909916"/>
                    <a:pt x="2807462" y="898118"/>
                  </a:cubicBezTo>
                  <a:cubicBezTo>
                    <a:pt x="2813050" y="901230"/>
                    <a:pt x="2820898" y="897267"/>
                    <a:pt x="2822930" y="898118"/>
                  </a:cubicBezTo>
                  <a:cubicBezTo>
                    <a:pt x="2821444" y="901763"/>
                    <a:pt x="2817545" y="903008"/>
                    <a:pt x="2817304" y="907910"/>
                  </a:cubicBezTo>
                  <a:cubicBezTo>
                    <a:pt x="2820123" y="912075"/>
                    <a:pt x="2825826" y="913384"/>
                    <a:pt x="2824327" y="921854"/>
                  </a:cubicBezTo>
                  <a:cubicBezTo>
                    <a:pt x="2856585" y="918540"/>
                    <a:pt x="2875813" y="902233"/>
                    <a:pt x="2897416" y="888339"/>
                  </a:cubicBezTo>
                  <a:cubicBezTo>
                    <a:pt x="2913646" y="888631"/>
                    <a:pt x="2918434" y="877557"/>
                    <a:pt x="2922714" y="865974"/>
                  </a:cubicBezTo>
                  <a:cubicBezTo>
                    <a:pt x="2921038" y="852131"/>
                    <a:pt x="2899676" y="845045"/>
                    <a:pt x="2908680" y="829665"/>
                  </a:cubicBezTo>
                  <a:cubicBezTo>
                    <a:pt x="2899016" y="830465"/>
                    <a:pt x="2903435" y="812838"/>
                    <a:pt x="2901632" y="810107"/>
                  </a:cubicBezTo>
                  <a:cubicBezTo>
                    <a:pt x="2918383" y="809040"/>
                    <a:pt x="2934169" y="809536"/>
                    <a:pt x="2946628" y="801712"/>
                  </a:cubicBezTo>
                  <a:lnTo>
                    <a:pt x="2946628" y="790549"/>
                  </a:lnTo>
                  <a:cubicBezTo>
                    <a:pt x="2943098" y="789406"/>
                    <a:pt x="2934525" y="793254"/>
                    <a:pt x="2935363" y="787742"/>
                  </a:cubicBezTo>
                  <a:cubicBezTo>
                    <a:pt x="2942412" y="784301"/>
                    <a:pt x="2955505" y="781646"/>
                    <a:pt x="2950845" y="770991"/>
                  </a:cubicBezTo>
                  <a:cubicBezTo>
                    <a:pt x="2943212" y="771258"/>
                    <a:pt x="2938259" y="765746"/>
                    <a:pt x="2931160" y="769594"/>
                  </a:cubicBezTo>
                  <a:cubicBezTo>
                    <a:pt x="2930067" y="766483"/>
                    <a:pt x="2928200" y="764146"/>
                    <a:pt x="2928353" y="759815"/>
                  </a:cubicBezTo>
                  <a:cubicBezTo>
                    <a:pt x="2924555" y="758469"/>
                    <a:pt x="2920314" y="757555"/>
                    <a:pt x="2917113" y="755611"/>
                  </a:cubicBezTo>
                  <a:cubicBezTo>
                    <a:pt x="2918802" y="751725"/>
                    <a:pt x="2926079" y="753376"/>
                    <a:pt x="2925546" y="747229"/>
                  </a:cubicBezTo>
                  <a:cubicBezTo>
                    <a:pt x="2905785" y="743127"/>
                    <a:pt x="2887040" y="738009"/>
                    <a:pt x="2869311" y="731875"/>
                  </a:cubicBezTo>
                  <a:cubicBezTo>
                    <a:pt x="2862364" y="736536"/>
                    <a:pt x="2849029" y="737412"/>
                    <a:pt x="2842602" y="731875"/>
                  </a:cubicBezTo>
                  <a:cubicBezTo>
                    <a:pt x="2835579" y="733272"/>
                    <a:pt x="2842717" y="748753"/>
                    <a:pt x="2834170" y="748639"/>
                  </a:cubicBezTo>
                  <a:cubicBezTo>
                    <a:pt x="2835109" y="755624"/>
                    <a:pt x="2832862" y="759460"/>
                    <a:pt x="2832773" y="765390"/>
                  </a:cubicBezTo>
                  <a:cubicBezTo>
                    <a:pt x="2837141" y="769429"/>
                    <a:pt x="2843060" y="771944"/>
                    <a:pt x="2846819" y="776579"/>
                  </a:cubicBezTo>
                  <a:cubicBezTo>
                    <a:pt x="2840215" y="773823"/>
                    <a:pt x="2834855" y="780402"/>
                    <a:pt x="2832773" y="786345"/>
                  </a:cubicBezTo>
                  <a:cubicBezTo>
                    <a:pt x="2835452" y="786942"/>
                    <a:pt x="2838818" y="786853"/>
                    <a:pt x="2838386" y="790549"/>
                  </a:cubicBezTo>
                  <a:cubicBezTo>
                    <a:pt x="2829953" y="794486"/>
                    <a:pt x="2819476" y="788936"/>
                    <a:pt x="2811665" y="791946"/>
                  </a:cubicBezTo>
                  <a:cubicBezTo>
                    <a:pt x="2810179" y="793242"/>
                    <a:pt x="2811246" y="797102"/>
                    <a:pt x="2807462" y="796137"/>
                  </a:cubicBezTo>
                  <a:cubicBezTo>
                    <a:pt x="2803512" y="818286"/>
                    <a:pt x="2785719" y="826681"/>
                    <a:pt x="2768091" y="835240"/>
                  </a:cubicBezTo>
                  <a:cubicBezTo>
                    <a:pt x="2764167" y="844384"/>
                    <a:pt x="2757779" y="851065"/>
                    <a:pt x="2752648" y="859015"/>
                  </a:cubicBezTo>
                  <a:cubicBezTo>
                    <a:pt x="2748216" y="859675"/>
                    <a:pt x="2747683" y="856488"/>
                    <a:pt x="2742806" y="857605"/>
                  </a:cubicBezTo>
                  <a:cubicBezTo>
                    <a:pt x="2737675" y="863231"/>
                    <a:pt x="2728366" y="872109"/>
                    <a:pt x="2720314" y="870178"/>
                  </a:cubicBezTo>
                  <a:cubicBezTo>
                    <a:pt x="2719387" y="865073"/>
                    <a:pt x="2723349" y="864819"/>
                    <a:pt x="2723121" y="860399"/>
                  </a:cubicBezTo>
                  <a:cubicBezTo>
                    <a:pt x="2711729" y="845312"/>
                    <a:pt x="2705112" y="820102"/>
                    <a:pt x="2723121" y="807326"/>
                  </a:cubicBezTo>
                  <a:cubicBezTo>
                    <a:pt x="2727807" y="809828"/>
                    <a:pt x="2731071" y="810615"/>
                    <a:pt x="2737180" y="808710"/>
                  </a:cubicBezTo>
                  <a:cubicBezTo>
                    <a:pt x="2751150" y="794359"/>
                    <a:pt x="2736062" y="758837"/>
                    <a:pt x="2725928" y="754227"/>
                  </a:cubicBezTo>
                  <a:cubicBezTo>
                    <a:pt x="2711627" y="747699"/>
                    <a:pt x="2697124" y="767067"/>
                    <a:pt x="2692196" y="780770"/>
                  </a:cubicBezTo>
                  <a:cubicBezTo>
                    <a:pt x="2687396" y="781113"/>
                    <a:pt x="2684538" y="783399"/>
                    <a:pt x="2680944" y="784948"/>
                  </a:cubicBezTo>
                  <a:cubicBezTo>
                    <a:pt x="2682214" y="789051"/>
                    <a:pt x="2682214" y="789254"/>
                    <a:pt x="2680944" y="793343"/>
                  </a:cubicBezTo>
                  <a:cubicBezTo>
                    <a:pt x="2672613" y="795769"/>
                    <a:pt x="2668993" y="802881"/>
                    <a:pt x="2659862" y="804519"/>
                  </a:cubicBezTo>
                  <a:cubicBezTo>
                    <a:pt x="2660637" y="798169"/>
                    <a:pt x="2659138" y="794054"/>
                    <a:pt x="2655646" y="791946"/>
                  </a:cubicBezTo>
                  <a:cubicBezTo>
                    <a:pt x="2662542" y="789952"/>
                    <a:pt x="2662796" y="781329"/>
                    <a:pt x="2669705" y="779386"/>
                  </a:cubicBezTo>
                  <a:cubicBezTo>
                    <a:pt x="2674404" y="763257"/>
                    <a:pt x="2664625" y="757631"/>
                    <a:pt x="2661272" y="745845"/>
                  </a:cubicBezTo>
                  <a:cubicBezTo>
                    <a:pt x="2667635" y="750785"/>
                    <a:pt x="2677795" y="744016"/>
                    <a:pt x="2680944" y="752830"/>
                  </a:cubicBezTo>
                  <a:cubicBezTo>
                    <a:pt x="2685237" y="750252"/>
                    <a:pt x="2679318" y="746201"/>
                    <a:pt x="2680944" y="741654"/>
                  </a:cubicBezTo>
                  <a:lnTo>
                    <a:pt x="2689377" y="741654"/>
                  </a:lnTo>
                  <a:cubicBezTo>
                    <a:pt x="2687256" y="744512"/>
                    <a:pt x="2684564" y="750874"/>
                    <a:pt x="2690799" y="751433"/>
                  </a:cubicBezTo>
                  <a:cubicBezTo>
                    <a:pt x="2693073" y="749046"/>
                    <a:pt x="2695041" y="746353"/>
                    <a:pt x="2695016" y="741654"/>
                  </a:cubicBezTo>
                  <a:cubicBezTo>
                    <a:pt x="2688805" y="735228"/>
                    <a:pt x="2676131" y="735266"/>
                    <a:pt x="2665488" y="733285"/>
                  </a:cubicBezTo>
                  <a:cubicBezTo>
                    <a:pt x="2664904" y="729411"/>
                    <a:pt x="2670733" y="731964"/>
                    <a:pt x="2671114" y="729094"/>
                  </a:cubicBezTo>
                  <a:cubicBezTo>
                    <a:pt x="2665539" y="730885"/>
                    <a:pt x="2668244" y="724484"/>
                    <a:pt x="2662681" y="726287"/>
                  </a:cubicBezTo>
                  <a:cubicBezTo>
                    <a:pt x="2659291" y="729919"/>
                    <a:pt x="2654376" y="732015"/>
                    <a:pt x="2650032" y="734682"/>
                  </a:cubicBezTo>
                  <a:cubicBezTo>
                    <a:pt x="2645168" y="728319"/>
                    <a:pt x="2638450" y="723811"/>
                    <a:pt x="2631757" y="719302"/>
                  </a:cubicBezTo>
                  <a:cubicBezTo>
                    <a:pt x="2638958" y="712965"/>
                    <a:pt x="2650439" y="710857"/>
                    <a:pt x="2659862" y="706716"/>
                  </a:cubicBezTo>
                  <a:cubicBezTo>
                    <a:pt x="2658554" y="702906"/>
                    <a:pt x="2652839" y="703453"/>
                    <a:pt x="2650032" y="701141"/>
                  </a:cubicBezTo>
                  <a:cubicBezTo>
                    <a:pt x="2657932" y="694194"/>
                    <a:pt x="2667228" y="702589"/>
                    <a:pt x="2676728" y="702538"/>
                  </a:cubicBezTo>
                  <a:lnTo>
                    <a:pt x="2676728" y="691362"/>
                  </a:lnTo>
                  <a:cubicBezTo>
                    <a:pt x="2673527" y="689444"/>
                    <a:pt x="2671445" y="694969"/>
                    <a:pt x="2671114" y="691362"/>
                  </a:cubicBezTo>
                  <a:cubicBezTo>
                    <a:pt x="2671584" y="685774"/>
                    <a:pt x="2668600" y="683602"/>
                    <a:pt x="2669705" y="677379"/>
                  </a:cubicBezTo>
                  <a:cubicBezTo>
                    <a:pt x="2653093" y="668172"/>
                    <a:pt x="2687015" y="640905"/>
                    <a:pt x="2665488" y="627100"/>
                  </a:cubicBezTo>
                  <a:cubicBezTo>
                    <a:pt x="2664904" y="623735"/>
                    <a:pt x="2668054" y="624065"/>
                    <a:pt x="2666911" y="620115"/>
                  </a:cubicBezTo>
                  <a:cubicBezTo>
                    <a:pt x="2664777" y="616648"/>
                    <a:pt x="2654795" y="620966"/>
                    <a:pt x="2652839" y="617334"/>
                  </a:cubicBezTo>
                  <a:cubicBezTo>
                    <a:pt x="2655036" y="611581"/>
                    <a:pt x="2653728" y="608685"/>
                    <a:pt x="2657055" y="606145"/>
                  </a:cubicBezTo>
                  <a:cubicBezTo>
                    <a:pt x="2658872" y="608063"/>
                    <a:pt x="2663164" y="607529"/>
                    <a:pt x="2666911" y="607542"/>
                  </a:cubicBezTo>
                  <a:cubicBezTo>
                    <a:pt x="2674162" y="595680"/>
                    <a:pt x="2693771" y="596049"/>
                    <a:pt x="2697822" y="580999"/>
                  </a:cubicBezTo>
                  <a:cubicBezTo>
                    <a:pt x="2694546" y="577265"/>
                    <a:pt x="2688463" y="576351"/>
                    <a:pt x="2687993" y="569823"/>
                  </a:cubicBezTo>
                  <a:cubicBezTo>
                    <a:pt x="2704757" y="567194"/>
                    <a:pt x="2714358" y="576148"/>
                    <a:pt x="2723121" y="578205"/>
                  </a:cubicBezTo>
                  <a:cubicBezTo>
                    <a:pt x="2744393" y="583184"/>
                    <a:pt x="2750947" y="573976"/>
                    <a:pt x="2768091" y="561441"/>
                  </a:cubicBezTo>
                  <a:cubicBezTo>
                    <a:pt x="2769730" y="550494"/>
                    <a:pt x="2782493" y="550608"/>
                    <a:pt x="2786367" y="541883"/>
                  </a:cubicBezTo>
                  <a:cubicBezTo>
                    <a:pt x="2803258" y="544220"/>
                    <a:pt x="2802026" y="528574"/>
                    <a:pt x="2815894" y="527913"/>
                  </a:cubicBezTo>
                  <a:cubicBezTo>
                    <a:pt x="2807030" y="519976"/>
                    <a:pt x="2784170" y="513207"/>
                    <a:pt x="2770911" y="522325"/>
                  </a:cubicBezTo>
                  <a:cubicBezTo>
                    <a:pt x="2769768" y="518325"/>
                    <a:pt x="2766212" y="516750"/>
                    <a:pt x="2765285" y="512546"/>
                  </a:cubicBezTo>
                  <a:cubicBezTo>
                    <a:pt x="2745600" y="506831"/>
                    <a:pt x="2708821" y="500430"/>
                    <a:pt x="2695016" y="515340"/>
                  </a:cubicBezTo>
                  <a:cubicBezTo>
                    <a:pt x="2699575" y="517321"/>
                    <a:pt x="2699588" y="524383"/>
                    <a:pt x="2697822" y="529310"/>
                  </a:cubicBezTo>
                  <a:cubicBezTo>
                    <a:pt x="2695511" y="525564"/>
                    <a:pt x="2691041" y="523938"/>
                    <a:pt x="2689377" y="519531"/>
                  </a:cubicBezTo>
                  <a:cubicBezTo>
                    <a:pt x="2673629" y="521081"/>
                    <a:pt x="2672664" y="544436"/>
                    <a:pt x="2664079" y="553072"/>
                  </a:cubicBezTo>
                  <a:cubicBezTo>
                    <a:pt x="2661323" y="555828"/>
                    <a:pt x="2656471" y="555625"/>
                    <a:pt x="2654249" y="558647"/>
                  </a:cubicBezTo>
                  <a:cubicBezTo>
                    <a:pt x="2648953" y="565835"/>
                    <a:pt x="2657233" y="575437"/>
                    <a:pt x="2654249" y="583793"/>
                  </a:cubicBezTo>
                  <a:cubicBezTo>
                    <a:pt x="2649042" y="589800"/>
                    <a:pt x="2644609" y="596569"/>
                    <a:pt x="2642997" y="606145"/>
                  </a:cubicBezTo>
                  <a:lnTo>
                    <a:pt x="2635973" y="606145"/>
                  </a:lnTo>
                  <a:cubicBezTo>
                    <a:pt x="2634754" y="609396"/>
                    <a:pt x="2640888" y="612165"/>
                    <a:pt x="2637370" y="613130"/>
                  </a:cubicBezTo>
                  <a:cubicBezTo>
                    <a:pt x="2623947" y="613283"/>
                    <a:pt x="2617800" y="620687"/>
                    <a:pt x="2603627" y="620115"/>
                  </a:cubicBezTo>
                  <a:cubicBezTo>
                    <a:pt x="2602890" y="626440"/>
                    <a:pt x="2611551" y="623430"/>
                    <a:pt x="2613482" y="627100"/>
                  </a:cubicBezTo>
                  <a:cubicBezTo>
                    <a:pt x="2608935" y="629119"/>
                    <a:pt x="2608516" y="635203"/>
                    <a:pt x="2602229" y="635482"/>
                  </a:cubicBezTo>
                  <a:cubicBezTo>
                    <a:pt x="2599220" y="631977"/>
                    <a:pt x="2596413" y="628218"/>
                    <a:pt x="2592400" y="625690"/>
                  </a:cubicBezTo>
                  <a:cubicBezTo>
                    <a:pt x="2579420" y="635635"/>
                    <a:pt x="2560942" y="640080"/>
                    <a:pt x="2560078" y="662012"/>
                  </a:cubicBezTo>
                  <a:cubicBezTo>
                    <a:pt x="2564790" y="661987"/>
                    <a:pt x="2569451" y="662012"/>
                    <a:pt x="2568511" y="667613"/>
                  </a:cubicBezTo>
                  <a:cubicBezTo>
                    <a:pt x="2550795" y="668172"/>
                    <a:pt x="2540215" y="675830"/>
                    <a:pt x="2536164" y="689965"/>
                  </a:cubicBezTo>
                  <a:cubicBezTo>
                    <a:pt x="2542400" y="694105"/>
                    <a:pt x="2538310" y="695350"/>
                    <a:pt x="2537574" y="702538"/>
                  </a:cubicBezTo>
                  <a:cubicBezTo>
                    <a:pt x="2554249" y="701344"/>
                    <a:pt x="2558783" y="728205"/>
                    <a:pt x="2574124" y="715098"/>
                  </a:cubicBezTo>
                  <a:cubicBezTo>
                    <a:pt x="2575801" y="732358"/>
                    <a:pt x="2588158" y="728179"/>
                    <a:pt x="2599436" y="727684"/>
                  </a:cubicBezTo>
                  <a:cubicBezTo>
                    <a:pt x="2600604" y="736803"/>
                    <a:pt x="2591231" y="742784"/>
                    <a:pt x="2585364" y="740244"/>
                  </a:cubicBezTo>
                  <a:cubicBezTo>
                    <a:pt x="2585694" y="734999"/>
                    <a:pt x="2593466" y="737120"/>
                    <a:pt x="2593797" y="731875"/>
                  </a:cubicBezTo>
                  <a:cubicBezTo>
                    <a:pt x="2587777" y="730110"/>
                    <a:pt x="2572232" y="730910"/>
                    <a:pt x="2571305" y="738860"/>
                  </a:cubicBezTo>
                  <a:cubicBezTo>
                    <a:pt x="2570251" y="743153"/>
                    <a:pt x="2576156" y="740562"/>
                    <a:pt x="2574124" y="745845"/>
                  </a:cubicBezTo>
                  <a:cubicBezTo>
                    <a:pt x="2560459" y="750404"/>
                    <a:pt x="2548280" y="747979"/>
                    <a:pt x="2547429" y="762609"/>
                  </a:cubicBezTo>
                  <a:cubicBezTo>
                    <a:pt x="2565133" y="769518"/>
                    <a:pt x="2568930" y="752983"/>
                    <a:pt x="2579738" y="748639"/>
                  </a:cubicBezTo>
                  <a:cubicBezTo>
                    <a:pt x="2587561" y="761187"/>
                    <a:pt x="2570848" y="765695"/>
                    <a:pt x="2567089" y="775182"/>
                  </a:cubicBezTo>
                  <a:cubicBezTo>
                    <a:pt x="2543276" y="780389"/>
                    <a:pt x="2531973" y="798017"/>
                    <a:pt x="2498216" y="793343"/>
                  </a:cubicBezTo>
                  <a:cubicBezTo>
                    <a:pt x="2490190" y="799566"/>
                    <a:pt x="2476131" y="803249"/>
                    <a:pt x="2481338" y="818489"/>
                  </a:cubicBezTo>
                  <a:cubicBezTo>
                    <a:pt x="2479560" y="821842"/>
                    <a:pt x="2477122" y="824534"/>
                    <a:pt x="2475725" y="828268"/>
                  </a:cubicBezTo>
                  <a:cubicBezTo>
                    <a:pt x="2475865" y="830465"/>
                    <a:pt x="2479306" y="829360"/>
                    <a:pt x="2478544" y="832459"/>
                  </a:cubicBezTo>
                  <a:cubicBezTo>
                    <a:pt x="2465946" y="832980"/>
                    <a:pt x="2465870" y="853376"/>
                    <a:pt x="2451823" y="847826"/>
                  </a:cubicBezTo>
                  <a:cubicBezTo>
                    <a:pt x="2453640" y="845908"/>
                    <a:pt x="2457945" y="846442"/>
                    <a:pt x="2461679" y="846429"/>
                  </a:cubicBezTo>
                  <a:cubicBezTo>
                    <a:pt x="2461742" y="841857"/>
                    <a:pt x="2465666" y="841082"/>
                    <a:pt x="2464473" y="835240"/>
                  </a:cubicBezTo>
                  <a:cubicBezTo>
                    <a:pt x="2461996" y="834936"/>
                    <a:pt x="2457450" y="836650"/>
                    <a:pt x="2458872" y="832459"/>
                  </a:cubicBezTo>
                  <a:cubicBezTo>
                    <a:pt x="2458415" y="828751"/>
                    <a:pt x="2466733" y="833767"/>
                    <a:pt x="2464473" y="828268"/>
                  </a:cubicBezTo>
                  <a:cubicBezTo>
                    <a:pt x="2460282" y="819950"/>
                    <a:pt x="2449220" y="832548"/>
                    <a:pt x="2446210" y="829665"/>
                  </a:cubicBezTo>
                  <a:cubicBezTo>
                    <a:pt x="2443759" y="822566"/>
                    <a:pt x="2452293" y="826414"/>
                    <a:pt x="2451823" y="821270"/>
                  </a:cubicBezTo>
                  <a:cubicBezTo>
                    <a:pt x="2451252" y="818591"/>
                    <a:pt x="2445385" y="821156"/>
                    <a:pt x="2447607" y="815695"/>
                  </a:cubicBezTo>
                  <a:cubicBezTo>
                    <a:pt x="2462669" y="805980"/>
                    <a:pt x="2475306" y="793851"/>
                    <a:pt x="2486977" y="780770"/>
                  </a:cubicBezTo>
                  <a:cubicBezTo>
                    <a:pt x="2482811" y="779792"/>
                    <a:pt x="2473731" y="783691"/>
                    <a:pt x="2475725" y="776579"/>
                  </a:cubicBezTo>
                  <a:lnTo>
                    <a:pt x="2457462" y="776579"/>
                  </a:lnTo>
                  <a:cubicBezTo>
                    <a:pt x="2461704" y="764209"/>
                    <a:pt x="2449461" y="756754"/>
                    <a:pt x="2436367" y="757021"/>
                  </a:cubicBezTo>
                  <a:cubicBezTo>
                    <a:pt x="2435263" y="763371"/>
                    <a:pt x="2429992" y="765594"/>
                    <a:pt x="2425115" y="768197"/>
                  </a:cubicBezTo>
                  <a:cubicBezTo>
                    <a:pt x="2422182" y="763651"/>
                    <a:pt x="2412758" y="765568"/>
                    <a:pt x="2411069" y="759815"/>
                  </a:cubicBezTo>
                  <a:cubicBezTo>
                    <a:pt x="2409139" y="765543"/>
                    <a:pt x="2414460" y="771220"/>
                    <a:pt x="2411069" y="773785"/>
                  </a:cubicBezTo>
                  <a:cubicBezTo>
                    <a:pt x="2408288" y="774192"/>
                    <a:pt x="2408275" y="771906"/>
                    <a:pt x="2406853" y="770991"/>
                  </a:cubicBezTo>
                  <a:cubicBezTo>
                    <a:pt x="2403983" y="776338"/>
                    <a:pt x="2406561" y="781672"/>
                    <a:pt x="2406853" y="787742"/>
                  </a:cubicBezTo>
                  <a:cubicBezTo>
                    <a:pt x="2416530" y="783259"/>
                    <a:pt x="2431783" y="783767"/>
                    <a:pt x="2434958" y="793343"/>
                  </a:cubicBezTo>
                  <a:cubicBezTo>
                    <a:pt x="2433662" y="797636"/>
                    <a:pt x="2434132" y="803694"/>
                    <a:pt x="2427935" y="803122"/>
                  </a:cubicBezTo>
                  <a:cubicBezTo>
                    <a:pt x="2423426" y="804341"/>
                    <a:pt x="2425026" y="799503"/>
                    <a:pt x="2422309" y="798931"/>
                  </a:cubicBezTo>
                  <a:cubicBezTo>
                    <a:pt x="2421877" y="803617"/>
                    <a:pt x="2415933" y="802843"/>
                    <a:pt x="2411069" y="803122"/>
                  </a:cubicBezTo>
                  <a:cubicBezTo>
                    <a:pt x="2403957" y="796696"/>
                    <a:pt x="2406523" y="780643"/>
                    <a:pt x="2397010" y="776579"/>
                  </a:cubicBezTo>
                  <a:cubicBezTo>
                    <a:pt x="2395321" y="780491"/>
                    <a:pt x="2395474" y="786206"/>
                    <a:pt x="2395588" y="791946"/>
                  </a:cubicBezTo>
                  <a:cubicBezTo>
                    <a:pt x="2376716" y="798334"/>
                    <a:pt x="2359875" y="779195"/>
                    <a:pt x="2337968" y="776579"/>
                  </a:cubicBezTo>
                  <a:cubicBezTo>
                    <a:pt x="2305761" y="772731"/>
                    <a:pt x="2265222" y="780694"/>
                    <a:pt x="2262060" y="747229"/>
                  </a:cubicBezTo>
                  <a:cubicBezTo>
                    <a:pt x="2248750" y="746036"/>
                    <a:pt x="2233942" y="746315"/>
                    <a:pt x="2228329" y="737463"/>
                  </a:cubicBezTo>
                  <a:cubicBezTo>
                    <a:pt x="2229586" y="734987"/>
                    <a:pt x="2234044" y="735685"/>
                    <a:pt x="2232545" y="730478"/>
                  </a:cubicBezTo>
                  <a:cubicBezTo>
                    <a:pt x="2228367" y="725309"/>
                    <a:pt x="2216023" y="728268"/>
                    <a:pt x="2215680" y="719302"/>
                  </a:cubicBezTo>
                  <a:cubicBezTo>
                    <a:pt x="2219350" y="717829"/>
                    <a:pt x="2220620" y="713968"/>
                    <a:pt x="2225522" y="713714"/>
                  </a:cubicBezTo>
                  <a:cubicBezTo>
                    <a:pt x="2225802" y="707009"/>
                    <a:pt x="2229281" y="703465"/>
                    <a:pt x="2228329" y="695553"/>
                  </a:cubicBezTo>
                  <a:cubicBezTo>
                    <a:pt x="2227237" y="695248"/>
                    <a:pt x="2226703" y="694385"/>
                    <a:pt x="2226932" y="692759"/>
                  </a:cubicBezTo>
                  <a:cubicBezTo>
                    <a:pt x="2195753" y="690143"/>
                    <a:pt x="2139746" y="685914"/>
                    <a:pt x="2118690" y="702538"/>
                  </a:cubicBezTo>
                  <a:cubicBezTo>
                    <a:pt x="2124379" y="704189"/>
                    <a:pt x="2124671" y="704926"/>
                    <a:pt x="2121496" y="709523"/>
                  </a:cubicBezTo>
                  <a:cubicBezTo>
                    <a:pt x="2126386" y="713041"/>
                    <a:pt x="2135009" y="712863"/>
                    <a:pt x="2142591" y="713714"/>
                  </a:cubicBezTo>
                  <a:cubicBezTo>
                    <a:pt x="2145144" y="713765"/>
                    <a:pt x="2139899" y="706678"/>
                    <a:pt x="2145398" y="706716"/>
                  </a:cubicBezTo>
                  <a:cubicBezTo>
                    <a:pt x="2154478" y="710336"/>
                    <a:pt x="2163521" y="717689"/>
                    <a:pt x="2173503" y="709523"/>
                  </a:cubicBezTo>
                  <a:cubicBezTo>
                    <a:pt x="2176005" y="710780"/>
                    <a:pt x="2175294" y="715187"/>
                    <a:pt x="2180539" y="713714"/>
                  </a:cubicBezTo>
                  <a:cubicBezTo>
                    <a:pt x="2184463" y="704811"/>
                    <a:pt x="2206612" y="704735"/>
                    <a:pt x="2215680" y="709523"/>
                  </a:cubicBezTo>
                  <a:cubicBezTo>
                    <a:pt x="2212822" y="715073"/>
                    <a:pt x="2202815" y="713511"/>
                    <a:pt x="2198814" y="717905"/>
                  </a:cubicBezTo>
                  <a:cubicBezTo>
                    <a:pt x="2181339" y="711631"/>
                    <a:pt x="2155431" y="727417"/>
                    <a:pt x="2131326" y="719302"/>
                  </a:cubicBezTo>
                  <a:cubicBezTo>
                    <a:pt x="2128913" y="720140"/>
                    <a:pt x="2131441" y="725932"/>
                    <a:pt x="2128532" y="726287"/>
                  </a:cubicBezTo>
                  <a:cubicBezTo>
                    <a:pt x="2107526" y="722185"/>
                    <a:pt x="2114270" y="745642"/>
                    <a:pt x="2103221" y="751433"/>
                  </a:cubicBezTo>
                  <a:cubicBezTo>
                    <a:pt x="2102091" y="757961"/>
                    <a:pt x="2104123" y="760361"/>
                    <a:pt x="2101824" y="764006"/>
                  </a:cubicBezTo>
                  <a:cubicBezTo>
                    <a:pt x="2096719" y="765352"/>
                    <a:pt x="2100643" y="757732"/>
                    <a:pt x="2096198" y="758418"/>
                  </a:cubicBezTo>
                  <a:cubicBezTo>
                    <a:pt x="2095804" y="765200"/>
                    <a:pt x="2099462" y="769772"/>
                    <a:pt x="2094788" y="773785"/>
                  </a:cubicBezTo>
                  <a:cubicBezTo>
                    <a:pt x="2088654" y="767638"/>
                    <a:pt x="2088172" y="775284"/>
                    <a:pt x="2082139" y="776579"/>
                  </a:cubicBezTo>
                  <a:cubicBezTo>
                    <a:pt x="2082050" y="774788"/>
                    <a:pt x="2080336" y="774636"/>
                    <a:pt x="2080729" y="772388"/>
                  </a:cubicBezTo>
                  <a:cubicBezTo>
                    <a:pt x="2081314" y="769251"/>
                    <a:pt x="2088438" y="772591"/>
                    <a:pt x="2087765" y="768197"/>
                  </a:cubicBezTo>
                  <a:cubicBezTo>
                    <a:pt x="2086051" y="768032"/>
                    <a:pt x="2084425" y="767778"/>
                    <a:pt x="2084946" y="765390"/>
                  </a:cubicBezTo>
                  <a:cubicBezTo>
                    <a:pt x="2080602" y="764451"/>
                    <a:pt x="2077580" y="771906"/>
                    <a:pt x="2073706" y="766800"/>
                  </a:cubicBezTo>
                  <a:cubicBezTo>
                    <a:pt x="2074417" y="760526"/>
                    <a:pt x="2083866" y="762914"/>
                    <a:pt x="2086355" y="758418"/>
                  </a:cubicBezTo>
                  <a:cubicBezTo>
                    <a:pt x="2088375" y="750392"/>
                    <a:pt x="2087333" y="744334"/>
                    <a:pt x="2080729" y="741654"/>
                  </a:cubicBezTo>
                  <a:cubicBezTo>
                    <a:pt x="2080729" y="737920"/>
                    <a:pt x="2085174" y="738619"/>
                    <a:pt x="2084946" y="734682"/>
                  </a:cubicBezTo>
                  <a:cubicBezTo>
                    <a:pt x="2076030" y="732370"/>
                    <a:pt x="2072830" y="743064"/>
                    <a:pt x="2068080" y="740244"/>
                  </a:cubicBezTo>
                  <a:cubicBezTo>
                    <a:pt x="2068461" y="731786"/>
                    <a:pt x="2076132" y="730567"/>
                    <a:pt x="2079332" y="724890"/>
                  </a:cubicBezTo>
                  <a:cubicBezTo>
                    <a:pt x="2075878" y="721334"/>
                    <a:pt x="2069236" y="720953"/>
                    <a:pt x="2063864" y="719302"/>
                  </a:cubicBezTo>
                  <a:cubicBezTo>
                    <a:pt x="2063178" y="713028"/>
                    <a:pt x="2064575" y="708837"/>
                    <a:pt x="2065274" y="703935"/>
                  </a:cubicBezTo>
                  <a:cubicBezTo>
                    <a:pt x="2057552" y="702284"/>
                    <a:pt x="2043074" y="707377"/>
                    <a:pt x="2039962" y="701141"/>
                  </a:cubicBezTo>
                  <a:cubicBezTo>
                    <a:pt x="2027669" y="706158"/>
                    <a:pt x="2013242" y="701357"/>
                    <a:pt x="1996389" y="702538"/>
                  </a:cubicBezTo>
                  <a:cubicBezTo>
                    <a:pt x="1990598" y="692619"/>
                    <a:pt x="1977301" y="697179"/>
                    <a:pt x="1968284" y="695553"/>
                  </a:cubicBezTo>
                  <a:cubicBezTo>
                    <a:pt x="1945411" y="691426"/>
                    <a:pt x="1930933" y="674878"/>
                    <a:pt x="1916264" y="663435"/>
                  </a:cubicBezTo>
                  <a:cubicBezTo>
                    <a:pt x="1921065" y="662978"/>
                    <a:pt x="1933409" y="664425"/>
                    <a:pt x="1935949" y="657834"/>
                  </a:cubicBezTo>
                  <a:cubicBezTo>
                    <a:pt x="1954022" y="655180"/>
                    <a:pt x="1965896" y="662000"/>
                    <a:pt x="1979523" y="656437"/>
                  </a:cubicBezTo>
                  <a:cubicBezTo>
                    <a:pt x="1986254" y="637273"/>
                    <a:pt x="1974392" y="625487"/>
                    <a:pt x="1968284" y="614527"/>
                  </a:cubicBezTo>
                  <a:cubicBezTo>
                    <a:pt x="1960219" y="616026"/>
                    <a:pt x="1957108" y="612584"/>
                    <a:pt x="1951405" y="611733"/>
                  </a:cubicBezTo>
                  <a:cubicBezTo>
                    <a:pt x="1951621" y="615200"/>
                    <a:pt x="1951672" y="618515"/>
                    <a:pt x="1948599" y="618718"/>
                  </a:cubicBezTo>
                  <a:cubicBezTo>
                    <a:pt x="1935010" y="618998"/>
                    <a:pt x="1933752" y="609561"/>
                    <a:pt x="1923300" y="603351"/>
                  </a:cubicBezTo>
                  <a:cubicBezTo>
                    <a:pt x="1919731" y="601218"/>
                    <a:pt x="1915756" y="602322"/>
                    <a:pt x="1913458" y="600557"/>
                  </a:cubicBezTo>
                  <a:cubicBezTo>
                    <a:pt x="1905635" y="594563"/>
                    <a:pt x="1905901" y="582117"/>
                    <a:pt x="1899399" y="575411"/>
                  </a:cubicBezTo>
                  <a:cubicBezTo>
                    <a:pt x="1895424" y="571309"/>
                    <a:pt x="1887639" y="571169"/>
                    <a:pt x="1883943" y="567029"/>
                  </a:cubicBezTo>
                  <a:cubicBezTo>
                    <a:pt x="1875942" y="558101"/>
                    <a:pt x="1878304" y="546696"/>
                    <a:pt x="1871294" y="536308"/>
                  </a:cubicBezTo>
                  <a:cubicBezTo>
                    <a:pt x="1862074" y="530542"/>
                    <a:pt x="1850072" y="527570"/>
                    <a:pt x="1843176" y="519531"/>
                  </a:cubicBezTo>
                  <a:lnTo>
                    <a:pt x="1830527" y="519531"/>
                  </a:lnTo>
                  <a:cubicBezTo>
                    <a:pt x="1820125" y="526618"/>
                    <a:pt x="1787347" y="537705"/>
                    <a:pt x="1778520" y="520928"/>
                  </a:cubicBezTo>
                  <a:cubicBezTo>
                    <a:pt x="1785658" y="516851"/>
                    <a:pt x="1795487" y="515442"/>
                    <a:pt x="1803819" y="512546"/>
                  </a:cubicBezTo>
                  <a:cubicBezTo>
                    <a:pt x="1800110" y="512978"/>
                    <a:pt x="1799196" y="510616"/>
                    <a:pt x="1799602" y="506958"/>
                  </a:cubicBezTo>
                  <a:cubicBezTo>
                    <a:pt x="1807121" y="506971"/>
                    <a:pt x="1806041" y="498462"/>
                    <a:pt x="1815058" y="499986"/>
                  </a:cubicBezTo>
                  <a:cubicBezTo>
                    <a:pt x="1811781" y="496798"/>
                    <a:pt x="1802942" y="485533"/>
                    <a:pt x="1798192" y="492988"/>
                  </a:cubicBezTo>
                  <a:cubicBezTo>
                    <a:pt x="1797951" y="496951"/>
                    <a:pt x="1807387" y="491312"/>
                    <a:pt x="1805228" y="497179"/>
                  </a:cubicBezTo>
                  <a:cubicBezTo>
                    <a:pt x="1789696" y="492861"/>
                    <a:pt x="1786597" y="500862"/>
                    <a:pt x="1772894" y="501370"/>
                  </a:cubicBezTo>
                  <a:cubicBezTo>
                    <a:pt x="1772323" y="507326"/>
                    <a:pt x="1768170" y="509714"/>
                    <a:pt x="1760245" y="508342"/>
                  </a:cubicBezTo>
                  <a:cubicBezTo>
                    <a:pt x="1758899" y="510959"/>
                    <a:pt x="1764449" y="513029"/>
                    <a:pt x="1760245" y="513943"/>
                  </a:cubicBezTo>
                  <a:cubicBezTo>
                    <a:pt x="1751126" y="514527"/>
                    <a:pt x="1749259" y="511606"/>
                    <a:pt x="1747596" y="506958"/>
                  </a:cubicBezTo>
                  <a:cubicBezTo>
                    <a:pt x="1738426" y="481558"/>
                    <a:pt x="1782686" y="473405"/>
                    <a:pt x="1771484" y="446887"/>
                  </a:cubicBezTo>
                  <a:cubicBezTo>
                    <a:pt x="1765261" y="445820"/>
                    <a:pt x="1764982" y="450659"/>
                    <a:pt x="1760245" y="451078"/>
                  </a:cubicBezTo>
                  <a:cubicBezTo>
                    <a:pt x="1759305" y="454812"/>
                    <a:pt x="1759661" y="459816"/>
                    <a:pt x="1757426" y="462254"/>
                  </a:cubicBezTo>
                  <a:cubicBezTo>
                    <a:pt x="1738172" y="449275"/>
                    <a:pt x="1719364" y="471411"/>
                    <a:pt x="1698383" y="465048"/>
                  </a:cubicBezTo>
                  <a:cubicBezTo>
                    <a:pt x="1698396" y="463651"/>
                    <a:pt x="1697253" y="463384"/>
                    <a:pt x="1696986" y="462254"/>
                  </a:cubicBezTo>
                  <a:cubicBezTo>
                    <a:pt x="1698485" y="459549"/>
                    <a:pt x="1701749" y="458609"/>
                    <a:pt x="1704022" y="456666"/>
                  </a:cubicBezTo>
                  <a:cubicBezTo>
                    <a:pt x="1672716" y="447700"/>
                    <a:pt x="1649920" y="455409"/>
                    <a:pt x="1623898" y="460857"/>
                  </a:cubicBezTo>
                  <a:cubicBezTo>
                    <a:pt x="1630502" y="456260"/>
                    <a:pt x="1638261" y="452793"/>
                    <a:pt x="1643570" y="446887"/>
                  </a:cubicBezTo>
                  <a:cubicBezTo>
                    <a:pt x="1671459" y="441439"/>
                    <a:pt x="1698955" y="459460"/>
                    <a:pt x="1715262" y="444093"/>
                  </a:cubicBezTo>
                  <a:cubicBezTo>
                    <a:pt x="1710283" y="443941"/>
                    <a:pt x="1718246" y="439483"/>
                    <a:pt x="1713852" y="439902"/>
                  </a:cubicBezTo>
                  <a:cubicBezTo>
                    <a:pt x="1706981" y="443420"/>
                    <a:pt x="1693875" y="441172"/>
                    <a:pt x="1692770" y="434314"/>
                  </a:cubicBezTo>
                  <a:cubicBezTo>
                    <a:pt x="1665846" y="432752"/>
                    <a:pt x="1641970" y="439839"/>
                    <a:pt x="1626704" y="427316"/>
                  </a:cubicBezTo>
                  <a:cubicBezTo>
                    <a:pt x="1618970" y="429196"/>
                    <a:pt x="1614563" y="428536"/>
                    <a:pt x="1609839" y="424535"/>
                  </a:cubicBezTo>
                  <a:cubicBezTo>
                    <a:pt x="1594383" y="434111"/>
                    <a:pt x="1570482" y="426339"/>
                    <a:pt x="1553616" y="421741"/>
                  </a:cubicBezTo>
                  <a:cubicBezTo>
                    <a:pt x="1564043" y="420014"/>
                    <a:pt x="1581543" y="425297"/>
                    <a:pt x="1587347" y="418947"/>
                  </a:cubicBezTo>
                  <a:cubicBezTo>
                    <a:pt x="1577949" y="416471"/>
                    <a:pt x="1585010" y="414375"/>
                    <a:pt x="1585937" y="407771"/>
                  </a:cubicBezTo>
                  <a:cubicBezTo>
                    <a:pt x="1576844" y="407581"/>
                    <a:pt x="1574291" y="413893"/>
                    <a:pt x="1563446" y="411962"/>
                  </a:cubicBezTo>
                  <a:cubicBezTo>
                    <a:pt x="1560906" y="403047"/>
                    <a:pt x="1547304" y="406717"/>
                    <a:pt x="1542364" y="410565"/>
                  </a:cubicBezTo>
                  <a:cubicBezTo>
                    <a:pt x="1542046" y="405282"/>
                    <a:pt x="1532763" y="408927"/>
                    <a:pt x="1533918" y="402183"/>
                  </a:cubicBezTo>
                  <a:cubicBezTo>
                    <a:pt x="1529092" y="406984"/>
                    <a:pt x="1525752" y="405295"/>
                    <a:pt x="1518462" y="406374"/>
                  </a:cubicBezTo>
                  <a:cubicBezTo>
                    <a:pt x="1519682" y="416763"/>
                    <a:pt x="1512125" y="409981"/>
                    <a:pt x="1507223" y="413359"/>
                  </a:cubicBezTo>
                  <a:cubicBezTo>
                    <a:pt x="1505724" y="418566"/>
                    <a:pt x="1512493" y="415569"/>
                    <a:pt x="1511439" y="420344"/>
                  </a:cubicBezTo>
                  <a:cubicBezTo>
                    <a:pt x="1506550" y="422021"/>
                    <a:pt x="1506778" y="428752"/>
                    <a:pt x="1501597" y="430123"/>
                  </a:cubicBezTo>
                  <a:cubicBezTo>
                    <a:pt x="1503756" y="414934"/>
                    <a:pt x="1497952" y="407657"/>
                    <a:pt x="1486141" y="406374"/>
                  </a:cubicBezTo>
                  <a:cubicBezTo>
                    <a:pt x="1476844" y="390448"/>
                    <a:pt x="1475727" y="372999"/>
                    <a:pt x="1483321" y="357479"/>
                  </a:cubicBezTo>
                  <a:cubicBezTo>
                    <a:pt x="1478279" y="343877"/>
                    <a:pt x="1465922" y="337527"/>
                    <a:pt x="1456613" y="328155"/>
                  </a:cubicBezTo>
                  <a:cubicBezTo>
                    <a:pt x="1458010" y="305943"/>
                    <a:pt x="1459471" y="289166"/>
                    <a:pt x="1441157" y="284835"/>
                  </a:cubicBezTo>
                  <a:cubicBezTo>
                    <a:pt x="1437233" y="288417"/>
                    <a:pt x="1422247" y="279628"/>
                    <a:pt x="1417256" y="275056"/>
                  </a:cubicBezTo>
                  <a:cubicBezTo>
                    <a:pt x="1419021" y="270967"/>
                    <a:pt x="1416342" y="266712"/>
                    <a:pt x="1417256" y="259702"/>
                  </a:cubicBezTo>
                  <a:cubicBezTo>
                    <a:pt x="1403591" y="255587"/>
                    <a:pt x="1399184" y="242265"/>
                    <a:pt x="1394777" y="228955"/>
                  </a:cubicBezTo>
                  <a:cubicBezTo>
                    <a:pt x="1402664" y="210845"/>
                    <a:pt x="1375105" y="212344"/>
                    <a:pt x="1377899" y="199631"/>
                  </a:cubicBezTo>
                  <a:cubicBezTo>
                    <a:pt x="1370545" y="194360"/>
                    <a:pt x="1354772" y="197472"/>
                    <a:pt x="1355407" y="184251"/>
                  </a:cubicBezTo>
                  <a:cubicBezTo>
                    <a:pt x="1364754" y="186575"/>
                    <a:pt x="1358607" y="177673"/>
                    <a:pt x="1361033" y="175882"/>
                  </a:cubicBezTo>
                  <a:cubicBezTo>
                    <a:pt x="1368170" y="175983"/>
                    <a:pt x="1371600" y="172389"/>
                    <a:pt x="1377899" y="171678"/>
                  </a:cubicBezTo>
                  <a:cubicBezTo>
                    <a:pt x="1376210" y="156578"/>
                    <a:pt x="1359890" y="156044"/>
                    <a:pt x="1349781" y="149326"/>
                  </a:cubicBezTo>
                  <a:lnTo>
                    <a:pt x="1349781" y="143738"/>
                  </a:lnTo>
                  <a:cubicBezTo>
                    <a:pt x="1356728" y="144830"/>
                    <a:pt x="1358811" y="144132"/>
                    <a:pt x="1365250" y="142341"/>
                  </a:cubicBezTo>
                  <a:lnTo>
                    <a:pt x="1365250" y="133959"/>
                  </a:lnTo>
                  <a:cubicBezTo>
                    <a:pt x="1355077" y="131495"/>
                    <a:pt x="1339875" y="134035"/>
                    <a:pt x="1331518" y="129781"/>
                  </a:cubicBezTo>
                  <a:cubicBezTo>
                    <a:pt x="1332738" y="127723"/>
                    <a:pt x="1333614" y="125336"/>
                    <a:pt x="1337144" y="125590"/>
                  </a:cubicBezTo>
                  <a:cubicBezTo>
                    <a:pt x="1342453" y="131559"/>
                    <a:pt x="1354594" y="133045"/>
                    <a:pt x="1361033" y="126974"/>
                  </a:cubicBezTo>
                  <a:lnTo>
                    <a:pt x="1361033" y="111607"/>
                  </a:lnTo>
                  <a:cubicBezTo>
                    <a:pt x="1331772" y="111353"/>
                    <a:pt x="1306791" y="106857"/>
                    <a:pt x="1293571" y="90665"/>
                  </a:cubicBezTo>
                  <a:cubicBezTo>
                    <a:pt x="1292987" y="87287"/>
                    <a:pt x="1296136" y="87617"/>
                    <a:pt x="1294968" y="83667"/>
                  </a:cubicBezTo>
                  <a:cubicBezTo>
                    <a:pt x="1289342" y="81813"/>
                    <a:pt x="1282611" y="81051"/>
                    <a:pt x="1278102" y="78079"/>
                  </a:cubicBezTo>
                  <a:cubicBezTo>
                    <a:pt x="1275803" y="84683"/>
                    <a:pt x="1259547" y="84759"/>
                    <a:pt x="1255610" y="85077"/>
                  </a:cubicBezTo>
                  <a:cubicBezTo>
                    <a:pt x="1257401" y="79857"/>
                    <a:pt x="1268869" y="84277"/>
                    <a:pt x="1272476" y="80886"/>
                  </a:cubicBezTo>
                  <a:cubicBezTo>
                    <a:pt x="1262849" y="70421"/>
                    <a:pt x="1239240" y="73863"/>
                    <a:pt x="1231709" y="61315"/>
                  </a:cubicBezTo>
                  <a:cubicBezTo>
                    <a:pt x="1230706" y="57518"/>
                    <a:pt x="1238338" y="62331"/>
                    <a:pt x="1237335" y="58521"/>
                  </a:cubicBezTo>
                  <a:cubicBezTo>
                    <a:pt x="1221828" y="55372"/>
                    <a:pt x="1199667" y="47637"/>
                    <a:pt x="1181112" y="50152"/>
                  </a:cubicBezTo>
                  <a:cubicBezTo>
                    <a:pt x="1145019" y="55016"/>
                    <a:pt x="1118260" y="42570"/>
                    <a:pt x="1102398" y="16611"/>
                  </a:cubicBezTo>
                  <a:cubicBezTo>
                    <a:pt x="1090333" y="16497"/>
                    <a:pt x="1077340" y="17297"/>
                    <a:pt x="1067257" y="15227"/>
                  </a:cubicBezTo>
                  <a:cubicBezTo>
                    <a:pt x="1067701" y="22644"/>
                    <a:pt x="1062075" y="24041"/>
                    <a:pt x="1057414" y="26390"/>
                  </a:cubicBezTo>
                  <a:cubicBezTo>
                    <a:pt x="1050607" y="52692"/>
                    <a:pt x="1026350" y="61658"/>
                    <a:pt x="1002588" y="71107"/>
                  </a:cubicBezTo>
                  <a:cubicBezTo>
                    <a:pt x="1001636" y="76200"/>
                    <a:pt x="1000632" y="81254"/>
                    <a:pt x="1001191" y="87858"/>
                  </a:cubicBezTo>
                  <a:cubicBezTo>
                    <a:pt x="1006970" y="88633"/>
                    <a:pt x="1007656" y="94462"/>
                    <a:pt x="1011021" y="97637"/>
                  </a:cubicBezTo>
                  <a:cubicBezTo>
                    <a:pt x="1011262" y="101142"/>
                    <a:pt x="1007872" y="101041"/>
                    <a:pt x="1006805" y="103225"/>
                  </a:cubicBezTo>
                  <a:cubicBezTo>
                    <a:pt x="999528" y="95859"/>
                    <a:pt x="986891" y="103949"/>
                    <a:pt x="980097" y="106019"/>
                  </a:cubicBezTo>
                  <a:lnTo>
                    <a:pt x="980097" y="114401"/>
                  </a:lnTo>
                  <a:cubicBezTo>
                    <a:pt x="984669" y="114515"/>
                    <a:pt x="988745" y="115112"/>
                    <a:pt x="991349" y="117195"/>
                  </a:cubicBezTo>
                  <a:cubicBezTo>
                    <a:pt x="989037" y="123710"/>
                    <a:pt x="992174" y="123380"/>
                    <a:pt x="994143" y="128371"/>
                  </a:cubicBezTo>
                  <a:cubicBezTo>
                    <a:pt x="987069" y="126453"/>
                    <a:pt x="986726" y="131241"/>
                    <a:pt x="981506" y="131165"/>
                  </a:cubicBezTo>
                  <a:cubicBezTo>
                    <a:pt x="980401" y="127596"/>
                    <a:pt x="974509" y="128790"/>
                    <a:pt x="974483" y="124193"/>
                  </a:cubicBezTo>
                  <a:cubicBezTo>
                    <a:pt x="983094" y="113626"/>
                    <a:pt x="970559" y="110477"/>
                    <a:pt x="977290" y="103225"/>
                  </a:cubicBezTo>
                  <a:cubicBezTo>
                    <a:pt x="972375" y="103936"/>
                    <a:pt x="966673" y="103860"/>
                    <a:pt x="963218" y="106019"/>
                  </a:cubicBezTo>
                  <a:cubicBezTo>
                    <a:pt x="972362" y="105359"/>
                    <a:pt x="968311" y="117805"/>
                    <a:pt x="964641" y="120002"/>
                  </a:cubicBezTo>
                  <a:cubicBezTo>
                    <a:pt x="962583" y="119240"/>
                    <a:pt x="957376" y="121627"/>
                    <a:pt x="957605" y="118592"/>
                  </a:cubicBezTo>
                  <a:cubicBezTo>
                    <a:pt x="958862" y="116116"/>
                    <a:pt x="963307" y="116814"/>
                    <a:pt x="961821" y="111607"/>
                  </a:cubicBezTo>
                  <a:cubicBezTo>
                    <a:pt x="945692" y="112598"/>
                    <a:pt x="933729" y="105651"/>
                    <a:pt x="939330" y="89255"/>
                  </a:cubicBezTo>
                  <a:cubicBezTo>
                    <a:pt x="936282" y="86702"/>
                    <a:pt x="933564" y="83807"/>
                    <a:pt x="933716" y="78079"/>
                  </a:cubicBezTo>
                  <a:cubicBezTo>
                    <a:pt x="934364" y="73977"/>
                    <a:pt x="946696" y="68478"/>
                    <a:pt x="949172" y="75298"/>
                  </a:cubicBezTo>
                  <a:cubicBezTo>
                    <a:pt x="952652" y="71767"/>
                    <a:pt x="960259" y="72351"/>
                    <a:pt x="967447" y="72478"/>
                  </a:cubicBezTo>
                  <a:cubicBezTo>
                    <a:pt x="965720" y="63969"/>
                    <a:pt x="959167" y="60236"/>
                    <a:pt x="950582" y="58521"/>
                  </a:cubicBezTo>
                  <a:cubicBezTo>
                    <a:pt x="946797" y="52044"/>
                    <a:pt x="943305" y="45262"/>
                    <a:pt x="935113" y="43167"/>
                  </a:cubicBezTo>
                  <a:cubicBezTo>
                    <a:pt x="930071" y="43738"/>
                    <a:pt x="929233" y="48488"/>
                    <a:pt x="923874" y="48755"/>
                  </a:cubicBezTo>
                  <a:cubicBezTo>
                    <a:pt x="922705" y="40132"/>
                    <a:pt x="919873" y="33159"/>
                    <a:pt x="915441" y="27787"/>
                  </a:cubicBezTo>
                  <a:lnTo>
                    <a:pt x="901382" y="27787"/>
                  </a:lnTo>
                  <a:cubicBezTo>
                    <a:pt x="900772" y="25120"/>
                    <a:pt x="897369" y="25273"/>
                    <a:pt x="898575" y="20802"/>
                  </a:cubicBezTo>
                  <a:cubicBezTo>
                    <a:pt x="893483" y="19812"/>
                    <a:pt x="886904" y="20281"/>
                    <a:pt x="883107" y="18008"/>
                  </a:cubicBezTo>
                  <a:cubicBezTo>
                    <a:pt x="880859" y="12522"/>
                    <a:pt x="889177" y="17526"/>
                    <a:pt x="888733" y="13817"/>
                  </a:cubicBezTo>
                  <a:cubicBezTo>
                    <a:pt x="884313" y="15417"/>
                    <a:pt x="885316" y="11620"/>
                    <a:pt x="883107" y="11023"/>
                  </a:cubicBezTo>
                  <a:cubicBezTo>
                    <a:pt x="867549" y="14655"/>
                    <a:pt x="875157" y="41313"/>
                    <a:pt x="863434" y="48755"/>
                  </a:cubicBezTo>
                  <a:cubicBezTo>
                    <a:pt x="863003" y="43395"/>
                    <a:pt x="850023" y="45262"/>
                    <a:pt x="856399" y="37566"/>
                  </a:cubicBezTo>
                  <a:cubicBezTo>
                    <a:pt x="844283" y="39497"/>
                    <a:pt x="843533" y="52730"/>
                    <a:pt x="826884" y="50152"/>
                  </a:cubicBezTo>
                  <a:cubicBezTo>
                    <a:pt x="816825" y="59804"/>
                    <a:pt x="817689" y="84429"/>
                    <a:pt x="831100" y="89255"/>
                  </a:cubicBezTo>
                  <a:cubicBezTo>
                    <a:pt x="830072" y="93522"/>
                    <a:pt x="833513" y="93357"/>
                    <a:pt x="832510" y="97637"/>
                  </a:cubicBezTo>
                  <a:cubicBezTo>
                    <a:pt x="829221" y="100914"/>
                    <a:pt x="825969" y="104178"/>
                    <a:pt x="825474" y="110210"/>
                  </a:cubicBezTo>
                  <a:cubicBezTo>
                    <a:pt x="834097" y="112737"/>
                    <a:pt x="830503" y="103098"/>
                    <a:pt x="838123" y="104622"/>
                  </a:cubicBezTo>
                  <a:cubicBezTo>
                    <a:pt x="835571" y="111404"/>
                    <a:pt x="827024" y="112217"/>
                    <a:pt x="822667" y="117195"/>
                  </a:cubicBezTo>
                  <a:cubicBezTo>
                    <a:pt x="836993" y="118325"/>
                    <a:pt x="845121" y="125615"/>
                    <a:pt x="859205" y="126974"/>
                  </a:cubicBezTo>
                  <a:cubicBezTo>
                    <a:pt x="857275" y="136347"/>
                    <a:pt x="867803" y="133337"/>
                    <a:pt x="870457" y="138137"/>
                  </a:cubicBezTo>
                  <a:cubicBezTo>
                    <a:pt x="865085" y="146265"/>
                    <a:pt x="847077" y="144678"/>
                    <a:pt x="839533" y="139547"/>
                  </a:cubicBezTo>
                  <a:cubicBezTo>
                    <a:pt x="825512" y="154190"/>
                    <a:pt x="774382" y="168567"/>
                    <a:pt x="765035" y="139547"/>
                  </a:cubicBezTo>
                  <a:cubicBezTo>
                    <a:pt x="764476" y="136194"/>
                    <a:pt x="771423" y="140322"/>
                    <a:pt x="769251" y="135356"/>
                  </a:cubicBezTo>
                  <a:cubicBezTo>
                    <a:pt x="756793" y="129578"/>
                    <a:pt x="735368" y="132702"/>
                    <a:pt x="732701" y="117195"/>
                  </a:cubicBezTo>
                  <a:cubicBezTo>
                    <a:pt x="737743" y="118033"/>
                    <a:pt x="739508" y="115570"/>
                    <a:pt x="742543" y="114401"/>
                  </a:cubicBezTo>
                  <a:cubicBezTo>
                    <a:pt x="745274" y="106743"/>
                    <a:pt x="742543" y="99415"/>
                    <a:pt x="734110" y="99034"/>
                  </a:cubicBezTo>
                  <a:cubicBezTo>
                    <a:pt x="730351" y="99034"/>
                    <a:pt x="731050" y="103441"/>
                    <a:pt x="727075" y="103225"/>
                  </a:cubicBezTo>
                  <a:cubicBezTo>
                    <a:pt x="724484" y="103022"/>
                    <a:pt x="726211" y="98501"/>
                    <a:pt x="724268" y="97637"/>
                  </a:cubicBezTo>
                  <a:cubicBezTo>
                    <a:pt x="710882" y="97370"/>
                    <a:pt x="697941" y="97548"/>
                    <a:pt x="690537" y="103225"/>
                  </a:cubicBezTo>
                  <a:cubicBezTo>
                    <a:pt x="690499" y="99936"/>
                    <a:pt x="692962" y="99110"/>
                    <a:pt x="691934" y="94856"/>
                  </a:cubicBezTo>
                  <a:cubicBezTo>
                    <a:pt x="670267" y="86995"/>
                    <a:pt x="648462" y="93662"/>
                    <a:pt x="631494" y="86461"/>
                  </a:cubicBezTo>
                  <a:cubicBezTo>
                    <a:pt x="627392" y="87515"/>
                    <a:pt x="626198" y="91440"/>
                    <a:pt x="624458" y="94856"/>
                  </a:cubicBezTo>
                  <a:cubicBezTo>
                    <a:pt x="613829" y="91782"/>
                    <a:pt x="609815" y="103466"/>
                    <a:pt x="600570" y="106019"/>
                  </a:cubicBezTo>
                  <a:cubicBezTo>
                    <a:pt x="598932" y="112318"/>
                    <a:pt x="608431" y="107530"/>
                    <a:pt x="606183" y="114401"/>
                  </a:cubicBezTo>
                  <a:cubicBezTo>
                    <a:pt x="599935" y="115354"/>
                    <a:pt x="598932" y="114312"/>
                    <a:pt x="592137" y="115811"/>
                  </a:cubicBezTo>
                  <a:cubicBezTo>
                    <a:pt x="596379" y="122275"/>
                    <a:pt x="589318" y="125755"/>
                    <a:pt x="590740" y="136753"/>
                  </a:cubicBezTo>
                  <a:cubicBezTo>
                    <a:pt x="592836" y="138861"/>
                    <a:pt x="598754" y="137172"/>
                    <a:pt x="597750" y="142341"/>
                  </a:cubicBezTo>
                  <a:cubicBezTo>
                    <a:pt x="590461" y="140208"/>
                    <a:pt x="584174" y="155956"/>
                    <a:pt x="575259" y="146532"/>
                  </a:cubicBezTo>
                  <a:cubicBezTo>
                    <a:pt x="576326" y="141998"/>
                    <a:pt x="586206" y="146227"/>
                    <a:pt x="585101" y="139547"/>
                  </a:cubicBezTo>
                  <a:cubicBezTo>
                    <a:pt x="585660" y="136194"/>
                    <a:pt x="578700" y="140322"/>
                    <a:pt x="580885" y="135356"/>
                  </a:cubicBezTo>
                  <a:cubicBezTo>
                    <a:pt x="584949" y="131470"/>
                    <a:pt x="589508" y="128092"/>
                    <a:pt x="590740" y="121386"/>
                  </a:cubicBezTo>
                  <a:cubicBezTo>
                    <a:pt x="583653" y="121843"/>
                    <a:pt x="575462" y="120154"/>
                    <a:pt x="569645" y="115811"/>
                  </a:cubicBezTo>
                  <a:cubicBezTo>
                    <a:pt x="554596" y="126009"/>
                    <a:pt x="546811" y="143408"/>
                    <a:pt x="527481" y="149326"/>
                  </a:cubicBezTo>
                  <a:cubicBezTo>
                    <a:pt x="524967" y="168795"/>
                    <a:pt x="542505" y="187820"/>
                    <a:pt x="556983" y="173075"/>
                  </a:cubicBezTo>
                  <a:cubicBezTo>
                    <a:pt x="569010" y="172770"/>
                    <a:pt x="579412" y="174078"/>
                    <a:pt x="586511" y="178663"/>
                  </a:cubicBezTo>
                  <a:cubicBezTo>
                    <a:pt x="574967" y="176936"/>
                    <a:pt x="563511" y="174142"/>
                    <a:pt x="552767" y="178663"/>
                  </a:cubicBezTo>
                  <a:cubicBezTo>
                    <a:pt x="552551" y="180314"/>
                    <a:pt x="553008" y="182638"/>
                    <a:pt x="551370" y="182854"/>
                  </a:cubicBezTo>
                  <a:cubicBezTo>
                    <a:pt x="531571" y="182384"/>
                    <a:pt x="525462" y="202374"/>
                    <a:pt x="509206" y="201015"/>
                  </a:cubicBezTo>
                  <a:cubicBezTo>
                    <a:pt x="502005" y="200431"/>
                    <a:pt x="496658" y="196265"/>
                    <a:pt x="489521" y="201015"/>
                  </a:cubicBezTo>
                  <a:cubicBezTo>
                    <a:pt x="486816" y="204508"/>
                    <a:pt x="491667" y="206768"/>
                    <a:pt x="488111" y="209397"/>
                  </a:cubicBezTo>
                  <a:cubicBezTo>
                    <a:pt x="478929" y="203111"/>
                    <a:pt x="466712" y="219024"/>
                    <a:pt x="458596" y="206603"/>
                  </a:cubicBezTo>
                  <a:cubicBezTo>
                    <a:pt x="456425" y="208635"/>
                    <a:pt x="455650" y="212064"/>
                    <a:pt x="455790" y="216382"/>
                  </a:cubicBezTo>
                  <a:cubicBezTo>
                    <a:pt x="466382" y="222605"/>
                    <a:pt x="481342" y="224510"/>
                    <a:pt x="489521" y="233146"/>
                  </a:cubicBezTo>
                  <a:cubicBezTo>
                    <a:pt x="485711" y="238683"/>
                    <a:pt x="479640" y="241947"/>
                    <a:pt x="476872" y="248513"/>
                  </a:cubicBezTo>
                  <a:cubicBezTo>
                    <a:pt x="476631" y="252463"/>
                    <a:pt x="485533" y="247357"/>
                    <a:pt x="485305" y="251307"/>
                  </a:cubicBezTo>
                  <a:cubicBezTo>
                    <a:pt x="478104" y="262318"/>
                    <a:pt x="460971" y="263448"/>
                    <a:pt x="457187" y="277850"/>
                  </a:cubicBezTo>
                  <a:cubicBezTo>
                    <a:pt x="469544" y="278955"/>
                    <a:pt x="479640" y="264477"/>
                    <a:pt x="490931" y="273672"/>
                  </a:cubicBezTo>
                  <a:cubicBezTo>
                    <a:pt x="484771" y="277787"/>
                    <a:pt x="479425" y="282727"/>
                    <a:pt x="474065" y="287629"/>
                  </a:cubicBezTo>
                  <a:cubicBezTo>
                    <a:pt x="477037" y="299580"/>
                    <a:pt x="494868" y="296748"/>
                    <a:pt x="500773" y="305790"/>
                  </a:cubicBezTo>
                  <a:cubicBezTo>
                    <a:pt x="464819" y="298361"/>
                    <a:pt x="433108" y="308089"/>
                    <a:pt x="406577" y="321157"/>
                  </a:cubicBezTo>
                  <a:cubicBezTo>
                    <a:pt x="406044" y="316433"/>
                    <a:pt x="412813" y="318960"/>
                    <a:pt x="410806" y="312775"/>
                  </a:cubicBezTo>
                  <a:cubicBezTo>
                    <a:pt x="393534" y="310502"/>
                    <a:pt x="373481" y="300228"/>
                    <a:pt x="358800" y="311365"/>
                  </a:cubicBezTo>
                  <a:cubicBezTo>
                    <a:pt x="360400" y="306984"/>
                    <a:pt x="356577" y="307987"/>
                    <a:pt x="355981" y="305790"/>
                  </a:cubicBezTo>
                  <a:cubicBezTo>
                    <a:pt x="358520" y="305981"/>
                    <a:pt x="359282" y="304406"/>
                    <a:pt x="358800" y="301599"/>
                  </a:cubicBezTo>
                  <a:cubicBezTo>
                    <a:pt x="338556" y="295833"/>
                    <a:pt x="310908" y="272135"/>
                    <a:pt x="292734" y="293217"/>
                  </a:cubicBezTo>
                  <a:cubicBezTo>
                    <a:pt x="292061" y="287896"/>
                    <a:pt x="299237" y="290372"/>
                    <a:pt x="296938" y="283438"/>
                  </a:cubicBezTo>
                  <a:cubicBezTo>
                    <a:pt x="293192" y="282638"/>
                    <a:pt x="288163" y="287566"/>
                    <a:pt x="285699" y="283438"/>
                  </a:cubicBezTo>
                  <a:cubicBezTo>
                    <a:pt x="291719" y="282905"/>
                    <a:pt x="291299" y="275958"/>
                    <a:pt x="299758" y="277850"/>
                  </a:cubicBezTo>
                  <a:cubicBezTo>
                    <a:pt x="300799" y="250748"/>
                    <a:pt x="272834" y="252437"/>
                    <a:pt x="253364" y="245732"/>
                  </a:cubicBezTo>
                  <a:lnTo>
                    <a:pt x="253364" y="240144"/>
                  </a:lnTo>
                  <a:cubicBezTo>
                    <a:pt x="247269" y="236969"/>
                    <a:pt x="236321" y="240753"/>
                    <a:pt x="232282" y="238747"/>
                  </a:cubicBezTo>
                  <a:cubicBezTo>
                    <a:pt x="246646" y="239687"/>
                    <a:pt x="245338" y="221475"/>
                    <a:pt x="233692" y="220573"/>
                  </a:cubicBezTo>
                  <a:cubicBezTo>
                    <a:pt x="227723" y="225818"/>
                    <a:pt x="216662" y="225996"/>
                    <a:pt x="218224" y="238747"/>
                  </a:cubicBezTo>
                  <a:cubicBezTo>
                    <a:pt x="220840" y="239877"/>
                    <a:pt x="223900" y="240538"/>
                    <a:pt x="225259" y="242925"/>
                  </a:cubicBezTo>
                  <a:cubicBezTo>
                    <a:pt x="225145" y="246532"/>
                    <a:pt x="219240" y="244398"/>
                    <a:pt x="221030" y="249923"/>
                  </a:cubicBezTo>
                  <a:cubicBezTo>
                    <a:pt x="227825" y="251548"/>
                    <a:pt x="225640" y="244233"/>
                    <a:pt x="229476" y="242925"/>
                  </a:cubicBezTo>
                  <a:cubicBezTo>
                    <a:pt x="233476" y="249999"/>
                    <a:pt x="242950" y="241312"/>
                    <a:pt x="246341" y="244322"/>
                  </a:cubicBezTo>
                  <a:cubicBezTo>
                    <a:pt x="241744" y="245338"/>
                    <a:pt x="240144" y="249339"/>
                    <a:pt x="237909" y="252704"/>
                  </a:cubicBezTo>
                  <a:cubicBezTo>
                    <a:pt x="242989" y="261086"/>
                    <a:pt x="251332" y="248373"/>
                    <a:pt x="254774" y="251307"/>
                  </a:cubicBezTo>
                  <a:cubicBezTo>
                    <a:pt x="253314" y="258241"/>
                    <a:pt x="243395" y="256768"/>
                    <a:pt x="242125" y="263880"/>
                  </a:cubicBezTo>
                  <a:cubicBezTo>
                    <a:pt x="242684" y="267030"/>
                    <a:pt x="250901" y="263677"/>
                    <a:pt x="246341" y="268071"/>
                  </a:cubicBezTo>
                  <a:cubicBezTo>
                    <a:pt x="255143" y="264947"/>
                    <a:pt x="266052" y="270230"/>
                    <a:pt x="275856" y="266674"/>
                  </a:cubicBezTo>
                  <a:cubicBezTo>
                    <a:pt x="275856" y="268084"/>
                    <a:pt x="276999" y="268338"/>
                    <a:pt x="277266" y="269468"/>
                  </a:cubicBezTo>
                  <a:cubicBezTo>
                    <a:pt x="275894" y="272757"/>
                    <a:pt x="276809" y="278333"/>
                    <a:pt x="271640" y="277850"/>
                  </a:cubicBezTo>
                  <a:cubicBezTo>
                    <a:pt x="273621" y="271703"/>
                    <a:pt x="267017" y="274066"/>
                    <a:pt x="263207" y="273672"/>
                  </a:cubicBezTo>
                  <a:cubicBezTo>
                    <a:pt x="261251" y="283540"/>
                    <a:pt x="272021" y="280720"/>
                    <a:pt x="270243" y="290423"/>
                  </a:cubicBezTo>
                  <a:cubicBezTo>
                    <a:pt x="275069" y="289331"/>
                    <a:pt x="277482" y="291731"/>
                    <a:pt x="274446" y="294614"/>
                  </a:cubicBezTo>
                  <a:cubicBezTo>
                    <a:pt x="284378" y="293141"/>
                    <a:pt x="284378" y="301536"/>
                    <a:pt x="292734" y="301599"/>
                  </a:cubicBezTo>
                  <a:cubicBezTo>
                    <a:pt x="297522" y="311226"/>
                    <a:pt x="282143" y="309232"/>
                    <a:pt x="280073" y="312775"/>
                  </a:cubicBezTo>
                  <a:cubicBezTo>
                    <a:pt x="283654" y="318706"/>
                    <a:pt x="290296" y="309651"/>
                    <a:pt x="299758" y="312775"/>
                  </a:cubicBezTo>
                  <a:cubicBezTo>
                    <a:pt x="300545" y="318516"/>
                    <a:pt x="304253" y="321348"/>
                    <a:pt x="305371" y="326745"/>
                  </a:cubicBezTo>
                  <a:cubicBezTo>
                    <a:pt x="312940" y="329082"/>
                    <a:pt x="317144" y="320827"/>
                    <a:pt x="320840" y="323951"/>
                  </a:cubicBezTo>
                  <a:cubicBezTo>
                    <a:pt x="320103" y="328396"/>
                    <a:pt x="305384" y="326199"/>
                    <a:pt x="310997" y="332333"/>
                  </a:cubicBezTo>
                  <a:cubicBezTo>
                    <a:pt x="311746" y="325869"/>
                    <a:pt x="321792" y="330923"/>
                    <a:pt x="323646" y="332333"/>
                  </a:cubicBezTo>
                  <a:cubicBezTo>
                    <a:pt x="325678" y="327837"/>
                    <a:pt x="331012" y="326605"/>
                    <a:pt x="332079" y="321157"/>
                  </a:cubicBezTo>
                  <a:cubicBezTo>
                    <a:pt x="342430" y="322834"/>
                    <a:pt x="341160" y="336892"/>
                    <a:pt x="353174" y="329552"/>
                  </a:cubicBezTo>
                  <a:lnTo>
                    <a:pt x="353174" y="340715"/>
                  </a:lnTo>
                  <a:cubicBezTo>
                    <a:pt x="357771" y="340106"/>
                    <a:pt x="365315" y="335153"/>
                    <a:pt x="370039" y="339331"/>
                  </a:cubicBezTo>
                  <a:cubicBezTo>
                    <a:pt x="369430" y="341503"/>
                    <a:pt x="365620" y="340512"/>
                    <a:pt x="367233" y="344906"/>
                  </a:cubicBezTo>
                  <a:cubicBezTo>
                    <a:pt x="379412" y="345821"/>
                    <a:pt x="383946" y="354368"/>
                    <a:pt x="399554" y="351891"/>
                  </a:cubicBezTo>
                  <a:cubicBezTo>
                    <a:pt x="401446" y="349580"/>
                    <a:pt x="403148" y="347078"/>
                    <a:pt x="406577" y="346290"/>
                  </a:cubicBezTo>
                  <a:cubicBezTo>
                    <a:pt x="425729" y="360349"/>
                    <a:pt x="459600" y="359752"/>
                    <a:pt x="475462" y="377037"/>
                  </a:cubicBezTo>
                  <a:cubicBezTo>
                    <a:pt x="499402" y="362204"/>
                    <a:pt x="533501" y="401370"/>
                    <a:pt x="540118" y="367258"/>
                  </a:cubicBezTo>
                  <a:cubicBezTo>
                    <a:pt x="540118" y="363537"/>
                    <a:pt x="535686" y="364236"/>
                    <a:pt x="535901" y="360286"/>
                  </a:cubicBezTo>
                  <a:cubicBezTo>
                    <a:pt x="546557" y="349199"/>
                    <a:pt x="563384" y="367499"/>
                    <a:pt x="572452" y="357479"/>
                  </a:cubicBezTo>
                  <a:cubicBezTo>
                    <a:pt x="579412" y="361734"/>
                    <a:pt x="586816" y="365556"/>
                    <a:pt x="592137" y="371449"/>
                  </a:cubicBezTo>
                  <a:cubicBezTo>
                    <a:pt x="596976" y="371614"/>
                    <a:pt x="595718" y="365709"/>
                    <a:pt x="600570" y="365861"/>
                  </a:cubicBezTo>
                  <a:cubicBezTo>
                    <a:pt x="605472" y="366102"/>
                    <a:pt x="607644" y="369074"/>
                    <a:pt x="609003" y="372846"/>
                  </a:cubicBezTo>
                  <a:cubicBezTo>
                    <a:pt x="621626" y="374675"/>
                    <a:pt x="626414" y="368731"/>
                    <a:pt x="631494" y="363080"/>
                  </a:cubicBezTo>
                  <a:cubicBezTo>
                    <a:pt x="629538" y="368731"/>
                    <a:pt x="634542" y="367487"/>
                    <a:pt x="634314" y="371449"/>
                  </a:cubicBezTo>
                  <a:cubicBezTo>
                    <a:pt x="670496" y="366407"/>
                    <a:pt x="700824" y="374865"/>
                    <a:pt x="729881" y="385419"/>
                  </a:cubicBezTo>
                  <a:cubicBezTo>
                    <a:pt x="721982" y="387070"/>
                    <a:pt x="731177" y="391299"/>
                    <a:pt x="731304" y="393801"/>
                  </a:cubicBezTo>
                  <a:cubicBezTo>
                    <a:pt x="719886" y="395033"/>
                    <a:pt x="722617" y="410324"/>
                    <a:pt x="717232" y="417550"/>
                  </a:cubicBezTo>
                  <a:cubicBezTo>
                    <a:pt x="715949" y="409524"/>
                    <a:pt x="714146" y="402005"/>
                    <a:pt x="707402" y="399389"/>
                  </a:cubicBezTo>
                  <a:cubicBezTo>
                    <a:pt x="709409" y="397675"/>
                    <a:pt x="710069" y="394589"/>
                    <a:pt x="710209" y="391007"/>
                  </a:cubicBezTo>
                  <a:cubicBezTo>
                    <a:pt x="697280" y="388950"/>
                    <a:pt x="688187" y="383095"/>
                    <a:pt x="676478" y="379831"/>
                  </a:cubicBezTo>
                  <a:cubicBezTo>
                    <a:pt x="663613" y="396862"/>
                    <a:pt x="619099" y="382422"/>
                    <a:pt x="603376" y="396595"/>
                  </a:cubicBezTo>
                  <a:cubicBezTo>
                    <a:pt x="603135" y="400545"/>
                    <a:pt x="604596" y="406184"/>
                    <a:pt x="600570" y="406374"/>
                  </a:cubicBezTo>
                  <a:cubicBezTo>
                    <a:pt x="594525" y="402145"/>
                    <a:pt x="585215" y="401142"/>
                    <a:pt x="576668" y="399389"/>
                  </a:cubicBezTo>
                  <a:cubicBezTo>
                    <a:pt x="573684" y="402005"/>
                    <a:pt x="569874" y="403809"/>
                    <a:pt x="569645" y="409181"/>
                  </a:cubicBezTo>
                  <a:cubicBezTo>
                    <a:pt x="574814" y="411010"/>
                    <a:pt x="580631" y="412216"/>
                    <a:pt x="580885" y="418947"/>
                  </a:cubicBezTo>
                  <a:cubicBezTo>
                    <a:pt x="581253" y="416991"/>
                    <a:pt x="583971" y="417360"/>
                    <a:pt x="585101" y="416153"/>
                  </a:cubicBezTo>
                  <a:cubicBezTo>
                    <a:pt x="583780" y="422135"/>
                    <a:pt x="590676" y="419925"/>
                    <a:pt x="590740" y="424535"/>
                  </a:cubicBezTo>
                  <a:cubicBezTo>
                    <a:pt x="595528" y="424586"/>
                    <a:pt x="601370" y="418426"/>
                    <a:pt x="606183" y="423138"/>
                  </a:cubicBezTo>
                  <a:cubicBezTo>
                    <a:pt x="603669" y="422960"/>
                    <a:pt x="602907" y="424522"/>
                    <a:pt x="603376" y="427316"/>
                  </a:cubicBezTo>
                  <a:cubicBezTo>
                    <a:pt x="609587" y="430961"/>
                    <a:pt x="622122" y="430860"/>
                    <a:pt x="630085" y="428726"/>
                  </a:cubicBezTo>
                  <a:cubicBezTo>
                    <a:pt x="630199" y="431152"/>
                    <a:pt x="629767" y="433070"/>
                    <a:pt x="628675" y="434314"/>
                  </a:cubicBezTo>
                  <a:cubicBezTo>
                    <a:pt x="633552" y="434886"/>
                    <a:pt x="636358" y="426224"/>
                    <a:pt x="641337" y="431520"/>
                  </a:cubicBezTo>
                  <a:cubicBezTo>
                    <a:pt x="641769" y="434746"/>
                    <a:pt x="637273" y="433070"/>
                    <a:pt x="637120" y="435711"/>
                  </a:cubicBezTo>
                  <a:cubicBezTo>
                    <a:pt x="643458" y="435444"/>
                    <a:pt x="653999" y="432054"/>
                    <a:pt x="659612" y="435711"/>
                  </a:cubicBezTo>
                  <a:cubicBezTo>
                    <a:pt x="656463" y="436308"/>
                    <a:pt x="655129" y="438708"/>
                    <a:pt x="652576" y="439902"/>
                  </a:cubicBezTo>
                  <a:cubicBezTo>
                    <a:pt x="660768" y="437349"/>
                    <a:pt x="657694" y="446011"/>
                    <a:pt x="658202" y="451078"/>
                  </a:cubicBezTo>
                  <a:cubicBezTo>
                    <a:pt x="666000" y="452856"/>
                    <a:pt x="673493" y="453453"/>
                    <a:pt x="669442" y="463651"/>
                  </a:cubicBezTo>
                  <a:cubicBezTo>
                    <a:pt x="680542" y="466648"/>
                    <a:pt x="684987" y="451688"/>
                    <a:pt x="682104" y="449681"/>
                  </a:cubicBezTo>
                  <a:lnTo>
                    <a:pt x="691934" y="449681"/>
                  </a:lnTo>
                  <a:cubicBezTo>
                    <a:pt x="692264" y="452145"/>
                    <a:pt x="690524" y="456679"/>
                    <a:pt x="694753" y="455282"/>
                  </a:cubicBezTo>
                  <a:cubicBezTo>
                    <a:pt x="697268" y="451256"/>
                    <a:pt x="703008" y="450430"/>
                    <a:pt x="708812" y="449681"/>
                  </a:cubicBezTo>
                  <a:cubicBezTo>
                    <a:pt x="707275" y="442252"/>
                    <a:pt x="712825" y="441693"/>
                    <a:pt x="720051" y="439902"/>
                  </a:cubicBezTo>
                  <a:cubicBezTo>
                    <a:pt x="718743" y="438404"/>
                    <a:pt x="714870" y="439470"/>
                    <a:pt x="715835" y="435711"/>
                  </a:cubicBezTo>
                  <a:cubicBezTo>
                    <a:pt x="721207" y="436867"/>
                    <a:pt x="717486" y="428967"/>
                    <a:pt x="722858" y="430123"/>
                  </a:cubicBezTo>
                  <a:cubicBezTo>
                    <a:pt x="726147" y="437565"/>
                    <a:pt x="744118" y="430428"/>
                    <a:pt x="746759" y="438505"/>
                  </a:cubicBezTo>
                  <a:cubicBezTo>
                    <a:pt x="739089" y="437870"/>
                    <a:pt x="735863" y="441655"/>
                    <a:pt x="732701" y="445490"/>
                  </a:cubicBezTo>
                  <a:cubicBezTo>
                    <a:pt x="739114" y="444525"/>
                    <a:pt x="738479" y="443903"/>
                    <a:pt x="736917" y="449681"/>
                  </a:cubicBezTo>
                  <a:lnTo>
                    <a:pt x="748169" y="449681"/>
                  </a:lnTo>
                  <a:cubicBezTo>
                    <a:pt x="747293" y="453009"/>
                    <a:pt x="742035" y="451980"/>
                    <a:pt x="743953" y="458063"/>
                  </a:cubicBezTo>
                  <a:cubicBezTo>
                    <a:pt x="750265" y="455256"/>
                    <a:pt x="769353" y="457111"/>
                    <a:pt x="774877" y="463651"/>
                  </a:cubicBezTo>
                  <a:cubicBezTo>
                    <a:pt x="772109" y="463232"/>
                    <a:pt x="772083" y="465543"/>
                    <a:pt x="770648" y="466445"/>
                  </a:cubicBezTo>
                  <a:cubicBezTo>
                    <a:pt x="768896" y="461670"/>
                    <a:pt x="759701" y="464299"/>
                    <a:pt x="753783" y="463651"/>
                  </a:cubicBezTo>
                  <a:cubicBezTo>
                    <a:pt x="755764" y="472605"/>
                    <a:pt x="747496" y="471373"/>
                    <a:pt x="742543" y="473430"/>
                  </a:cubicBezTo>
                  <a:cubicBezTo>
                    <a:pt x="749147" y="475488"/>
                    <a:pt x="748385" y="484949"/>
                    <a:pt x="748169" y="490207"/>
                  </a:cubicBezTo>
                  <a:cubicBezTo>
                    <a:pt x="747852" y="484860"/>
                    <a:pt x="737374" y="482371"/>
                    <a:pt x="732701" y="486003"/>
                  </a:cubicBezTo>
                  <a:cubicBezTo>
                    <a:pt x="735520" y="487387"/>
                    <a:pt x="738390" y="488734"/>
                    <a:pt x="741133" y="490207"/>
                  </a:cubicBezTo>
                  <a:cubicBezTo>
                    <a:pt x="737234" y="493636"/>
                    <a:pt x="736244" y="503097"/>
                    <a:pt x="738327" y="508342"/>
                  </a:cubicBezTo>
                  <a:cubicBezTo>
                    <a:pt x="746353" y="506069"/>
                    <a:pt x="761453" y="503428"/>
                    <a:pt x="770648" y="506958"/>
                  </a:cubicBezTo>
                  <a:cubicBezTo>
                    <a:pt x="761631" y="509625"/>
                    <a:pt x="747268" y="506996"/>
                    <a:pt x="741133" y="512546"/>
                  </a:cubicBezTo>
                  <a:cubicBezTo>
                    <a:pt x="742886" y="525932"/>
                    <a:pt x="738060" y="532790"/>
                    <a:pt x="732701" y="539089"/>
                  </a:cubicBezTo>
                  <a:cubicBezTo>
                    <a:pt x="739482" y="549452"/>
                    <a:pt x="754976" y="547077"/>
                    <a:pt x="763625" y="557250"/>
                  </a:cubicBezTo>
                  <a:cubicBezTo>
                    <a:pt x="770801" y="565696"/>
                    <a:pt x="767588" y="573595"/>
                    <a:pt x="776274" y="583793"/>
                  </a:cubicBezTo>
                  <a:cubicBezTo>
                    <a:pt x="779640" y="584644"/>
                    <a:pt x="786472" y="582041"/>
                    <a:pt x="787514" y="585190"/>
                  </a:cubicBezTo>
                  <a:cubicBezTo>
                    <a:pt x="783094" y="587768"/>
                    <a:pt x="779614" y="591299"/>
                    <a:pt x="772058" y="590778"/>
                  </a:cubicBezTo>
                  <a:cubicBezTo>
                    <a:pt x="769289" y="616585"/>
                    <a:pt x="791578" y="617499"/>
                    <a:pt x="811618" y="620623"/>
                  </a:cubicBezTo>
                  <a:cubicBezTo>
                    <a:pt x="812482" y="620445"/>
                    <a:pt x="813295" y="620217"/>
                    <a:pt x="814235" y="620115"/>
                  </a:cubicBezTo>
                  <a:cubicBezTo>
                    <a:pt x="814235" y="620483"/>
                    <a:pt x="814057" y="620687"/>
                    <a:pt x="814006" y="621017"/>
                  </a:cubicBezTo>
                  <a:cubicBezTo>
                    <a:pt x="815009" y="621169"/>
                    <a:pt x="816051" y="621322"/>
                    <a:pt x="817041" y="621512"/>
                  </a:cubicBezTo>
                  <a:cubicBezTo>
                    <a:pt x="816495" y="625157"/>
                    <a:pt x="816317" y="629183"/>
                    <a:pt x="814235" y="631278"/>
                  </a:cubicBezTo>
                  <a:cubicBezTo>
                    <a:pt x="810640" y="628523"/>
                    <a:pt x="807770" y="632752"/>
                    <a:pt x="805789" y="629894"/>
                  </a:cubicBezTo>
                  <a:cubicBezTo>
                    <a:pt x="808647" y="627037"/>
                    <a:pt x="813396" y="626084"/>
                    <a:pt x="814006" y="621017"/>
                  </a:cubicBezTo>
                  <a:cubicBezTo>
                    <a:pt x="813206" y="620890"/>
                    <a:pt x="812419" y="620750"/>
                    <a:pt x="811618" y="620623"/>
                  </a:cubicBezTo>
                  <a:cubicBezTo>
                    <a:pt x="799236" y="623100"/>
                    <a:pt x="793432" y="632142"/>
                    <a:pt x="776274" y="629894"/>
                  </a:cubicBezTo>
                  <a:cubicBezTo>
                    <a:pt x="775842" y="641096"/>
                    <a:pt x="773074" y="652564"/>
                    <a:pt x="777684" y="662012"/>
                  </a:cubicBezTo>
                  <a:cubicBezTo>
                    <a:pt x="774014" y="680250"/>
                    <a:pt x="761619" y="689838"/>
                    <a:pt x="755192" y="705319"/>
                  </a:cubicBezTo>
                  <a:cubicBezTo>
                    <a:pt x="755853" y="714832"/>
                    <a:pt x="754570" y="722414"/>
                    <a:pt x="752373" y="729094"/>
                  </a:cubicBezTo>
                  <a:cubicBezTo>
                    <a:pt x="756881" y="724395"/>
                    <a:pt x="766572" y="725284"/>
                    <a:pt x="770648" y="726287"/>
                  </a:cubicBezTo>
                  <a:cubicBezTo>
                    <a:pt x="772871" y="731761"/>
                    <a:pt x="767003" y="729183"/>
                    <a:pt x="766444" y="731875"/>
                  </a:cubicBezTo>
                  <a:cubicBezTo>
                    <a:pt x="775322" y="740041"/>
                    <a:pt x="780338" y="728230"/>
                    <a:pt x="787514" y="726287"/>
                  </a:cubicBezTo>
                  <a:cubicBezTo>
                    <a:pt x="784377" y="714324"/>
                    <a:pt x="793445" y="714489"/>
                    <a:pt x="794562" y="706716"/>
                  </a:cubicBezTo>
                  <a:cubicBezTo>
                    <a:pt x="794042" y="703503"/>
                    <a:pt x="788390" y="705383"/>
                    <a:pt x="788924" y="701141"/>
                  </a:cubicBezTo>
                  <a:cubicBezTo>
                    <a:pt x="795019" y="702538"/>
                    <a:pt x="796721" y="699579"/>
                    <a:pt x="800176" y="698360"/>
                  </a:cubicBezTo>
                  <a:cubicBezTo>
                    <a:pt x="799058" y="704100"/>
                    <a:pt x="800798" y="707034"/>
                    <a:pt x="804392" y="708126"/>
                  </a:cubicBezTo>
                  <a:cubicBezTo>
                    <a:pt x="799871" y="709688"/>
                    <a:pt x="797661" y="713536"/>
                    <a:pt x="797356" y="719302"/>
                  </a:cubicBezTo>
                  <a:cubicBezTo>
                    <a:pt x="803528" y="719366"/>
                    <a:pt x="808799" y="718540"/>
                    <a:pt x="811415" y="715098"/>
                  </a:cubicBezTo>
                  <a:cubicBezTo>
                    <a:pt x="809193" y="720572"/>
                    <a:pt x="815073" y="718007"/>
                    <a:pt x="815632" y="720699"/>
                  </a:cubicBezTo>
                  <a:cubicBezTo>
                    <a:pt x="802690" y="725068"/>
                    <a:pt x="788860" y="728548"/>
                    <a:pt x="780491" y="737463"/>
                  </a:cubicBezTo>
                  <a:cubicBezTo>
                    <a:pt x="781735" y="741349"/>
                    <a:pt x="787463" y="740778"/>
                    <a:pt x="787514" y="745845"/>
                  </a:cubicBezTo>
                  <a:cubicBezTo>
                    <a:pt x="787107" y="750557"/>
                    <a:pt x="782243" y="750836"/>
                    <a:pt x="783297" y="757021"/>
                  </a:cubicBezTo>
                  <a:cubicBezTo>
                    <a:pt x="808913" y="749884"/>
                    <a:pt x="821156" y="729449"/>
                    <a:pt x="843749" y="719302"/>
                  </a:cubicBezTo>
                  <a:cubicBezTo>
                    <a:pt x="840143" y="728764"/>
                    <a:pt x="831075" y="735342"/>
                    <a:pt x="824064" y="741654"/>
                  </a:cubicBezTo>
                  <a:cubicBezTo>
                    <a:pt x="815365" y="749490"/>
                    <a:pt x="805713" y="755853"/>
                    <a:pt x="800176" y="766800"/>
                  </a:cubicBezTo>
                  <a:cubicBezTo>
                    <a:pt x="802932" y="770572"/>
                    <a:pt x="810399" y="769670"/>
                    <a:pt x="810018" y="776579"/>
                  </a:cubicBezTo>
                  <a:cubicBezTo>
                    <a:pt x="803363" y="777938"/>
                    <a:pt x="797115" y="784783"/>
                    <a:pt x="802982" y="790549"/>
                  </a:cubicBezTo>
                  <a:cubicBezTo>
                    <a:pt x="787006" y="790092"/>
                    <a:pt x="799261" y="809828"/>
                    <a:pt x="788924" y="815695"/>
                  </a:cubicBezTo>
                  <a:cubicBezTo>
                    <a:pt x="787768" y="812190"/>
                    <a:pt x="791654" y="803668"/>
                    <a:pt x="786117" y="804519"/>
                  </a:cubicBezTo>
                  <a:cubicBezTo>
                    <a:pt x="780795" y="811809"/>
                    <a:pt x="775741" y="819353"/>
                    <a:pt x="767841" y="824077"/>
                  </a:cubicBezTo>
                  <a:cubicBezTo>
                    <a:pt x="760945" y="823734"/>
                    <a:pt x="755129" y="824471"/>
                    <a:pt x="755192" y="831062"/>
                  </a:cubicBezTo>
                  <a:cubicBezTo>
                    <a:pt x="754189" y="834847"/>
                    <a:pt x="761822" y="830072"/>
                    <a:pt x="760818" y="833856"/>
                  </a:cubicBezTo>
                  <a:cubicBezTo>
                    <a:pt x="758532" y="838365"/>
                    <a:pt x="760145" y="841425"/>
                    <a:pt x="760818" y="846429"/>
                  </a:cubicBezTo>
                  <a:cubicBezTo>
                    <a:pt x="750265" y="845781"/>
                    <a:pt x="753363" y="857808"/>
                    <a:pt x="752373" y="863193"/>
                  </a:cubicBezTo>
                  <a:cubicBezTo>
                    <a:pt x="749185" y="864196"/>
                    <a:pt x="745197" y="864438"/>
                    <a:pt x="742543" y="865974"/>
                  </a:cubicBezTo>
                  <a:cubicBezTo>
                    <a:pt x="745782" y="872705"/>
                    <a:pt x="739000" y="877138"/>
                    <a:pt x="735507" y="881341"/>
                  </a:cubicBezTo>
                  <a:cubicBezTo>
                    <a:pt x="733691" y="877874"/>
                    <a:pt x="739635" y="875550"/>
                    <a:pt x="735507" y="874369"/>
                  </a:cubicBezTo>
                  <a:cubicBezTo>
                    <a:pt x="721906" y="877138"/>
                    <a:pt x="699477" y="873340"/>
                    <a:pt x="703186" y="896721"/>
                  </a:cubicBezTo>
                  <a:cubicBezTo>
                    <a:pt x="709256" y="895134"/>
                    <a:pt x="718426" y="887120"/>
                    <a:pt x="724268" y="893927"/>
                  </a:cubicBezTo>
                  <a:cubicBezTo>
                    <a:pt x="713333" y="904011"/>
                    <a:pt x="686854" y="898664"/>
                    <a:pt x="680694" y="913485"/>
                  </a:cubicBezTo>
                  <a:cubicBezTo>
                    <a:pt x="692327" y="917346"/>
                    <a:pt x="705408" y="911225"/>
                    <a:pt x="711619" y="905103"/>
                  </a:cubicBezTo>
                  <a:cubicBezTo>
                    <a:pt x="716127" y="905281"/>
                    <a:pt x="717880" y="908189"/>
                    <a:pt x="721448" y="909294"/>
                  </a:cubicBezTo>
                  <a:cubicBezTo>
                    <a:pt x="711834" y="916965"/>
                    <a:pt x="696455" y="918908"/>
                    <a:pt x="682104" y="921854"/>
                  </a:cubicBezTo>
                  <a:cubicBezTo>
                    <a:pt x="682790" y="926274"/>
                    <a:pt x="679564" y="926795"/>
                    <a:pt x="680694" y="931646"/>
                  </a:cubicBezTo>
                  <a:cubicBezTo>
                    <a:pt x="685914" y="936536"/>
                    <a:pt x="695655" y="928484"/>
                    <a:pt x="698969" y="931646"/>
                  </a:cubicBezTo>
                  <a:cubicBezTo>
                    <a:pt x="694029" y="933729"/>
                    <a:pt x="690626" y="937323"/>
                    <a:pt x="682104" y="935837"/>
                  </a:cubicBezTo>
                  <a:cubicBezTo>
                    <a:pt x="688454" y="940485"/>
                    <a:pt x="682485" y="949667"/>
                    <a:pt x="687717" y="953998"/>
                  </a:cubicBezTo>
                  <a:cubicBezTo>
                    <a:pt x="677799" y="956233"/>
                    <a:pt x="666254" y="956881"/>
                    <a:pt x="663816" y="966571"/>
                  </a:cubicBezTo>
                  <a:cubicBezTo>
                    <a:pt x="668642" y="965466"/>
                    <a:pt x="671068" y="967879"/>
                    <a:pt x="668045" y="970762"/>
                  </a:cubicBezTo>
                  <a:cubicBezTo>
                    <a:pt x="671855" y="971626"/>
                    <a:pt x="679195" y="968984"/>
                    <a:pt x="680694" y="972159"/>
                  </a:cubicBezTo>
                  <a:cubicBezTo>
                    <a:pt x="678078" y="977950"/>
                    <a:pt x="672592" y="980884"/>
                    <a:pt x="665238" y="981938"/>
                  </a:cubicBezTo>
                  <a:cubicBezTo>
                    <a:pt x="666800" y="990066"/>
                    <a:pt x="663867" y="1001026"/>
                    <a:pt x="658202" y="997305"/>
                  </a:cubicBezTo>
                  <a:cubicBezTo>
                    <a:pt x="659320" y="991425"/>
                    <a:pt x="664387" y="989482"/>
                    <a:pt x="663816" y="981938"/>
                  </a:cubicBezTo>
                  <a:cubicBezTo>
                    <a:pt x="651027" y="983183"/>
                    <a:pt x="649884" y="996022"/>
                    <a:pt x="642734" y="1002880"/>
                  </a:cubicBezTo>
                  <a:cubicBezTo>
                    <a:pt x="646125" y="1005103"/>
                    <a:pt x="647776" y="1009053"/>
                    <a:pt x="651167" y="1011262"/>
                  </a:cubicBezTo>
                  <a:cubicBezTo>
                    <a:pt x="646658" y="1010043"/>
                    <a:pt x="649249" y="1015885"/>
                    <a:pt x="645553" y="1015453"/>
                  </a:cubicBezTo>
                  <a:cubicBezTo>
                    <a:pt x="646557" y="1009332"/>
                    <a:pt x="640854" y="1009865"/>
                    <a:pt x="635711" y="1009865"/>
                  </a:cubicBezTo>
                  <a:cubicBezTo>
                    <a:pt x="632256" y="1014818"/>
                    <a:pt x="630516" y="1021473"/>
                    <a:pt x="625868" y="1025245"/>
                  </a:cubicBezTo>
                  <a:cubicBezTo>
                    <a:pt x="622909" y="1013460"/>
                    <a:pt x="632066" y="1013701"/>
                    <a:pt x="631494" y="1004290"/>
                  </a:cubicBezTo>
                  <a:cubicBezTo>
                    <a:pt x="627875" y="1002068"/>
                    <a:pt x="616432" y="1001687"/>
                    <a:pt x="614629" y="1005687"/>
                  </a:cubicBezTo>
                  <a:cubicBezTo>
                    <a:pt x="619772" y="1007097"/>
                    <a:pt x="615937" y="1017422"/>
                    <a:pt x="623062" y="1016863"/>
                  </a:cubicBezTo>
                  <a:cubicBezTo>
                    <a:pt x="613409" y="1026833"/>
                    <a:pt x="609498" y="1042492"/>
                    <a:pt x="603376" y="1055966"/>
                  </a:cubicBezTo>
                  <a:cubicBezTo>
                    <a:pt x="608596" y="1056970"/>
                    <a:pt x="609409" y="1053592"/>
                    <a:pt x="614629" y="1054569"/>
                  </a:cubicBezTo>
                  <a:cubicBezTo>
                    <a:pt x="613803" y="1048639"/>
                    <a:pt x="616000" y="1045705"/>
                    <a:pt x="620242" y="1044803"/>
                  </a:cubicBezTo>
                  <a:cubicBezTo>
                    <a:pt x="619391" y="1048156"/>
                    <a:pt x="618223" y="1051179"/>
                    <a:pt x="618845" y="1055966"/>
                  </a:cubicBezTo>
                  <a:cubicBezTo>
                    <a:pt x="634326" y="1048321"/>
                    <a:pt x="655256" y="1044409"/>
                    <a:pt x="669442" y="1046200"/>
                  </a:cubicBezTo>
                  <a:cubicBezTo>
                    <a:pt x="667600" y="1051814"/>
                    <a:pt x="658456" y="1050175"/>
                    <a:pt x="651167" y="1050378"/>
                  </a:cubicBezTo>
                  <a:cubicBezTo>
                    <a:pt x="642061" y="1053439"/>
                    <a:pt x="646442" y="1069911"/>
                    <a:pt x="637120" y="1072743"/>
                  </a:cubicBezTo>
                  <a:cubicBezTo>
                    <a:pt x="637146" y="1066253"/>
                    <a:pt x="641845" y="1064399"/>
                    <a:pt x="639927" y="1055966"/>
                  </a:cubicBezTo>
                  <a:cubicBezTo>
                    <a:pt x="632472" y="1058811"/>
                    <a:pt x="630948" y="1067536"/>
                    <a:pt x="624458" y="1071346"/>
                  </a:cubicBezTo>
                  <a:cubicBezTo>
                    <a:pt x="620471" y="1069721"/>
                    <a:pt x="619099" y="1065504"/>
                    <a:pt x="611809" y="1067168"/>
                  </a:cubicBezTo>
                  <a:cubicBezTo>
                    <a:pt x="612419" y="1064488"/>
                    <a:pt x="615835" y="1064615"/>
                    <a:pt x="614629" y="1060170"/>
                  </a:cubicBezTo>
                  <a:cubicBezTo>
                    <a:pt x="601713" y="1061313"/>
                    <a:pt x="600087" y="1073658"/>
                    <a:pt x="594944" y="1082522"/>
                  </a:cubicBezTo>
                  <a:cubicBezTo>
                    <a:pt x="590651" y="1081506"/>
                    <a:pt x="590816" y="1084935"/>
                    <a:pt x="586511" y="1083919"/>
                  </a:cubicBezTo>
                  <a:cubicBezTo>
                    <a:pt x="582282" y="1094473"/>
                    <a:pt x="586498" y="1094994"/>
                    <a:pt x="589318" y="1103490"/>
                  </a:cubicBezTo>
                  <a:cubicBezTo>
                    <a:pt x="578396" y="1103782"/>
                    <a:pt x="571563" y="1108176"/>
                    <a:pt x="568248" y="1116050"/>
                  </a:cubicBezTo>
                  <a:cubicBezTo>
                    <a:pt x="574763" y="1115974"/>
                    <a:pt x="581278" y="1108570"/>
                    <a:pt x="586511" y="1111859"/>
                  </a:cubicBezTo>
                  <a:cubicBezTo>
                    <a:pt x="585927" y="1118260"/>
                    <a:pt x="578192" y="1117561"/>
                    <a:pt x="578078" y="1124419"/>
                  </a:cubicBezTo>
                  <a:cubicBezTo>
                    <a:pt x="578459" y="1127302"/>
                    <a:pt x="583311" y="1125740"/>
                    <a:pt x="583704" y="1128610"/>
                  </a:cubicBezTo>
                  <a:cubicBezTo>
                    <a:pt x="579285" y="1130795"/>
                    <a:pt x="576656" y="1142047"/>
                    <a:pt x="569645" y="1136992"/>
                  </a:cubicBezTo>
                  <a:cubicBezTo>
                    <a:pt x="571157" y="1135265"/>
                    <a:pt x="578497" y="1127518"/>
                    <a:pt x="571042" y="1125829"/>
                  </a:cubicBezTo>
                  <a:cubicBezTo>
                    <a:pt x="567347" y="1136586"/>
                    <a:pt x="559485" y="1143203"/>
                    <a:pt x="552767" y="1150975"/>
                  </a:cubicBezTo>
                  <a:cubicBezTo>
                    <a:pt x="569023" y="1150823"/>
                    <a:pt x="573277" y="1138732"/>
                    <a:pt x="585101" y="1134198"/>
                  </a:cubicBezTo>
                  <a:cubicBezTo>
                    <a:pt x="582917" y="1139177"/>
                    <a:pt x="589876" y="1135049"/>
                    <a:pt x="589318" y="1138415"/>
                  </a:cubicBezTo>
                  <a:cubicBezTo>
                    <a:pt x="580440" y="1139355"/>
                    <a:pt x="573925" y="1142657"/>
                    <a:pt x="569645" y="1148194"/>
                  </a:cubicBezTo>
                  <a:cubicBezTo>
                    <a:pt x="572554" y="1149019"/>
                    <a:pt x="578878" y="1146454"/>
                    <a:pt x="579475" y="1149578"/>
                  </a:cubicBezTo>
                  <a:cubicBezTo>
                    <a:pt x="556666" y="1147178"/>
                    <a:pt x="549909" y="1165910"/>
                    <a:pt x="538708" y="1178902"/>
                  </a:cubicBezTo>
                  <a:cubicBezTo>
                    <a:pt x="539889" y="1182395"/>
                    <a:pt x="545134" y="1181849"/>
                    <a:pt x="544334" y="1187297"/>
                  </a:cubicBezTo>
                  <a:cubicBezTo>
                    <a:pt x="537997" y="1185684"/>
                    <a:pt x="533958" y="1181785"/>
                    <a:pt x="524675" y="1183106"/>
                  </a:cubicBezTo>
                  <a:cubicBezTo>
                    <a:pt x="526922" y="1192339"/>
                    <a:pt x="521855" y="1194282"/>
                    <a:pt x="519049" y="1198460"/>
                  </a:cubicBezTo>
                  <a:cubicBezTo>
                    <a:pt x="525576" y="1211072"/>
                    <a:pt x="535686" y="1220101"/>
                    <a:pt x="552767" y="1222222"/>
                  </a:cubicBezTo>
                  <a:cubicBezTo>
                    <a:pt x="545198" y="1222590"/>
                    <a:pt x="545020" y="1230337"/>
                    <a:pt x="535901" y="1229207"/>
                  </a:cubicBezTo>
                  <a:cubicBezTo>
                    <a:pt x="538124" y="1224076"/>
                    <a:pt x="533133" y="1219111"/>
                    <a:pt x="530275" y="1223632"/>
                  </a:cubicBezTo>
                  <a:cubicBezTo>
                    <a:pt x="538073" y="1225219"/>
                    <a:pt x="532041" y="1231277"/>
                    <a:pt x="530275" y="1234795"/>
                  </a:cubicBezTo>
                  <a:cubicBezTo>
                    <a:pt x="536333" y="1240459"/>
                    <a:pt x="543839" y="1241069"/>
                    <a:pt x="549973" y="1234795"/>
                  </a:cubicBezTo>
                  <a:cubicBezTo>
                    <a:pt x="551332" y="1229702"/>
                    <a:pt x="543115" y="1234147"/>
                    <a:pt x="545744" y="1227810"/>
                  </a:cubicBezTo>
                  <a:cubicBezTo>
                    <a:pt x="552424" y="1227226"/>
                    <a:pt x="554799" y="1230934"/>
                    <a:pt x="555586" y="1236179"/>
                  </a:cubicBezTo>
                  <a:cubicBezTo>
                    <a:pt x="554139" y="1240332"/>
                    <a:pt x="546138" y="1237970"/>
                    <a:pt x="545744" y="1243177"/>
                  </a:cubicBezTo>
                  <a:cubicBezTo>
                    <a:pt x="556755" y="1244384"/>
                    <a:pt x="573938" y="1246987"/>
                    <a:pt x="580885" y="1240370"/>
                  </a:cubicBezTo>
                  <a:cubicBezTo>
                    <a:pt x="575259" y="1255649"/>
                    <a:pt x="550926" y="1249222"/>
                    <a:pt x="540118" y="1243177"/>
                  </a:cubicBezTo>
                  <a:cubicBezTo>
                    <a:pt x="540410" y="1247648"/>
                    <a:pt x="533984" y="1245450"/>
                    <a:pt x="534504" y="1250162"/>
                  </a:cubicBezTo>
                  <a:cubicBezTo>
                    <a:pt x="539394" y="1253680"/>
                    <a:pt x="548208" y="1253299"/>
                    <a:pt x="547154" y="1262735"/>
                  </a:cubicBezTo>
                  <a:cubicBezTo>
                    <a:pt x="553999" y="1263434"/>
                    <a:pt x="558380" y="1254391"/>
                    <a:pt x="562622" y="1257147"/>
                  </a:cubicBezTo>
                  <a:cubicBezTo>
                    <a:pt x="556920" y="1259395"/>
                    <a:pt x="557098" y="1267485"/>
                    <a:pt x="549973" y="1268323"/>
                  </a:cubicBezTo>
                  <a:cubicBezTo>
                    <a:pt x="548563" y="1273898"/>
                    <a:pt x="554164" y="1272514"/>
                    <a:pt x="552767" y="1278102"/>
                  </a:cubicBezTo>
                  <a:cubicBezTo>
                    <a:pt x="545668" y="1280807"/>
                    <a:pt x="542226" y="1287170"/>
                    <a:pt x="540118" y="1294853"/>
                  </a:cubicBezTo>
                  <a:cubicBezTo>
                    <a:pt x="546176" y="1293431"/>
                    <a:pt x="546811" y="1286611"/>
                    <a:pt x="555586" y="1287868"/>
                  </a:cubicBezTo>
                  <a:cubicBezTo>
                    <a:pt x="558203" y="1283487"/>
                    <a:pt x="557961" y="1276261"/>
                    <a:pt x="562622" y="1273898"/>
                  </a:cubicBezTo>
                  <a:cubicBezTo>
                    <a:pt x="560425" y="1278877"/>
                    <a:pt x="567397" y="1274749"/>
                    <a:pt x="566826" y="1278102"/>
                  </a:cubicBezTo>
                  <a:cubicBezTo>
                    <a:pt x="562101" y="1276667"/>
                    <a:pt x="564642" y="1282446"/>
                    <a:pt x="564019" y="1285087"/>
                  </a:cubicBezTo>
                  <a:cubicBezTo>
                    <a:pt x="566839" y="1286471"/>
                    <a:pt x="569709" y="1287805"/>
                    <a:pt x="572452" y="1289278"/>
                  </a:cubicBezTo>
                  <a:cubicBezTo>
                    <a:pt x="568769" y="1295400"/>
                    <a:pt x="568566" y="1289075"/>
                    <a:pt x="565429" y="1293469"/>
                  </a:cubicBezTo>
                  <a:cubicBezTo>
                    <a:pt x="562038" y="1294295"/>
                    <a:pt x="569620" y="1295615"/>
                    <a:pt x="566826" y="1300454"/>
                  </a:cubicBezTo>
                  <a:cubicBezTo>
                    <a:pt x="559447" y="1300099"/>
                    <a:pt x="560920" y="1308557"/>
                    <a:pt x="551370" y="1306042"/>
                  </a:cubicBezTo>
                  <a:cubicBezTo>
                    <a:pt x="548474" y="1315351"/>
                    <a:pt x="550544" y="1327035"/>
                    <a:pt x="558406" y="1329778"/>
                  </a:cubicBezTo>
                  <a:cubicBezTo>
                    <a:pt x="556742" y="1331874"/>
                    <a:pt x="554863" y="1333715"/>
                    <a:pt x="552767" y="1335379"/>
                  </a:cubicBezTo>
                  <a:cubicBezTo>
                    <a:pt x="564692" y="1333246"/>
                    <a:pt x="568947" y="1323517"/>
                    <a:pt x="580885" y="1321409"/>
                  </a:cubicBezTo>
                  <a:cubicBezTo>
                    <a:pt x="576961" y="1330528"/>
                    <a:pt x="564057" y="1330756"/>
                    <a:pt x="566826" y="1346568"/>
                  </a:cubicBezTo>
                  <a:cubicBezTo>
                    <a:pt x="561263" y="1344752"/>
                    <a:pt x="563956" y="1351153"/>
                    <a:pt x="558406" y="1349336"/>
                  </a:cubicBezTo>
                  <a:cubicBezTo>
                    <a:pt x="557098" y="1343850"/>
                    <a:pt x="563295" y="1345819"/>
                    <a:pt x="561200" y="1339570"/>
                  </a:cubicBezTo>
                  <a:cubicBezTo>
                    <a:pt x="556221" y="1337119"/>
                    <a:pt x="557758" y="1340497"/>
                    <a:pt x="552767" y="1340967"/>
                  </a:cubicBezTo>
                  <a:cubicBezTo>
                    <a:pt x="549948" y="1357769"/>
                    <a:pt x="557695" y="1363256"/>
                    <a:pt x="569645" y="1361922"/>
                  </a:cubicBezTo>
                  <a:cubicBezTo>
                    <a:pt x="569887" y="1359839"/>
                    <a:pt x="569137" y="1356753"/>
                    <a:pt x="571042" y="1356334"/>
                  </a:cubicBezTo>
                  <a:cubicBezTo>
                    <a:pt x="573519" y="1357134"/>
                    <a:pt x="579310" y="1354645"/>
                    <a:pt x="579475" y="1357731"/>
                  </a:cubicBezTo>
                  <a:cubicBezTo>
                    <a:pt x="575297" y="1364742"/>
                    <a:pt x="567918" y="1368577"/>
                    <a:pt x="566826" y="1378686"/>
                  </a:cubicBezTo>
                  <a:lnTo>
                    <a:pt x="558406" y="1378686"/>
                  </a:lnTo>
                  <a:cubicBezTo>
                    <a:pt x="557161" y="1383969"/>
                    <a:pt x="555180" y="1388516"/>
                    <a:pt x="551370" y="1391259"/>
                  </a:cubicBezTo>
                  <a:lnTo>
                    <a:pt x="561200" y="1391259"/>
                  </a:lnTo>
                  <a:cubicBezTo>
                    <a:pt x="561657" y="1394536"/>
                    <a:pt x="563435" y="1396479"/>
                    <a:pt x="562622" y="1401038"/>
                  </a:cubicBezTo>
                  <a:cubicBezTo>
                    <a:pt x="554329" y="1399781"/>
                    <a:pt x="554532" y="1412849"/>
                    <a:pt x="556983" y="1417802"/>
                  </a:cubicBezTo>
                  <a:cubicBezTo>
                    <a:pt x="549935" y="1422730"/>
                    <a:pt x="544906" y="1433855"/>
                    <a:pt x="534504" y="1427581"/>
                  </a:cubicBezTo>
                  <a:cubicBezTo>
                    <a:pt x="532358" y="1434363"/>
                    <a:pt x="538581" y="1432826"/>
                    <a:pt x="538708" y="1437360"/>
                  </a:cubicBezTo>
                  <a:cubicBezTo>
                    <a:pt x="535419" y="1438732"/>
                    <a:pt x="535381" y="1443355"/>
                    <a:pt x="533107" y="1445729"/>
                  </a:cubicBezTo>
                  <a:cubicBezTo>
                    <a:pt x="531533" y="1445260"/>
                    <a:pt x="528523" y="1438313"/>
                    <a:pt x="528878" y="1444332"/>
                  </a:cubicBezTo>
                  <a:cubicBezTo>
                    <a:pt x="523963" y="1449273"/>
                    <a:pt x="533006" y="1444129"/>
                    <a:pt x="533107" y="1447139"/>
                  </a:cubicBezTo>
                  <a:cubicBezTo>
                    <a:pt x="530644" y="1451203"/>
                    <a:pt x="527227" y="1454340"/>
                    <a:pt x="527481" y="1461109"/>
                  </a:cubicBezTo>
                  <a:cubicBezTo>
                    <a:pt x="507771" y="1463408"/>
                    <a:pt x="503186" y="1480743"/>
                    <a:pt x="489521" y="1489036"/>
                  </a:cubicBezTo>
                  <a:cubicBezTo>
                    <a:pt x="487997" y="1485468"/>
                    <a:pt x="493788" y="1482394"/>
                    <a:pt x="489521" y="1480667"/>
                  </a:cubicBezTo>
                  <a:cubicBezTo>
                    <a:pt x="487375" y="1491107"/>
                    <a:pt x="474764" y="1491132"/>
                    <a:pt x="467029" y="1496021"/>
                  </a:cubicBezTo>
                  <a:cubicBezTo>
                    <a:pt x="465340" y="1488414"/>
                    <a:pt x="458622" y="1492008"/>
                    <a:pt x="455790" y="1487652"/>
                  </a:cubicBezTo>
                  <a:cubicBezTo>
                    <a:pt x="455980" y="1483664"/>
                    <a:pt x="461644" y="1485099"/>
                    <a:pt x="465620" y="1484845"/>
                  </a:cubicBezTo>
                  <a:lnTo>
                    <a:pt x="465620" y="1489036"/>
                  </a:lnTo>
                  <a:cubicBezTo>
                    <a:pt x="471487" y="1485671"/>
                    <a:pt x="474294" y="1482013"/>
                    <a:pt x="481075" y="1486242"/>
                  </a:cubicBezTo>
                  <a:cubicBezTo>
                    <a:pt x="486473" y="1482750"/>
                    <a:pt x="490283" y="1477695"/>
                    <a:pt x="490931" y="1469478"/>
                  </a:cubicBezTo>
                  <a:cubicBezTo>
                    <a:pt x="499592" y="1468310"/>
                    <a:pt x="507326" y="1466227"/>
                    <a:pt x="510603" y="1459699"/>
                  </a:cubicBezTo>
                  <a:cubicBezTo>
                    <a:pt x="511022" y="1456956"/>
                    <a:pt x="508711" y="1456944"/>
                    <a:pt x="507796" y="1455521"/>
                  </a:cubicBezTo>
                  <a:cubicBezTo>
                    <a:pt x="512610" y="1452397"/>
                    <a:pt x="513003" y="1444853"/>
                    <a:pt x="516229" y="1440154"/>
                  </a:cubicBezTo>
                  <a:cubicBezTo>
                    <a:pt x="510006" y="1438148"/>
                    <a:pt x="512546" y="1444879"/>
                    <a:pt x="507796" y="1444332"/>
                  </a:cubicBezTo>
                  <a:cubicBezTo>
                    <a:pt x="507822" y="1441056"/>
                    <a:pt x="505371" y="1440230"/>
                    <a:pt x="506387" y="1435950"/>
                  </a:cubicBezTo>
                  <a:cubicBezTo>
                    <a:pt x="485876" y="1425613"/>
                    <a:pt x="478624" y="1402092"/>
                    <a:pt x="464210" y="1385671"/>
                  </a:cubicBezTo>
                  <a:cubicBezTo>
                    <a:pt x="439038" y="1405826"/>
                    <a:pt x="429590" y="1441589"/>
                    <a:pt x="409397" y="1466697"/>
                  </a:cubicBezTo>
                  <a:cubicBezTo>
                    <a:pt x="411530" y="1469212"/>
                    <a:pt x="413918" y="1471510"/>
                    <a:pt x="415010" y="1475066"/>
                  </a:cubicBezTo>
                  <a:cubicBezTo>
                    <a:pt x="408533" y="1474558"/>
                    <a:pt x="406933" y="1473352"/>
                    <a:pt x="400964" y="1475066"/>
                  </a:cubicBezTo>
                  <a:cubicBezTo>
                    <a:pt x="397560" y="1481328"/>
                    <a:pt x="398830" y="1483906"/>
                    <a:pt x="400964" y="1490433"/>
                  </a:cubicBezTo>
                  <a:cubicBezTo>
                    <a:pt x="389496" y="1490675"/>
                    <a:pt x="390677" y="1503502"/>
                    <a:pt x="378472" y="1503019"/>
                  </a:cubicBezTo>
                  <a:cubicBezTo>
                    <a:pt x="377697" y="1508594"/>
                    <a:pt x="377697" y="1507223"/>
                    <a:pt x="378472" y="1512798"/>
                  </a:cubicBezTo>
                  <a:cubicBezTo>
                    <a:pt x="389293" y="1513230"/>
                    <a:pt x="395312" y="1525828"/>
                    <a:pt x="393941" y="1533740"/>
                  </a:cubicBezTo>
                  <a:cubicBezTo>
                    <a:pt x="386969" y="1528102"/>
                    <a:pt x="384987" y="1517497"/>
                    <a:pt x="372846" y="1516989"/>
                  </a:cubicBezTo>
                  <a:cubicBezTo>
                    <a:pt x="361975" y="1528064"/>
                    <a:pt x="347078" y="1535150"/>
                    <a:pt x="340525" y="1550504"/>
                  </a:cubicBezTo>
                  <a:cubicBezTo>
                    <a:pt x="337870" y="1552054"/>
                    <a:pt x="333882" y="1552282"/>
                    <a:pt x="330682" y="1553311"/>
                  </a:cubicBezTo>
                  <a:cubicBezTo>
                    <a:pt x="314490" y="1569808"/>
                    <a:pt x="301040" y="1589036"/>
                    <a:pt x="277266" y="1598002"/>
                  </a:cubicBezTo>
                  <a:cubicBezTo>
                    <a:pt x="266826" y="1611833"/>
                    <a:pt x="254139" y="1623466"/>
                    <a:pt x="237909" y="1631530"/>
                  </a:cubicBezTo>
                  <a:cubicBezTo>
                    <a:pt x="237197" y="1635023"/>
                    <a:pt x="235242" y="1637284"/>
                    <a:pt x="233692" y="1639925"/>
                  </a:cubicBezTo>
                  <a:cubicBezTo>
                    <a:pt x="225920" y="1639176"/>
                    <a:pt x="225983" y="1646224"/>
                    <a:pt x="219633" y="1646910"/>
                  </a:cubicBezTo>
                  <a:cubicBezTo>
                    <a:pt x="217805" y="1650365"/>
                    <a:pt x="223748" y="1652701"/>
                    <a:pt x="219633" y="1653895"/>
                  </a:cubicBezTo>
                  <a:cubicBezTo>
                    <a:pt x="214337" y="1654962"/>
                    <a:pt x="212915" y="1652181"/>
                    <a:pt x="208381" y="1652498"/>
                  </a:cubicBezTo>
                  <a:cubicBezTo>
                    <a:pt x="208076" y="1653578"/>
                    <a:pt x="207213" y="1654111"/>
                    <a:pt x="205574" y="1653895"/>
                  </a:cubicBezTo>
                  <a:cubicBezTo>
                    <a:pt x="190080" y="1664563"/>
                    <a:pt x="176644" y="1677289"/>
                    <a:pt x="170433" y="1697202"/>
                  </a:cubicBezTo>
                  <a:cubicBezTo>
                    <a:pt x="157822" y="1702816"/>
                    <a:pt x="152400" y="1715592"/>
                    <a:pt x="150761" y="1732127"/>
                  </a:cubicBezTo>
                  <a:cubicBezTo>
                    <a:pt x="143840" y="1735937"/>
                    <a:pt x="139268" y="1742122"/>
                    <a:pt x="139509" y="1753082"/>
                  </a:cubicBezTo>
                  <a:cubicBezTo>
                    <a:pt x="133705" y="1763598"/>
                    <a:pt x="125056" y="1771319"/>
                    <a:pt x="114211" y="1776818"/>
                  </a:cubicBezTo>
                  <a:cubicBezTo>
                    <a:pt x="114579" y="1781848"/>
                    <a:pt x="111607" y="1783549"/>
                    <a:pt x="111404" y="1787994"/>
                  </a:cubicBezTo>
                  <a:cubicBezTo>
                    <a:pt x="95072" y="1797392"/>
                    <a:pt x="79298" y="1807324"/>
                    <a:pt x="67818" y="1821535"/>
                  </a:cubicBezTo>
                  <a:cubicBezTo>
                    <a:pt x="64846" y="1837931"/>
                    <a:pt x="70586" y="1852853"/>
                    <a:pt x="66420" y="1866226"/>
                  </a:cubicBezTo>
                  <a:cubicBezTo>
                    <a:pt x="60464" y="1885353"/>
                    <a:pt x="39801" y="1898586"/>
                    <a:pt x="35483" y="1917915"/>
                  </a:cubicBezTo>
                  <a:cubicBezTo>
                    <a:pt x="31622" y="1935213"/>
                    <a:pt x="43040" y="1953298"/>
                    <a:pt x="35483" y="1973795"/>
                  </a:cubicBezTo>
                  <a:cubicBezTo>
                    <a:pt x="36029" y="1977440"/>
                    <a:pt x="39992" y="1977694"/>
                    <a:pt x="38303" y="1983574"/>
                  </a:cubicBezTo>
                  <a:cubicBezTo>
                    <a:pt x="31305" y="1982203"/>
                    <a:pt x="28752" y="1985251"/>
                    <a:pt x="27050" y="1989162"/>
                  </a:cubicBezTo>
                  <a:cubicBezTo>
                    <a:pt x="36080" y="1993696"/>
                    <a:pt x="32715" y="2010549"/>
                    <a:pt x="42519" y="2014321"/>
                  </a:cubicBezTo>
                  <a:cubicBezTo>
                    <a:pt x="47726" y="2010181"/>
                    <a:pt x="47980" y="2001113"/>
                    <a:pt x="55168" y="1998941"/>
                  </a:cubicBezTo>
                  <a:cubicBezTo>
                    <a:pt x="57950" y="2001774"/>
                    <a:pt x="61010" y="2004314"/>
                    <a:pt x="60794" y="2010117"/>
                  </a:cubicBezTo>
                  <a:cubicBezTo>
                    <a:pt x="43433" y="2010562"/>
                    <a:pt x="48920" y="2033714"/>
                    <a:pt x="42519" y="2045042"/>
                  </a:cubicBezTo>
                  <a:cubicBezTo>
                    <a:pt x="35636" y="2041029"/>
                    <a:pt x="38417" y="2026246"/>
                    <a:pt x="41109" y="2019896"/>
                  </a:cubicBezTo>
                  <a:cubicBezTo>
                    <a:pt x="34709" y="2018182"/>
                    <a:pt x="35598" y="2023719"/>
                    <a:pt x="29870" y="2022690"/>
                  </a:cubicBezTo>
                  <a:cubicBezTo>
                    <a:pt x="26479" y="2035149"/>
                    <a:pt x="24701" y="2049221"/>
                    <a:pt x="18618" y="2059012"/>
                  </a:cubicBezTo>
                  <a:cubicBezTo>
                    <a:pt x="21691" y="2077974"/>
                    <a:pt x="41427" y="2101354"/>
                    <a:pt x="12992" y="2106510"/>
                  </a:cubicBezTo>
                  <a:cubicBezTo>
                    <a:pt x="8140" y="2116848"/>
                    <a:pt x="4063" y="2126272"/>
                    <a:pt x="7378" y="2141435"/>
                  </a:cubicBezTo>
                  <a:cubicBezTo>
                    <a:pt x="7391" y="2143290"/>
                    <a:pt x="9842" y="2142718"/>
                    <a:pt x="10198" y="2144217"/>
                  </a:cubicBezTo>
                  <a:cubicBezTo>
                    <a:pt x="5270" y="2171280"/>
                    <a:pt x="21945" y="2197303"/>
                    <a:pt x="12992" y="2218258"/>
                  </a:cubicBezTo>
                  <a:lnTo>
                    <a:pt x="12992" y="2222461"/>
                  </a:lnTo>
                  <a:cubicBezTo>
                    <a:pt x="27482" y="2242375"/>
                    <a:pt x="0" y="2252027"/>
                    <a:pt x="1765" y="2272753"/>
                  </a:cubicBezTo>
                  <a:cubicBezTo>
                    <a:pt x="13804" y="2292451"/>
                    <a:pt x="38468" y="2299601"/>
                    <a:pt x="49542" y="2320251"/>
                  </a:cubicBezTo>
                  <a:cubicBezTo>
                    <a:pt x="45872" y="2352065"/>
                    <a:pt x="90208" y="2351366"/>
                    <a:pt x="74853" y="2381719"/>
                  </a:cubicBezTo>
                  <a:cubicBezTo>
                    <a:pt x="91516" y="2394026"/>
                    <a:pt x="96977" y="2417457"/>
                    <a:pt x="105778" y="2437587"/>
                  </a:cubicBezTo>
                  <a:cubicBezTo>
                    <a:pt x="108381" y="2461158"/>
                    <a:pt x="98793" y="2472588"/>
                    <a:pt x="100152" y="2494876"/>
                  </a:cubicBezTo>
                  <a:cubicBezTo>
                    <a:pt x="91186" y="2506903"/>
                    <a:pt x="108242" y="2525750"/>
                    <a:pt x="97345" y="2536786"/>
                  </a:cubicBezTo>
                  <a:cubicBezTo>
                    <a:pt x="102527" y="2542349"/>
                    <a:pt x="103543" y="2552039"/>
                    <a:pt x="105778" y="2560535"/>
                  </a:cubicBezTo>
                  <a:cubicBezTo>
                    <a:pt x="102133" y="2562034"/>
                    <a:pt x="101587" y="2566606"/>
                    <a:pt x="97345" y="2567508"/>
                  </a:cubicBezTo>
                  <a:cubicBezTo>
                    <a:pt x="96380" y="2586634"/>
                    <a:pt x="106616" y="2594622"/>
                    <a:pt x="105778" y="2613621"/>
                  </a:cubicBezTo>
                  <a:cubicBezTo>
                    <a:pt x="94983" y="2624023"/>
                    <a:pt x="109232" y="2634322"/>
                    <a:pt x="108584" y="2645740"/>
                  </a:cubicBezTo>
                  <a:cubicBezTo>
                    <a:pt x="108153" y="2653474"/>
                    <a:pt x="100622" y="2658364"/>
                    <a:pt x="102958" y="2668092"/>
                  </a:cubicBezTo>
                  <a:cubicBezTo>
                    <a:pt x="108762" y="2673045"/>
                    <a:pt x="112204" y="2680335"/>
                    <a:pt x="111404" y="2691841"/>
                  </a:cubicBezTo>
                  <a:cubicBezTo>
                    <a:pt x="106273" y="2690952"/>
                    <a:pt x="109664" y="2698508"/>
                    <a:pt x="105778" y="2698838"/>
                  </a:cubicBezTo>
                  <a:cubicBezTo>
                    <a:pt x="105981" y="2741587"/>
                    <a:pt x="133781" y="2758884"/>
                    <a:pt x="145135" y="2788246"/>
                  </a:cubicBezTo>
                  <a:cubicBezTo>
                    <a:pt x="147878" y="2795371"/>
                    <a:pt x="150393" y="2802064"/>
                    <a:pt x="152158" y="2806407"/>
                  </a:cubicBezTo>
                  <a:cubicBezTo>
                    <a:pt x="158546" y="2822117"/>
                    <a:pt x="161836" y="2835249"/>
                    <a:pt x="164807" y="2852508"/>
                  </a:cubicBezTo>
                  <a:cubicBezTo>
                    <a:pt x="165404" y="2854706"/>
                    <a:pt x="169227" y="2853702"/>
                    <a:pt x="167627" y="2858109"/>
                  </a:cubicBezTo>
                  <a:cubicBezTo>
                    <a:pt x="163880" y="2869285"/>
                    <a:pt x="156705" y="2877045"/>
                    <a:pt x="150761" y="2886036"/>
                  </a:cubicBezTo>
                  <a:cubicBezTo>
                    <a:pt x="157556" y="2890050"/>
                    <a:pt x="146545" y="2905836"/>
                    <a:pt x="156375" y="2908376"/>
                  </a:cubicBezTo>
                  <a:cubicBezTo>
                    <a:pt x="159054" y="2905467"/>
                    <a:pt x="160959" y="2901759"/>
                    <a:pt x="163410" y="2898609"/>
                  </a:cubicBezTo>
                  <a:cubicBezTo>
                    <a:pt x="165468" y="2903562"/>
                    <a:pt x="165925" y="2917469"/>
                    <a:pt x="163410" y="2922346"/>
                  </a:cubicBezTo>
                  <a:cubicBezTo>
                    <a:pt x="156463" y="2911081"/>
                    <a:pt x="146075" y="2903245"/>
                    <a:pt x="142328" y="2888818"/>
                  </a:cubicBezTo>
                  <a:cubicBezTo>
                    <a:pt x="121564" y="2891751"/>
                    <a:pt x="116687" y="2871457"/>
                    <a:pt x="102958" y="2872066"/>
                  </a:cubicBezTo>
                  <a:cubicBezTo>
                    <a:pt x="110058" y="2888310"/>
                    <a:pt x="121145" y="2900565"/>
                    <a:pt x="128269" y="2916770"/>
                  </a:cubicBezTo>
                  <a:cubicBezTo>
                    <a:pt x="130924" y="2949511"/>
                    <a:pt x="159169" y="2956839"/>
                    <a:pt x="164807" y="2986620"/>
                  </a:cubicBezTo>
                  <a:cubicBezTo>
                    <a:pt x="176580" y="2986100"/>
                    <a:pt x="179247" y="2994621"/>
                    <a:pt x="191515" y="2993618"/>
                  </a:cubicBezTo>
                  <a:cubicBezTo>
                    <a:pt x="201599" y="3038995"/>
                    <a:pt x="245732" y="3050540"/>
                    <a:pt x="240715" y="3110953"/>
                  </a:cubicBezTo>
                  <a:cubicBezTo>
                    <a:pt x="232435" y="3125076"/>
                    <a:pt x="231292" y="3146285"/>
                    <a:pt x="221030" y="3158451"/>
                  </a:cubicBezTo>
                  <a:cubicBezTo>
                    <a:pt x="223469" y="3160217"/>
                    <a:pt x="224713" y="3163150"/>
                    <a:pt x="229476" y="3162630"/>
                  </a:cubicBezTo>
                  <a:cubicBezTo>
                    <a:pt x="230238" y="3160610"/>
                    <a:pt x="227825" y="3155416"/>
                    <a:pt x="230873" y="3155645"/>
                  </a:cubicBezTo>
                  <a:cubicBezTo>
                    <a:pt x="231292" y="3158502"/>
                    <a:pt x="233692" y="3159379"/>
                    <a:pt x="235102" y="3161245"/>
                  </a:cubicBezTo>
                  <a:cubicBezTo>
                    <a:pt x="237693" y="3177768"/>
                    <a:pt x="252437" y="3182188"/>
                    <a:pt x="254774" y="3198952"/>
                  </a:cubicBezTo>
                  <a:cubicBezTo>
                    <a:pt x="272084" y="3224149"/>
                    <a:pt x="297675" y="3241065"/>
                    <a:pt x="309600" y="3271596"/>
                  </a:cubicBezTo>
                  <a:cubicBezTo>
                    <a:pt x="325920" y="3291243"/>
                    <a:pt x="345541" y="3307600"/>
                    <a:pt x="344741" y="3344265"/>
                  </a:cubicBezTo>
                  <a:cubicBezTo>
                    <a:pt x="348843" y="3347148"/>
                    <a:pt x="352094" y="3350895"/>
                    <a:pt x="354571" y="3355416"/>
                  </a:cubicBezTo>
                  <a:cubicBezTo>
                    <a:pt x="371868" y="3356317"/>
                    <a:pt x="382689" y="3350780"/>
                    <a:pt x="389724" y="3341471"/>
                  </a:cubicBezTo>
                  <a:cubicBezTo>
                    <a:pt x="387591" y="3324948"/>
                    <a:pt x="377063" y="3316782"/>
                    <a:pt x="371449" y="3303752"/>
                  </a:cubicBezTo>
                  <a:cubicBezTo>
                    <a:pt x="369900" y="3275012"/>
                    <a:pt x="350659" y="3263874"/>
                    <a:pt x="339115" y="3245053"/>
                  </a:cubicBezTo>
                  <a:cubicBezTo>
                    <a:pt x="335953" y="3245650"/>
                    <a:pt x="339318" y="3252711"/>
                    <a:pt x="334899" y="3252050"/>
                  </a:cubicBezTo>
                  <a:cubicBezTo>
                    <a:pt x="318668" y="3245358"/>
                    <a:pt x="309905" y="3231248"/>
                    <a:pt x="310997" y="3207359"/>
                  </a:cubicBezTo>
                  <a:cubicBezTo>
                    <a:pt x="321995" y="3190963"/>
                    <a:pt x="300545" y="3172688"/>
                    <a:pt x="299758" y="3154273"/>
                  </a:cubicBezTo>
                  <a:cubicBezTo>
                    <a:pt x="305930" y="3144799"/>
                    <a:pt x="297408" y="3141345"/>
                    <a:pt x="294131" y="3133305"/>
                  </a:cubicBezTo>
                  <a:cubicBezTo>
                    <a:pt x="280631" y="3100184"/>
                    <a:pt x="296354" y="3042653"/>
                    <a:pt x="268833" y="3022942"/>
                  </a:cubicBezTo>
                  <a:cubicBezTo>
                    <a:pt x="269468" y="3029318"/>
                    <a:pt x="274053" y="3039122"/>
                    <a:pt x="270243" y="3045294"/>
                  </a:cubicBezTo>
                  <a:cubicBezTo>
                    <a:pt x="264401" y="3036849"/>
                    <a:pt x="263232" y="3018802"/>
                    <a:pt x="266014" y="3006166"/>
                  </a:cubicBezTo>
                  <a:cubicBezTo>
                    <a:pt x="251459" y="2984792"/>
                    <a:pt x="245605" y="2954769"/>
                    <a:pt x="232282" y="2932137"/>
                  </a:cubicBezTo>
                  <a:cubicBezTo>
                    <a:pt x="231762" y="2917723"/>
                    <a:pt x="229336" y="2902572"/>
                    <a:pt x="235102" y="2891612"/>
                  </a:cubicBezTo>
                  <a:cubicBezTo>
                    <a:pt x="214883" y="2880182"/>
                    <a:pt x="227723" y="2847174"/>
                    <a:pt x="204177" y="2835744"/>
                  </a:cubicBezTo>
                  <a:cubicBezTo>
                    <a:pt x="209969" y="2785656"/>
                    <a:pt x="158140" y="2754236"/>
                    <a:pt x="178866" y="2703029"/>
                  </a:cubicBezTo>
                  <a:cubicBezTo>
                    <a:pt x="185991" y="2680449"/>
                    <a:pt x="172567" y="2645841"/>
                    <a:pt x="190106" y="2634576"/>
                  </a:cubicBezTo>
                  <a:cubicBezTo>
                    <a:pt x="196824" y="2622842"/>
                    <a:pt x="194995" y="2607665"/>
                    <a:pt x="192925" y="2596845"/>
                  </a:cubicBezTo>
                  <a:cubicBezTo>
                    <a:pt x="205486" y="2612783"/>
                    <a:pt x="213982" y="2632735"/>
                    <a:pt x="226669" y="2648534"/>
                  </a:cubicBezTo>
                  <a:cubicBezTo>
                    <a:pt x="232321" y="2649499"/>
                    <a:pt x="234695" y="2647200"/>
                    <a:pt x="239306" y="2647149"/>
                  </a:cubicBezTo>
                  <a:cubicBezTo>
                    <a:pt x="248107" y="2650998"/>
                    <a:pt x="247611" y="2664053"/>
                    <a:pt x="249148" y="2675089"/>
                  </a:cubicBezTo>
                  <a:cubicBezTo>
                    <a:pt x="258825" y="2681770"/>
                    <a:pt x="269290" y="2687662"/>
                    <a:pt x="274446" y="2698838"/>
                  </a:cubicBezTo>
                  <a:lnTo>
                    <a:pt x="274446" y="2707208"/>
                  </a:lnTo>
                  <a:cubicBezTo>
                    <a:pt x="263093" y="2713355"/>
                    <a:pt x="263753" y="2731731"/>
                    <a:pt x="266014" y="2747733"/>
                  </a:cubicBezTo>
                  <a:cubicBezTo>
                    <a:pt x="274294" y="2762783"/>
                    <a:pt x="268008" y="2792310"/>
                    <a:pt x="271640" y="2811983"/>
                  </a:cubicBezTo>
                  <a:cubicBezTo>
                    <a:pt x="277088" y="2820720"/>
                    <a:pt x="274307" y="2829001"/>
                    <a:pt x="275856" y="2841332"/>
                  </a:cubicBezTo>
                  <a:cubicBezTo>
                    <a:pt x="285661" y="2843695"/>
                    <a:pt x="282486" y="2858973"/>
                    <a:pt x="282892" y="2870669"/>
                  </a:cubicBezTo>
                  <a:cubicBezTo>
                    <a:pt x="287566" y="2875800"/>
                    <a:pt x="287515" y="2885630"/>
                    <a:pt x="292734" y="2890215"/>
                  </a:cubicBezTo>
                  <a:cubicBezTo>
                    <a:pt x="295744" y="2922155"/>
                    <a:pt x="317119" y="2935833"/>
                    <a:pt x="322249" y="2965653"/>
                  </a:cubicBezTo>
                  <a:cubicBezTo>
                    <a:pt x="330060" y="2968586"/>
                    <a:pt x="332867" y="2976537"/>
                    <a:pt x="337705" y="2982429"/>
                  </a:cubicBezTo>
                  <a:cubicBezTo>
                    <a:pt x="339204" y="2981121"/>
                    <a:pt x="338150" y="2977273"/>
                    <a:pt x="341934" y="2978238"/>
                  </a:cubicBezTo>
                  <a:cubicBezTo>
                    <a:pt x="343395" y="2985173"/>
                    <a:pt x="350723" y="2986252"/>
                    <a:pt x="354571" y="2990799"/>
                  </a:cubicBezTo>
                  <a:cubicBezTo>
                    <a:pt x="354799" y="2995676"/>
                    <a:pt x="351167" y="2996730"/>
                    <a:pt x="350354" y="3000578"/>
                  </a:cubicBezTo>
                  <a:cubicBezTo>
                    <a:pt x="344398" y="3035871"/>
                    <a:pt x="362623" y="3047072"/>
                    <a:pt x="381279" y="3057867"/>
                  </a:cubicBezTo>
                  <a:cubicBezTo>
                    <a:pt x="384416" y="3061271"/>
                    <a:pt x="384378" y="3067850"/>
                    <a:pt x="384098" y="3074631"/>
                  </a:cubicBezTo>
                  <a:cubicBezTo>
                    <a:pt x="388835" y="3077832"/>
                    <a:pt x="386029" y="3088538"/>
                    <a:pt x="389724" y="3092780"/>
                  </a:cubicBezTo>
                  <a:cubicBezTo>
                    <a:pt x="404609" y="3098952"/>
                    <a:pt x="420433" y="3104172"/>
                    <a:pt x="417830" y="3127705"/>
                  </a:cubicBezTo>
                  <a:cubicBezTo>
                    <a:pt x="423405" y="3127286"/>
                    <a:pt x="424535" y="3131299"/>
                    <a:pt x="426262" y="3134702"/>
                  </a:cubicBezTo>
                  <a:cubicBezTo>
                    <a:pt x="416496" y="3131350"/>
                    <a:pt x="415074" y="3138919"/>
                    <a:pt x="406577" y="3140278"/>
                  </a:cubicBezTo>
                  <a:cubicBezTo>
                    <a:pt x="406120" y="3150539"/>
                    <a:pt x="399110" y="3154286"/>
                    <a:pt x="400964" y="3166821"/>
                  </a:cubicBezTo>
                  <a:cubicBezTo>
                    <a:pt x="408000" y="3166795"/>
                    <a:pt x="406247" y="3171342"/>
                    <a:pt x="405180" y="3176625"/>
                  </a:cubicBezTo>
                  <a:cubicBezTo>
                    <a:pt x="411848" y="3180232"/>
                    <a:pt x="417194" y="3185185"/>
                    <a:pt x="426262" y="3186379"/>
                  </a:cubicBezTo>
                  <a:cubicBezTo>
                    <a:pt x="426745" y="3191522"/>
                    <a:pt x="418198" y="3187700"/>
                    <a:pt x="420649" y="3194773"/>
                  </a:cubicBezTo>
                  <a:cubicBezTo>
                    <a:pt x="424141" y="3198050"/>
                    <a:pt x="428917" y="3194773"/>
                    <a:pt x="433298" y="3194773"/>
                  </a:cubicBezTo>
                  <a:cubicBezTo>
                    <a:pt x="440245" y="3208820"/>
                    <a:pt x="443953" y="3226092"/>
                    <a:pt x="461416" y="3229698"/>
                  </a:cubicBezTo>
                  <a:cubicBezTo>
                    <a:pt x="470814" y="3242246"/>
                    <a:pt x="484860" y="3250184"/>
                    <a:pt x="479678" y="3277209"/>
                  </a:cubicBezTo>
                  <a:cubicBezTo>
                    <a:pt x="483717" y="3286696"/>
                    <a:pt x="491921" y="3292043"/>
                    <a:pt x="496557" y="3300945"/>
                  </a:cubicBezTo>
                  <a:cubicBezTo>
                    <a:pt x="504558" y="3301365"/>
                    <a:pt x="510476" y="3303866"/>
                    <a:pt x="512013" y="3310712"/>
                  </a:cubicBezTo>
                  <a:cubicBezTo>
                    <a:pt x="505269" y="3313620"/>
                    <a:pt x="503364" y="3304527"/>
                    <a:pt x="500773" y="3307930"/>
                  </a:cubicBezTo>
                  <a:cubicBezTo>
                    <a:pt x="550227" y="3358908"/>
                    <a:pt x="582853" y="3426561"/>
                    <a:pt x="623062" y="3486721"/>
                  </a:cubicBezTo>
                  <a:cubicBezTo>
                    <a:pt x="624433" y="3492792"/>
                    <a:pt x="624586" y="3500132"/>
                    <a:pt x="628675" y="3503510"/>
                  </a:cubicBezTo>
                  <a:cubicBezTo>
                    <a:pt x="630732" y="3517417"/>
                    <a:pt x="626744" y="3527882"/>
                    <a:pt x="631494" y="3539820"/>
                  </a:cubicBezTo>
                  <a:cubicBezTo>
                    <a:pt x="632866" y="3543274"/>
                    <a:pt x="638009" y="3546246"/>
                    <a:pt x="639927" y="3549611"/>
                  </a:cubicBezTo>
                  <a:cubicBezTo>
                    <a:pt x="642746" y="3554590"/>
                    <a:pt x="644499" y="3562527"/>
                    <a:pt x="648360" y="3567772"/>
                  </a:cubicBezTo>
                  <a:cubicBezTo>
                    <a:pt x="653300" y="3574465"/>
                    <a:pt x="658774" y="3575773"/>
                    <a:pt x="659612" y="3580345"/>
                  </a:cubicBezTo>
                  <a:cubicBezTo>
                    <a:pt x="662584" y="3596716"/>
                    <a:pt x="646480" y="3604082"/>
                    <a:pt x="639927" y="3618077"/>
                  </a:cubicBezTo>
                  <a:cubicBezTo>
                    <a:pt x="647357" y="3622344"/>
                    <a:pt x="657745" y="3623640"/>
                    <a:pt x="658202" y="3634803"/>
                  </a:cubicBezTo>
                  <a:cubicBezTo>
                    <a:pt x="651713" y="3638626"/>
                    <a:pt x="636562" y="3633812"/>
                    <a:pt x="630085" y="3637622"/>
                  </a:cubicBezTo>
                  <a:cubicBezTo>
                    <a:pt x="634568" y="3677424"/>
                    <a:pt x="660819" y="3695547"/>
                    <a:pt x="675068" y="3725608"/>
                  </a:cubicBezTo>
                  <a:cubicBezTo>
                    <a:pt x="686181" y="3738791"/>
                    <a:pt x="702157" y="3744137"/>
                    <a:pt x="715835" y="3754983"/>
                  </a:cubicBezTo>
                  <a:cubicBezTo>
                    <a:pt x="724484" y="3761790"/>
                    <a:pt x="729373" y="3775405"/>
                    <a:pt x="741133" y="3777310"/>
                  </a:cubicBezTo>
                  <a:cubicBezTo>
                    <a:pt x="764311" y="3797096"/>
                    <a:pt x="779144" y="3825240"/>
                    <a:pt x="800176" y="3847198"/>
                  </a:cubicBezTo>
                  <a:cubicBezTo>
                    <a:pt x="807770" y="3848938"/>
                    <a:pt x="813435" y="3852621"/>
                    <a:pt x="817041" y="3858348"/>
                  </a:cubicBezTo>
                  <a:cubicBezTo>
                    <a:pt x="830389" y="3859987"/>
                    <a:pt x="834021" y="3871277"/>
                    <a:pt x="847978" y="3872331"/>
                  </a:cubicBezTo>
                  <a:cubicBezTo>
                    <a:pt x="859497" y="3885082"/>
                    <a:pt x="879373" y="3889540"/>
                    <a:pt x="899972" y="3893273"/>
                  </a:cubicBezTo>
                  <a:cubicBezTo>
                    <a:pt x="949807" y="3957840"/>
                    <a:pt x="1026401" y="3995801"/>
                    <a:pt x="1098181" y="4038549"/>
                  </a:cubicBezTo>
                  <a:cubicBezTo>
                    <a:pt x="1109510" y="4038003"/>
                    <a:pt x="1111821" y="4046410"/>
                    <a:pt x="1123467" y="4045546"/>
                  </a:cubicBezTo>
                  <a:cubicBezTo>
                    <a:pt x="1123416" y="4047477"/>
                    <a:pt x="1124140" y="4048607"/>
                    <a:pt x="1124889" y="4049750"/>
                  </a:cubicBezTo>
                  <a:cubicBezTo>
                    <a:pt x="1147000" y="4052633"/>
                    <a:pt x="1156970" y="4074071"/>
                    <a:pt x="1174076" y="4083278"/>
                  </a:cubicBezTo>
                  <a:cubicBezTo>
                    <a:pt x="1182636" y="4087850"/>
                    <a:pt x="1193723" y="4089895"/>
                    <a:pt x="1202194" y="4095826"/>
                  </a:cubicBezTo>
                  <a:cubicBezTo>
                    <a:pt x="1218349" y="4107192"/>
                    <a:pt x="1228839" y="4123080"/>
                    <a:pt x="1252791" y="4123791"/>
                  </a:cubicBezTo>
                  <a:cubicBezTo>
                    <a:pt x="1279245" y="4136237"/>
                    <a:pt x="1314653" y="4161205"/>
                    <a:pt x="1346987" y="4157281"/>
                  </a:cubicBezTo>
                  <a:cubicBezTo>
                    <a:pt x="1376730" y="4153700"/>
                    <a:pt x="1410715" y="4156925"/>
                    <a:pt x="1432725" y="4146130"/>
                  </a:cubicBezTo>
                  <a:cubicBezTo>
                    <a:pt x="1438414" y="4144175"/>
                    <a:pt x="1437170" y="4149153"/>
                    <a:pt x="1441157" y="4148912"/>
                  </a:cubicBezTo>
                  <a:cubicBezTo>
                    <a:pt x="1440916" y="4143044"/>
                    <a:pt x="1444294" y="4147947"/>
                    <a:pt x="1445374" y="4148912"/>
                  </a:cubicBezTo>
                  <a:cubicBezTo>
                    <a:pt x="1446999" y="4141241"/>
                    <a:pt x="1436585" y="4145559"/>
                    <a:pt x="1434122" y="4141952"/>
                  </a:cubicBezTo>
                  <a:cubicBezTo>
                    <a:pt x="1433918" y="4138460"/>
                    <a:pt x="1434858" y="4136148"/>
                    <a:pt x="1436941" y="4134954"/>
                  </a:cubicBezTo>
                  <a:cubicBezTo>
                    <a:pt x="1445323" y="4134548"/>
                    <a:pt x="1448790" y="4139006"/>
                    <a:pt x="1451000" y="4144708"/>
                  </a:cubicBezTo>
                  <a:cubicBezTo>
                    <a:pt x="1454759" y="4145534"/>
                    <a:pt x="1459776" y="4140568"/>
                    <a:pt x="1462239" y="4144708"/>
                  </a:cubicBezTo>
                  <a:cubicBezTo>
                    <a:pt x="1464868" y="4151058"/>
                    <a:pt x="1456651" y="4146613"/>
                    <a:pt x="1458023" y="4151706"/>
                  </a:cubicBezTo>
                  <a:cubicBezTo>
                    <a:pt x="1472006" y="4154576"/>
                    <a:pt x="1482737" y="4160685"/>
                    <a:pt x="1494574" y="4165701"/>
                  </a:cubicBezTo>
                  <a:cubicBezTo>
                    <a:pt x="1491754" y="4159135"/>
                    <a:pt x="1476311" y="4157776"/>
                    <a:pt x="1479105" y="4150334"/>
                  </a:cubicBezTo>
                  <a:cubicBezTo>
                    <a:pt x="1488960" y="4153573"/>
                    <a:pt x="1493989" y="4161612"/>
                    <a:pt x="1505813" y="4162907"/>
                  </a:cubicBezTo>
                  <a:cubicBezTo>
                    <a:pt x="1535226" y="4189564"/>
                    <a:pt x="1571320" y="4209554"/>
                    <a:pt x="1598599" y="4238320"/>
                  </a:cubicBezTo>
                  <a:cubicBezTo>
                    <a:pt x="1608454" y="4237824"/>
                    <a:pt x="1609013" y="4246613"/>
                    <a:pt x="1618272" y="4246714"/>
                  </a:cubicBezTo>
                  <a:cubicBezTo>
                    <a:pt x="1643608" y="4286732"/>
                    <a:pt x="1687690" y="4308106"/>
                    <a:pt x="1722285" y="4338904"/>
                  </a:cubicBezTo>
                  <a:cubicBezTo>
                    <a:pt x="1749361" y="4350651"/>
                    <a:pt x="1775777" y="4363059"/>
                    <a:pt x="1815058" y="4362653"/>
                  </a:cubicBezTo>
                  <a:cubicBezTo>
                    <a:pt x="1839175" y="4374984"/>
                    <a:pt x="1865795" y="4384890"/>
                    <a:pt x="1885340" y="4401781"/>
                  </a:cubicBezTo>
                  <a:cubicBezTo>
                    <a:pt x="1926805" y="4403890"/>
                    <a:pt x="1948624" y="4425505"/>
                    <a:pt x="1983739" y="4433900"/>
                  </a:cubicBezTo>
                  <a:cubicBezTo>
                    <a:pt x="2001583" y="4425924"/>
                    <a:pt x="2028799" y="4456760"/>
                    <a:pt x="2046998" y="4439488"/>
                  </a:cubicBezTo>
                  <a:cubicBezTo>
                    <a:pt x="2047671" y="4434166"/>
                    <a:pt x="2040483" y="4436630"/>
                    <a:pt x="2042782" y="4429734"/>
                  </a:cubicBezTo>
                  <a:cubicBezTo>
                    <a:pt x="2055050" y="4434979"/>
                    <a:pt x="2062835" y="4429683"/>
                    <a:pt x="2075116" y="4436681"/>
                  </a:cubicBezTo>
                  <a:cubicBezTo>
                    <a:pt x="2076945" y="4451629"/>
                    <a:pt x="2094306" y="4451146"/>
                    <a:pt x="2097608" y="4464621"/>
                  </a:cubicBezTo>
                  <a:cubicBezTo>
                    <a:pt x="2095753" y="4464646"/>
                    <a:pt x="2096312" y="4467072"/>
                    <a:pt x="2094788" y="4467415"/>
                  </a:cubicBezTo>
                  <a:cubicBezTo>
                    <a:pt x="2085149" y="4464888"/>
                    <a:pt x="2082025" y="4455909"/>
                    <a:pt x="2069490" y="4456264"/>
                  </a:cubicBezTo>
                  <a:cubicBezTo>
                    <a:pt x="2079790" y="4481868"/>
                    <a:pt x="2105660" y="4492015"/>
                    <a:pt x="2129929" y="4503775"/>
                  </a:cubicBezTo>
                  <a:cubicBezTo>
                    <a:pt x="2162403" y="4529239"/>
                    <a:pt x="2189479" y="4560036"/>
                    <a:pt x="2231136" y="4576406"/>
                  </a:cubicBezTo>
                  <a:cubicBezTo>
                    <a:pt x="2238121" y="4584827"/>
                    <a:pt x="2248750" y="4589653"/>
                    <a:pt x="2255037" y="4598733"/>
                  </a:cubicBezTo>
                  <a:cubicBezTo>
                    <a:pt x="2257958" y="4599584"/>
                    <a:pt x="2264270" y="4597044"/>
                    <a:pt x="2264867" y="4600155"/>
                  </a:cubicBezTo>
                  <a:cubicBezTo>
                    <a:pt x="2263406" y="4605680"/>
                    <a:pt x="2257386" y="4606658"/>
                    <a:pt x="2255037" y="4611331"/>
                  </a:cubicBezTo>
                  <a:cubicBezTo>
                    <a:pt x="2259812" y="4619625"/>
                    <a:pt x="2272093" y="4620450"/>
                    <a:pt x="2276119" y="4629454"/>
                  </a:cubicBezTo>
                  <a:cubicBezTo>
                    <a:pt x="2272360" y="4635538"/>
                    <a:pt x="2269210" y="4642180"/>
                    <a:pt x="2264867" y="4647666"/>
                  </a:cubicBezTo>
                  <a:cubicBezTo>
                    <a:pt x="2266962" y="4647907"/>
                    <a:pt x="2266162" y="4651019"/>
                    <a:pt x="2266289" y="4653216"/>
                  </a:cubicBezTo>
                  <a:cubicBezTo>
                    <a:pt x="2274265" y="4664849"/>
                    <a:pt x="2287435" y="4671326"/>
                    <a:pt x="2298611" y="4679784"/>
                  </a:cubicBezTo>
                  <a:cubicBezTo>
                    <a:pt x="2322664" y="4677625"/>
                    <a:pt x="2333155" y="4706975"/>
                    <a:pt x="2354834" y="4693729"/>
                  </a:cubicBezTo>
                  <a:lnTo>
                    <a:pt x="2354834" y="4686782"/>
                  </a:lnTo>
                  <a:cubicBezTo>
                    <a:pt x="2348865" y="4674057"/>
                    <a:pt x="2320137" y="4676521"/>
                    <a:pt x="2322512" y="4660201"/>
                  </a:cubicBezTo>
                  <a:cubicBezTo>
                    <a:pt x="2340406" y="4675505"/>
                    <a:pt x="2374582" y="4674590"/>
                    <a:pt x="2380145" y="4702136"/>
                  </a:cubicBezTo>
                  <a:cubicBezTo>
                    <a:pt x="2388768" y="4705197"/>
                    <a:pt x="2392946" y="4712677"/>
                    <a:pt x="2406853" y="4710506"/>
                  </a:cubicBezTo>
                  <a:cubicBezTo>
                    <a:pt x="2433637" y="4724400"/>
                    <a:pt x="2466987" y="4731791"/>
                    <a:pt x="2485555" y="4753813"/>
                  </a:cubicBezTo>
                  <a:lnTo>
                    <a:pt x="2485555" y="4760810"/>
                  </a:lnTo>
                  <a:cubicBezTo>
                    <a:pt x="2483497" y="4763401"/>
                    <a:pt x="2479929" y="4764532"/>
                    <a:pt x="2479929" y="4769167"/>
                  </a:cubicBezTo>
                  <a:cubicBezTo>
                    <a:pt x="2488755" y="4779962"/>
                    <a:pt x="2502052" y="4786299"/>
                    <a:pt x="2520708" y="4787341"/>
                  </a:cubicBezTo>
                  <a:cubicBezTo>
                    <a:pt x="2518752" y="4774374"/>
                    <a:pt x="2501836" y="4776304"/>
                    <a:pt x="2498216" y="4765001"/>
                  </a:cubicBezTo>
                  <a:cubicBezTo>
                    <a:pt x="2516555" y="4767732"/>
                    <a:pt x="2531148" y="4774158"/>
                    <a:pt x="2534767" y="4791532"/>
                  </a:cubicBezTo>
                  <a:cubicBezTo>
                    <a:pt x="2546083" y="4795659"/>
                    <a:pt x="2555189" y="4801971"/>
                    <a:pt x="2562872" y="4809705"/>
                  </a:cubicBezTo>
                  <a:cubicBezTo>
                    <a:pt x="2566797" y="4806416"/>
                    <a:pt x="2559151" y="4796828"/>
                    <a:pt x="2565692" y="4794338"/>
                  </a:cubicBezTo>
                  <a:cubicBezTo>
                    <a:pt x="2578303" y="4792611"/>
                    <a:pt x="2585770" y="4800917"/>
                    <a:pt x="2595206" y="4794338"/>
                  </a:cubicBezTo>
                  <a:cubicBezTo>
                    <a:pt x="2609977" y="4799215"/>
                    <a:pt x="2623032" y="4805794"/>
                    <a:pt x="2642997" y="4805514"/>
                  </a:cubicBezTo>
                  <a:cubicBezTo>
                    <a:pt x="2667558" y="4815116"/>
                    <a:pt x="2677820" y="4846281"/>
                    <a:pt x="2711881" y="4841824"/>
                  </a:cubicBezTo>
                  <a:cubicBezTo>
                    <a:pt x="2713062" y="4835994"/>
                    <a:pt x="2709151" y="4835220"/>
                    <a:pt x="2709075" y="4830648"/>
                  </a:cubicBezTo>
                  <a:cubicBezTo>
                    <a:pt x="2713609" y="4831461"/>
                    <a:pt x="2716149" y="4830229"/>
                    <a:pt x="2717507" y="4827866"/>
                  </a:cubicBezTo>
                  <a:cubicBezTo>
                    <a:pt x="2727286" y="4841443"/>
                    <a:pt x="2738488" y="4853559"/>
                    <a:pt x="2745613" y="4869751"/>
                  </a:cubicBezTo>
                  <a:cubicBezTo>
                    <a:pt x="2776347" y="4877663"/>
                    <a:pt x="2791002" y="4858296"/>
                    <a:pt x="2801848" y="4841824"/>
                  </a:cubicBezTo>
                  <a:cubicBezTo>
                    <a:pt x="2783954" y="4833531"/>
                    <a:pt x="2768104" y="4823155"/>
                    <a:pt x="2756852" y="4808308"/>
                  </a:cubicBezTo>
                  <a:cubicBezTo>
                    <a:pt x="2780118" y="4804879"/>
                    <a:pt x="2805518" y="4803559"/>
                    <a:pt x="2806065" y="4777562"/>
                  </a:cubicBezTo>
                  <a:cubicBezTo>
                    <a:pt x="2810078" y="4782400"/>
                    <a:pt x="2818079" y="4783315"/>
                    <a:pt x="2821520" y="4788712"/>
                  </a:cubicBezTo>
                  <a:cubicBezTo>
                    <a:pt x="2825153" y="4796802"/>
                    <a:pt x="2823044" y="4810518"/>
                    <a:pt x="2831363" y="4813884"/>
                  </a:cubicBezTo>
                  <a:cubicBezTo>
                    <a:pt x="2834982" y="4812842"/>
                    <a:pt x="2830334" y="4803559"/>
                    <a:pt x="2835579" y="4804105"/>
                  </a:cubicBezTo>
                  <a:cubicBezTo>
                    <a:pt x="2845650" y="4804460"/>
                    <a:pt x="2850578" y="4813909"/>
                    <a:pt x="2858071" y="4805514"/>
                  </a:cubicBezTo>
                  <a:cubicBezTo>
                    <a:pt x="2856661" y="4811560"/>
                    <a:pt x="2859646" y="4813261"/>
                    <a:pt x="2860878" y="4816678"/>
                  </a:cubicBezTo>
                  <a:cubicBezTo>
                    <a:pt x="2854629" y="4817783"/>
                    <a:pt x="2852445" y="4814811"/>
                    <a:pt x="2846819" y="4815268"/>
                  </a:cubicBezTo>
                  <a:cubicBezTo>
                    <a:pt x="2836100" y="4820018"/>
                    <a:pt x="2837434" y="4836693"/>
                    <a:pt x="2818714" y="4833454"/>
                  </a:cubicBezTo>
                  <a:cubicBezTo>
                    <a:pt x="2813151" y="4855057"/>
                    <a:pt x="2822790" y="4872951"/>
                    <a:pt x="2829953" y="4886528"/>
                  </a:cubicBezTo>
                  <a:cubicBezTo>
                    <a:pt x="2836417" y="4887556"/>
                    <a:pt x="2839796" y="4891659"/>
                    <a:pt x="2845422" y="4893513"/>
                  </a:cubicBezTo>
                  <a:cubicBezTo>
                    <a:pt x="2852788" y="4913655"/>
                    <a:pt x="2865386" y="4928616"/>
                    <a:pt x="2867901" y="4953596"/>
                  </a:cubicBezTo>
                  <a:cubicBezTo>
                    <a:pt x="2863875" y="4959362"/>
                    <a:pt x="2856725" y="4962017"/>
                    <a:pt x="2851035" y="4966169"/>
                  </a:cubicBezTo>
                  <a:cubicBezTo>
                    <a:pt x="2850654" y="4978641"/>
                    <a:pt x="2857969" y="4983492"/>
                    <a:pt x="2860878" y="4992712"/>
                  </a:cubicBezTo>
                  <a:cubicBezTo>
                    <a:pt x="2854832" y="4999723"/>
                    <a:pt x="2845676" y="5003673"/>
                    <a:pt x="2835579" y="5006670"/>
                  </a:cubicBezTo>
                  <a:cubicBezTo>
                    <a:pt x="2831909" y="5024691"/>
                    <a:pt x="2836125" y="5040579"/>
                    <a:pt x="2832773" y="5055565"/>
                  </a:cubicBezTo>
                  <a:cubicBezTo>
                    <a:pt x="2829356" y="5070856"/>
                    <a:pt x="2817774" y="5080622"/>
                    <a:pt x="2815894" y="5094693"/>
                  </a:cubicBezTo>
                  <a:cubicBezTo>
                    <a:pt x="2810027" y="5095836"/>
                    <a:pt x="2802610" y="5095455"/>
                    <a:pt x="2801848" y="5101666"/>
                  </a:cubicBezTo>
                  <a:cubicBezTo>
                    <a:pt x="2804756" y="5102504"/>
                    <a:pt x="2811068" y="5099926"/>
                    <a:pt x="2811665" y="5103063"/>
                  </a:cubicBezTo>
                  <a:cubicBezTo>
                    <a:pt x="2808274" y="5107597"/>
                    <a:pt x="2800032" y="5107317"/>
                    <a:pt x="2801848" y="5117033"/>
                  </a:cubicBezTo>
                  <a:cubicBezTo>
                    <a:pt x="2807207" y="5119192"/>
                    <a:pt x="2814815" y="5116271"/>
                    <a:pt x="2818714" y="5112842"/>
                  </a:cubicBezTo>
                  <a:cubicBezTo>
                    <a:pt x="2818295" y="5115598"/>
                    <a:pt x="2820593" y="5115623"/>
                    <a:pt x="2821520" y="5117033"/>
                  </a:cubicBezTo>
                  <a:cubicBezTo>
                    <a:pt x="2817863" y="5120868"/>
                    <a:pt x="2810027" y="5120513"/>
                    <a:pt x="2807462" y="5125415"/>
                  </a:cubicBezTo>
                  <a:cubicBezTo>
                    <a:pt x="2810179" y="5132044"/>
                    <a:pt x="2820898" y="5124424"/>
                    <a:pt x="2824327" y="5128221"/>
                  </a:cubicBezTo>
                  <a:cubicBezTo>
                    <a:pt x="2823654" y="5132184"/>
                    <a:pt x="2819933" y="5133149"/>
                    <a:pt x="2815894" y="5133797"/>
                  </a:cubicBezTo>
                  <a:cubicBezTo>
                    <a:pt x="2817596" y="5139677"/>
                    <a:pt x="2813621" y="5139931"/>
                    <a:pt x="2813075" y="5143588"/>
                  </a:cubicBezTo>
                  <a:cubicBezTo>
                    <a:pt x="2791980" y="5147754"/>
                    <a:pt x="2786341" y="5167287"/>
                    <a:pt x="2770911" y="5177104"/>
                  </a:cubicBezTo>
                  <a:cubicBezTo>
                    <a:pt x="2766580" y="5178145"/>
                    <a:pt x="2769196" y="5172290"/>
                    <a:pt x="2763888" y="5174297"/>
                  </a:cubicBezTo>
                  <a:cubicBezTo>
                    <a:pt x="2759862" y="5175897"/>
                    <a:pt x="2762351" y="5183962"/>
                    <a:pt x="2755455" y="5182679"/>
                  </a:cubicBezTo>
                  <a:cubicBezTo>
                    <a:pt x="2757309" y="5197106"/>
                    <a:pt x="2744342" y="5196801"/>
                    <a:pt x="2741396" y="5206428"/>
                  </a:cubicBezTo>
                  <a:cubicBezTo>
                    <a:pt x="2724810" y="5203926"/>
                    <a:pt x="2722956" y="5216055"/>
                    <a:pt x="2709075" y="5216220"/>
                  </a:cubicBezTo>
                  <a:cubicBezTo>
                    <a:pt x="2708655" y="5212448"/>
                    <a:pt x="2711043" y="5205857"/>
                    <a:pt x="2704858" y="5207850"/>
                  </a:cubicBezTo>
                  <a:cubicBezTo>
                    <a:pt x="2700870" y="5207596"/>
                    <a:pt x="2706027" y="5216448"/>
                    <a:pt x="2702026" y="5216220"/>
                  </a:cubicBezTo>
                  <a:cubicBezTo>
                    <a:pt x="2682913" y="5215978"/>
                    <a:pt x="2668447" y="5219065"/>
                    <a:pt x="2659862" y="5224614"/>
                  </a:cubicBezTo>
                  <a:cubicBezTo>
                    <a:pt x="2647696" y="5232488"/>
                    <a:pt x="2661132" y="5253812"/>
                    <a:pt x="2650032" y="5260911"/>
                  </a:cubicBezTo>
                  <a:cubicBezTo>
                    <a:pt x="2637739" y="5251297"/>
                    <a:pt x="2610180" y="5259489"/>
                    <a:pt x="2610675" y="5270703"/>
                  </a:cubicBezTo>
                  <a:cubicBezTo>
                    <a:pt x="2617076" y="5272735"/>
                    <a:pt x="2623083" y="5275110"/>
                    <a:pt x="2621915" y="5284673"/>
                  </a:cubicBezTo>
                  <a:cubicBezTo>
                    <a:pt x="2613647" y="5287632"/>
                    <a:pt x="2610230" y="5295404"/>
                    <a:pt x="2603627" y="5300014"/>
                  </a:cubicBezTo>
                  <a:cubicBezTo>
                    <a:pt x="2586164" y="5295049"/>
                    <a:pt x="2558351" y="5303253"/>
                    <a:pt x="2544597" y="5311228"/>
                  </a:cubicBezTo>
                  <a:cubicBezTo>
                    <a:pt x="2539034" y="5313032"/>
                    <a:pt x="2541739" y="5306631"/>
                    <a:pt x="2536164" y="5308422"/>
                  </a:cubicBezTo>
                  <a:cubicBezTo>
                    <a:pt x="2526017" y="5313248"/>
                    <a:pt x="2511412" y="5313616"/>
                    <a:pt x="2502446" y="5319598"/>
                  </a:cubicBezTo>
                  <a:cubicBezTo>
                    <a:pt x="2506687" y="5366664"/>
                    <a:pt x="2470365" y="5373408"/>
                    <a:pt x="2446210" y="5392229"/>
                  </a:cubicBezTo>
                  <a:cubicBezTo>
                    <a:pt x="2444102" y="5401322"/>
                    <a:pt x="2449474" y="5402973"/>
                    <a:pt x="2451823" y="5407583"/>
                  </a:cubicBezTo>
                  <a:cubicBezTo>
                    <a:pt x="2436469" y="5405869"/>
                    <a:pt x="2435707" y="5418594"/>
                    <a:pt x="2426525" y="5422976"/>
                  </a:cubicBezTo>
                  <a:cubicBezTo>
                    <a:pt x="2417051" y="5422874"/>
                    <a:pt x="2407246" y="5422455"/>
                    <a:pt x="2401227" y="5425795"/>
                  </a:cubicBezTo>
                  <a:cubicBezTo>
                    <a:pt x="2400896" y="5426849"/>
                    <a:pt x="2401176" y="5428526"/>
                    <a:pt x="2399817" y="5428576"/>
                  </a:cubicBezTo>
                  <a:cubicBezTo>
                    <a:pt x="2397975" y="5439244"/>
                    <a:pt x="2406205" y="5439905"/>
                    <a:pt x="2405443" y="5449544"/>
                  </a:cubicBezTo>
                  <a:cubicBezTo>
                    <a:pt x="2400084" y="5454396"/>
                    <a:pt x="2394229" y="5458866"/>
                    <a:pt x="2391384" y="5466295"/>
                  </a:cubicBezTo>
                  <a:cubicBezTo>
                    <a:pt x="2400731" y="5480253"/>
                    <a:pt x="2392743" y="5503202"/>
                    <a:pt x="2373122" y="5501208"/>
                  </a:cubicBezTo>
                  <a:cubicBezTo>
                    <a:pt x="2377554" y="5514975"/>
                    <a:pt x="2394508" y="5516346"/>
                    <a:pt x="2405443" y="5524944"/>
                  </a:cubicBezTo>
                  <a:cubicBezTo>
                    <a:pt x="2408859" y="5527649"/>
                    <a:pt x="2407920" y="5532983"/>
                    <a:pt x="2413876" y="5531929"/>
                  </a:cubicBezTo>
                  <a:cubicBezTo>
                    <a:pt x="2412263" y="5536336"/>
                    <a:pt x="2416086" y="5535333"/>
                    <a:pt x="2416683" y="5537530"/>
                  </a:cubicBezTo>
                  <a:cubicBezTo>
                    <a:pt x="2429052" y="5533034"/>
                    <a:pt x="2432037" y="5519267"/>
                    <a:pt x="2447607" y="5517959"/>
                  </a:cubicBezTo>
                  <a:cubicBezTo>
                    <a:pt x="2449436" y="5524893"/>
                    <a:pt x="2444216" y="5524817"/>
                    <a:pt x="2444800" y="5530519"/>
                  </a:cubicBezTo>
                  <a:cubicBezTo>
                    <a:pt x="2451633" y="5529529"/>
                    <a:pt x="2456395" y="5527598"/>
                    <a:pt x="2457462" y="5534748"/>
                  </a:cubicBezTo>
                  <a:cubicBezTo>
                    <a:pt x="2460904" y="5528792"/>
                    <a:pt x="2454376" y="5519902"/>
                    <a:pt x="2460256" y="5515178"/>
                  </a:cubicBezTo>
                  <a:cubicBezTo>
                    <a:pt x="2463977" y="5518962"/>
                    <a:pt x="2464231" y="5526125"/>
                    <a:pt x="2464473" y="5533339"/>
                  </a:cubicBezTo>
                  <a:cubicBezTo>
                    <a:pt x="2447734" y="5549747"/>
                    <a:pt x="2443340" y="5578424"/>
                    <a:pt x="2406853" y="5575249"/>
                  </a:cubicBezTo>
                  <a:cubicBezTo>
                    <a:pt x="2389581" y="5587415"/>
                    <a:pt x="2366149" y="5593461"/>
                    <a:pt x="2346401" y="5603189"/>
                  </a:cubicBezTo>
                  <a:cubicBezTo>
                    <a:pt x="2332418" y="5612561"/>
                    <a:pt x="2319451" y="5622963"/>
                    <a:pt x="2305634" y="5632526"/>
                  </a:cubicBezTo>
                  <a:cubicBezTo>
                    <a:pt x="2304783" y="5635866"/>
                    <a:pt x="2303614" y="5638888"/>
                    <a:pt x="2304224" y="5643702"/>
                  </a:cubicBezTo>
                  <a:cubicBezTo>
                    <a:pt x="2299157" y="5642368"/>
                    <a:pt x="2302268" y="5649188"/>
                    <a:pt x="2301430" y="5652096"/>
                  </a:cubicBezTo>
                  <a:cubicBezTo>
                    <a:pt x="2304161" y="5658662"/>
                    <a:pt x="2311908" y="5660301"/>
                    <a:pt x="2312670" y="5668835"/>
                  </a:cubicBezTo>
                  <a:cubicBezTo>
                    <a:pt x="2309279" y="5668276"/>
                    <a:pt x="2309622" y="5671375"/>
                    <a:pt x="2305634" y="5670245"/>
                  </a:cubicBezTo>
                  <a:cubicBezTo>
                    <a:pt x="2302725" y="5693613"/>
                    <a:pt x="2324862" y="5692101"/>
                    <a:pt x="2322512" y="5714936"/>
                  </a:cubicBezTo>
                  <a:cubicBezTo>
                    <a:pt x="2307971" y="5716320"/>
                    <a:pt x="2290927" y="5715203"/>
                    <a:pt x="2290178" y="5730316"/>
                  </a:cubicBezTo>
                  <a:cubicBezTo>
                    <a:pt x="2333815" y="5752147"/>
                    <a:pt x="2384780" y="5766701"/>
                    <a:pt x="2401227" y="5815533"/>
                  </a:cubicBezTo>
                  <a:cubicBezTo>
                    <a:pt x="2402890" y="5816206"/>
                    <a:pt x="2404414" y="5817044"/>
                    <a:pt x="2405443" y="5818314"/>
                  </a:cubicBezTo>
                  <a:cubicBezTo>
                    <a:pt x="2409228" y="5848426"/>
                    <a:pt x="2441663" y="5863323"/>
                    <a:pt x="2450426" y="5890933"/>
                  </a:cubicBezTo>
                  <a:cubicBezTo>
                    <a:pt x="2455519" y="5907112"/>
                    <a:pt x="2456611" y="5922632"/>
                    <a:pt x="2464473" y="5937072"/>
                  </a:cubicBezTo>
                  <a:cubicBezTo>
                    <a:pt x="2466416" y="5940590"/>
                    <a:pt x="2471267" y="5943231"/>
                    <a:pt x="2472905" y="5946825"/>
                  </a:cubicBezTo>
                  <a:cubicBezTo>
                    <a:pt x="2475496" y="5952578"/>
                    <a:pt x="2473502" y="5958751"/>
                    <a:pt x="2478544" y="5963602"/>
                  </a:cubicBezTo>
                  <a:cubicBezTo>
                    <a:pt x="2480437" y="5993371"/>
                    <a:pt x="2503424" y="6002210"/>
                    <a:pt x="2509456" y="6027889"/>
                  </a:cubicBezTo>
                  <a:cubicBezTo>
                    <a:pt x="2507018" y="6030087"/>
                    <a:pt x="2506421" y="6034176"/>
                    <a:pt x="2506662" y="6039027"/>
                  </a:cubicBezTo>
                  <a:cubicBezTo>
                    <a:pt x="2523731" y="6045835"/>
                    <a:pt x="2542959" y="6056312"/>
                    <a:pt x="2536164" y="6082347"/>
                  </a:cubicBezTo>
                  <a:cubicBezTo>
                    <a:pt x="2548775" y="6087452"/>
                    <a:pt x="2562669" y="6107595"/>
                    <a:pt x="2569895" y="6120079"/>
                  </a:cubicBezTo>
                  <a:cubicBezTo>
                    <a:pt x="2579293" y="6136259"/>
                    <a:pt x="2601150" y="6155220"/>
                    <a:pt x="2583954" y="6174549"/>
                  </a:cubicBezTo>
                  <a:cubicBezTo>
                    <a:pt x="2582303" y="6172949"/>
                    <a:pt x="2579001" y="6172974"/>
                    <a:pt x="2575521" y="6173152"/>
                  </a:cubicBezTo>
                  <a:cubicBezTo>
                    <a:pt x="2573388" y="6180404"/>
                    <a:pt x="2581948" y="6177026"/>
                    <a:pt x="2582557" y="6181547"/>
                  </a:cubicBezTo>
                  <a:cubicBezTo>
                    <a:pt x="2581757" y="6184468"/>
                    <a:pt x="2579077" y="6185535"/>
                    <a:pt x="2579738" y="6189929"/>
                  </a:cubicBezTo>
                  <a:cubicBezTo>
                    <a:pt x="2585427" y="6194501"/>
                    <a:pt x="2591676" y="6198539"/>
                    <a:pt x="2596616" y="6203873"/>
                  </a:cubicBezTo>
                  <a:cubicBezTo>
                    <a:pt x="2597429" y="6206820"/>
                    <a:pt x="2600109" y="6207874"/>
                    <a:pt x="2599436" y="6212293"/>
                  </a:cubicBezTo>
                  <a:cubicBezTo>
                    <a:pt x="2623477" y="6227025"/>
                    <a:pt x="2646603" y="6242697"/>
                    <a:pt x="2666911" y="6261176"/>
                  </a:cubicBezTo>
                  <a:cubicBezTo>
                    <a:pt x="2703322" y="6267475"/>
                    <a:pt x="2732709" y="6290703"/>
                    <a:pt x="2766695" y="6300292"/>
                  </a:cubicBezTo>
                  <a:cubicBezTo>
                    <a:pt x="2782912" y="6304864"/>
                    <a:pt x="2799486" y="6306324"/>
                    <a:pt x="2813075" y="6317043"/>
                  </a:cubicBezTo>
                  <a:cubicBezTo>
                    <a:pt x="2844711" y="6319139"/>
                    <a:pt x="2865348" y="6332194"/>
                    <a:pt x="2886176" y="6344983"/>
                  </a:cubicBezTo>
                  <a:cubicBezTo>
                    <a:pt x="2898851" y="6347739"/>
                    <a:pt x="2910751" y="6348310"/>
                    <a:pt x="2917113" y="6358966"/>
                  </a:cubicBezTo>
                  <a:cubicBezTo>
                    <a:pt x="2918358" y="6361061"/>
                    <a:pt x="2918104" y="6365240"/>
                    <a:pt x="2919920" y="6367360"/>
                  </a:cubicBezTo>
                  <a:cubicBezTo>
                    <a:pt x="2932684" y="6382118"/>
                    <a:pt x="2963430" y="6385420"/>
                    <a:pt x="2980359" y="6392506"/>
                  </a:cubicBezTo>
                  <a:cubicBezTo>
                    <a:pt x="2980131" y="6398780"/>
                    <a:pt x="2987141" y="6397866"/>
                    <a:pt x="2985985" y="6405067"/>
                  </a:cubicBezTo>
                  <a:cubicBezTo>
                    <a:pt x="2968116" y="6419443"/>
                    <a:pt x="2989706" y="6449504"/>
                    <a:pt x="2978950" y="6476314"/>
                  </a:cubicBezTo>
                  <a:cubicBezTo>
                    <a:pt x="2977515" y="6479882"/>
                    <a:pt x="2971482" y="6489446"/>
                    <a:pt x="2970517" y="6494487"/>
                  </a:cubicBezTo>
                  <a:cubicBezTo>
                    <a:pt x="2967609" y="6509550"/>
                    <a:pt x="2973120" y="6524853"/>
                    <a:pt x="2967697" y="6537794"/>
                  </a:cubicBezTo>
                  <a:cubicBezTo>
                    <a:pt x="2962033" y="6551282"/>
                    <a:pt x="2949066" y="6562191"/>
                    <a:pt x="2942412" y="6574091"/>
                  </a:cubicBezTo>
                  <a:cubicBezTo>
                    <a:pt x="2938424" y="6581190"/>
                    <a:pt x="2937725" y="6585966"/>
                    <a:pt x="2932569" y="6590855"/>
                  </a:cubicBezTo>
                  <a:cubicBezTo>
                    <a:pt x="2928874" y="6592303"/>
                    <a:pt x="2923933" y="6592531"/>
                    <a:pt x="2918498" y="6592252"/>
                  </a:cubicBezTo>
                  <a:cubicBezTo>
                    <a:pt x="2917278" y="6598932"/>
                    <a:pt x="2909354" y="6598983"/>
                    <a:pt x="2911487" y="6609016"/>
                  </a:cubicBezTo>
                  <a:cubicBezTo>
                    <a:pt x="2912948" y="6612216"/>
                    <a:pt x="2921533" y="6608381"/>
                    <a:pt x="2922714" y="6611797"/>
                  </a:cubicBezTo>
                  <a:cubicBezTo>
                    <a:pt x="2922714" y="6613220"/>
                    <a:pt x="2923857" y="6613499"/>
                    <a:pt x="2924136" y="6614591"/>
                  </a:cubicBezTo>
                  <a:cubicBezTo>
                    <a:pt x="2921304" y="6619240"/>
                    <a:pt x="2917558" y="6622973"/>
                    <a:pt x="2912897" y="6625793"/>
                  </a:cubicBezTo>
                  <a:cubicBezTo>
                    <a:pt x="2913367" y="6639775"/>
                    <a:pt x="2907271" y="6647192"/>
                    <a:pt x="2901632" y="6655117"/>
                  </a:cubicBezTo>
                  <a:cubicBezTo>
                    <a:pt x="2899308" y="6666268"/>
                    <a:pt x="2907131" y="6667360"/>
                    <a:pt x="2905848" y="6677456"/>
                  </a:cubicBezTo>
                  <a:cubicBezTo>
                    <a:pt x="2897365" y="6683921"/>
                    <a:pt x="2882925" y="6684492"/>
                    <a:pt x="2880563" y="6697014"/>
                  </a:cubicBezTo>
                  <a:cubicBezTo>
                    <a:pt x="2880842" y="6698907"/>
                    <a:pt x="2886392" y="6699643"/>
                    <a:pt x="2880563" y="6699846"/>
                  </a:cubicBezTo>
                  <a:cubicBezTo>
                    <a:pt x="2892628" y="6726440"/>
                    <a:pt x="2852648" y="6731165"/>
                    <a:pt x="2858071" y="6755701"/>
                  </a:cubicBezTo>
                  <a:cubicBezTo>
                    <a:pt x="2851873" y="6764007"/>
                    <a:pt x="2838462" y="6765086"/>
                    <a:pt x="2839796" y="6780847"/>
                  </a:cubicBezTo>
                  <a:cubicBezTo>
                    <a:pt x="2830296" y="6787261"/>
                    <a:pt x="2822613" y="6795452"/>
                    <a:pt x="2811665" y="6800418"/>
                  </a:cubicBezTo>
                  <a:lnTo>
                    <a:pt x="2811665" y="6808800"/>
                  </a:lnTo>
                  <a:cubicBezTo>
                    <a:pt x="2837141" y="6818858"/>
                    <a:pt x="2815501" y="6845020"/>
                    <a:pt x="2794800" y="6845122"/>
                  </a:cubicBezTo>
                  <a:cubicBezTo>
                    <a:pt x="2790063" y="6872084"/>
                    <a:pt x="2811195" y="6891947"/>
                    <a:pt x="2804642" y="6916356"/>
                  </a:cubicBezTo>
                  <a:cubicBezTo>
                    <a:pt x="2797429" y="6916623"/>
                    <a:pt x="2793961" y="6920636"/>
                    <a:pt x="2790583" y="6924751"/>
                  </a:cubicBezTo>
                  <a:cubicBezTo>
                    <a:pt x="2793809" y="6926681"/>
                    <a:pt x="2795752" y="6929856"/>
                    <a:pt x="2796209" y="6934517"/>
                  </a:cubicBezTo>
                  <a:cubicBezTo>
                    <a:pt x="2781833" y="6942086"/>
                    <a:pt x="2768841" y="6951078"/>
                    <a:pt x="2766695" y="6970852"/>
                  </a:cubicBezTo>
                  <a:cubicBezTo>
                    <a:pt x="2758960" y="6974332"/>
                    <a:pt x="2752801" y="6979373"/>
                    <a:pt x="2744216" y="6982002"/>
                  </a:cubicBezTo>
                  <a:cubicBezTo>
                    <a:pt x="2741764" y="6982866"/>
                    <a:pt x="2744317" y="6988632"/>
                    <a:pt x="2741396" y="6988975"/>
                  </a:cubicBezTo>
                  <a:cubicBezTo>
                    <a:pt x="2737091" y="6987959"/>
                    <a:pt x="2737256" y="6991426"/>
                    <a:pt x="2732963" y="6990397"/>
                  </a:cubicBezTo>
                  <a:cubicBezTo>
                    <a:pt x="2731033" y="7001967"/>
                    <a:pt x="2721305" y="7006831"/>
                    <a:pt x="2711881" y="7007174"/>
                  </a:cubicBezTo>
                  <a:cubicBezTo>
                    <a:pt x="2710053" y="7012686"/>
                    <a:pt x="2716504" y="7010031"/>
                    <a:pt x="2714675" y="7015568"/>
                  </a:cubicBezTo>
                  <a:cubicBezTo>
                    <a:pt x="2707386" y="7017600"/>
                    <a:pt x="2697238" y="7016851"/>
                    <a:pt x="2687993" y="7016953"/>
                  </a:cubicBezTo>
                  <a:cubicBezTo>
                    <a:pt x="2685859" y="7020877"/>
                    <a:pt x="2688463" y="7022680"/>
                    <a:pt x="2686583" y="7028078"/>
                  </a:cubicBezTo>
                  <a:cubicBezTo>
                    <a:pt x="2691434" y="7030262"/>
                    <a:pt x="2696006" y="7032726"/>
                    <a:pt x="2699232" y="7036511"/>
                  </a:cubicBezTo>
                  <a:cubicBezTo>
                    <a:pt x="2698140" y="7053453"/>
                    <a:pt x="2716822" y="7050646"/>
                    <a:pt x="2720314" y="7063041"/>
                  </a:cubicBezTo>
                  <a:cubicBezTo>
                    <a:pt x="2717711" y="7070699"/>
                    <a:pt x="2709075" y="7072350"/>
                    <a:pt x="2699232" y="7072820"/>
                  </a:cubicBezTo>
                  <a:cubicBezTo>
                    <a:pt x="2694571" y="7080923"/>
                    <a:pt x="2689250" y="7092721"/>
                    <a:pt x="2697822" y="7099376"/>
                  </a:cubicBezTo>
                  <a:cubicBezTo>
                    <a:pt x="2702902" y="7099935"/>
                    <a:pt x="2709583" y="7098842"/>
                    <a:pt x="2710459" y="7103554"/>
                  </a:cubicBezTo>
                  <a:cubicBezTo>
                    <a:pt x="2706268" y="7108164"/>
                    <a:pt x="2696933" y="7104849"/>
                    <a:pt x="2692196" y="7102144"/>
                  </a:cubicBezTo>
                  <a:cubicBezTo>
                    <a:pt x="2695536" y="7107796"/>
                    <a:pt x="2689948" y="7105561"/>
                    <a:pt x="2689377" y="7110552"/>
                  </a:cubicBezTo>
                  <a:cubicBezTo>
                    <a:pt x="2695384" y="7113714"/>
                    <a:pt x="2690863" y="7123112"/>
                    <a:pt x="2689377" y="7127290"/>
                  </a:cubicBezTo>
                  <a:cubicBezTo>
                    <a:pt x="2702788" y="7126770"/>
                    <a:pt x="2717520" y="7132002"/>
                    <a:pt x="2725928" y="7124509"/>
                  </a:cubicBezTo>
                  <a:cubicBezTo>
                    <a:pt x="2725889" y="7118032"/>
                    <a:pt x="2716796" y="7120547"/>
                    <a:pt x="2717507" y="7113308"/>
                  </a:cubicBezTo>
                  <a:cubicBezTo>
                    <a:pt x="2720860" y="7112469"/>
                    <a:pt x="2727705" y="7115111"/>
                    <a:pt x="2728747" y="7111923"/>
                  </a:cubicBezTo>
                  <a:cubicBezTo>
                    <a:pt x="2725394" y="7111428"/>
                    <a:pt x="2719019" y="7106818"/>
                    <a:pt x="2721711" y="7104951"/>
                  </a:cubicBezTo>
                  <a:cubicBezTo>
                    <a:pt x="2740507" y="7106348"/>
                    <a:pt x="2749219" y="7094461"/>
                    <a:pt x="2765285" y="7103554"/>
                  </a:cubicBezTo>
                  <a:cubicBezTo>
                    <a:pt x="2765272" y="7107720"/>
                    <a:pt x="2754871" y="7101586"/>
                    <a:pt x="2756852" y="7107745"/>
                  </a:cubicBezTo>
                  <a:cubicBezTo>
                    <a:pt x="2760383" y="7108901"/>
                    <a:pt x="2768968" y="7105027"/>
                    <a:pt x="2768091" y="7110552"/>
                  </a:cubicBezTo>
                  <a:cubicBezTo>
                    <a:pt x="2768333" y="7114501"/>
                    <a:pt x="2759430" y="7109396"/>
                    <a:pt x="2759671" y="7113308"/>
                  </a:cubicBezTo>
                  <a:cubicBezTo>
                    <a:pt x="2765831" y="7116025"/>
                    <a:pt x="2757170" y="7119035"/>
                    <a:pt x="2762478" y="7124509"/>
                  </a:cubicBezTo>
                  <a:cubicBezTo>
                    <a:pt x="2755938" y="7122680"/>
                    <a:pt x="2757779" y="7129132"/>
                    <a:pt x="2751239" y="7127290"/>
                  </a:cubicBezTo>
                  <a:cubicBezTo>
                    <a:pt x="2750947" y="7131773"/>
                    <a:pt x="2757373" y="7129576"/>
                    <a:pt x="2756852" y="7134301"/>
                  </a:cubicBezTo>
                  <a:cubicBezTo>
                    <a:pt x="2754579" y="7138873"/>
                    <a:pt x="2748026" y="7130554"/>
                    <a:pt x="2748432" y="7137069"/>
                  </a:cubicBezTo>
                  <a:cubicBezTo>
                    <a:pt x="2749092" y="7141527"/>
                    <a:pt x="2757766" y="7138060"/>
                    <a:pt x="2759671" y="7141286"/>
                  </a:cubicBezTo>
                  <a:cubicBezTo>
                    <a:pt x="2751861" y="7140054"/>
                    <a:pt x="2748686" y="7143369"/>
                    <a:pt x="2744216" y="7145464"/>
                  </a:cubicBezTo>
                  <a:cubicBezTo>
                    <a:pt x="2750769" y="7143559"/>
                    <a:pt x="2746971" y="7152005"/>
                    <a:pt x="2751239" y="7152424"/>
                  </a:cubicBezTo>
                  <a:cubicBezTo>
                    <a:pt x="2748661" y="7156881"/>
                    <a:pt x="2738323" y="7153579"/>
                    <a:pt x="2734360" y="7156640"/>
                  </a:cubicBezTo>
                  <a:cubicBezTo>
                    <a:pt x="2740456" y="7158240"/>
                    <a:pt x="2743682" y="7155434"/>
                    <a:pt x="2745613" y="7159447"/>
                  </a:cubicBezTo>
                  <a:lnTo>
                    <a:pt x="2745613" y="7166406"/>
                  </a:lnTo>
                  <a:cubicBezTo>
                    <a:pt x="2741320" y="7165403"/>
                    <a:pt x="2740494" y="7167829"/>
                    <a:pt x="2737180" y="7167803"/>
                  </a:cubicBezTo>
                  <a:cubicBezTo>
                    <a:pt x="2738767" y="7166152"/>
                    <a:pt x="2741193" y="7165276"/>
                    <a:pt x="2739999" y="7160831"/>
                  </a:cubicBezTo>
                  <a:cubicBezTo>
                    <a:pt x="2734970" y="7161428"/>
                    <a:pt x="2732493" y="7164565"/>
                    <a:pt x="2725928" y="7163612"/>
                  </a:cubicBezTo>
                  <a:cubicBezTo>
                    <a:pt x="2727807" y="7158037"/>
                    <a:pt x="2729280" y="7152005"/>
                    <a:pt x="2734360" y="7149655"/>
                  </a:cubicBezTo>
                  <a:cubicBezTo>
                    <a:pt x="2730703" y="7150011"/>
                    <a:pt x="2727337" y="7150112"/>
                    <a:pt x="2728747" y="7145464"/>
                  </a:cubicBezTo>
                  <a:cubicBezTo>
                    <a:pt x="2732239" y="7144131"/>
                    <a:pt x="2737218" y="7150430"/>
                    <a:pt x="2737180" y="7144029"/>
                  </a:cubicBezTo>
                  <a:cubicBezTo>
                    <a:pt x="2726194" y="7140181"/>
                    <a:pt x="2723680" y="7152005"/>
                    <a:pt x="2717507" y="7148245"/>
                  </a:cubicBezTo>
                  <a:cubicBezTo>
                    <a:pt x="2722587" y="7145007"/>
                    <a:pt x="2716644" y="7147204"/>
                    <a:pt x="2717507" y="7141286"/>
                  </a:cubicBezTo>
                  <a:cubicBezTo>
                    <a:pt x="2719590" y="7141032"/>
                    <a:pt x="2722689" y="7141781"/>
                    <a:pt x="2723121" y="7139889"/>
                  </a:cubicBezTo>
                  <a:cubicBezTo>
                    <a:pt x="2720505" y="7138746"/>
                    <a:pt x="2717431" y="7138085"/>
                    <a:pt x="2716098" y="7135672"/>
                  </a:cubicBezTo>
                  <a:cubicBezTo>
                    <a:pt x="2713710" y="7141349"/>
                    <a:pt x="2705455" y="7137209"/>
                    <a:pt x="2714675" y="7141286"/>
                  </a:cubicBezTo>
                  <a:cubicBezTo>
                    <a:pt x="2706052" y="7146531"/>
                    <a:pt x="2694800" y="7142073"/>
                    <a:pt x="2689377" y="7141286"/>
                  </a:cubicBezTo>
                  <a:cubicBezTo>
                    <a:pt x="2692603" y="7148766"/>
                    <a:pt x="2700642" y="7145286"/>
                    <a:pt x="2709075" y="7145464"/>
                  </a:cubicBezTo>
                  <a:cubicBezTo>
                    <a:pt x="2708998" y="7154405"/>
                    <a:pt x="2722499" y="7149820"/>
                    <a:pt x="2723121" y="7158037"/>
                  </a:cubicBezTo>
                  <a:cubicBezTo>
                    <a:pt x="2715323" y="7156958"/>
                    <a:pt x="2707932" y="7155459"/>
                    <a:pt x="2703449" y="7151027"/>
                  </a:cubicBezTo>
                  <a:cubicBezTo>
                    <a:pt x="2700858" y="7156564"/>
                    <a:pt x="2709075" y="7158304"/>
                    <a:pt x="2704858" y="7160831"/>
                  </a:cubicBezTo>
                  <a:cubicBezTo>
                    <a:pt x="2698254" y="7151776"/>
                    <a:pt x="2690774" y="7158926"/>
                    <a:pt x="2680944" y="7158037"/>
                  </a:cubicBezTo>
                  <a:cubicBezTo>
                    <a:pt x="2680538" y="7160780"/>
                    <a:pt x="2682862" y="7160806"/>
                    <a:pt x="2683764" y="7162253"/>
                  </a:cubicBezTo>
                  <a:cubicBezTo>
                    <a:pt x="2676232" y="7164984"/>
                    <a:pt x="2662516" y="7161606"/>
                    <a:pt x="2659862" y="7169213"/>
                  </a:cubicBezTo>
                  <a:cubicBezTo>
                    <a:pt x="2682316" y="7166216"/>
                    <a:pt x="2703017" y="7168972"/>
                    <a:pt x="2727337" y="7170610"/>
                  </a:cubicBezTo>
                  <a:cubicBezTo>
                    <a:pt x="2727350" y="7176503"/>
                    <a:pt x="2716072" y="7171131"/>
                    <a:pt x="2716098" y="7173391"/>
                  </a:cubicBezTo>
                  <a:cubicBezTo>
                    <a:pt x="2715196" y="7173988"/>
                    <a:pt x="2716314" y="7179221"/>
                    <a:pt x="2716098" y="7180402"/>
                  </a:cubicBezTo>
                  <a:cubicBezTo>
                    <a:pt x="2711615" y="7179195"/>
                    <a:pt x="2710764" y="7181596"/>
                    <a:pt x="2709075" y="7183170"/>
                  </a:cubicBezTo>
                  <a:cubicBezTo>
                    <a:pt x="2705900" y="7174471"/>
                    <a:pt x="2691155" y="7180618"/>
                    <a:pt x="2681033" y="7180541"/>
                  </a:cubicBezTo>
                  <a:cubicBezTo>
                    <a:pt x="2683878" y="7181176"/>
                    <a:pt x="2680030" y="7183666"/>
                    <a:pt x="2678137" y="7184580"/>
                  </a:cubicBezTo>
                  <a:cubicBezTo>
                    <a:pt x="2687383" y="7189812"/>
                    <a:pt x="2700794" y="7190930"/>
                    <a:pt x="2710459" y="7195769"/>
                  </a:cubicBezTo>
                  <a:cubicBezTo>
                    <a:pt x="2706624" y="7195540"/>
                    <a:pt x="2703220" y="7195489"/>
                    <a:pt x="2706242" y="7198537"/>
                  </a:cubicBezTo>
                  <a:cubicBezTo>
                    <a:pt x="2709824" y="7202030"/>
                    <a:pt x="2715742" y="7195934"/>
                    <a:pt x="2720314" y="7195769"/>
                  </a:cubicBezTo>
                  <a:cubicBezTo>
                    <a:pt x="2717241" y="7196010"/>
                    <a:pt x="2715844" y="7194613"/>
                    <a:pt x="2716098" y="7191552"/>
                  </a:cubicBezTo>
                  <a:cubicBezTo>
                    <a:pt x="2717507" y="7191552"/>
                    <a:pt x="2717774" y="7190409"/>
                    <a:pt x="2718892" y="7190155"/>
                  </a:cubicBezTo>
                  <a:cubicBezTo>
                    <a:pt x="2722499" y="7198690"/>
                    <a:pt x="2741714" y="7191692"/>
                    <a:pt x="2744216" y="7201357"/>
                  </a:cubicBezTo>
                  <a:cubicBezTo>
                    <a:pt x="2749981" y="7197979"/>
                    <a:pt x="2753410" y="7204011"/>
                    <a:pt x="2756852" y="7201357"/>
                  </a:cubicBezTo>
                  <a:cubicBezTo>
                    <a:pt x="2755163" y="7201776"/>
                    <a:pt x="2752013" y="7197318"/>
                    <a:pt x="2755455" y="7197140"/>
                  </a:cubicBezTo>
                  <a:cubicBezTo>
                    <a:pt x="2761068" y="7196226"/>
                    <a:pt x="2761106" y="7200874"/>
                    <a:pt x="2761068" y="7205548"/>
                  </a:cubicBezTo>
                  <a:cubicBezTo>
                    <a:pt x="2763418" y="7205522"/>
                    <a:pt x="2765767" y="7205548"/>
                    <a:pt x="2768091" y="7205548"/>
                  </a:cubicBezTo>
                  <a:cubicBezTo>
                    <a:pt x="2770339" y="7200049"/>
                    <a:pt x="2762034" y="7205052"/>
                    <a:pt x="2762478" y="7201357"/>
                  </a:cubicBezTo>
                  <a:cubicBezTo>
                    <a:pt x="2769577" y="7204189"/>
                    <a:pt x="2778505" y="7200506"/>
                    <a:pt x="2783560" y="7202741"/>
                  </a:cubicBezTo>
                  <a:cubicBezTo>
                    <a:pt x="2781084" y="7203059"/>
                    <a:pt x="2776524" y="7201331"/>
                    <a:pt x="2777934" y="7205548"/>
                  </a:cubicBezTo>
                  <a:cubicBezTo>
                    <a:pt x="2788742" y="7204011"/>
                    <a:pt x="2797695" y="7209536"/>
                    <a:pt x="2807462" y="7211136"/>
                  </a:cubicBezTo>
                  <a:cubicBezTo>
                    <a:pt x="2806877" y="7211034"/>
                    <a:pt x="2808846" y="7207885"/>
                    <a:pt x="2811665" y="7208354"/>
                  </a:cubicBezTo>
                  <a:cubicBezTo>
                    <a:pt x="2823451" y="7210285"/>
                    <a:pt x="2831820" y="7210412"/>
                    <a:pt x="2838386" y="7211136"/>
                  </a:cubicBezTo>
                  <a:cubicBezTo>
                    <a:pt x="2840609" y="7203706"/>
                    <a:pt x="2850337" y="7215124"/>
                    <a:pt x="2845422" y="7206919"/>
                  </a:cubicBezTo>
                  <a:cubicBezTo>
                    <a:pt x="2851086" y="7207859"/>
                    <a:pt x="2862694" y="7210183"/>
                    <a:pt x="2867901" y="7206919"/>
                  </a:cubicBezTo>
                  <a:cubicBezTo>
                    <a:pt x="2863875" y="7207186"/>
                    <a:pt x="2860230" y="7207084"/>
                    <a:pt x="2860878" y="7202741"/>
                  </a:cubicBezTo>
                  <a:cubicBezTo>
                    <a:pt x="2878823" y="7212571"/>
                    <a:pt x="2889554" y="7204633"/>
                    <a:pt x="2908680" y="7202741"/>
                  </a:cubicBezTo>
                  <a:cubicBezTo>
                    <a:pt x="2908731" y="7204659"/>
                    <a:pt x="2908007" y="7205827"/>
                    <a:pt x="2907271" y="7206919"/>
                  </a:cubicBezTo>
                  <a:cubicBezTo>
                    <a:pt x="2937929" y="7205916"/>
                    <a:pt x="2972257" y="7205865"/>
                    <a:pt x="3002838" y="7201357"/>
                  </a:cubicBezTo>
                  <a:cubicBezTo>
                    <a:pt x="2987370" y="7201357"/>
                    <a:pt x="2970999" y="7198868"/>
                    <a:pt x="2956471" y="7194359"/>
                  </a:cubicBezTo>
                  <a:cubicBezTo>
                    <a:pt x="2971114" y="7190282"/>
                    <a:pt x="2989834" y="7190257"/>
                    <a:pt x="3007067" y="7188771"/>
                  </a:cubicBezTo>
                  <a:cubicBezTo>
                    <a:pt x="3025140" y="7169023"/>
                    <a:pt x="3072638" y="7178497"/>
                    <a:pt x="3094215" y="7162253"/>
                  </a:cubicBezTo>
                  <a:cubicBezTo>
                    <a:pt x="3066389" y="7161936"/>
                    <a:pt x="3043440" y="7164565"/>
                    <a:pt x="3018320" y="7160831"/>
                  </a:cubicBezTo>
                  <a:cubicBezTo>
                    <a:pt x="3020047" y="7156323"/>
                    <a:pt x="3013773" y="7159777"/>
                    <a:pt x="3015500" y="7155256"/>
                  </a:cubicBezTo>
                  <a:cubicBezTo>
                    <a:pt x="3041700" y="7144956"/>
                    <a:pt x="3073107" y="7139863"/>
                    <a:pt x="3108274" y="7138479"/>
                  </a:cubicBezTo>
                  <a:cubicBezTo>
                    <a:pt x="3110471" y="7133501"/>
                    <a:pt x="3103499" y="7137615"/>
                    <a:pt x="3104070" y="7134301"/>
                  </a:cubicBezTo>
                  <a:cubicBezTo>
                    <a:pt x="3114357" y="7134758"/>
                    <a:pt x="3119881" y="7130453"/>
                    <a:pt x="3126549" y="7127290"/>
                  </a:cubicBezTo>
                  <a:cubicBezTo>
                    <a:pt x="3125914" y="7111923"/>
                    <a:pt x="3157347" y="7117143"/>
                    <a:pt x="3170135" y="7110552"/>
                  </a:cubicBezTo>
                  <a:cubicBezTo>
                    <a:pt x="3163074" y="7109637"/>
                    <a:pt x="3152343" y="7112368"/>
                    <a:pt x="3147631" y="7109142"/>
                  </a:cubicBezTo>
                  <a:cubicBezTo>
                    <a:pt x="3165868" y="7099249"/>
                    <a:pt x="3188893" y="7111161"/>
                    <a:pt x="3210902" y="7106348"/>
                  </a:cubicBezTo>
                  <a:cubicBezTo>
                    <a:pt x="3212960" y="7104303"/>
                    <a:pt x="3212960" y="7097191"/>
                    <a:pt x="3210902" y="7095159"/>
                  </a:cubicBezTo>
                  <a:cubicBezTo>
                    <a:pt x="3201695" y="7094410"/>
                    <a:pt x="3194900" y="7096023"/>
                    <a:pt x="3186988" y="7096569"/>
                  </a:cubicBezTo>
                  <a:cubicBezTo>
                    <a:pt x="3186442" y="7098969"/>
                    <a:pt x="3189071" y="7100150"/>
                    <a:pt x="3186988" y="7100760"/>
                  </a:cubicBezTo>
                  <a:cubicBezTo>
                    <a:pt x="3172650" y="7104735"/>
                    <a:pt x="3157677" y="7098588"/>
                    <a:pt x="3143402" y="7097953"/>
                  </a:cubicBezTo>
                  <a:cubicBezTo>
                    <a:pt x="3143808" y="7094169"/>
                    <a:pt x="3145231" y="7091375"/>
                    <a:pt x="3147631" y="7089571"/>
                  </a:cubicBezTo>
                  <a:cubicBezTo>
                    <a:pt x="3142538" y="7089521"/>
                    <a:pt x="3143110" y="7083844"/>
                    <a:pt x="3139211" y="7082586"/>
                  </a:cubicBezTo>
                  <a:cubicBezTo>
                    <a:pt x="3157956" y="7072541"/>
                    <a:pt x="3186303" y="7079742"/>
                    <a:pt x="3206686" y="7079818"/>
                  </a:cubicBezTo>
                  <a:cubicBezTo>
                    <a:pt x="3221240" y="7079843"/>
                    <a:pt x="3237445" y="7076046"/>
                    <a:pt x="3253054" y="7077011"/>
                  </a:cubicBezTo>
                  <a:cubicBezTo>
                    <a:pt x="3263442" y="7071004"/>
                    <a:pt x="3283165" y="7074319"/>
                    <a:pt x="3291014" y="7065822"/>
                  </a:cubicBezTo>
                  <a:cubicBezTo>
                    <a:pt x="3290049" y="7062597"/>
                    <a:pt x="3284613" y="7063816"/>
                    <a:pt x="3283978" y="7060247"/>
                  </a:cubicBezTo>
                  <a:cubicBezTo>
                    <a:pt x="3291560" y="7055205"/>
                    <a:pt x="3301911" y="7052932"/>
                    <a:pt x="3307880" y="7046277"/>
                  </a:cubicBezTo>
                  <a:cubicBezTo>
                    <a:pt x="3302431" y="7043496"/>
                    <a:pt x="3299828" y="7038060"/>
                    <a:pt x="3302254" y="7033704"/>
                  </a:cubicBezTo>
                  <a:cubicBezTo>
                    <a:pt x="3324834" y="7037590"/>
                    <a:pt x="3349828" y="7032866"/>
                    <a:pt x="3372548" y="7032294"/>
                  </a:cubicBezTo>
                  <a:cubicBezTo>
                    <a:pt x="3374390" y="7032282"/>
                    <a:pt x="3373818" y="7029869"/>
                    <a:pt x="3375355" y="7029513"/>
                  </a:cubicBezTo>
                  <a:cubicBezTo>
                    <a:pt x="3412807" y="7028078"/>
                    <a:pt x="3441395" y="7017854"/>
                    <a:pt x="3477971" y="7015568"/>
                  </a:cubicBezTo>
                  <a:cubicBezTo>
                    <a:pt x="3500805" y="7009828"/>
                    <a:pt x="3522484" y="7002983"/>
                    <a:pt x="3546843" y="6998779"/>
                  </a:cubicBezTo>
                  <a:cubicBezTo>
                    <a:pt x="3568738" y="6976770"/>
                    <a:pt x="3612464" y="6976452"/>
                    <a:pt x="3628364" y="6948500"/>
                  </a:cubicBezTo>
                  <a:cubicBezTo>
                    <a:pt x="3620782" y="6948678"/>
                    <a:pt x="3603205" y="6953923"/>
                    <a:pt x="3600259" y="6945693"/>
                  </a:cubicBezTo>
                  <a:cubicBezTo>
                    <a:pt x="3603345" y="6936638"/>
                    <a:pt x="3617442" y="6938568"/>
                    <a:pt x="3619931" y="6928942"/>
                  </a:cubicBezTo>
                  <a:cubicBezTo>
                    <a:pt x="3607803" y="6915861"/>
                    <a:pt x="3568420" y="6929856"/>
                    <a:pt x="3560889" y="6912152"/>
                  </a:cubicBezTo>
                  <a:cubicBezTo>
                    <a:pt x="3565258" y="6912292"/>
                    <a:pt x="3567620" y="6910451"/>
                    <a:pt x="3570744" y="6909358"/>
                  </a:cubicBezTo>
                  <a:cubicBezTo>
                    <a:pt x="3571836" y="6903161"/>
                    <a:pt x="3568865" y="6901002"/>
                    <a:pt x="3569322" y="6895388"/>
                  </a:cubicBezTo>
                  <a:cubicBezTo>
                    <a:pt x="3573614" y="6889851"/>
                    <a:pt x="3582250" y="6881266"/>
                    <a:pt x="3589020" y="6882828"/>
                  </a:cubicBezTo>
                  <a:cubicBezTo>
                    <a:pt x="3581336" y="6886829"/>
                    <a:pt x="3573691" y="6890893"/>
                    <a:pt x="3574961" y="6903770"/>
                  </a:cubicBezTo>
                  <a:cubicBezTo>
                    <a:pt x="3590137" y="6911238"/>
                    <a:pt x="3602494" y="6912178"/>
                    <a:pt x="3624148" y="6909358"/>
                  </a:cubicBezTo>
                  <a:cubicBezTo>
                    <a:pt x="3626383" y="6909231"/>
                    <a:pt x="3625253" y="6905815"/>
                    <a:pt x="3628364" y="6906577"/>
                  </a:cubicBezTo>
                  <a:cubicBezTo>
                    <a:pt x="3668737" y="6919556"/>
                    <a:pt x="3698760" y="6902894"/>
                    <a:pt x="3743629" y="6903770"/>
                  </a:cubicBezTo>
                  <a:cubicBezTo>
                    <a:pt x="3756177" y="6899973"/>
                    <a:pt x="3768547" y="6895934"/>
                    <a:pt x="3782999" y="6894004"/>
                  </a:cubicBezTo>
                  <a:cubicBezTo>
                    <a:pt x="3807002" y="6882015"/>
                    <a:pt x="3834726" y="6873709"/>
                    <a:pt x="3853281" y="6856298"/>
                  </a:cubicBezTo>
                  <a:cubicBezTo>
                    <a:pt x="3858247" y="6855650"/>
                    <a:pt x="3861396" y="6853199"/>
                    <a:pt x="3867327" y="6853491"/>
                  </a:cubicBezTo>
                  <a:cubicBezTo>
                    <a:pt x="3889997" y="6838327"/>
                    <a:pt x="3920832" y="6831215"/>
                    <a:pt x="3939019" y="6811594"/>
                  </a:cubicBezTo>
                  <a:cubicBezTo>
                    <a:pt x="3945242" y="6809092"/>
                    <a:pt x="3973766" y="6797954"/>
                    <a:pt x="3958716" y="6797611"/>
                  </a:cubicBezTo>
                  <a:cubicBezTo>
                    <a:pt x="3963517" y="6787489"/>
                    <a:pt x="3979392" y="6788378"/>
                    <a:pt x="3984015" y="6778053"/>
                  </a:cubicBezTo>
                  <a:cubicBezTo>
                    <a:pt x="4007573" y="6772605"/>
                    <a:pt x="4021734" y="6757809"/>
                    <a:pt x="4041635" y="6748729"/>
                  </a:cubicBezTo>
                  <a:cubicBezTo>
                    <a:pt x="4042549" y="6741718"/>
                    <a:pt x="4047439" y="6738645"/>
                    <a:pt x="4054284" y="6737553"/>
                  </a:cubicBezTo>
                  <a:cubicBezTo>
                    <a:pt x="4055452" y="6733895"/>
                    <a:pt x="4050042" y="6729869"/>
                    <a:pt x="4054284" y="6727748"/>
                  </a:cubicBezTo>
                  <a:cubicBezTo>
                    <a:pt x="4062793" y="6742264"/>
                    <a:pt x="4079278" y="6723773"/>
                    <a:pt x="4088028" y="6726389"/>
                  </a:cubicBezTo>
                  <a:cubicBezTo>
                    <a:pt x="4087647" y="6731114"/>
                    <a:pt x="4082110" y="6730733"/>
                    <a:pt x="4078173" y="6731952"/>
                  </a:cubicBezTo>
                  <a:cubicBezTo>
                    <a:pt x="4069880" y="6746532"/>
                    <a:pt x="4053840" y="6753390"/>
                    <a:pt x="4037418" y="6759892"/>
                  </a:cubicBezTo>
                  <a:cubicBezTo>
                    <a:pt x="4023105" y="6774345"/>
                    <a:pt x="4001007" y="6786626"/>
                    <a:pt x="3974160" y="6789229"/>
                  </a:cubicBezTo>
                  <a:cubicBezTo>
                    <a:pt x="3971836" y="6792976"/>
                    <a:pt x="3968216" y="6795427"/>
                    <a:pt x="3965727" y="6799008"/>
                  </a:cubicBezTo>
                  <a:cubicBezTo>
                    <a:pt x="4073677" y="6767068"/>
                    <a:pt x="4132046" y="6685826"/>
                    <a:pt x="4235615" y="6649542"/>
                  </a:cubicBezTo>
                  <a:cubicBezTo>
                    <a:pt x="4235856" y="6647446"/>
                    <a:pt x="4235107" y="6644373"/>
                    <a:pt x="4237024" y="6643928"/>
                  </a:cubicBezTo>
                  <a:cubicBezTo>
                    <a:pt x="4250512" y="6638721"/>
                    <a:pt x="4262716" y="6632244"/>
                    <a:pt x="4267949" y="6618795"/>
                  </a:cubicBezTo>
                  <a:cubicBezTo>
                    <a:pt x="4279138" y="6617804"/>
                    <a:pt x="4282490" y="6609041"/>
                    <a:pt x="4289031" y="6603441"/>
                  </a:cubicBezTo>
                  <a:cubicBezTo>
                    <a:pt x="4277677" y="6601485"/>
                    <a:pt x="4276217" y="6616750"/>
                    <a:pt x="4269346" y="6614591"/>
                  </a:cubicBezTo>
                  <a:cubicBezTo>
                    <a:pt x="4277055" y="6609715"/>
                    <a:pt x="4278287" y="6598335"/>
                    <a:pt x="4289031" y="6596418"/>
                  </a:cubicBezTo>
                  <a:cubicBezTo>
                    <a:pt x="4289450" y="6593687"/>
                    <a:pt x="4287126" y="6593662"/>
                    <a:pt x="4286237" y="6592252"/>
                  </a:cubicBezTo>
                  <a:cubicBezTo>
                    <a:pt x="4292676" y="6591681"/>
                    <a:pt x="4291609" y="6583667"/>
                    <a:pt x="4291838" y="6576898"/>
                  </a:cubicBezTo>
                  <a:cubicBezTo>
                    <a:pt x="4297273" y="6569240"/>
                    <a:pt x="4308830" y="6567690"/>
                    <a:pt x="4312920" y="6558724"/>
                  </a:cubicBezTo>
                  <a:cubicBezTo>
                    <a:pt x="4306125" y="6558064"/>
                    <a:pt x="4303420" y="6568782"/>
                    <a:pt x="4297464" y="6564337"/>
                  </a:cubicBezTo>
                  <a:cubicBezTo>
                    <a:pt x="4313212" y="6557606"/>
                    <a:pt x="4321429" y="6543408"/>
                    <a:pt x="4335424" y="6534962"/>
                  </a:cubicBezTo>
                  <a:cubicBezTo>
                    <a:pt x="4331525" y="6533718"/>
                    <a:pt x="4322229" y="6537871"/>
                    <a:pt x="4322775" y="6532194"/>
                  </a:cubicBezTo>
                  <a:cubicBezTo>
                    <a:pt x="4337151" y="6533438"/>
                    <a:pt x="4339539" y="6522758"/>
                    <a:pt x="4350867" y="6521018"/>
                  </a:cubicBezTo>
                  <a:cubicBezTo>
                    <a:pt x="4353204" y="6521043"/>
                    <a:pt x="4351667" y="6524879"/>
                    <a:pt x="4353687" y="6525209"/>
                  </a:cubicBezTo>
                  <a:cubicBezTo>
                    <a:pt x="4359973" y="6520256"/>
                    <a:pt x="4365205" y="6514287"/>
                    <a:pt x="4374781" y="6512623"/>
                  </a:cubicBezTo>
                  <a:cubicBezTo>
                    <a:pt x="4385500" y="6497193"/>
                    <a:pt x="4407408" y="6492900"/>
                    <a:pt x="4422584" y="6481876"/>
                  </a:cubicBezTo>
                  <a:cubicBezTo>
                    <a:pt x="4452696" y="6475056"/>
                    <a:pt x="4466120" y="6451600"/>
                    <a:pt x="4497070" y="6445567"/>
                  </a:cubicBezTo>
                  <a:cubicBezTo>
                    <a:pt x="4497019" y="6440385"/>
                    <a:pt x="4502327" y="6440563"/>
                    <a:pt x="4504093" y="6437198"/>
                  </a:cubicBezTo>
                  <a:cubicBezTo>
                    <a:pt x="4507471" y="6436639"/>
                    <a:pt x="4503318" y="6443535"/>
                    <a:pt x="4508309" y="6441376"/>
                  </a:cubicBezTo>
                  <a:cubicBezTo>
                    <a:pt x="4520387" y="6427266"/>
                    <a:pt x="4543107" y="6423812"/>
                    <a:pt x="4564545" y="6419011"/>
                  </a:cubicBezTo>
                  <a:cubicBezTo>
                    <a:pt x="4564418" y="6421221"/>
                    <a:pt x="4560951" y="6420116"/>
                    <a:pt x="4561725" y="6423228"/>
                  </a:cubicBezTo>
                  <a:lnTo>
                    <a:pt x="4571580" y="6423228"/>
                  </a:lnTo>
                  <a:cubicBezTo>
                    <a:pt x="4571492" y="6418478"/>
                    <a:pt x="4573219" y="6415557"/>
                    <a:pt x="4575784" y="6413436"/>
                  </a:cubicBezTo>
                  <a:cubicBezTo>
                    <a:pt x="4569828" y="6410896"/>
                    <a:pt x="4570183" y="6421704"/>
                    <a:pt x="4565954" y="6416243"/>
                  </a:cubicBezTo>
                  <a:cubicBezTo>
                    <a:pt x="4572584" y="6408877"/>
                    <a:pt x="4580928" y="6403162"/>
                    <a:pt x="4592662" y="6400863"/>
                  </a:cubicBezTo>
                  <a:cubicBezTo>
                    <a:pt x="4599736" y="6388798"/>
                    <a:pt x="4619764" y="6389611"/>
                    <a:pt x="4629200" y="6379895"/>
                  </a:cubicBezTo>
                  <a:cubicBezTo>
                    <a:pt x="4626698" y="6379578"/>
                    <a:pt x="4622165" y="6381318"/>
                    <a:pt x="4623574" y="6377127"/>
                  </a:cubicBezTo>
                  <a:cubicBezTo>
                    <a:pt x="4641773" y="6365367"/>
                    <a:pt x="4666018" y="6359677"/>
                    <a:pt x="4688243" y="6351981"/>
                  </a:cubicBezTo>
                  <a:cubicBezTo>
                    <a:pt x="4688370" y="6354165"/>
                    <a:pt x="4688065" y="6356794"/>
                    <a:pt x="4691062" y="6356159"/>
                  </a:cubicBezTo>
                  <a:cubicBezTo>
                    <a:pt x="4709871" y="6353441"/>
                    <a:pt x="4721072" y="6335725"/>
                    <a:pt x="4733213" y="6331026"/>
                  </a:cubicBezTo>
                  <a:cubicBezTo>
                    <a:pt x="4729695" y="6333528"/>
                    <a:pt x="4725339" y="6335293"/>
                    <a:pt x="4724781" y="6340792"/>
                  </a:cubicBezTo>
                  <a:cubicBezTo>
                    <a:pt x="4745736" y="6341389"/>
                    <a:pt x="4760798" y="6324561"/>
                    <a:pt x="4785233" y="6324028"/>
                  </a:cubicBezTo>
                  <a:cubicBezTo>
                    <a:pt x="4788408" y="6316941"/>
                    <a:pt x="4797209" y="6315430"/>
                    <a:pt x="4797882" y="6305880"/>
                  </a:cubicBezTo>
                  <a:cubicBezTo>
                    <a:pt x="4821669" y="6285725"/>
                    <a:pt x="4854625" y="6274727"/>
                    <a:pt x="4879416" y="6255588"/>
                  </a:cubicBezTo>
                  <a:cubicBezTo>
                    <a:pt x="4878400" y="6251321"/>
                    <a:pt x="4881841" y="6251473"/>
                    <a:pt x="4880825" y="6247168"/>
                  </a:cubicBezTo>
                  <a:cubicBezTo>
                    <a:pt x="4906098" y="6221577"/>
                    <a:pt x="4932070" y="6196634"/>
                    <a:pt x="4963744" y="6177343"/>
                  </a:cubicBezTo>
                  <a:cubicBezTo>
                    <a:pt x="4962728" y="6173076"/>
                    <a:pt x="4966182" y="6173254"/>
                    <a:pt x="4965166" y="6168961"/>
                  </a:cubicBezTo>
                  <a:cubicBezTo>
                    <a:pt x="4977714" y="6161874"/>
                    <a:pt x="4987188" y="6151753"/>
                    <a:pt x="4994681" y="6139611"/>
                  </a:cubicBezTo>
                  <a:cubicBezTo>
                    <a:pt x="5012791" y="6132004"/>
                    <a:pt x="5024589" y="6118148"/>
                    <a:pt x="5036845" y="6104712"/>
                  </a:cubicBezTo>
                  <a:cubicBezTo>
                    <a:pt x="5048326" y="6075845"/>
                    <a:pt x="5069509" y="6051588"/>
                    <a:pt x="5091671" y="6033452"/>
                  </a:cubicBezTo>
                  <a:cubicBezTo>
                    <a:pt x="5095379" y="6030391"/>
                    <a:pt x="5100764" y="6029363"/>
                    <a:pt x="5104320" y="6026467"/>
                  </a:cubicBezTo>
                  <a:cubicBezTo>
                    <a:pt x="5114937" y="6017882"/>
                    <a:pt x="5118150" y="6006515"/>
                    <a:pt x="5124005" y="5994349"/>
                  </a:cubicBezTo>
                  <a:cubicBezTo>
                    <a:pt x="5128577" y="5984836"/>
                    <a:pt x="5136883" y="5979426"/>
                    <a:pt x="5143677" y="5970600"/>
                  </a:cubicBezTo>
                  <a:cubicBezTo>
                    <a:pt x="5146725" y="5966612"/>
                    <a:pt x="5147627" y="5960567"/>
                    <a:pt x="5150726" y="5956617"/>
                  </a:cubicBezTo>
                  <a:cubicBezTo>
                    <a:pt x="5154841" y="5951347"/>
                    <a:pt x="5161889" y="5948172"/>
                    <a:pt x="5166182" y="5942672"/>
                  </a:cubicBezTo>
                  <a:cubicBezTo>
                    <a:pt x="5180888" y="5923699"/>
                    <a:pt x="5191277" y="5903925"/>
                    <a:pt x="5197081" y="5878398"/>
                  </a:cubicBezTo>
                  <a:cubicBezTo>
                    <a:pt x="5199862" y="5878817"/>
                    <a:pt x="5199888" y="5876493"/>
                    <a:pt x="5201297" y="5875604"/>
                  </a:cubicBezTo>
                  <a:cubicBezTo>
                    <a:pt x="5208600" y="5848400"/>
                    <a:pt x="5228983" y="5834176"/>
                    <a:pt x="5240667" y="5811342"/>
                  </a:cubicBezTo>
                  <a:cubicBezTo>
                    <a:pt x="5239004" y="5811113"/>
                    <a:pt x="5236667" y="5811558"/>
                    <a:pt x="5236451" y="5809919"/>
                  </a:cubicBezTo>
                  <a:cubicBezTo>
                    <a:pt x="5241480" y="5798616"/>
                    <a:pt x="5254091" y="5787415"/>
                    <a:pt x="5256123" y="5777814"/>
                  </a:cubicBezTo>
                  <a:cubicBezTo>
                    <a:pt x="5253634" y="5782322"/>
                    <a:pt x="5250141" y="5785827"/>
                    <a:pt x="5244884" y="5787567"/>
                  </a:cubicBezTo>
                  <a:cubicBezTo>
                    <a:pt x="5254980" y="5776226"/>
                    <a:pt x="5264581" y="5764314"/>
                    <a:pt x="5275821" y="5754065"/>
                  </a:cubicBezTo>
                  <a:cubicBezTo>
                    <a:pt x="5282882" y="5758243"/>
                    <a:pt x="5285905" y="5746445"/>
                    <a:pt x="5289854" y="5742901"/>
                  </a:cubicBezTo>
                  <a:cubicBezTo>
                    <a:pt x="5281891" y="5741517"/>
                    <a:pt x="5282666" y="5756148"/>
                    <a:pt x="5275821" y="5751258"/>
                  </a:cubicBezTo>
                  <a:cubicBezTo>
                    <a:pt x="5281104" y="5744413"/>
                    <a:pt x="5283873" y="5735040"/>
                    <a:pt x="5291264" y="5730316"/>
                  </a:cubicBezTo>
                  <a:cubicBezTo>
                    <a:pt x="5293347" y="5731954"/>
                    <a:pt x="5297538" y="5731510"/>
                    <a:pt x="5296903" y="5735878"/>
                  </a:cubicBezTo>
                  <a:cubicBezTo>
                    <a:pt x="5297741" y="5740933"/>
                    <a:pt x="5292585" y="5740031"/>
                    <a:pt x="5292661" y="5744298"/>
                  </a:cubicBezTo>
                  <a:cubicBezTo>
                    <a:pt x="5339245" y="5721642"/>
                    <a:pt x="5360898" y="5674258"/>
                    <a:pt x="5396712" y="5640895"/>
                  </a:cubicBezTo>
                  <a:cubicBezTo>
                    <a:pt x="5395645" y="5635218"/>
                    <a:pt x="5401233" y="5636082"/>
                    <a:pt x="5399519" y="5629744"/>
                  </a:cubicBezTo>
                  <a:cubicBezTo>
                    <a:pt x="5407482" y="5625084"/>
                    <a:pt x="5411203" y="5616181"/>
                    <a:pt x="5420601" y="5612955"/>
                  </a:cubicBezTo>
                  <a:cubicBezTo>
                    <a:pt x="5420702" y="5606567"/>
                    <a:pt x="5426748" y="5606072"/>
                    <a:pt x="5426202" y="5598985"/>
                  </a:cubicBezTo>
                  <a:cubicBezTo>
                    <a:pt x="5437289" y="5599290"/>
                    <a:pt x="5435015" y="5586298"/>
                    <a:pt x="5440273" y="5580837"/>
                  </a:cubicBezTo>
                  <a:cubicBezTo>
                    <a:pt x="5444591" y="5582221"/>
                    <a:pt x="5439651" y="5585561"/>
                    <a:pt x="5438851" y="5586425"/>
                  </a:cubicBezTo>
                  <a:cubicBezTo>
                    <a:pt x="5476862" y="5554802"/>
                    <a:pt x="5515648" y="5523953"/>
                    <a:pt x="5541467" y="5480253"/>
                  </a:cubicBezTo>
                  <a:cubicBezTo>
                    <a:pt x="5543105" y="5479072"/>
                    <a:pt x="5545264" y="5478399"/>
                    <a:pt x="5548515" y="5478843"/>
                  </a:cubicBezTo>
                  <a:cubicBezTo>
                    <a:pt x="5564098" y="5456618"/>
                    <a:pt x="5583936" y="5438597"/>
                    <a:pt x="5600509" y="5417350"/>
                  </a:cubicBezTo>
                  <a:cubicBezTo>
                    <a:pt x="5602046" y="5405818"/>
                    <a:pt x="5611304" y="5401830"/>
                    <a:pt x="5615990" y="5395048"/>
                  </a:cubicBezTo>
                  <a:cubicBezTo>
                    <a:pt x="5619902" y="5389346"/>
                    <a:pt x="5620804" y="5382450"/>
                    <a:pt x="5624423" y="5375478"/>
                  </a:cubicBezTo>
                  <a:cubicBezTo>
                    <a:pt x="5633669" y="5357723"/>
                    <a:pt x="5650738" y="5343791"/>
                    <a:pt x="5652554" y="5319598"/>
                  </a:cubicBezTo>
                  <a:cubicBezTo>
                    <a:pt x="5670232" y="5305552"/>
                    <a:pt x="5670130" y="5273802"/>
                    <a:pt x="5677827" y="5249748"/>
                  </a:cubicBezTo>
                  <a:cubicBezTo>
                    <a:pt x="5677903" y="5245455"/>
                    <a:pt x="5672759" y="5246370"/>
                    <a:pt x="5673610" y="5241391"/>
                  </a:cubicBezTo>
                  <a:cubicBezTo>
                    <a:pt x="5680671" y="5228412"/>
                    <a:pt x="5690870" y="5198122"/>
                    <a:pt x="5679236" y="5184063"/>
                  </a:cubicBezTo>
                  <a:close/>
                </a:path>
              </a:pathLst>
            </a:custGeom>
            <a:solidFill>
              <a:schemeClr val="accent3"/>
            </a:solidFill>
            <a:ln w="12700" cmpd="sng">
              <a:noFill/>
              <a:prstDash val="solid"/>
            </a:ln>
          </p:spPr>
          <p:txBody>
            <a:bodyPr wrap="square" anchor="ctr">
              <a:spAutoFit/>
            </a:bodyPr>
            <a:lstStyle/>
            <a:p>
              <a:pPr algn="ctr"/>
              <a:endParaRPr lang="en-US" dirty="0"/>
            </a:p>
          </p:txBody>
        </p:sp>
        <p:sp>
          <p:nvSpPr>
            <p:cNvPr id="26" name="Free Form 7"/>
            <p:cNvSpPr/>
            <p:nvPr/>
          </p:nvSpPr>
          <p:spPr>
            <a:xfrm>
              <a:off x="4047650" y="1990794"/>
              <a:ext cx="14071" cy="18669"/>
            </a:xfrm>
            <a:custGeom>
              <a:avLst/>
              <a:gdLst/>
              <a:ahLst/>
              <a:cxnLst/>
              <a:rect l="0" t="0" r="0" b="0"/>
              <a:pathLst>
                <a:path w="14071" h="18669">
                  <a:moveTo>
                    <a:pt x="0" y="25260"/>
                  </a:moveTo>
                  <a:cubicBezTo>
                    <a:pt x="2222" y="26314"/>
                    <a:pt x="2108" y="29692"/>
                    <a:pt x="5638" y="29464"/>
                  </a:cubicBezTo>
                  <a:cubicBezTo>
                    <a:pt x="9931" y="29527"/>
                    <a:pt x="9004" y="24422"/>
                    <a:pt x="14071" y="25260"/>
                  </a:cubicBezTo>
                  <a:lnTo>
                    <a:pt x="14071" y="15481"/>
                  </a:lnTo>
                  <a:cubicBezTo>
                    <a:pt x="5740" y="11023"/>
                    <a:pt x="1612" y="18821"/>
                    <a:pt x="0" y="252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 name="Free Form 8"/>
            <p:cNvSpPr/>
            <p:nvPr/>
          </p:nvSpPr>
          <p:spPr>
            <a:xfrm>
              <a:off x="3907086" y="1988813"/>
              <a:ext cx="16599" cy="12002"/>
            </a:xfrm>
            <a:custGeom>
              <a:avLst/>
              <a:gdLst/>
              <a:ahLst/>
              <a:cxnLst/>
              <a:rect l="0" t="0" r="0" b="0"/>
              <a:pathLst>
                <a:path w="16598" h="12001">
                  <a:moveTo>
                    <a:pt x="0" y="11861"/>
                  </a:moveTo>
                  <a:cubicBezTo>
                    <a:pt x="888" y="19392"/>
                    <a:pt x="5651" y="23025"/>
                    <a:pt x="15468" y="21653"/>
                  </a:cubicBezTo>
                  <a:cubicBezTo>
                    <a:pt x="16598" y="16802"/>
                    <a:pt x="13373" y="16281"/>
                    <a:pt x="14071" y="11861"/>
                  </a:cubicBezTo>
                  <a:cubicBezTo>
                    <a:pt x="7226" y="11023"/>
                    <a:pt x="6845" y="11023"/>
                    <a:pt x="0" y="118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 name="Free Form 9"/>
            <p:cNvSpPr/>
            <p:nvPr/>
          </p:nvSpPr>
          <p:spPr>
            <a:xfrm>
              <a:off x="4199757" y="1987035"/>
              <a:ext cx="19393" cy="16612"/>
            </a:xfrm>
            <a:custGeom>
              <a:avLst/>
              <a:gdLst/>
              <a:ahLst/>
              <a:cxnLst/>
              <a:rect l="0" t="0" r="0" b="0"/>
              <a:pathLst>
                <a:path w="19392" h="16611">
                  <a:moveTo>
                    <a:pt x="19392" y="23431"/>
                  </a:moveTo>
                  <a:lnTo>
                    <a:pt x="19392" y="13639"/>
                  </a:lnTo>
                  <a:cubicBezTo>
                    <a:pt x="13665" y="11429"/>
                    <a:pt x="12446" y="11023"/>
                    <a:pt x="5334" y="12255"/>
                  </a:cubicBezTo>
                  <a:cubicBezTo>
                    <a:pt x="4191" y="14477"/>
                    <a:pt x="0" y="20789"/>
                    <a:pt x="3924" y="23431"/>
                  </a:cubicBezTo>
                  <a:cubicBezTo>
                    <a:pt x="4533" y="20650"/>
                    <a:pt x="9766" y="15417"/>
                    <a:pt x="10960" y="17843"/>
                  </a:cubicBezTo>
                  <a:cubicBezTo>
                    <a:pt x="12357" y="23418"/>
                    <a:pt x="6769" y="22047"/>
                    <a:pt x="8153" y="27635"/>
                  </a:cubicBezTo>
                  <a:cubicBezTo>
                    <a:pt x="11734" y="26060"/>
                    <a:pt x="14579" y="23774"/>
                    <a:pt x="19392" y="234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 name="Free Form 10"/>
            <p:cNvSpPr/>
            <p:nvPr/>
          </p:nvSpPr>
          <p:spPr>
            <a:xfrm>
              <a:off x="3642824" y="1720830"/>
              <a:ext cx="444196" cy="275667"/>
            </a:xfrm>
            <a:custGeom>
              <a:avLst/>
              <a:gdLst/>
              <a:ahLst/>
              <a:cxnLst/>
              <a:rect l="0" t="0" r="0" b="0"/>
              <a:pathLst>
                <a:path w="444195" h="275666">
                  <a:moveTo>
                    <a:pt x="442798" y="232359"/>
                  </a:moveTo>
                  <a:cubicBezTo>
                    <a:pt x="441375" y="227787"/>
                    <a:pt x="434047" y="220281"/>
                    <a:pt x="430136" y="226758"/>
                  </a:cubicBezTo>
                  <a:cubicBezTo>
                    <a:pt x="429132" y="222491"/>
                    <a:pt x="432562" y="222656"/>
                    <a:pt x="431545" y="218401"/>
                  </a:cubicBezTo>
                  <a:cubicBezTo>
                    <a:pt x="420484" y="215874"/>
                    <a:pt x="413880" y="208940"/>
                    <a:pt x="413257" y="196024"/>
                  </a:cubicBezTo>
                  <a:cubicBezTo>
                    <a:pt x="407009" y="194932"/>
                    <a:pt x="403936" y="196989"/>
                    <a:pt x="400608" y="198831"/>
                  </a:cubicBezTo>
                  <a:cubicBezTo>
                    <a:pt x="392429" y="193001"/>
                    <a:pt x="391185" y="180251"/>
                    <a:pt x="387972" y="169494"/>
                  </a:cubicBezTo>
                  <a:cubicBezTo>
                    <a:pt x="394906" y="162407"/>
                    <a:pt x="407263" y="160731"/>
                    <a:pt x="414680" y="154114"/>
                  </a:cubicBezTo>
                  <a:cubicBezTo>
                    <a:pt x="415645" y="125285"/>
                    <a:pt x="432854" y="112598"/>
                    <a:pt x="444195" y="94056"/>
                  </a:cubicBezTo>
                  <a:lnTo>
                    <a:pt x="444195" y="81483"/>
                  </a:lnTo>
                  <a:cubicBezTo>
                    <a:pt x="438797" y="76606"/>
                    <a:pt x="434339" y="70802"/>
                    <a:pt x="430136" y="64731"/>
                  </a:cubicBezTo>
                  <a:lnTo>
                    <a:pt x="416090" y="64731"/>
                  </a:lnTo>
                  <a:cubicBezTo>
                    <a:pt x="413981" y="59817"/>
                    <a:pt x="411010" y="55778"/>
                    <a:pt x="404825" y="54952"/>
                  </a:cubicBezTo>
                  <a:cubicBezTo>
                    <a:pt x="398919" y="55918"/>
                    <a:pt x="406184" y="61302"/>
                    <a:pt x="400608" y="61925"/>
                  </a:cubicBezTo>
                  <a:cubicBezTo>
                    <a:pt x="386219" y="66713"/>
                    <a:pt x="378434" y="78079"/>
                    <a:pt x="373913" y="92659"/>
                  </a:cubicBezTo>
                  <a:cubicBezTo>
                    <a:pt x="365861" y="99098"/>
                    <a:pt x="357873" y="105587"/>
                    <a:pt x="358444" y="120599"/>
                  </a:cubicBezTo>
                  <a:cubicBezTo>
                    <a:pt x="345681" y="119545"/>
                    <a:pt x="343090" y="128625"/>
                    <a:pt x="330339" y="127584"/>
                  </a:cubicBezTo>
                  <a:cubicBezTo>
                    <a:pt x="329920" y="124739"/>
                    <a:pt x="327520" y="123875"/>
                    <a:pt x="326123" y="121996"/>
                  </a:cubicBezTo>
                  <a:cubicBezTo>
                    <a:pt x="337934" y="111366"/>
                    <a:pt x="343979" y="95046"/>
                    <a:pt x="357060" y="85674"/>
                  </a:cubicBezTo>
                  <a:cubicBezTo>
                    <a:pt x="355015" y="77914"/>
                    <a:pt x="349300" y="73799"/>
                    <a:pt x="348614" y="64731"/>
                  </a:cubicBezTo>
                  <a:cubicBezTo>
                    <a:pt x="338696" y="64541"/>
                    <a:pt x="336842" y="49758"/>
                    <a:pt x="324713" y="56337"/>
                  </a:cubicBezTo>
                  <a:cubicBezTo>
                    <a:pt x="321627" y="68249"/>
                    <a:pt x="333235" y="65557"/>
                    <a:pt x="334543" y="73088"/>
                  </a:cubicBezTo>
                  <a:cubicBezTo>
                    <a:pt x="329844" y="74409"/>
                    <a:pt x="325691" y="68097"/>
                    <a:pt x="323303" y="71704"/>
                  </a:cubicBezTo>
                  <a:cubicBezTo>
                    <a:pt x="326415" y="72288"/>
                    <a:pt x="324662" y="79375"/>
                    <a:pt x="321906" y="78689"/>
                  </a:cubicBezTo>
                  <a:cubicBezTo>
                    <a:pt x="316636" y="79209"/>
                    <a:pt x="310070" y="76555"/>
                    <a:pt x="305041" y="73088"/>
                  </a:cubicBezTo>
                  <a:cubicBezTo>
                    <a:pt x="300608" y="75692"/>
                    <a:pt x="295211" y="77317"/>
                    <a:pt x="289572" y="78689"/>
                  </a:cubicBezTo>
                  <a:cubicBezTo>
                    <a:pt x="289128" y="75399"/>
                    <a:pt x="282917" y="77876"/>
                    <a:pt x="283946" y="73088"/>
                  </a:cubicBezTo>
                  <a:cubicBezTo>
                    <a:pt x="280428" y="72961"/>
                    <a:pt x="277634" y="80645"/>
                    <a:pt x="274116" y="75895"/>
                  </a:cubicBezTo>
                  <a:cubicBezTo>
                    <a:pt x="280530" y="68770"/>
                    <a:pt x="299669" y="74282"/>
                    <a:pt x="302221" y="63322"/>
                  </a:cubicBezTo>
                  <a:cubicBezTo>
                    <a:pt x="293852" y="49072"/>
                    <a:pt x="275920" y="36614"/>
                    <a:pt x="253022" y="45161"/>
                  </a:cubicBezTo>
                  <a:cubicBezTo>
                    <a:pt x="251739" y="47612"/>
                    <a:pt x="252539" y="52133"/>
                    <a:pt x="250202" y="53543"/>
                  </a:cubicBezTo>
                  <a:cubicBezTo>
                    <a:pt x="242976" y="49098"/>
                    <a:pt x="227888" y="52438"/>
                    <a:pt x="219278" y="49352"/>
                  </a:cubicBezTo>
                  <a:cubicBezTo>
                    <a:pt x="233527" y="39750"/>
                    <a:pt x="263753" y="46050"/>
                    <a:pt x="264261" y="22809"/>
                  </a:cubicBezTo>
                  <a:cubicBezTo>
                    <a:pt x="244106" y="11023"/>
                    <a:pt x="196710" y="21932"/>
                    <a:pt x="191173" y="17221"/>
                  </a:cubicBezTo>
                  <a:cubicBezTo>
                    <a:pt x="168884" y="24612"/>
                    <a:pt x="140296" y="18364"/>
                    <a:pt x="120891" y="27000"/>
                  </a:cubicBezTo>
                  <a:cubicBezTo>
                    <a:pt x="119761" y="31851"/>
                    <a:pt x="122986" y="32372"/>
                    <a:pt x="122300" y="36779"/>
                  </a:cubicBezTo>
                  <a:cubicBezTo>
                    <a:pt x="104698" y="41783"/>
                    <a:pt x="74383" y="33604"/>
                    <a:pt x="67475" y="54952"/>
                  </a:cubicBezTo>
                  <a:cubicBezTo>
                    <a:pt x="77241" y="55486"/>
                    <a:pt x="83286" y="59715"/>
                    <a:pt x="89966" y="63322"/>
                  </a:cubicBezTo>
                  <a:cubicBezTo>
                    <a:pt x="87083" y="68440"/>
                    <a:pt x="82638" y="63411"/>
                    <a:pt x="75907" y="64731"/>
                  </a:cubicBezTo>
                  <a:cubicBezTo>
                    <a:pt x="74333" y="75133"/>
                    <a:pt x="85712" y="72656"/>
                    <a:pt x="94183" y="73088"/>
                  </a:cubicBezTo>
                  <a:cubicBezTo>
                    <a:pt x="107797" y="82778"/>
                    <a:pt x="133934" y="73355"/>
                    <a:pt x="144792" y="87071"/>
                  </a:cubicBezTo>
                  <a:cubicBezTo>
                    <a:pt x="134962" y="89065"/>
                    <a:pt x="123393" y="76923"/>
                    <a:pt x="122300" y="87071"/>
                  </a:cubicBezTo>
                  <a:cubicBezTo>
                    <a:pt x="96481" y="85572"/>
                    <a:pt x="19862" y="64465"/>
                    <a:pt x="44983" y="103835"/>
                  </a:cubicBezTo>
                  <a:cubicBezTo>
                    <a:pt x="58356" y="105448"/>
                    <a:pt x="69761" y="109016"/>
                    <a:pt x="77317" y="116408"/>
                  </a:cubicBezTo>
                  <a:cubicBezTo>
                    <a:pt x="91947" y="121310"/>
                    <a:pt x="111848" y="118198"/>
                    <a:pt x="127927" y="123393"/>
                  </a:cubicBezTo>
                  <a:cubicBezTo>
                    <a:pt x="135331" y="125793"/>
                    <a:pt x="144081" y="134683"/>
                    <a:pt x="151815" y="138760"/>
                  </a:cubicBezTo>
                  <a:cubicBezTo>
                    <a:pt x="159448" y="142786"/>
                    <a:pt x="163766" y="141681"/>
                    <a:pt x="167284" y="147154"/>
                  </a:cubicBezTo>
                  <a:cubicBezTo>
                    <a:pt x="169659" y="150837"/>
                    <a:pt x="168389" y="156667"/>
                    <a:pt x="171500" y="159715"/>
                  </a:cubicBezTo>
                  <a:cubicBezTo>
                    <a:pt x="163956" y="160705"/>
                    <a:pt x="164642" y="153492"/>
                    <a:pt x="160248" y="151333"/>
                  </a:cubicBezTo>
                  <a:cubicBezTo>
                    <a:pt x="137413" y="163055"/>
                    <a:pt x="119481" y="140538"/>
                    <a:pt x="98399" y="134569"/>
                  </a:cubicBezTo>
                  <a:cubicBezTo>
                    <a:pt x="89357" y="132003"/>
                    <a:pt x="79362" y="133527"/>
                    <a:pt x="68884" y="131775"/>
                  </a:cubicBezTo>
                  <a:cubicBezTo>
                    <a:pt x="50596" y="128739"/>
                    <a:pt x="32448" y="121856"/>
                    <a:pt x="9842" y="123393"/>
                  </a:cubicBezTo>
                  <a:cubicBezTo>
                    <a:pt x="2527" y="129933"/>
                    <a:pt x="5245" y="140843"/>
                    <a:pt x="0" y="147154"/>
                  </a:cubicBezTo>
                  <a:cubicBezTo>
                    <a:pt x="25" y="149440"/>
                    <a:pt x="3898" y="147916"/>
                    <a:pt x="4216" y="149936"/>
                  </a:cubicBezTo>
                  <a:cubicBezTo>
                    <a:pt x="1663" y="179070"/>
                    <a:pt x="43687" y="175869"/>
                    <a:pt x="61848" y="189052"/>
                  </a:cubicBezTo>
                  <a:cubicBezTo>
                    <a:pt x="51066" y="197650"/>
                    <a:pt x="34912" y="207606"/>
                    <a:pt x="39357" y="226758"/>
                  </a:cubicBezTo>
                  <a:cubicBezTo>
                    <a:pt x="57492" y="228320"/>
                    <a:pt x="76365" y="229108"/>
                    <a:pt x="87160" y="237947"/>
                  </a:cubicBezTo>
                  <a:cubicBezTo>
                    <a:pt x="90677" y="235648"/>
                    <a:pt x="97548" y="230708"/>
                    <a:pt x="101218" y="236550"/>
                  </a:cubicBezTo>
                  <a:cubicBezTo>
                    <a:pt x="100622" y="239217"/>
                    <a:pt x="97193" y="239077"/>
                    <a:pt x="98399" y="243535"/>
                  </a:cubicBezTo>
                  <a:cubicBezTo>
                    <a:pt x="105384" y="234124"/>
                    <a:pt x="126098" y="245554"/>
                    <a:pt x="132143" y="240741"/>
                  </a:cubicBezTo>
                  <a:cubicBezTo>
                    <a:pt x="147434" y="250609"/>
                    <a:pt x="163385" y="243484"/>
                    <a:pt x="178523" y="240741"/>
                  </a:cubicBezTo>
                  <a:cubicBezTo>
                    <a:pt x="188518" y="238937"/>
                    <a:pt x="194094" y="242493"/>
                    <a:pt x="203822" y="243535"/>
                  </a:cubicBezTo>
                  <a:cubicBezTo>
                    <a:pt x="229895" y="246341"/>
                    <a:pt x="245592" y="223012"/>
                    <a:pt x="268477" y="230949"/>
                  </a:cubicBezTo>
                  <a:cubicBezTo>
                    <a:pt x="265671" y="236093"/>
                    <a:pt x="258597" y="236969"/>
                    <a:pt x="257251" y="243535"/>
                  </a:cubicBezTo>
                  <a:cubicBezTo>
                    <a:pt x="270446" y="245770"/>
                    <a:pt x="280568" y="251079"/>
                    <a:pt x="289572" y="257505"/>
                  </a:cubicBezTo>
                  <a:cubicBezTo>
                    <a:pt x="284048" y="256209"/>
                    <a:pt x="286016" y="262369"/>
                    <a:pt x="279730" y="260299"/>
                  </a:cubicBezTo>
                  <a:cubicBezTo>
                    <a:pt x="279692" y="270484"/>
                    <a:pt x="293268" y="266801"/>
                    <a:pt x="300824" y="265887"/>
                  </a:cubicBezTo>
                  <a:cubicBezTo>
                    <a:pt x="310375" y="275475"/>
                    <a:pt x="326377" y="278663"/>
                    <a:pt x="341579" y="282651"/>
                  </a:cubicBezTo>
                  <a:cubicBezTo>
                    <a:pt x="353059" y="270687"/>
                    <a:pt x="378040" y="286689"/>
                    <a:pt x="385152" y="270065"/>
                  </a:cubicBezTo>
                  <a:cubicBezTo>
                    <a:pt x="386194" y="265772"/>
                    <a:pt x="380326" y="268363"/>
                    <a:pt x="382346" y="263105"/>
                  </a:cubicBezTo>
                  <a:cubicBezTo>
                    <a:pt x="383222" y="260248"/>
                    <a:pt x="389445" y="262699"/>
                    <a:pt x="387972" y="257505"/>
                  </a:cubicBezTo>
                  <a:cubicBezTo>
                    <a:pt x="381038" y="240614"/>
                    <a:pt x="355142" y="259676"/>
                    <a:pt x="347205" y="258902"/>
                  </a:cubicBezTo>
                  <a:cubicBezTo>
                    <a:pt x="350456" y="256082"/>
                    <a:pt x="355892" y="255435"/>
                    <a:pt x="358444" y="251917"/>
                  </a:cubicBezTo>
                  <a:cubicBezTo>
                    <a:pt x="358305" y="246468"/>
                    <a:pt x="357479" y="241706"/>
                    <a:pt x="354241" y="239344"/>
                  </a:cubicBezTo>
                  <a:cubicBezTo>
                    <a:pt x="362343" y="235800"/>
                    <a:pt x="366356" y="245033"/>
                    <a:pt x="371093" y="249123"/>
                  </a:cubicBezTo>
                  <a:cubicBezTo>
                    <a:pt x="383273" y="246773"/>
                    <a:pt x="387261" y="236321"/>
                    <a:pt x="399224" y="233756"/>
                  </a:cubicBezTo>
                  <a:cubicBezTo>
                    <a:pt x="403263" y="236258"/>
                    <a:pt x="403618" y="242430"/>
                    <a:pt x="407657" y="244932"/>
                  </a:cubicBezTo>
                  <a:cubicBezTo>
                    <a:pt x="412864" y="245922"/>
                    <a:pt x="413689" y="242544"/>
                    <a:pt x="418896" y="243535"/>
                  </a:cubicBezTo>
                  <a:lnTo>
                    <a:pt x="418896" y="249123"/>
                  </a:lnTo>
                  <a:cubicBezTo>
                    <a:pt x="433933" y="255536"/>
                    <a:pt x="436117" y="238760"/>
                    <a:pt x="442798" y="2323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 name="Free Form 11"/>
            <p:cNvSpPr/>
            <p:nvPr/>
          </p:nvSpPr>
          <p:spPr>
            <a:xfrm>
              <a:off x="4083248" y="1966334"/>
              <a:ext cx="119037" cy="77216"/>
            </a:xfrm>
            <a:custGeom>
              <a:avLst/>
              <a:gdLst/>
              <a:ahLst/>
              <a:cxnLst/>
              <a:rect l="0" t="0" r="0" b="0"/>
              <a:pathLst>
                <a:path w="119037" h="77215">
                  <a:moveTo>
                    <a:pt x="13614" y="59486"/>
                  </a:moveTo>
                  <a:cubicBezTo>
                    <a:pt x="18237" y="59550"/>
                    <a:pt x="20612" y="61861"/>
                    <a:pt x="26263" y="60896"/>
                  </a:cubicBezTo>
                  <a:cubicBezTo>
                    <a:pt x="25298" y="68072"/>
                    <a:pt x="36093" y="68211"/>
                    <a:pt x="40322" y="72072"/>
                  </a:cubicBezTo>
                  <a:cubicBezTo>
                    <a:pt x="46139" y="77381"/>
                    <a:pt x="61607" y="86868"/>
                    <a:pt x="71234" y="87439"/>
                  </a:cubicBezTo>
                  <a:cubicBezTo>
                    <a:pt x="84454" y="88239"/>
                    <a:pt x="89471" y="80149"/>
                    <a:pt x="99352" y="77660"/>
                  </a:cubicBezTo>
                  <a:cubicBezTo>
                    <a:pt x="106679" y="75819"/>
                    <a:pt x="114325" y="80822"/>
                    <a:pt x="119037" y="73469"/>
                  </a:cubicBezTo>
                  <a:cubicBezTo>
                    <a:pt x="116179" y="68376"/>
                    <a:pt x="110629" y="72313"/>
                    <a:pt x="104978" y="72072"/>
                  </a:cubicBezTo>
                  <a:cubicBezTo>
                    <a:pt x="102831" y="63423"/>
                    <a:pt x="108940" y="62966"/>
                    <a:pt x="107784" y="55308"/>
                  </a:cubicBezTo>
                  <a:cubicBezTo>
                    <a:pt x="107759" y="52997"/>
                    <a:pt x="103898" y="54521"/>
                    <a:pt x="103555" y="52527"/>
                  </a:cubicBezTo>
                  <a:cubicBezTo>
                    <a:pt x="107353" y="33553"/>
                    <a:pt x="86982" y="27317"/>
                    <a:pt x="82486" y="12001"/>
                  </a:cubicBezTo>
                  <a:cubicBezTo>
                    <a:pt x="71196" y="11023"/>
                    <a:pt x="62306" y="12420"/>
                    <a:pt x="57200" y="17602"/>
                  </a:cubicBezTo>
                  <a:cubicBezTo>
                    <a:pt x="56375" y="20053"/>
                    <a:pt x="58889" y="25793"/>
                    <a:pt x="55791" y="25958"/>
                  </a:cubicBezTo>
                  <a:cubicBezTo>
                    <a:pt x="50393" y="22059"/>
                    <a:pt x="53657" y="26314"/>
                    <a:pt x="45935" y="25958"/>
                  </a:cubicBezTo>
                  <a:cubicBezTo>
                    <a:pt x="45085" y="29324"/>
                    <a:pt x="47701" y="36106"/>
                    <a:pt x="44538" y="37147"/>
                  </a:cubicBezTo>
                  <a:cubicBezTo>
                    <a:pt x="29565" y="37172"/>
                    <a:pt x="13614" y="36220"/>
                    <a:pt x="2374" y="39941"/>
                  </a:cubicBezTo>
                  <a:cubicBezTo>
                    <a:pt x="1536" y="44983"/>
                    <a:pt x="0" y="49301"/>
                    <a:pt x="2374" y="53924"/>
                  </a:cubicBezTo>
                  <a:cubicBezTo>
                    <a:pt x="9601" y="55981"/>
                    <a:pt x="8407" y="49682"/>
                    <a:pt x="15011" y="51117"/>
                  </a:cubicBezTo>
                  <a:cubicBezTo>
                    <a:pt x="15049" y="54406"/>
                    <a:pt x="12598" y="55232"/>
                    <a:pt x="13614" y="594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 name="Free Form 12"/>
            <p:cNvSpPr/>
            <p:nvPr/>
          </p:nvSpPr>
          <p:spPr>
            <a:xfrm>
              <a:off x="3923964" y="1612487"/>
              <a:ext cx="56223" cy="16764"/>
            </a:xfrm>
            <a:custGeom>
              <a:avLst/>
              <a:gdLst/>
              <a:ahLst/>
              <a:cxnLst/>
              <a:rect l="0" t="0" r="0" b="0"/>
              <a:pathLst>
                <a:path w="56222" h="16764">
                  <a:moveTo>
                    <a:pt x="56222" y="11023"/>
                  </a:moveTo>
                  <a:cubicBezTo>
                    <a:pt x="35496" y="11836"/>
                    <a:pt x="14135" y="12014"/>
                    <a:pt x="0" y="19380"/>
                  </a:cubicBezTo>
                  <a:cubicBezTo>
                    <a:pt x="2387" y="24003"/>
                    <a:pt x="7416" y="25996"/>
                    <a:pt x="12649" y="27787"/>
                  </a:cubicBezTo>
                  <a:cubicBezTo>
                    <a:pt x="24841" y="19862"/>
                    <a:pt x="51815" y="26644"/>
                    <a:pt x="5622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 name="Free Form 13"/>
            <p:cNvSpPr/>
            <p:nvPr/>
          </p:nvSpPr>
          <p:spPr>
            <a:xfrm>
              <a:off x="4079996" y="1750688"/>
              <a:ext cx="57620" cy="47587"/>
            </a:xfrm>
            <a:custGeom>
              <a:avLst/>
              <a:gdLst/>
              <a:ahLst/>
              <a:cxnLst/>
              <a:rect l="0" t="0" r="0" b="0"/>
              <a:pathLst>
                <a:path w="57619" h="47586">
                  <a:moveTo>
                    <a:pt x="57619" y="26479"/>
                  </a:moveTo>
                  <a:cubicBezTo>
                    <a:pt x="47574" y="13385"/>
                    <a:pt x="12636" y="11023"/>
                    <a:pt x="0" y="23685"/>
                  </a:cubicBezTo>
                  <a:cubicBezTo>
                    <a:pt x="2603" y="29006"/>
                    <a:pt x="9093" y="30480"/>
                    <a:pt x="11239" y="36258"/>
                  </a:cubicBezTo>
                  <a:cubicBezTo>
                    <a:pt x="10833" y="39103"/>
                    <a:pt x="8420" y="39979"/>
                    <a:pt x="7023" y="41846"/>
                  </a:cubicBezTo>
                  <a:cubicBezTo>
                    <a:pt x="14465" y="41427"/>
                    <a:pt x="10045" y="52832"/>
                    <a:pt x="11239" y="58610"/>
                  </a:cubicBezTo>
                  <a:cubicBezTo>
                    <a:pt x="32169" y="56591"/>
                    <a:pt x="43230" y="44767"/>
                    <a:pt x="57619" y="362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 name="Free Form 14"/>
            <p:cNvSpPr/>
            <p:nvPr/>
          </p:nvSpPr>
          <p:spPr>
            <a:xfrm>
              <a:off x="3876657" y="1563935"/>
              <a:ext cx="210363" cy="55549"/>
            </a:xfrm>
            <a:custGeom>
              <a:avLst/>
              <a:gdLst/>
              <a:ahLst/>
              <a:cxnLst/>
              <a:rect l="0" t="0" r="0" b="0"/>
              <a:pathLst>
                <a:path w="210362" h="55549">
                  <a:moveTo>
                    <a:pt x="10756" y="34417"/>
                  </a:moveTo>
                  <a:cubicBezTo>
                    <a:pt x="6261" y="36537"/>
                    <a:pt x="0" y="30365"/>
                    <a:pt x="927" y="35826"/>
                  </a:cubicBezTo>
                  <a:cubicBezTo>
                    <a:pt x="1295" y="43815"/>
                    <a:pt x="15151" y="38442"/>
                    <a:pt x="22009" y="40005"/>
                  </a:cubicBezTo>
                  <a:cubicBezTo>
                    <a:pt x="25374" y="48717"/>
                    <a:pt x="43091" y="46151"/>
                    <a:pt x="47307" y="40005"/>
                  </a:cubicBezTo>
                  <a:cubicBezTo>
                    <a:pt x="48691" y="48361"/>
                    <a:pt x="43052" y="49758"/>
                    <a:pt x="40284" y="53975"/>
                  </a:cubicBezTo>
                  <a:cubicBezTo>
                    <a:pt x="44653" y="57543"/>
                    <a:pt x="53466" y="56692"/>
                    <a:pt x="61353" y="56769"/>
                  </a:cubicBezTo>
                  <a:cubicBezTo>
                    <a:pt x="66141" y="51269"/>
                    <a:pt x="70370" y="45237"/>
                    <a:pt x="79641" y="44196"/>
                  </a:cubicBezTo>
                  <a:cubicBezTo>
                    <a:pt x="79133" y="48361"/>
                    <a:pt x="73850" y="47764"/>
                    <a:pt x="75425" y="53975"/>
                  </a:cubicBezTo>
                  <a:cubicBezTo>
                    <a:pt x="83413" y="51676"/>
                    <a:pt x="88557" y="46532"/>
                    <a:pt x="100711" y="48387"/>
                  </a:cubicBezTo>
                  <a:cubicBezTo>
                    <a:pt x="101536" y="45935"/>
                    <a:pt x="99021" y="40182"/>
                    <a:pt x="102120" y="40005"/>
                  </a:cubicBezTo>
                  <a:cubicBezTo>
                    <a:pt x="108394" y="38912"/>
                    <a:pt x="111480" y="40957"/>
                    <a:pt x="114782" y="42799"/>
                  </a:cubicBezTo>
                  <a:cubicBezTo>
                    <a:pt x="117678" y="38214"/>
                    <a:pt x="129692" y="35318"/>
                    <a:pt x="135851" y="38608"/>
                  </a:cubicBezTo>
                  <a:cubicBezTo>
                    <a:pt x="129705" y="43192"/>
                    <a:pt x="122402" y="46659"/>
                    <a:pt x="113372" y="48387"/>
                  </a:cubicBezTo>
                  <a:cubicBezTo>
                    <a:pt x="123723" y="66573"/>
                    <a:pt x="147510" y="44323"/>
                    <a:pt x="168198" y="49796"/>
                  </a:cubicBezTo>
                  <a:cubicBezTo>
                    <a:pt x="170675" y="47586"/>
                    <a:pt x="170027" y="42303"/>
                    <a:pt x="172415" y="40005"/>
                  </a:cubicBezTo>
                  <a:cubicBezTo>
                    <a:pt x="177965" y="38214"/>
                    <a:pt x="175272" y="44602"/>
                    <a:pt x="180848" y="42799"/>
                  </a:cubicBezTo>
                  <a:cubicBezTo>
                    <a:pt x="181673" y="39903"/>
                    <a:pt x="179108" y="33616"/>
                    <a:pt x="182257" y="33007"/>
                  </a:cubicBezTo>
                  <a:cubicBezTo>
                    <a:pt x="189280" y="30226"/>
                    <a:pt x="199377" y="35229"/>
                    <a:pt x="207556" y="31623"/>
                  </a:cubicBezTo>
                  <a:cubicBezTo>
                    <a:pt x="210362" y="16725"/>
                    <a:pt x="198069" y="16814"/>
                    <a:pt x="185064" y="17653"/>
                  </a:cubicBezTo>
                  <a:cubicBezTo>
                    <a:pt x="186270" y="22136"/>
                    <a:pt x="182905" y="22021"/>
                    <a:pt x="180848" y="23241"/>
                  </a:cubicBezTo>
                  <a:cubicBezTo>
                    <a:pt x="160235" y="15659"/>
                    <a:pt x="138010" y="11023"/>
                    <a:pt x="116179" y="17653"/>
                  </a:cubicBezTo>
                  <a:cubicBezTo>
                    <a:pt x="83654" y="27520"/>
                    <a:pt x="43535" y="26365"/>
                    <a:pt x="6540" y="28829"/>
                  </a:cubicBezTo>
                  <a:cubicBezTo>
                    <a:pt x="4470" y="34150"/>
                    <a:pt x="12826" y="29095"/>
                    <a:pt x="10756" y="344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 name="Free Form 15"/>
            <p:cNvSpPr/>
            <p:nvPr/>
          </p:nvSpPr>
          <p:spPr>
            <a:xfrm>
              <a:off x="3895592" y="1601057"/>
              <a:ext cx="14313" cy="7226"/>
            </a:xfrm>
            <a:custGeom>
              <a:avLst/>
              <a:gdLst/>
              <a:ahLst/>
              <a:cxnLst/>
              <a:rect l="0" t="0" r="0" b="0"/>
              <a:pathLst>
                <a:path w="14312" h="7226">
                  <a:moveTo>
                    <a:pt x="14312" y="11264"/>
                  </a:moveTo>
                  <a:cubicBezTo>
                    <a:pt x="9245" y="13220"/>
                    <a:pt x="0" y="11023"/>
                    <a:pt x="254" y="18249"/>
                  </a:cubicBezTo>
                  <a:cubicBezTo>
                    <a:pt x="5676" y="16662"/>
                    <a:pt x="11912" y="15862"/>
                    <a:pt x="14312" y="1126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 name="Free Form 16"/>
            <p:cNvSpPr/>
            <p:nvPr/>
          </p:nvSpPr>
          <p:spPr>
            <a:xfrm>
              <a:off x="4143154" y="1766449"/>
              <a:ext cx="181813" cy="133147"/>
            </a:xfrm>
            <a:custGeom>
              <a:avLst/>
              <a:gdLst/>
              <a:ahLst/>
              <a:cxnLst/>
              <a:rect l="0" t="0" r="0" b="0"/>
              <a:pathLst>
                <a:path w="181813" h="133146">
                  <a:moveTo>
                    <a:pt x="180022" y="41452"/>
                  </a:moveTo>
                  <a:cubicBezTo>
                    <a:pt x="181813" y="31737"/>
                    <a:pt x="173583" y="32029"/>
                    <a:pt x="168770" y="28879"/>
                  </a:cubicBezTo>
                  <a:cubicBezTo>
                    <a:pt x="170624" y="25590"/>
                    <a:pt x="172148" y="21996"/>
                    <a:pt x="177203" y="21894"/>
                  </a:cubicBezTo>
                  <a:cubicBezTo>
                    <a:pt x="171183" y="11023"/>
                    <a:pt x="148107" y="23418"/>
                    <a:pt x="132219" y="20497"/>
                  </a:cubicBezTo>
                  <a:cubicBezTo>
                    <a:pt x="129997" y="28765"/>
                    <a:pt x="139954" y="24930"/>
                    <a:pt x="140665" y="30276"/>
                  </a:cubicBezTo>
                  <a:cubicBezTo>
                    <a:pt x="135877" y="30657"/>
                    <a:pt x="129260" y="29184"/>
                    <a:pt x="126606" y="31673"/>
                  </a:cubicBezTo>
                  <a:cubicBezTo>
                    <a:pt x="127101" y="25133"/>
                    <a:pt x="122580" y="23571"/>
                    <a:pt x="120992" y="19113"/>
                  </a:cubicBezTo>
                  <a:cubicBezTo>
                    <a:pt x="105867" y="23190"/>
                    <a:pt x="94703" y="15367"/>
                    <a:pt x="84429" y="24688"/>
                  </a:cubicBezTo>
                  <a:cubicBezTo>
                    <a:pt x="86791" y="27000"/>
                    <a:pt x="90119" y="28346"/>
                    <a:pt x="90068" y="33070"/>
                  </a:cubicBezTo>
                  <a:cubicBezTo>
                    <a:pt x="81800" y="34277"/>
                    <a:pt x="80060" y="29032"/>
                    <a:pt x="74587" y="27470"/>
                  </a:cubicBezTo>
                  <a:cubicBezTo>
                    <a:pt x="72999" y="30568"/>
                    <a:pt x="68414" y="30657"/>
                    <a:pt x="64757" y="31673"/>
                  </a:cubicBezTo>
                  <a:cubicBezTo>
                    <a:pt x="64262" y="39141"/>
                    <a:pt x="71920" y="38519"/>
                    <a:pt x="73190" y="44246"/>
                  </a:cubicBezTo>
                  <a:cubicBezTo>
                    <a:pt x="79844" y="45288"/>
                    <a:pt x="82842" y="42672"/>
                    <a:pt x="88646" y="42849"/>
                  </a:cubicBezTo>
                  <a:cubicBezTo>
                    <a:pt x="88176" y="46685"/>
                    <a:pt x="95745" y="49631"/>
                    <a:pt x="91452" y="52628"/>
                  </a:cubicBezTo>
                  <a:cubicBezTo>
                    <a:pt x="88646" y="51219"/>
                    <a:pt x="89242" y="46443"/>
                    <a:pt x="84429" y="47040"/>
                  </a:cubicBezTo>
                  <a:cubicBezTo>
                    <a:pt x="81051" y="46469"/>
                    <a:pt x="81381" y="49593"/>
                    <a:pt x="77419" y="48437"/>
                  </a:cubicBezTo>
                  <a:cubicBezTo>
                    <a:pt x="75399" y="54622"/>
                    <a:pt x="82156" y="52095"/>
                    <a:pt x="81635" y="56832"/>
                  </a:cubicBezTo>
                  <a:cubicBezTo>
                    <a:pt x="78828" y="58229"/>
                    <a:pt x="78409" y="62014"/>
                    <a:pt x="75996" y="63804"/>
                  </a:cubicBezTo>
                  <a:cubicBezTo>
                    <a:pt x="74358" y="60147"/>
                    <a:pt x="80340" y="57797"/>
                    <a:pt x="74587" y="58216"/>
                  </a:cubicBezTo>
                  <a:cubicBezTo>
                    <a:pt x="72555" y="69773"/>
                    <a:pt x="54292" y="75031"/>
                    <a:pt x="42265" y="67995"/>
                  </a:cubicBezTo>
                  <a:cubicBezTo>
                    <a:pt x="42532" y="59334"/>
                    <a:pt x="38696" y="54775"/>
                    <a:pt x="36652" y="48437"/>
                  </a:cubicBezTo>
                  <a:cubicBezTo>
                    <a:pt x="20142" y="46469"/>
                    <a:pt x="12801" y="53619"/>
                    <a:pt x="4318" y="59613"/>
                  </a:cubicBezTo>
                  <a:cubicBezTo>
                    <a:pt x="0" y="72720"/>
                    <a:pt x="20599" y="72898"/>
                    <a:pt x="11328" y="81965"/>
                  </a:cubicBezTo>
                  <a:cubicBezTo>
                    <a:pt x="33604" y="85877"/>
                    <a:pt x="47853" y="115455"/>
                    <a:pt x="39446" y="136461"/>
                  </a:cubicBezTo>
                  <a:cubicBezTo>
                    <a:pt x="49961" y="144170"/>
                    <a:pt x="66128" y="142151"/>
                    <a:pt x="77419" y="136461"/>
                  </a:cubicBezTo>
                  <a:cubicBezTo>
                    <a:pt x="77647" y="130835"/>
                    <a:pt x="73698" y="125323"/>
                    <a:pt x="78803" y="122478"/>
                  </a:cubicBezTo>
                  <a:cubicBezTo>
                    <a:pt x="86487" y="142595"/>
                    <a:pt x="110477" y="124206"/>
                    <a:pt x="128016" y="125272"/>
                  </a:cubicBezTo>
                  <a:cubicBezTo>
                    <a:pt x="126580" y="121335"/>
                    <a:pt x="126403" y="119329"/>
                    <a:pt x="132219" y="119684"/>
                  </a:cubicBezTo>
                  <a:cubicBezTo>
                    <a:pt x="132638" y="116941"/>
                    <a:pt x="130340" y="116916"/>
                    <a:pt x="129425" y="115493"/>
                  </a:cubicBezTo>
                  <a:cubicBezTo>
                    <a:pt x="134289" y="116624"/>
                    <a:pt x="134810" y="113423"/>
                    <a:pt x="139255" y="114096"/>
                  </a:cubicBezTo>
                  <a:lnTo>
                    <a:pt x="139255" y="102920"/>
                  </a:lnTo>
                  <a:cubicBezTo>
                    <a:pt x="153390" y="105194"/>
                    <a:pt x="162941" y="90004"/>
                    <a:pt x="157530" y="81965"/>
                  </a:cubicBezTo>
                  <a:cubicBezTo>
                    <a:pt x="162661" y="77304"/>
                    <a:pt x="169672" y="74472"/>
                    <a:pt x="168770" y="63804"/>
                  </a:cubicBezTo>
                  <a:cubicBezTo>
                    <a:pt x="163017" y="63195"/>
                    <a:pt x="159766" y="65100"/>
                    <a:pt x="156121" y="66598"/>
                  </a:cubicBezTo>
                  <a:cubicBezTo>
                    <a:pt x="155498" y="71412"/>
                    <a:pt x="156692" y="74434"/>
                    <a:pt x="157530" y="77774"/>
                  </a:cubicBezTo>
                  <a:cubicBezTo>
                    <a:pt x="152996" y="76047"/>
                    <a:pt x="156451" y="82296"/>
                    <a:pt x="151904" y="80568"/>
                  </a:cubicBezTo>
                  <a:cubicBezTo>
                    <a:pt x="149847" y="85877"/>
                    <a:pt x="158191" y="80835"/>
                    <a:pt x="156121" y="86156"/>
                  </a:cubicBezTo>
                  <a:cubicBezTo>
                    <a:pt x="150863" y="84302"/>
                    <a:pt x="146405" y="90322"/>
                    <a:pt x="143471" y="86156"/>
                  </a:cubicBezTo>
                  <a:cubicBezTo>
                    <a:pt x="144653" y="80810"/>
                    <a:pt x="145846" y="75476"/>
                    <a:pt x="146265" y="69392"/>
                  </a:cubicBezTo>
                  <a:cubicBezTo>
                    <a:pt x="136359" y="64223"/>
                    <a:pt x="126250" y="68033"/>
                    <a:pt x="116763" y="70789"/>
                  </a:cubicBezTo>
                  <a:cubicBezTo>
                    <a:pt x="124320" y="56426"/>
                    <a:pt x="148551" y="58623"/>
                    <a:pt x="165963" y="54025"/>
                  </a:cubicBezTo>
                  <a:cubicBezTo>
                    <a:pt x="168503" y="46367"/>
                    <a:pt x="160096" y="49593"/>
                    <a:pt x="160337" y="44246"/>
                  </a:cubicBezTo>
                  <a:cubicBezTo>
                    <a:pt x="164299" y="40741"/>
                    <a:pt x="176034" y="44958"/>
                    <a:pt x="180022" y="414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 name="Free Form 17"/>
            <p:cNvSpPr/>
            <p:nvPr/>
          </p:nvSpPr>
          <p:spPr>
            <a:xfrm>
              <a:off x="4427189" y="1653241"/>
              <a:ext cx="339852" cy="139141"/>
            </a:xfrm>
            <a:custGeom>
              <a:avLst/>
              <a:gdLst/>
              <a:ahLst/>
              <a:cxnLst/>
              <a:rect l="0" t="0" r="0" b="0"/>
              <a:pathLst>
                <a:path w="339851" h="139141">
                  <a:moveTo>
                    <a:pt x="0" y="24739"/>
                  </a:moveTo>
                  <a:cubicBezTo>
                    <a:pt x="4445" y="29654"/>
                    <a:pt x="12255" y="31203"/>
                    <a:pt x="18287" y="34518"/>
                  </a:cubicBezTo>
                  <a:lnTo>
                    <a:pt x="8432" y="34518"/>
                  </a:lnTo>
                  <a:cubicBezTo>
                    <a:pt x="8356" y="42964"/>
                    <a:pt x="20040" y="39750"/>
                    <a:pt x="19685" y="48488"/>
                  </a:cubicBezTo>
                  <a:cubicBezTo>
                    <a:pt x="35572" y="44132"/>
                    <a:pt x="47383" y="53886"/>
                    <a:pt x="63258" y="45694"/>
                  </a:cubicBezTo>
                  <a:cubicBezTo>
                    <a:pt x="63449" y="52781"/>
                    <a:pt x="68770" y="55638"/>
                    <a:pt x="64668" y="59651"/>
                  </a:cubicBezTo>
                  <a:cubicBezTo>
                    <a:pt x="73875" y="67627"/>
                    <a:pt x="68554" y="85572"/>
                    <a:pt x="53416" y="84810"/>
                  </a:cubicBezTo>
                  <a:cubicBezTo>
                    <a:pt x="51079" y="91198"/>
                    <a:pt x="43929" y="97828"/>
                    <a:pt x="52019" y="102971"/>
                  </a:cubicBezTo>
                  <a:cubicBezTo>
                    <a:pt x="46037" y="105486"/>
                    <a:pt x="45199" y="113830"/>
                    <a:pt x="47802" y="121132"/>
                  </a:cubicBezTo>
                  <a:cubicBezTo>
                    <a:pt x="55067" y="123647"/>
                    <a:pt x="63258" y="122618"/>
                    <a:pt x="67475" y="118338"/>
                  </a:cubicBezTo>
                  <a:cubicBezTo>
                    <a:pt x="69926" y="119621"/>
                    <a:pt x="70573" y="122707"/>
                    <a:pt x="70281" y="126733"/>
                  </a:cubicBezTo>
                  <a:cubicBezTo>
                    <a:pt x="85851" y="128181"/>
                    <a:pt x="103250" y="132994"/>
                    <a:pt x="112445" y="122542"/>
                  </a:cubicBezTo>
                  <a:cubicBezTo>
                    <a:pt x="116154" y="122123"/>
                    <a:pt x="113563" y="127952"/>
                    <a:pt x="118084" y="126733"/>
                  </a:cubicBezTo>
                  <a:cubicBezTo>
                    <a:pt x="118821" y="121856"/>
                    <a:pt x="122834" y="120281"/>
                    <a:pt x="126517" y="118338"/>
                  </a:cubicBezTo>
                  <a:cubicBezTo>
                    <a:pt x="126085" y="121081"/>
                    <a:pt x="128409" y="121107"/>
                    <a:pt x="129324" y="122542"/>
                  </a:cubicBezTo>
                  <a:cubicBezTo>
                    <a:pt x="123024" y="123723"/>
                    <a:pt x="119900" y="128079"/>
                    <a:pt x="118084" y="133705"/>
                  </a:cubicBezTo>
                  <a:cubicBezTo>
                    <a:pt x="139661" y="138925"/>
                    <a:pt x="159677" y="139534"/>
                    <a:pt x="174307" y="133705"/>
                  </a:cubicBezTo>
                  <a:cubicBezTo>
                    <a:pt x="173964" y="143294"/>
                    <a:pt x="187401" y="138696"/>
                    <a:pt x="189750" y="135102"/>
                  </a:cubicBezTo>
                  <a:cubicBezTo>
                    <a:pt x="193382" y="141693"/>
                    <a:pt x="198564" y="135115"/>
                    <a:pt x="202425" y="133705"/>
                  </a:cubicBezTo>
                  <a:cubicBezTo>
                    <a:pt x="214185" y="147066"/>
                    <a:pt x="242188" y="136232"/>
                    <a:pt x="244601" y="122542"/>
                  </a:cubicBezTo>
                  <a:cubicBezTo>
                    <a:pt x="245084" y="150164"/>
                    <a:pt x="279819" y="137553"/>
                    <a:pt x="303618" y="137896"/>
                  </a:cubicBezTo>
                  <a:cubicBezTo>
                    <a:pt x="310921" y="134975"/>
                    <a:pt x="318350" y="129298"/>
                    <a:pt x="316280" y="121132"/>
                  </a:cubicBezTo>
                  <a:cubicBezTo>
                    <a:pt x="318668" y="123888"/>
                    <a:pt x="326059" y="121653"/>
                    <a:pt x="326110" y="126733"/>
                  </a:cubicBezTo>
                  <a:cubicBezTo>
                    <a:pt x="329158" y="124155"/>
                    <a:pt x="334810" y="124193"/>
                    <a:pt x="337375" y="121132"/>
                  </a:cubicBezTo>
                  <a:cubicBezTo>
                    <a:pt x="332384" y="121437"/>
                    <a:pt x="334594" y="114579"/>
                    <a:pt x="328930" y="115544"/>
                  </a:cubicBezTo>
                  <a:cubicBezTo>
                    <a:pt x="326047" y="116052"/>
                    <a:pt x="319709" y="120218"/>
                    <a:pt x="317677" y="116941"/>
                  </a:cubicBezTo>
                  <a:cubicBezTo>
                    <a:pt x="319925" y="108013"/>
                    <a:pt x="331546" y="108394"/>
                    <a:pt x="338759" y="104368"/>
                  </a:cubicBezTo>
                  <a:cubicBezTo>
                    <a:pt x="339851" y="96786"/>
                    <a:pt x="335330" y="94742"/>
                    <a:pt x="328930" y="94589"/>
                  </a:cubicBezTo>
                  <a:cubicBezTo>
                    <a:pt x="329450" y="85293"/>
                    <a:pt x="316979" y="87680"/>
                    <a:pt x="310654" y="89001"/>
                  </a:cubicBezTo>
                  <a:cubicBezTo>
                    <a:pt x="307301" y="71767"/>
                    <a:pt x="292049" y="79108"/>
                    <a:pt x="275513" y="82016"/>
                  </a:cubicBezTo>
                  <a:cubicBezTo>
                    <a:pt x="264223" y="83997"/>
                    <a:pt x="254647" y="79044"/>
                    <a:pt x="248793" y="79222"/>
                  </a:cubicBezTo>
                  <a:cubicBezTo>
                    <a:pt x="235546" y="79641"/>
                    <a:pt x="215671" y="93395"/>
                    <a:pt x="198196" y="90398"/>
                  </a:cubicBezTo>
                  <a:cubicBezTo>
                    <a:pt x="197104" y="96151"/>
                    <a:pt x="204939" y="93027"/>
                    <a:pt x="203822" y="98780"/>
                  </a:cubicBezTo>
                  <a:cubicBezTo>
                    <a:pt x="187693" y="103619"/>
                    <a:pt x="182219" y="89408"/>
                    <a:pt x="172885" y="87617"/>
                  </a:cubicBezTo>
                  <a:cubicBezTo>
                    <a:pt x="165061" y="86080"/>
                    <a:pt x="159550" y="90970"/>
                    <a:pt x="148996" y="90398"/>
                  </a:cubicBezTo>
                  <a:cubicBezTo>
                    <a:pt x="146812" y="87198"/>
                    <a:pt x="143027" y="80594"/>
                    <a:pt x="139153" y="83413"/>
                  </a:cubicBezTo>
                  <a:cubicBezTo>
                    <a:pt x="135966" y="84429"/>
                    <a:pt x="138747" y="91376"/>
                    <a:pt x="133540" y="90398"/>
                  </a:cubicBezTo>
                  <a:cubicBezTo>
                    <a:pt x="131864" y="85547"/>
                    <a:pt x="125984" y="84861"/>
                    <a:pt x="120891" y="83413"/>
                  </a:cubicBezTo>
                  <a:cubicBezTo>
                    <a:pt x="128536" y="82765"/>
                    <a:pt x="128295" y="82588"/>
                    <a:pt x="134937" y="82016"/>
                  </a:cubicBezTo>
                  <a:cubicBezTo>
                    <a:pt x="135153" y="73901"/>
                    <a:pt x="125209" y="75857"/>
                    <a:pt x="125107" y="68046"/>
                  </a:cubicBezTo>
                  <a:cubicBezTo>
                    <a:pt x="117589" y="67144"/>
                    <a:pt x="106387" y="69888"/>
                    <a:pt x="101219" y="66649"/>
                  </a:cubicBezTo>
                  <a:cubicBezTo>
                    <a:pt x="104597" y="63969"/>
                    <a:pt x="112509" y="65773"/>
                    <a:pt x="118084" y="65252"/>
                  </a:cubicBezTo>
                  <a:cubicBezTo>
                    <a:pt x="114096" y="58966"/>
                    <a:pt x="99885" y="62852"/>
                    <a:pt x="98399" y="54076"/>
                  </a:cubicBezTo>
                  <a:cubicBezTo>
                    <a:pt x="114769" y="56781"/>
                    <a:pt x="124358" y="63322"/>
                    <a:pt x="141986" y="59651"/>
                  </a:cubicBezTo>
                  <a:cubicBezTo>
                    <a:pt x="137274" y="47117"/>
                    <a:pt x="120357" y="46672"/>
                    <a:pt x="115265" y="34518"/>
                  </a:cubicBezTo>
                  <a:cubicBezTo>
                    <a:pt x="102641" y="32791"/>
                    <a:pt x="91262" y="42087"/>
                    <a:pt x="81534" y="34518"/>
                  </a:cubicBezTo>
                  <a:cubicBezTo>
                    <a:pt x="74434" y="32600"/>
                    <a:pt x="74104" y="37388"/>
                    <a:pt x="68884" y="37312"/>
                  </a:cubicBezTo>
                  <a:cubicBezTo>
                    <a:pt x="67398" y="32105"/>
                    <a:pt x="74142" y="35102"/>
                    <a:pt x="73101" y="30327"/>
                  </a:cubicBezTo>
                  <a:cubicBezTo>
                    <a:pt x="68554" y="20955"/>
                    <a:pt x="59778" y="24650"/>
                    <a:pt x="47802" y="20548"/>
                  </a:cubicBezTo>
                  <a:cubicBezTo>
                    <a:pt x="40551" y="18059"/>
                    <a:pt x="36537" y="12776"/>
                    <a:pt x="32321" y="12166"/>
                  </a:cubicBezTo>
                  <a:cubicBezTo>
                    <a:pt x="24384" y="11023"/>
                    <a:pt x="16433" y="12649"/>
                    <a:pt x="8432" y="14960"/>
                  </a:cubicBezTo>
                  <a:cubicBezTo>
                    <a:pt x="12598" y="25158"/>
                    <a:pt x="292" y="18973"/>
                    <a:pt x="0" y="247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 name="Free Form 18"/>
            <p:cNvSpPr/>
            <p:nvPr/>
          </p:nvSpPr>
          <p:spPr>
            <a:xfrm>
              <a:off x="4555154" y="1671123"/>
              <a:ext cx="18225" cy="16789"/>
            </a:xfrm>
            <a:custGeom>
              <a:avLst/>
              <a:gdLst/>
              <a:ahLst/>
              <a:cxnLst/>
              <a:rect l="0" t="0" r="0" b="0"/>
              <a:pathLst>
                <a:path w="18224" h="16789">
                  <a:moveTo>
                    <a:pt x="18224" y="16637"/>
                  </a:moveTo>
                  <a:cubicBezTo>
                    <a:pt x="14731" y="14986"/>
                    <a:pt x="13563" y="11023"/>
                    <a:pt x="8381" y="11049"/>
                  </a:cubicBezTo>
                  <a:cubicBezTo>
                    <a:pt x="2552" y="14516"/>
                    <a:pt x="0" y="21069"/>
                    <a:pt x="4165" y="27813"/>
                  </a:cubicBezTo>
                  <a:cubicBezTo>
                    <a:pt x="11937" y="27139"/>
                    <a:pt x="14439" y="21259"/>
                    <a:pt x="18224" y="166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 name="Free Form 19"/>
            <p:cNvSpPr/>
            <p:nvPr/>
          </p:nvSpPr>
          <p:spPr>
            <a:xfrm>
              <a:off x="4559320" y="1634356"/>
              <a:ext cx="30937" cy="26149"/>
            </a:xfrm>
            <a:custGeom>
              <a:avLst/>
              <a:gdLst/>
              <a:ahLst/>
              <a:cxnLst/>
              <a:rect l="0" t="0" r="0" b="0"/>
              <a:pathLst>
                <a:path w="30937" h="26149">
                  <a:moveTo>
                    <a:pt x="30937" y="25476"/>
                  </a:moveTo>
                  <a:cubicBezTo>
                    <a:pt x="26911" y="16814"/>
                    <a:pt x="17576" y="11023"/>
                    <a:pt x="5626" y="14300"/>
                  </a:cubicBezTo>
                  <a:cubicBezTo>
                    <a:pt x="5156" y="19875"/>
                    <a:pt x="88" y="20891"/>
                    <a:pt x="0" y="26860"/>
                  </a:cubicBezTo>
                  <a:cubicBezTo>
                    <a:pt x="7391" y="34213"/>
                    <a:pt x="26174" y="37172"/>
                    <a:pt x="30937" y="254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 name="Free Form 20"/>
            <p:cNvSpPr/>
            <p:nvPr/>
          </p:nvSpPr>
          <p:spPr>
            <a:xfrm>
              <a:off x="4430707" y="1803914"/>
              <a:ext cx="794893" cy="655218"/>
            </a:xfrm>
            <a:custGeom>
              <a:avLst/>
              <a:gdLst/>
              <a:ahLst/>
              <a:cxnLst/>
              <a:rect l="0" t="0" r="0" b="0"/>
              <a:pathLst>
                <a:path w="794893" h="655218">
                  <a:moveTo>
                    <a:pt x="794893" y="370001"/>
                  </a:moveTo>
                  <a:cubicBezTo>
                    <a:pt x="787857" y="360260"/>
                    <a:pt x="776439" y="354825"/>
                    <a:pt x="763981" y="350443"/>
                  </a:cubicBezTo>
                  <a:cubicBezTo>
                    <a:pt x="761263" y="354266"/>
                    <a:pt x="759167" y="358698"/>
                    <a:pt x="756945" y="363004"/>
                  </a:cubicBezTo>
                  <a:cubicBezTo>
                    <a:pt x="755751" y="359079"/>
                    <a:pt x="752957" y="356743"/>
                    <a:pt x="747128" y="357416"/>
                  </a:cubicBezTo>
                  <a:cubicBezTo>
                    <a:pt x="746213" y="362127"/>
                    <a:pt x="748906" y="370395"/>
                    <a:pt x="745705" y="372783"/>
                  </a:cubicBezTo>
                  <a:cubicBezTo>
                    <a:pt x="745731" y="366725"/>
                    <a:pt x="746150" y="360222"/>
                    <a:pt x="744296" y="356031"/>
                  </a:cubicBezTo>
                  <a:cubicBezTo>
                    <a:pt x="734783" y="355892"/>
                    <a:pt x="733272" y="363689"/>
                    <a:pt x="728840" y="368604"/>
                  </a:cubicBezTo>
                  <a:cubicBezTo>
                    <a:pt x="729399" y="365264"/>
                    <a:pt x="722426" y="369379"/>
                    <a:pt x="724623" y="364401"/>
                  </a:cubicBezTo>
                  <a:cubicBezTo>
                    <a:pt x="728268" y="363385"/>
                    <a:pt x="729373" y="359816"/>
                    <a:pt x="733056" y="358825"/>
                  </a:cubicBezTo>
                  <a:cubicBezTo>
                    <a:pt x="729907" y="347319"/>
                    <a:pt x="738517" y="347497"/>
                    <a:pt x="738670" y="339267"/>
                  </a:cubicBezTo>
                  <a:cubicBezTo>
                    <a:pt x="728637" y="340690"/>
                    <a:pt x="725081" y="339699"/>
                    <a:pt x="717575" y="336473"/>
                  </a:cubicBezTo>
                  <a:cubicBezTo>
                    <a:pt x="714705" y="344449"/>
                    <a:pt x="726478" y="337883"/>
                    <a:pt x="727430" y="342061"/>
                  </a:cubicBezTo>
                  <a:lnTo>
                    <a:pt x="727430" y="344855"/>
                  </a:lnTo>
                  <a:cubicBezTo>
                    <a:pt x="716978" y="341655"/>
                    <a:pt x="715784" y="346252"/>
                    <a:pt x="706348" y="343458"/>
                  </a:cubicBezTo>
                  <a:cubicBezTo>
                    <a:pt x="714552" y="337502"/>
                    <a:pt x="706412" y="336613"/>
                    <a:pt x="704926" y="329488"/>
                  </a:cubicBezTo>
                  <a:cubicBezTo>
                    <a:pt x="707834" y="328650"/>
                    <a:pt x="714705" y="331749"/>
                    <a:pt x="713371" y="326694"/>
                  </a:cubicBezTo>
                  <a:cubicBezTo>
                    <a:pt x="703148" y="326021"/>
                    <a:pt x="698690" y="316522"/>
                    <a:pt x="686676" y="314121"/>
                  </a:cubicBezTo>
                  <a:cubicBezTo>
                    <a:pt x="683768" y="314502"/>
                    <a:pt x="685355" y="319328"/>
                    <a:pt x="682447" y="319709"/>
                  </a:cubicBezTo>
                  <a:cubicBezTo>
                    <a:pt x="680402" y="313715"/>
                    <a:pt x="673925" y="320814"/>
                    <a:pt x="672604" y="318300"/>
                  </a:cubicBezTo>
                  <a:cubicBezTo>
                    <a:pt x="674687" y="313867"/>
                    <a:pt x="676325" y="308965"/>
                    <a:pt x="682447" y="308533"/>
                  </a:cubicBezTo>
                  <a:cubicBezTo>
                    <a:pt x="672807" y="292277"/>
                    <a:pt x="664400" y="314769"/>
                    <a:pt x="662774" y="323900"/>
                  </a:cubicBezTo>
                  <a:cubicBezTo>
                    <a:pt x="658444" y="319201"/>
                    <a:pt x="662114" y="313563"/>
                    <a:pt x="659955" y="308533"/>
                  </a:cubicBezTo>
                  <a:lnTo>
                    <a:pt x="651522" y="308533"/>
                  </a:lnTo>
                  <a:cubicBezTo>
                    <a:pt x="649770" y="314236"/>
                    <a:pt x="647992" y="319925"/>
                    <a:pt x="644499" y="323900"/>
                  </a:cubicBezTo>
                  <a:cubicBezTo>
                    <a:pt x="642048" y="314591"/>
                    <a:pt x="655002" y="306882"/>
                    <a:pt x="647306" y="301548"/>
                  </a:cubicBezTo>
                  <a:cubicBezTo>
                    <a:pt x="644194" y="308686"/>
                    <a:pt x="639648" y="314413"/>
                    <a:pt x="631837" y="316903"/>
                  </a:cubicBezTo>
                  <a:cubicBezTo>
                    <a:pt x="631202" y="312547"/>
                    <a:pt x="633069" y="310680"/>
                    <a:pt x="637476" y="311327"/>
                  </a:cubicBezTo>
                  <a:cubicBezTo>
                    <a:pt x="631342" y="306120"/>
                    <a:pt x="634314" y="302069"/>
                    <a:pt x="637476" y="295973"/>
                  </a:cubicBezTo>
                  <a:lnTo>
                    <a:pt x="629031" y="295973"/>
                  </a:lnTo>
                  <a:cubicBezTo>
                    <a:pt x="629361" y="301015"/>
                    <a:pt x="622477" y="306108"/>
                    <a:pt x="617791" y="301548"/>
                  </a:cubicBezTo>
                  <a:cubicBezTo>
                    <a:pt x="622020" y="302945"/>
                    <a:pt x="620268" y="298424"/>
                    <a:pt x="620598" y="295973"/>
                  </a:cubicBezTo>
                  <a:cubicBezTo>
                    <a:pt x="608888" y="294728"/>
                    <a:pt x="603872" y="291109"/>
                    <a:pt x="595287" y="293166"/>
                  </a:cubicBezTo>
                  <a:cubicBezTo>
                    <a:pt x="600976" y="288569"/>
                    <a:pt x="611797" y="289077"/>
                    <a:pt x="622007" y="288988"/>
                  </a:cubicBezTo>
                  <a:cubicBezTo>
                    <a:pt x="620077" y="281774"/>
                    <a:pt x="608241" y="287756"/>
                    <a:pt x="600925" y="286181"/>
                  </a:cubicBezTo>
                  <a:cubicBezTo>
                    <a:pt x="590854" y="284022"/>
                    <a:pt x="572249" y="286092"/>
                    <a:pt x="565772" y="277799"/>
                  </a:cubicBezTo>
                  <a:lnTo>
                    <a:pt x="581240" y="277799"/>
                  </a:lnTo>
                  <a:cubicBezTo>
                    <a:pt x="578332" y="270255"/>
                    <a:pt x="588911" y="276110"/>
                    <a:pt x="589673" y="272211"/>
                  </a:cubicBezTo>
                  <a:cubicBezTo>
                    <a:pt x="588416" y="268795"/>
                    <a:pt x="582828" y="269709"/>
                    <a:pt x="581240" y="266611"/>
                  </a:cubicBezTo>
                  <a:cubicBezTo>
                    <a:pt x="590232" y="263398"/>
                    <a:pt x="576440" y="262051"/>
                    <a:pt x="577011" y="258241"/>
                  </a:cubicBezTo>
                  <a:cubicBezTo>
                    <a:pt x="581545" y="254495"/>
                    <a:pt x="588403" y="260565"/>
                    <a:pt x="592493" y="255447"/>
                  </a:cubicBezTo>
                  <a:cubicBezTo>
                    <a:pt x="587768" y="248500"/>
                    <a:pt x="571449" y="253072"/>
                    <a:pt x="565772" y="247053"/>
                  </a:cubicBezTo>
                  <a:cubicBezTo>
                    <a:pt x="568007" y="243598"/>
                    <a:pt x="575614" y="246494"/>
                    <a:pt x="578421" y="247053"/>
                  </a:cubicBezTo>
                  <a:cubicBezTo>
                    <a:pt x="578700" y="240741"/>
                    <a:pt x="570687" y="242658"/>
                    <a:pt x="567194" y="240080"/>
                  </a:cubicBezTo>
                  <a:cubicBezTo>
                    <a:pt x="585622" y="242798"/>
                    <a:pt x="610362" y="253695"/>
                    <a:pt x="626224" y="242874"/>
                  </a:cubicBezTo>
                  <a:cubicBezTo>
                    <a:pt x="620966" y="235076"/>
                    <a:pt x="612749" y="230174"/>
                    <a:pt x="599503" y="230301"/>
                  </a:cubicBezTo>
                  <a:cubicBezTo>
                    <a:pt x="599211" y="227660"/>
                    <a:pt x="601091" y="227215"/>
                    <a:pt x="600925" y="224713"/>
                  </a:cubicBezTo>
                  <a:cubicBezTo>
                    <a:pt x="595668" y="231863"/>
                    <a:pt x="572350" y="233197"/>
                    <a:pt x="567194" y="224713"/>
                  </a:cubicBezTo>
                  <a:cubicBezTo>
                    <a:pt x="579323" y="220014"/>
                    <a:pt x="592162" y="216026"/>
                    <a:pt x="609358" y="216344"/>
                  </a:cubicBezTo>
                  <a:cubicBezTo>
                    <a:pt x="609244" y="203149"/>
                    <a:pt x="595731" y="185978"/>
                    <a:pt x="578421" y="189788"/>
                  </a:cubicBezTo>
                  <a:cubicBezTo>
                    <a:pt x="573366" y="204850"/>
                    <a:pt x="554291" y="220649"/>
                    <a:pt x="537667" y="214947"/>
                  </a:cubicBezTo>
                  <a:cubicBezTo>
                    <a:pt x="548017" y="210324"/>
                    <a:pt x="562330" y="209651"/>
                    <a:pt x="565772" y="198170"/>
                  </a:cubicBezTo>
                  <a:cubicBezTo>
                    <a:pt x="557263" y="189306"/>
                    <a:pt x="536486" y="195643"/>
                    <a:pt x="534847" y="206552"/>
                  </a:cubicBezTo>
                  <a:cubicBezTo>
                    <a:pt x="531774" y="206806"/>
                    <a:pt x="530377" y="205397"/>
                    <a:pt x="530631" y="202361"/>
                  </a:cubicBezTo>
                  <a:cubicBezTo>
                    <a:pt x="538784" y="196024"/>
                    <a:pt x="547293" y="190042"/>
                    <a:pt x="561555" y="189788"/>
                  </a:cubicBezTo>
                  <a:cubicBezTo>
                    <a:pt x="564832" y="183730"/>
                    <a:pt x="571995" y="181533"/>
                    <a:pt x="577011" y="177215"/>
                  </a:cubicBezTo>
                  <a:cubicBezTo>
                    <a:pt x="562673" y="159245"/>
                    <a:pt x="529983" y="167220"/>
                    <a:pt x="519391" y="182803"/>
                  </a:cubicBezTo>
                  <a:cubicBezTo>
                    <a:pt x="517499" y="168363"/>
                    <a:pt x="534085" y="172262"/>
                    <a:pt x="537667" y="163233"/>
                  </a:cubicBezTo>
                  <a:cubicBezTo>
                    <a:pt x="512622" y="159842"/>
                    <a:pt x="501180" y="181876"/>
                    <a:pt x="492683" y="199567"/>
                  </a:cubicBezTo>
                  <a:cubicBezTo>
                    <a:pt x="491540" y="190030"/>
                    <a:pt x="499452" y="189547"/>
                    <a:pt x="498309" y="180022"/>
                  </a:cubicBezTo>
                  <a:cubicBezTo>
                    <a:pt x="486397" y="177952"/>
                    <a:pt x="488810" y="190106"/>
                    <a:pt x="480034" y="191185"/>
                  </a:cubicBezTo>
                  <a:cubicBezTo>
                    <a:pt x="480174" y="180162"/>
                    <a:pt x="487121" y="175856"/>
                    <a:pt x="499706" y="177215"/>
                  </a:cubicBezTo>
                  <a:cubicBezTo>
                    <a:pt x="505307" y="169278"/>
                    <a:pt x="517664" y="168046"/>
                    <a:pt x="519391" y="156260"/>
                  </a:cubicBezTo>
                  <a:cubicBezTo>
                    <a:pt x="516978" y="154927"/>
                    <a:pt x="516559" y="151625"/>
                    <a:pt x="513765" y="150672"/>
                  </a:cubicBezTo>
                  <a:cubicBezTo>
                    <a:pt x="505929" y="153606"/>
                    <a:pt x="501281" y="159702"/>
                    <a:pt x="494093" y="163233"/>
                  </a:cubicBezTo>
                  <a:cubicBezTo>
                    <a:pt x="491451" y="160781"/>
                    <a:pt x="495757" y="159169"/>
                    <a:pt x="492683" y="156260"/>
                  </a:cubicBezTo>
                  <a:cubicBezTo>
                    <a:pt x="481228" y="154647"/>
                    <a:pt x="477621" y="156108"/>
                    <a:pt x="474421" y="164642"/>
                  </a:cubicBezTo>
                  <a:cubicBezTo>
                    <a:pt x="474789" y="167513"/>
                    <a:pt x="479653" y="165950"/>
                    <a:pt x="480034" y="168833"/>
                  </a:cubicBezTo>
                  <a:cubicBezTo>
                    <a:pt x="473405" y="166509"/>
                    <a:pt x="471728" y="176301"/>
                    <a:pt x="468795" y="173024"/>
                  </a:cubicBezTo>
                  <a:cubicBezTo>
                    <a:pt x="473354" y="168503"/>
                    <a:pt x="467131" y="167589"/>
                    <a:pt x="464566" y="166039"/>
                  </a:cubicBezTo>
                  <a:cubicBezTo>
                    <a:pt x="470281" y="162750"/>
                    <a:pt x="473062" y="154927"/>
                    <a:pt x="481444" y="152069"/>
                  </a:cubicBezTo>
                  <a:cubicBezTo>
                    <a:pt x="491032" y="148793"/>
                    <a:pt x="505777" y="155295"/>
                    <a:pt x="502526" y="138099"/>
                  </a:cubicBezTo>
                  <a:cubicBezTo>
                    <a:pt x="496100" y="124739"/>
                    <a:pt x="470255" y="130365"/>
                    <a:pt x="457555" y="126923"/>
                  </a:cubicBezTo>
                  <a:cubicBezTo>
                    <a:pt x="457174" y="133007"/>
                    <a:pt x="463727" y="136715"/>
                    <a:pt x="456133" y="139496"/>
                  </a:cubicBezTo>
                  <a:cubicBezTo>
                    <a:pt x="452932" y="138480"/>
                    <a:pt x="455714" y="131533"/>
                    <a:pt x="450507" y="132511"/>
                  </a:cubicBezTo>
                  <a:cubicBezTo>
                    <a:pt x="445020" y="134023"/>
                    <a:pt x="450430" y="142189"/>
                    <a:pt x="447700" y="143675"/>
                  </a:cubicBezTo>
                  <a:lnTo>
                    <a:pt x="442074" y="143675"/>
                  </a:lnTo>
                  <a:cubicBezTo>
                    <a:pt x="440461" y="139776"/>
                    <a:pt x="440461" y="136436"/>
                    <a:pt x="442074" y="132511"/>
                  </a:cubicBezTo>
                  <a:cubicBezTo>
                    <a:pt x="431736" y="128320"/>
                    <a:pt x="433070" y="143052"/>
                    <a:pt x="426618" y="138099"/>
                  </a:cubicBezTo>
                  <a:cubicBezTo>
                    <a:pt x="429298" y="131457"/>
                    <a:pt x="436714" y="129489"/>
                    <a:pt x="440677" y="124129"/>
                  </a:cubicBezTo>
                  <a:cubicBezTo>
                    <a:pt x="436892" y="119735"/>
                    <a:pt x="430390" y="122631"/>
                    <a:pt x="428015" y="126923"/>
                  </a:cubicBezTo>
                  <a:cubicBezTo>
                    <a:pt x="425856" y="125361"/>
                    <a:pt x="425081" y="122389"/>
                    <a:pt x="420992" y="122732"/>
                  </a:cubicBezTo>
                  <a:cubicBezTo>
                    <a:pt x="422452" y="131356"/>
                    <a:pt x="403402" y="129730"/>
                    <a:pt x="402704" y="124129"/>
                  </a:cubicBezTo>
                  <a:cubicBezTo>
                    <a:pt x="415505" y="121945"/>
                    <a:pt x="430022" y="121462"/>
                    <a:pt x="430834" y="107353"/>
                  </a:cubicBezTo>
                  <a:cubicBezTo>
                    <a:pt x="424764" y="106883"/>
                    <a:pt x="421462" y="103631"/>
                    <a:pt x="418185" y="100380"/>
                  </a:cubicBezTo>
                  <a:cubicBezTo>
                    <a:pt x="405879" y="105384"/>
                    <a:pt x="398449" y="115239"/>
                    <a:pt x="387261" y="121335"/>
                  </a:cubicBezTo>
                  <a:cubicBezTo>
                    <a:pt x="388594" y="114287"/>
                    <a:pt x="393890" y="111175"/>
                    <a:pt x="401320" y="110159"/>
                  </a:cubicBezTo>
                  <a:cubicBezTo>
                    <a:pt x="399389" y="101879"/>
                    <a:pt x="409778" y="103263"/>
                    <a:pt x="412572" y="96189"/>
                  </a:cubicBezTo>
                  <a:cubicBezTo>
                    <a:pt x="410057" y="93091"/>
                    <a:pt x="407149" y="90385"/>
                    <a:pt x="406920" y="85013"/>
                  </a:cubicBezTo>
                  <a:cubicBezTo>
                    <a:pt x="379984" y="83007"/>
                    <a:pt x="342277" y="61975"/>
                    <a:pt x="322592" y="87807"/>
                  </a:cubicBezTo>
                  <a:cubicBezTo>
                    <a:pt x="323278" y="92303"/>
                    <a:pt x="327736" y="96062"/>
                    <a:pt x="322592" y="98996"/>
                  </a:cubicBezTo>
                  <a:cubicBezTo>
                    <a:pt x="318592" y="99237"/>
                    <a:pt x="319849" y="94259"/>
                    <a:pt x="314159" y="96189"/>
                  </a:cubicBezTo>
                  <a:cubicBezTo>
                    <a:pt x="312686" y="106527"/>
                    <a:pt x="326809" y="108737"/>
                    <a:pt x="322592" y="117144"/>
                  </a:cubicBezTo>
                  <a:cubicBezTo>
                    <a:pt x="318300" y="113385"/>
                    <a:pt x="317004" y="102768"/>
                    <a:pt x="308533" y="107353"/>
                  </a:cubicBezTo>
                  <a:cubicBezTo>
                    <a:pt x="305612" y="112775"/>
                    <a:pt x="314426" y="113423"/>
                    <a:pt x="309943" y="115747"/>
                  </a:cubicBezTo>
                  <a:cubicBezTo>
                    <a:pt x="309422" y="112547"/>
                    <a:pt x="304330" y="113880"/>
                    <a:pt x="302920" y="111556"/>
                  </a:cubicBezTo>
                  <a:cubicBezTo>
                    <a:pt x="307479" y="109118"/>
                    <a:pt x="307238" y="101879"/>
                    <a:pt x="311353" y="98996"/>
                  </a:cubicBezTo>
                  <a:cubicBezTo>
                    <a:pt x="307809" y="92887"/>
                    <a:pt x="298234" y="91948"/>
                    <a:pt x="291668" y="96189"/>
                  </a:cubicBezTo>
                  <a:cubicBezTo>
                    <a:pt x="290461" y="91744"/>
                    <a:pt x="292900" y="90893"/>
                    <a:pt x="294487" y="89204"/>
                  </a:cubicBezTo>
                  <a:cubicBezTo>
                    <a:pt x="287718" y="85661"/>
                    <a:pt x="286499" y="94907"/>
                    <a:pt x="280416" y="96189"/>
                  </a:cubicBezTo>
                  <a:cubicBezTo>
                    <a:pt x="278815" y="100583"/>
                    <a:pt x="282625" y="99580"/>
                    <a:pt x="283248" y="101777"/>
                  </a:cubicBezTo>
                  <a:cubicBezTo>
                    <a:pt x="278803" y="102019"/>
                    <a:pt x="278536" y="98069"/>
                    <a:pt x="273405" y="98996"/>
                  </a:cubicBezTo>
                  <a:cubicBezTo>
                    <a:pt x="269506" y="106299"/>
                    <a:pt x="265823" y="113804"/>
                    <a:pt x="256540" y="115747"/>
                  </a:cubicBezTo>
                  <a:cubicBezTo>
                    <a:pt x="255003" y="112610"/>
                    <a:pt x="249758" y="113156"/>
                    <a:pt x="250901" y="107353"/>
                  </a:cubicBezTo>
                  <a:cubicBezTo>
                    <a:pt x="254279" y="106514"/>
                    <a:pt x="261099" y="109118"/>
                    <a:pt x="262153" y="105968"/>
                  </a:cubicBezTo>
                  <a:cubicBezTo>
                    <a:pt x="257657" y="98196"/>
                    <a:pt x="269379" y="94564"/>
                    <a:pt x="271995" y="89204"/>
                  </a:cubicBezTo>
                  <a:cubicBezTo>
                    <a:pt x="269887" y="88963"/>
                    <a:pt x="266801" y="89700"/>
                    <a:pt x="266369" y="87807"/>
                  </a:cubicBezTo>
                  <a:cubicBezTo>
                    <a:pt x="267766" y="78955"/>
                    <a:pt x="280492" y="81343"/>
                    <a:pt x="283248" y="73837"/>
                  </a:cubicBezTo>
                  <a:cubicBezTo>
                    <a:pt x="274789" y="67767"/>
                    <a:pt x="285343" y="48666"/>
                    <a:pt x="269189" y="48691"/>
                  </a:cubicBezTo>
                  <a:cubicBezTo>
                    <a:pt x="275983" y="11023"/>
                    <a:pt x="221119" y="29298"/>
                    <a:pt x="204520" y="33324"/>
                  </a:cubicBezTo>
                  <a:cubicBezTo>
                    <a:pt x="202615" y="38150"/>
                    <a:pt x="210832" y="39903"/>
                    <a:pt x="205930" y="43103"/>
                  </a:cubicBezTo>
                  <a:cubicBezTo>
                    <a:pt x="203974" y="33261"/>
                    <a:pt x="183235" y="36982"/>
                    <a:pt x="182029" y="44500"/>
                  </a:cubicBezTo>
                  <a:cubicBezTo>
                    <a:pt x="179819" y="43433"/>
                    <a:pt x="179933" y="40068"/>
                    <a:pt x="176415" y="40309"/>
                  </a:cubicBezTo>
                  <a:cubicBezTo>
                    <a:pt x="177482" y="45567"/>
                    <a:pt x="168948" y="41275"/>
                    <a:pt x="170789" y="47294"/>
                  </a:cubicBezTo>
                  <a:cubicBezTo>
                    <a:pt x="172681" y="56603"/>
                    <a:pt x="196799" y="51231"/>
                    <a:pt x="194678" y="59867"/>
                  </a:cubicBezTo>
                  <a:cubicBezTo>
                    <a:pt x="186905" y="54546"/>
                    <a:pt x="170713" y="57594"/>
                    <a:pt x="163766" y="51485"/>
                  </a:cubicBezTo>
                  <a:cubicBezTo>
                    <a:pt x="160934" y="52882"/>
                    <a:pt x="158064" y="54216"/>
                    <a:pt x="155333" y="55676"/>
                  </a:cubicBezTo>
                  <a:cubicBezTo>
                    <a:pt x="158203" y="57010"/>
                    <a:pt x="162001" y="57403"/>
                    <a:pt x="162356" y="61264"/>
                  </a:cubicBezTo>
                  <a:cubicBezTo>
                    <a:pt x="151485" y="59321"/>
                    <a:pt x="147916" y="64604"/>
                    <a:pt x="142671" y="68249"/>
                  </a:cubicBezTo>
                  <a:cubicBezTo>
                    <a:pt x="142824" y="75069"/>
                    <a:pt x="141909" y="82969"/>
                    <a:pt x="144068" y="87807"/>
                  </a:cubicBezTo>
                  <a:cubicBezTo>
                    <a:pt x="148564" y="89877"/>
                    <a:pt x="157187" y="87820"/>
                    <a:pt x="160934" y="90601"/>
                  </a:cubicBezTo>
                  <a:cubicBezTo>
                    <a:pt x="162179" y="95084"/>
                    <a:pt x="157289" y="93510"/>
                    <a:pt x="156718" y="96189"/>
                  </a:cubicBezTo>
                  <a:cubicBezTo>
                    <a:pt x="160464" y="98590"/>
                    <a:pt x="168084" y="104406"/>
                    <a:pt x="166573" y="107353"/>
                  </a:cubicBezTo>
                  <a:cubicBezTo>
                    <a:pt x="158521" y="101866"/>
                    <a:pt x="153174" y="93662"/>
                    <a:pt x="138468" y="94792"/>
                  </a:cubicBezTo>
                  <a:cubicBezTo>
                    <a:pt x="135597" y="101739"/>
                    <a:pt x="129908" y="105841"/>
                    <a:pt x="121589" y="107353"/>
                  </a:cubicBezTo>
                  <a:cubicBezTo>
                    <a:pt x="125463" y="110490"/>
                    <a:pt x="131343" y="114300"/>
                    <a:pt x="127215" y="121335"/>
                  </a:cubicBezTo>
                  <a:cubicBezTo>
                    <a:pt x="133235" y="121615"/>
                    <a:pt x="139636" y="130924"/>
                    <a:pt x="144068" y="124129"/>
                  </a:cubicBezTo>
                  <a:cubicBezTo>
                    <a:pt x="145237" y="137782"/>
                    <a:pt x="134658" y="150812"/>
                    <a:pt x="127215" y="160451"/>
                  </a:cubicBezTo>
                  <a:cubicBezTo>
                    <a:pt x="125717" y="154622"/>
                    <a:pt x="125933" y="153377"/>
                    <a:pt x="128612" y="149275"/>
                  </a:cubicBezTo>
                  <a:cubicBezTo>
                    <a:pt x="125095" y="149517"/>
                    <a:pt x="125196" y="146151"/>
                    <a:pt x="122999" y="145097"/>
                  </a:cubicBezTo>
                  <a:cubicBezTo>
                    <a:pt x="126580" y="143535"/>
                    <a:pt x="132765" y="144551"/>
                    <a:pt x="134239" y="140893"/>
                  </a:cubicBezTo>
                  <a:cubicBezTo>
                    <a:pt x="129616" y="127012"/>
                    <a:pt x="114211" y="124942"/>
                    <a:pt x="111747" y="111556"/>
                  </a:cubicBezTo>
                  <a:cubicBezTo>
                    <a:pt x="108800" y="95478"/>
                    <a:pt x="131178" y="84505"/>
                    <a:pt x="117373" y="69646"/>
                  </a:cubicBezTo>
                  <a:cubicBezTo>
                    <a:pt x="135343" y="51193"/>
                    <a:pt x="156692" y="36093"/>
                    <a:pt x="183438" y="26339"/>
                  </a:cubicBezTo>
                  <a:cubicBezTo>
                    <a:pt x="184531" y="20116"/>
                    <a:pt x="175895" y="23596"/>
                    <a:pt x="176415" y="17970"/>
                  </a:cubicBezTo>
                  <a:cubicBezTo>
                    <a:pt x="115227" y="13042"/>
                    <a:pt x="76631" y="30543"/>
                    <a:pt x="52717" y="62661"/>
                  </a:cubicBezTo>
                  <a:cubicBezTo>
                    <a:pt x="44183" y="64439"/>
                    <a:pt x="37515" y="68046"/>
                    <a:pt x="35852" y="76631"/>
                  </a:cubicBezTo>
                  <a:cubicBezTo>
                    <a:pt x="27216" y="76885"/>
                    <a:pt x="22618" y="85521"/>
                    <a:pt x="25996" y="93395"/>
                  </a:cubicBezTo>
                  <a:cubicBezTo>
                    <a:pt x="11290" y="97878"/>
                    <a:pt x="9525" y="115214"/>
                    <a:pt x="2108" y="126923"/>
                  </a:cubicBezTo>
                  <a:cubicBezTo>
                    <a:pt x="11468" y="138582"/>
                    <a:pt x="32473" y="138658"/>
                    <a:pt x="52717" y="139496"/>
                  </a:cubicBezTo>
                  <a:cubicBezTo>
                    <a:pt x="50609" y="149961"/>
                    <a:pt x="61302" y="147726"/>
                    <a:pt x="63957" y="153466"/>
                  </a:cubicBezTo>
                  <a:cubicBezTo>
                    <a:pt x="39611" y="162636"/>
                    <a:pt x="26200" y="145757"/>
                    <a:pt x="4914" y="143675"/>
                  </a:cubicBezTo>
                  <a:cubicBezTo>
                    <a:pt x="3873" y="147993"/>
                    <a:pt x="9753" y="145402"/>
                    <a:pt x="7721" y="150672"/>
                  </a:cubicBezTo>
                  <a:cubicBezTo>
                    <a:pt x="5270" y="150558"/>
                    <a:pt x="3352" y="150990"/>
                    <a:pt x="2108" y="152069"/>
                  </a:cubicBezTo>
                  <a:cubicBezTo>
                    <a:pt x="0" y="183019"/>
                    <a:pt x="26136" y="185927"/>
                    <a:pt x="52717" y="188379"/>
                  </a:cubicBezTo>
                  <a:cubicBezTo>
                    <a:pt x="54444" y="183857"/>
                    <a:pt x="48158" y="187325"/>
                    <a:pt x="49898" y="182803"/>
                  </a:cubicBezTo>
                  <a:cubicBezTo>
                    <a:pt x="57454" y="181813"/>
                    <a:pt x="60134" y="185648"/>
                    <a:pt x="65366" y="186982"/>
                  </a:cubicBezTo>
                  <a:cubicBezTo>
                    <a:pt x="63080" y="203707"/>
                    <a:pt x="80378" y="208381"/>
                    <a:pt x="93472" y="205155"/>
                  </a:cubicBezTo>
                  <a:cubicBezTo>
                    <a:pt x="93383" y="202311"/>
                    <a:pt x="83896" y="201815"/>
                    <a:pt x="87858" y="199567"/>
                  </a:cubicBezTo>
                  <a:cubicBezTo>
                    <a:pt x="93129" y="202234"/>
                    <a:pt x="100596" y="202742"/>
                    <a:pt x="108927" y="202361"/>
                  </a:cubicBezTo>
                  <a:cubicBezTo>
                    <a:pt x="115785" y="219265"/>
                    <a:pt x="152425" y="204597"/>
                    <a:pt x="170789" y="213537"/>
                  </a:cubicBezTo>
                  <a:cubicBezTo>
                    <a:pt x="175628" y="215900"/>
                    <a:pt x="174790" y="220573"/>
                    <a:pt x="180632" y="221907"/>
                  </a:cubicBezTo>
                  <a:cubicBezTo>
                    <a:pt x="186143" y="220878"/>
                    <a:pt x="189293" y="217500"/>
                    <a:pt x="194678" y="216344"/>
                  </a:cubicBezTo>
                  <a:cubicBezTo>
                    <a:pt x="189661" y="208749"/>
                    <a:pt x="180657" y="205104"/>
                    <a:pt x="173596" y="199567"/>
                  </a:cubicBezTo>
                  <a:cubicBezTo>
                    <a:pt x="192747" y="202018"/>
                    <a:pt x="199885" y="223659"/>
                    <a:pt x="217170" y="223316"/>
                  </a:cubicBezTo>
                  <a:cubicBezTo>
                    <a:pt x="216077" y="214185"/>
                    <a:pt x="208534" y="211416"/>
                    <a:pt x="200304" y="209346"/>
                  </a:cubicBezTo>
                  <a:lnTo>
                    <a:pt x="200304" y="205155"/>
                  </a:lnTo>
                  <a:cubicBezTo>
                    <a:pt x="229793" y="206184"/>
                    <a:pt x="255371" y="231101"/>
                    <a:pt x="283248" y="216344"/>
                  </a:cubicBezTo>
                  <a:cubicBezTo>
                    <a:pt x="287147" y="202780"/>
                    <a:pt x="278980" y="193865"/>
                    <a:pt x="266369" y="192582"/>
                  </a:cubicBezTo>
                  <a:cubicBezTo>
                    <a:pt x="266509" y="185077"/>
                    <a:pt x="272478" y="190614"/>
                    <a:pt x="277622" y="189788"/>
                  </a:cubicBezTo>
                  <a:cubicBezTo>
                    <a:pt x="277063" y="183184"/>
                    <a:pt x="280517" y="180568"/>
                    <a:pt x="284645" y="178612"/>
                  </a:cubicBezTo>
                  <a:cubicBezTo>
                    <a:pt x="287464" y="186067"/>
                    <a:pt x="278638" y="181952"/>
                    <a:pt x="280416" y="188379"/>
                  </a:cubicBezTo>
                  <a:cubicBezTo>
                    <a:pt x="287578" y="190614"/>
                    <a:pt x="292379" y="195148"/>
                    <a:pt x="295884" y="200964"/>
                  </a:cubicBezTo>
                  <a:cubicBezTo>
                    <a:pt x="302298" y="201764"/>
                    <a:pt x="308127" y="196900"/>
                    <a:pt x="311353" y="202361"/>
                  </a:cubicBezTo>
                  <a:lnTo>
                    <a:pt x="311353" y="224713"/>
                  </a:lnTo>
                  <a:cubicBezTo>
                    <a:pt x="317004" y="223659"/>
                    <a:pt x="333336" y="216966"/>
                    <a:pt x="333857" y="227507"/>
                  </a:cubicBezTo>
                  <a:cubicBezTo>
                    <a:pt x="332486" y="230352"/>
                    <a:pt x="328447" y="230530"/>
                    <a:pt x="324002" y="230301"/>
                  </a:cubicBezTo>
                  <a:cubicBezTo>
                    <a:pt x="324370" y="236296"/>
                    <a:pt x="332828" y="235800"/>
                    <a:pt x="336651" y="234492"/>
                  </a:cubicBezTo>
                  <a:cubicBezTo>
                    <a:pt x="341122" y="247751"/>
                    <a:pt x="362178" y="244513"/>
                    <a:pt x="363372" y="261048"/>
                  </a:cubicBezTo>
                  <a:cubicBezTo>
                    <a:pt x="356273" y="267500"/>
                    <a:pt x="334797" y="259664"/>
                    <a:pt x="329628" y="268008"/>
                  </a:cubicBezTo>
                  <a:cubicBezTo>
                    <a:pt x="330746" y="274929"/>
                    <a:pt x="331444" y="278409"/>
                    <a:pt x="328218" y="283375"/>
                  </a:cubicBezTo>
                  <a:cubicBezTo>
                    <a:pt x="345490" y="288290"/>
                    <a:pt x="357492" y="276263"/>
                    <a:pt x="364769" y="266611"/>
                  </a:cubicBezTo>
                  <a:cubicBezTo>
                    <a:pt x="368350" y="271906"/>
                    <a:pt x="377380" y="271779"/>
                    <a:pt x="384441" y="273608"/>
                  </a:cubicBezTo>
                  <a:cubicBezTo>
                    <a:pt x="380072" y="280162"/>
                    <a:pt x="395770" y="296151"/>
                    <a:pt x="408343" y="290372"/>
                  </a:cubicBezTo>
                  <a:cubicBezTo>
                    <a:pt x="410349" y="283718"/>
                    <a:pt x="402463" y="286893"/>
                    <a:pt x="404139" y="280593"/>
                  </a:cubicBezTo>
                  <a:cubicBezTo>
                    <a:pt x="411111" y="279222"/>
                    <a:pt x="413677" y="282270"/>
                    <a:pt x="415366" y="286181"/>
                  </a:cubicBezTo>
                  <a:cubicBezTo>
                    <a:pt x="412356" y="290169"/>
                    <a:pt x="408266" y="293090"/>
                    <a:pt x="409752" y="301548"/>
                  </a:cubicBezTo>
                  <a:cubicBezTo>
                    <a:pt x="415975" y="299554"/>
                    <a:pt x="413423" y="306273"/>
                    <a:pt x="418185" y="305739"/>
                  </a:cubicBezTo>
                  <a:cubicBezTo>
                    <a:pt x="421614" y="299961"/>
                    <a:pt x="429374" y="307886"/>
                    <a:pt x="435051" y="308533"/>
                  </a:cubicBezTo>
                  <a:cubicBezTo>
                    <a:pt x="436295" y="313715"/>
                    <a:pt x="436638" y="316623"/>
                    <a:pt x="435051" y="323900"/>
                  </a:cubicBezTo>
                  <a:cubicBezTo>
                    <a:pt x="446024" y="330695"/>
                    <a:pt x="443407" y="350989"/>
                    <a:pt x="451916" y="360222"/>
                  </a:cubicBezTo>
                  <a:cubicBezTo>
                    <a:pt x="443738" y="369798"/>
                    <a:pt x="425970" y="369836"/>
                    <a:pt x="423811" y="385368"/>
                  </a:cubicBezTo>
                  <a:cubicBezTo>
                    <a:pt x="427863" y="389712"/>
                    <a:pt x="437248" y="388759"/>
                    <a:pt x="443484" y="390956"/>
                  </a:cubicBezTo>
                  <a:cubicBezTo>
                    <a:pt x="407911" y="389597"/>
                    <a:pt x="388988" y="404787"/>
                    <a:pt x="368985" y="418896"/>
                  </a:cubicBezTo>
                  <a:cubicBezTo>
                    <a:pt x="367957" y="424459"/>
                    <a:pt x="367957" y="424522"/>
                    <a:pt x="368985" y="430072"/>
                  </a:cubicBezTo>
                  <a:cubicBezTo>
                    <a:pt x="377990" y="438340"/>
                    <a:pt x="391896" y="441756"/>
                    <a:pt x="391477" y="459409"/>
                  </a:cubicBezTo>
                  <a:cubicBezTo>
                    <a:pt x="365772" y="453390"/>
                    <a:pt x="362115" y="474954"/>
                    <a:pt x="335241" y="467804"/>
                  </a:cubicBezTo>
                  <a:cubicBezTo>
                    <a:pt x="333781" y="483527"/>
                    <a:pt x="315760" y="462483"/>
                    <a:pt x="309943" y="474776"/>
                  </a:cubicBezTo>
                  <a:cubicBezTo>
                    <a:pt x="295109" y="470255"/>
                    <a:pt x="271246" y="457695"/>
                    <a:pt x="255117" y="467804"/>
                  </a:cubicBezTo>
                  <a:cubicBezTo>
                    <a:pt x="255790" y="474522"/>
                    <a:pt x="252514" y="477304"/>
                    <a:pt x="249504" y="480364"/>
                  </a:cubicBezTo>
                  <a:cubicBezTo>
                    <a:pt x="241325" y="480644"/>
                    <a:pt x="237426" y="485127"/>
                    <a:pt x="229819" y="485952"/>
                  </a:cubicBezTo>
                  <a:cubicBezTo>
                    <a:pt x="205244" y="516661"/>
                    <a:pt x="237858" y="533908"/>
                    <a:pt x="264972" y="534847"/>
                  </a:cubicBezTo>
                  <a:cubicBezTo>
                    <a:pt x="268770" y="535838"/>
                    <a:pt x="263956" y="528256"/>
                    <a:pt x="267766" y="529259"/>
                  </a:cubicBezTo>
                  <a:cubicBezTo>
                    <a:pt x="283578" y="532803"/>
                    <a:pt x="287693" y="526186"/>
                    <a:pt x="301510" y="525056"/>
                  </a:cubicBezTo>
                  <a:cubicBezTo>
                    <a:pt x="301574" y="516089"/>
                    <a:pt x="307009" y="521893"/>
                    <a:pt x="302920" y="513892"/>
                  </a:cubicBezTo>
                  <a:cubicBezTo>
                    <a:pt x="321030" y="513181"/>
                    <a:pt x="330022" y="527227"/>
                    <a:pt x="346506" y="523671"/>
                  </a:cubicBezTo>
                  <a:cubicBezTo>
                    <a:pt x="351675" y="512406"/>
                    <a:pt x="341680" y="509308"/>
                    <a:pt x="339458" y="501319"/>
                  </a:cubicBezTo>
                  <a:cubicBezTo>
                    <a:pt x="343268" y="501713"/>
                    <a:pt x="345833" y="493826"/>
                    <a:pt x="347903" y="497116"/>
                  </a:cubicBezTo>
                  <a:cubicBezTo>
                    <a:pt x="348589" y="501535"/>
                    <a:pt x="345363" y="502069"/>
                    <a:pt x="346506" y="506907"/>
                  </a:cubicBezTo>
                  <a:cubicBezTo>
                    <a:pt x="350989" y="507111"/>
                    <a:pt x="350672" y="512076"/>
                    <a:pt x="354939" y="512495"/>
                  </a:cubicBezTo>
                  <a:cubicBezTo>
                    <a:pt x="357390" y="509828"/>
                    <a:pt x="360197" y="507479"/>
                    <a:pt x="364769" y="506907"/>
                  </a:cubicBezTo>
                  <a:cubicBezTo>
                    <a:pt x="362267" y="511390"/>
                    <a:pt x="363956" y="520065"/>
                    <a:pt x="361950" y="525056"/>
                  </a:cubicBezTo>
                  <a:cubicBezTo>
                    <a:pt x="371373" y="527456"/>
                    <a:pt x="368287" y="517398"/>
                    <a:pt x="371792" y="513892"/>
                  </a:cubicBezTo>
                  <a:cubicBezTo>
                    <a:pt x="376694" y="516521"/>
                    <a:pt x="378040" y="513194"/>
                    <a:pt x="380238" y="509701"/>
                  </a:cubicBezTo>
                  <a:cubicBezTo>
                    <a:pt x="381558" y="511301"/>
                    <a:pt x="382600" y="513181"/>
                    <a:pt x="383578" y="515137"/>
                  </a:cubicBezTo>
                  <a:cubicBezTo>
                    <a:pt x="382193" y="514985"/>
                    <a:pt x="381152" y="514489"/>
                    <a:pt x="380238" y="513892"/>
                  </a:cubicBezTo>
                  <a:cubicBezTo>
                    <a:pt x="380911" y="518299"/>
                    <a:pt x="377698" y="518820"/>
                    <a:pt x="378828" y="523671"/>
                  </a:cubicBezTo>
                  <a:cubicBezTo>
                    <a:pt x="382612" y="523163"/>
                    <a:pt x="382270" y="518566"/>
                    <a:pt x="383997" y="516039"/>
                  </a:cubicBezTo>
                  <a:cubicBezTo>
                    <a:pt x="388277" y="525208"/>
                    <a:pt x="390309" y="536575"/>
                    <a:pt x="401320" y="539038"/>
                  </a:cubicBezTo>
                  <a:cubicBezTo>
                    <a:pt x="400748" y="542404"/>
                    <a:pt x="403885" y="542074"/>
                    <a:pt x="402704" y="546023"/>
                  </a:cubicBezTo>
                  <a:cubicBezTo>
                    <a:pt x="407136" y="547611"/>
                    <a:pt x="406133" y="543826"/>
                    <a:pt x="408343" y="543229"/>
                  </a:cubicBezTo>
                  <a:cubicBezTo>
                    <a:pt x="410743" y="548005"/>
                    <a:pt x="406806" y="551878"/>
                    <a:pt x="409752" y="557187"/>
                  </a:cubicBezTo>
                  <a:cubicBezTo>
                    <a:pt x="415836" y="558584"/>
                    <a:pt x="417550" y="555625"/>
                    <a:pt x="420992" y="554405"/>
                  </a:cubicBezTo>
                  <a:cubicBezTo>
                    <a:pt x="421144" y="558736"/>
                    <a:pt x="419277" y="561073"/>
                    <a:pt x="418185" y="564184"/>
                  </a:cubicBezTo>
                  <a:cubicBezTo>
                    <a:pt x="424319" y="565162"/>
                    <a:pt x="426097" y="561809"/>
                    <a:pt x="432244" y="562775"/>
                  </a:cubicBezTo>
                  <a:cubicBezTo>
                    <a:pt x="434162" y="559587"/>
                    <a:pt x="428612" y="557530"/>
                    <a:pt x="432244" y="557187"/>
                  </a:cubicBezTo>
                  <a:cubicBezTo>
                    <a:pt x="437197" y="565315"/>
                    <a:pt x="453161" y="562483"/>
                    <a:pt x="457555" y="571157"/>
                  </a:cubicBezTo>
                  <a:cubicBezTo>
                    <a:pt x="449719" y="575957"/>
                    <a:pt x="440931" y="579805"/>
                    <a:pt x="429425" y="580948"/>
                  </a:cubicBezTo>
                  <a:cubicBezTo>
                    <a:pt x="435559" y="582879"/>
                    <a:pt x="436067" y="593420"/>
                    <a:pt x="442074" y="597712"/>
                  </a:cubicBezTo>
                  <a:cubicBezTo>
                    <a:pt x="443814" y="598944"/>
                    <a:pt x="448894" y="598017"/>
                    <a:pt x="451916" y="599109"/>
                  </a:cubicBezTo>
                  <a:cubicBezTo>
                    <a:pt x="470827" y="605942"/>
                    <a:pt x="482460" y="620712"/>
                    <a:pt x="503923" y="618655"/>
                  </a:cubicBezTo>
                  <a:cubicBezTo>
                    <a:pt x="505079" y="615149"/>
                    <a:pt x="510336" y="615721"/>
                    <a:pt x="515175" y="615861"/>
                  </a:cubicBezTo>
                  <a:cubicBezTo>
                    <a:pt x="520306" y="649109"/>
                    <a:pt x="564159" y="642327"/>
                    <a:pt x="593890" y="649389"/>
                  </a:cubicBezTo>
                  <a:cubicBezTo>
                    <a:pt x="611682" y="653618"/>
                    <a:pt x="623785" y="666242"/>
                    <a:pt x="645909" y="663371"/>
                  </a:cubicBezTo>
                  <a:cubicBezTo>
                    <a:pt x="646087" y="657123"/>
                    <a:pt x="641438" y="655688"/>
                    <a:pt x="640270" y="650798"/>
                  </a:cubicBezTo>
                  <a:cubicBezTo>
                    <a:pt x="641159" y="647941"/>
                    <a:pt x="647382" y="650405"/>
                    <a:pt x="645909" y="645210"/>
                  </a:cubicBezTo>
                  <a:cubicBezTo>
                    <a:pt x="639584" y="637044"/>
                    <a:pt x="626719" y="635393"/>
                    <a:pt x="626224" y="621461"/>
                  </a:cubicBezTo>
                  <a:cubicBezTo>
                    <a:pt x="606793" y="619455"/>
                    <a:pt x="600621" y="598030"/>
                    <a:pt x="582637" y="599109"/>
                  </a:cubicBezTo>
                  <a:lnTo>
                    <a:pt x="582637" y="593521"/>
                  </a:lnTo>
                  <a:cubicBezTo>
                    <a:pt x="562330" y="589038"/>
                    <a:pt x="550773" y="575830"/>
                    <a:pt x="543280" y="558596"/>
                  </a:cubicBezTo>
                  <a:cubicBezTo>
                    <a:pt x="544690" y="558596"/>
                    <a:pt x="544969" y="557453"/>
                    <a:pt x="546100" y="557187"/>
                  </a:cubicBezTo>
                  <a:cubicBezTo>
                    <a:pt x="552970" y="557822"/>
                    <a:pt x="558203" y="560070"/>
                    <a:pt x="565772" y="559993"/>
                  </a:cubicBezTo>
                  <a:cubicBezTo>
                    <a:pt x="569366" y="568985"/>
                    <a:pt x="577278" y="573697"/>
                    <a:pt x="586854" y="576745"/>
                  </a:cubicBezTo>
                  <a:cubicBezTo>
                    <a:pt x="587768" y="570230"/>
                    <a:pt x="579386" y="565632"/>
                    <a:pt x="584060" y="559993"/>
                  </a:cubicBezTo>
                  <a:cubicBezTo>
                    <a:pt x="590308" y="568350"/>
                    <a:pt x="597700" y="582561"/>
                    <a:pt x="610755" y="579539"/>
                  </a:cubicBezTo>
                  <a:cubicBezTo>
                    <a:pt x="611936" y="581164"/>
                    <a:pt x="612609" y="583311"/>
                    <a:pt x="612165" y="586536"/>
                  </a:cubicBezTo>
                  <a:cubicBezTo>
                    <a:pt x="620191" y="581761"/>
                    <a:pt x="619582" y="592810"/>
                    <a:pt x="623417" y="596315"/>
                  </a:cubicBezTo>
                  <a:cubicBezTo>
                    <a:pt x="622350" y="590156"/>
                    <a:pt x="624484" y="587146"/>
                    <a:pt x="627634" y="585152"/>
                  </a:cubicBezTo>
                  <a:cubicBezTo>
                    <a:pt x="629996" y="591642"/>
                    <a:pt x="635101" y="595401"/>
                    <a:pt x="640270" y="599109"/>
                  </a:cubicBezTo>
                  <a:cubicBezTo>
                    <a:pt x="642099" y="595642"/>
                    <a:pt x="637133" y="592315"/>
                    <a:pt x="640270" y="592112"/>
                  </a:cubicBezTo>
                  <a:cubicBezTo>
                    <a:pt x="651370" y="594906"/>
                    <a:pt x="659638" y="605332"/>
                    <a:pt x="672604" y="601891"/>
                  </a:cubicBezTo>
                  <a:cubicBezTo>
                    <a:pt x="671423" y="613321"/>
                    <a:pt x="673646" y="621347"/>
                    <a:pt x="683844" y="621461"/>
                  </a:cubicBezTo>
                  <a:cubicBezTo>
                    <a:pt x="688771" y="610273"/>
                    <a:pt x="672084" y="601662"/>
                    <a:pt x="674014" y="593521"/>
                  </a:cubicBezTo>
                  <a:cubicBezTo>
                    <a:pt x="679183" y="595833"/>
                    <a:pt x="682904" y="599579"/>
                    <a:pt x="688060" y="601891"/>
                  </a:cubicBezTo>
                  <a:cubicBezTo>
                    <a:pt x="689724" y="599821"/>
                    <a:pt x="691591" y="597954"/>
                    <a:pt x="693686" y="596315"/>
                  </a:cubicBezTo>
                  <a:cubicBezTo>
                    <a:pt x="689432" y="589381"/>
                    <a:pt x="684593" y="582993"/>
                    <a:pt x="678243" y="578142"/>
                  </a:cubicBezTo>
                  <a:cubicBezTo>
                    <a:pt x="677786" y="574446"/>
                    <a:pt x="686104" y="579462"/>
                    <a:pt x="683844" y="573951"/>
                  </a:cubicBezTo>
                  <a:cubicBezTo>
                    <a:pt x="684923" y="568706"/>
                    <a:pt x="676389" y="572998"/>
                    <a:pt x="678243" y="566978"/>
                  </a:cubicBezTo>
                  <a:cubicBezTo>
                    <a:pt x="678586" y="560743"/>
                    <a:pt x="683298" y="565378"/>
                    <a:pt x="685253" y="562775"/>
                  </a:cubicBezTo>
                  <a:cubicBezTo>
                    <a:pt x="684631" y="560044"/>
                    <a:pt x="676427" y="557733"/>
                    <a:pt x="681037" y="554405"/>
                  </a:cubicBezTo>
                  <a:cubicBezTo>
                    <a:pt x="689254" y="559282"/>
                    <a:pt x="685330" y="576211"/>
                    <a:pt x="699325" y="575348"/>
                  </a:cubicBezTo>
                  <a:cubicBezTo>
                    <a:pt x="696861" y="567702"/>
                    <a:pt x="700227" y="560019"/>
                    <a:pt x="696493" y="548830"/>
                  </a:cubicBezTo>
                  <a:cubicBezTo>
                    <a:pt x="698157" y="548601"/>
                    <a:pt x="700493" y="549059"/>
                    <a:pt x="700709" y="547420"/>
                  </a:cubicBezTo>
                  <a:cubicBezTo>
                    <a:pt x="691464" y="544677"/>
                    <a:pt x="703414" y="543115"/>
                    <a:pt x="699325" y="537629"/>
                  </a:cubicBezTo>
                  <a:cubicBezTo>
                    <a:pt x="691959" y="535444"/>
                    <a:pt x="691832" y="540461"/>
                    <a:pt x="688060" y="541832"/>
                  </a:cubicBezTo>
                  <a:cubicBezTo>
                    <a:pt x="685825" y="535749"/>
                    <a:pt x="692950" y="536765"/>
                    <a:pt x="689470" y="533450"/>
                  </a:cubicBezTo>
                  <a:cubicBezTo>
                    <a:pt x="688428" y="530301"/>
                    <a:pt x="681583" y="532904"/>
                    <a:pt x="678243" y="532041"/>
                  </a:cubicBezTo>
                  <a:cubicBezTo>
                    <a:pt x="676249" y="525170"/>
                    <a:pt x="669226" y="523290"/>
                    <a:pt x="665581" y="518083"/>
                  </a:cubicBezTo>
                  <a:cubicBezTo>
                    <a:pt x="675284" y="518883"/>
                    <a:pt x="677291" y="512013"/>
                    <a:pt x="678243" y="504113"/>
                  </a:cubicBezTo>
                  <a:cubicBezTo>
                    <a:pt x="671944" y="502056"/>
                    <a:pt x="673912" y="508203"/>
                    <a:pt x="668388" y="506907"/>
                  </a:cubicBezTo>
                  <a:cubicBezTo>
                    <a:pt x="668464" y="504990"/>
                    <a:pt x="667727" y="503847"/>
                    <a:pt x="666978" y="502716"/>
                  </a:cubicBezTo>
                  <a:cubicBezTo>
                    <a:pt x="667207" y="497801"/>
                    <a:pt x="673912" y="499351"/>
                    <a:pt x="672604" y="492925"/>
                  </a:cubicBezTo>
                  <a:cubicBezTo>
                    <a:pt x="668070" y="489127"/>
                    <a:pt x="663803" y="494525"/>
                    <a:pt x="659955" y="495731"/>
                  </a:cubicBezTo>
                  <a:cubicBezTo>
                    <a:pt x="655345" y="493801"/>
                    <a:pt x="657504" y="485127"/>
                    <a:pt x="651522" y="484543"/>
                  </a:cubicBezTo>
                  <a:cubicBezTo>
                    <a:pt x="648614" y="487248"/>
                    <a:pt x="651992" y="496201"/>
                    <a:pt x="645909" y="495731"/>
                  </a:cubicBezTo>
                  <a:cubicBezTo>
                    <a:pt x="646963" y="489267"/>
                    <a:pt x="644334" y="490029"/>
                    <a:pt x="640270" y="491528"/>
                  </a:cubicBezTo>
                  <a:lnTo>
                    <a:pt x="640270" y="485952"/>
                  </a:lnTo>
                  <a:cubicBezTo>
                    <a:pt x="632079" y="487133"/>
                    <a:pt x="631380" y="480822"/>
                    <a:pt x="626224" y="478967"/>
                  </a:cubicBezTo>
                  <a:cubicBezTo>
                    <a:pt x="625627" y="482104"/>
                    <a:pt x="623214" y="483412"/>
                    <a:pt x="622007" y="485952"/>
                  </a:cubicBezTo>
                  <a:cubicBezTo>
                    <a:pt x="621334" y="479450"/>
                    <a:pt x="620102" y="476618"/>
                    <a:pt x="622007" y="470585"/>
                  </a:cubicBezTo>
                  <a:cubicBezTo>
                    <a:pt x="616445" y="468795"/>
                    <a:pt x="618604" y="474649"/>
                    <a:pt x="614984" y="474776"/>
                  </a:cubicBezTo>
                  <a:cubicBezTo>
                    <a:pt x="617448" y="463930"/>
                    <a:pt x="606196" y="466737"/>
                    <a:pt x="605142" y="459409"/>
                  </a:cubicBezTo>
                  <a:cubicBezTo>
                    <a:pt x="605713" y="456247"/>
                    <a:pt x="613371" y="460133"/>
                    <a:pt x="610755" y="453821"/>
                  </a:cubicBezTo>
                  <a:cubicBezTo>
                    <a:pt x="608406" y="450113"/>
                    <a:pt x="602691" y="456577"/>
                    <a:pt x="600925" y="451027"/>
                  </a:cubicBezTo>
                  <a:cubicBezTo>
                    <a:pt x="599313" y="446633"/>
                    <a:pt x="603135" y="447636"/>
                    <a:pt x="603732" y="445439"/>
                  </a:cubicBezTo>
                  <a:cubicBezTo>
                    <a:pt x="597065" y="437934"/>
                    <a:pt x="589711" y="443687"/>
                    <a:pt x="582637" y="446836"/>
                  </a:cubicBezTo>
                  <a:cubicBezTo>
                    <a:pt x="581101" y="440181"/>
                    <a:pt x="587781" y="441667"/>
                    <a:pt x="586854" y="435660"/>
                  </a:cubicBezTo>
                  <a:lnTo>
                    <a:pt x="577011" y="435660"/>
                  </a:lnTo>
                  <a:cubicBezTo>
                    <a:pt x="579170" y="428866"/>
                    <a:pt x="572947" y="430390"/>
                    <a:pt x="572808" y="425881"/>
                  </a:cubicBezTo>
                  <a:cubicBezTo>
                    <a:pt x="577278" y="425665"/>
                    <a:pt x="576338" y="420090"/>
                    <a:pt x="578421" y="417499"/>
                  </a:cubicBezTo>
                  <a:cubicBezTo>
                    <a:pt x="583158" y="418363"/>
                    <a:pt x="579716" y="427380"/>
                    <a:pt x="582637" y="430072"/>
                  </a:cubicBezTo>
                  <a:cubicBezTo>
                    <a:pt x="593953" y="430123"/>
                    <a:pt x="604964" y="429907"/>
                    <a:pt x="606539" y="420293"/>
                  </a:cubicBezTo>
                  <a:cubicBezTo>
                    <a:pt x="600087" y="414108"/>
                    <a:pt x="585914" y="408203"/>
                    <a:pt x="588276" y="397941"/>
                  </a:cubicBezTo>
                  <a:cubicBezTo>
                    <a:pt x="596315" y="398792"/>
                    <a:pt x="597598" y="406349"/>
                    <a:pt x="606539" y="406311"/>
                  </a:cubicBezTo>
                  <a:cubicBezTo>
                    <a:pt x="604253" y="400557"/>
                    <a:pt x="602615" y="398119"/>
                    <a:pt x="609358" y="396544"/>
                  </a:cubicBezTo>
                  <a:cubicBezTo>
                    <a:pt x="605332" y="394944"/>
                    <a:pt x="602780" y="391909"/>
                    <a:pt x="598106" y="390956"/>
                  </a:cubicBezTo>
                  <a:cubicBezTo>
                    <a:pt x="608952" y="392887"/>
                    <a:pt x="613905" y="388962"/>
                    <a:pt x="620598" y="386765"/>
                  </a:cubicBezTo>
                  <a:cubicBezTo>
                    <a:pt x="616546" y="400545"/>
                    <a:pt x="633031" y="393953"/>
                    <a:pt x="629031" y="407708"/>
                  </a:cubicBezTo>
                  <a:cubicBezTo>
                    <a:pt x="636358" y="407022"/>
                    <a:pt x="643026" y="410210"/>
                    <a:pt x="650113" y="413308"/>
                  </a:cubicBezTo>
                  <a:cubicBezTo>
                    <a:pt x="648944" y="414921"/>
                    <a:pt x="648271" y="417055"/>
                    <a:pt x="648703" y="420293"/>
                  </a:cubicBezTo>
                  <a:cubicBezTo>
                    <a:pt x="663549" y="419671"/>
                    <a:pt x="674395" y="415086"/>
                    <a:pt x="683844" y="409117"/>
                  </a:cubicBezTo>
                  <a:cubicBezTo>
                    <a:pt x="683818" y="412407"/>
                    <a:pt x="686282" y="413232"/>
                    <a:pt x="685253" y="417499"/>
                  </a:cubicBezTo>
                  <a:cubicBezTo>
                    <a:pt x="672630" y="417982"/>
                    <a:pt x="662139" y="420598"/>
                    <a:pt x="662774" y="434263"/>
                  </a:cubicBezTo>
                  <a:cubicBezTo>
                    <a:pt x="667524" y="439610"/>
                    <a:pt x="673989" y="431952"/>
                    <a:pt x="679627" y="435660"/>
                  </a:cubicBezTo>
                  <a:cubicBezTo>
                    <a:pt x="678675" y="438416"/>
                    <a:pt x="671271" y="434797"/>
                    <a:pt x="672604" y="439851"/>
                  </a:cubicBezTo>
                  <a:cubicBezTo>
                    <a:pt x="671944" y="444246"/>
                    <a:pt x="679056" y="440893"/>
                    <a:pt x="679627" y="444042"/>
                  </a:cubicBezTo>
                  <a:cubicBezTo>
                    <a:pt x="679030" y="446697"/>
                    <a:pt x="676605" y="447560"/>
                    <a:pt x="676821" y="451027"/>
                  </a:cubicBezTo>
                  <a:cubicBezTo>
                    <a:pt x="679704" y="455485"/>
                    <a:pt x="686041" y="448386"/>
                    <a:pt x="688060" y="452424"/>
                  </a:cubicBezTo>
                  <a:cubicBezTo>
                    <a:pt x="687933" y="454621"/>
                    <a:pt x="684491" y="453517"/>
                    <a:pt x="685253" y="456603"/>
                  </a:cubicBezTo>
                  <a:cubicBezTo>
                    <a:pt x="691286" y="456209"/>
                    <a:pt x="689838" y="463232"/>
                    <a:pt x="693686" y="464997"/>
                  </a:cubicBezTo>
                  <a:cubicBezTo>
                    <a:pt x="699490" y="465620"/>
                    <a:pt x="698969" y="459994"/>
                    <a:pt x="703541" y="459409"/>
                  </a:cubicBezTo>
                  <a:cubicBezTo>
                    <a:pt x="707936" y="460159"/>
                    <a:pt x="705904" y="467296"/>
                    <a:pt x="710565" y="467804"/>
                  </a:cubicBezTo>
                  <a:cubicBezTo>
                    <a:pt x="713663" y="463918"/>
                    <a:pt x="716407" y="463829"/>
                    <a:pt x="721804" y="464997"/>
                  </a:cubicBezTo>
                  <a:cubicBezTo>
                    <a:pt x="722414" y="471703"/>
                    <a:pt x="727456" y="477126"/>
                    <a:pt x="733056" y="474776"/>
                  </a:cubicBezTo>
                  <a:cubicBezTo>
                    <a:pt x="738568" y="461238"/>
                    <a:pt x="733996" y="449986"/>
                    <a:pt x="728840" y="439851"/>
                  </a:cubicBezTo>
                  <a:cubicBezTo>
                    <a:pt x="733336" y="441058"/>
                    <a:pt x="733234" y="437705"/>
                    <a:pt x="734453" y="435660"/>
                  </a:cubicBezTo>
                  <a:cubicBezTo>
                    <a:pt x="728637" y="436321"/>
                    <a:pt x="727481" y="432358"/>
                    <a:pt x="724623" y="430072"/>
                  </a:cubicBezTo>
                  <a:cubicBezTo>
                    <a:pt x="731354" y="432574"/>
                    <a:pt x="729157" y="426199"/>
                    <a:pt x="731647" y="424484"/>
                  </a:cubicBezTo>
                  <a:cubicBezTo>
                    <a:pt x="737552" y="427456"/>
                    <a:pt x="742188" y="431711"/>
                    <a:pt x="748512" y="434263"/>
                  </a:cubicBezTo>
                  <a:cubicBezTo>
                    <a:pt x="750722" y="429590"/>
                    <a:pt x="750392" y="431101"/>
                    <a:pt x="756945" y="431469"/>
                  </a:cubicBezTo>
                  <a:cubicBezTo>
                    <a:pt x="757148" y="425678"/>
                    <a:pt x="750722" y="426478"/>
                    <a:pt x="752729" y="418896"/>
                  </a:cubicBezTo>
                  <a:cubicBezTo>
                    <a:pt x="756780" y="418731"/>
                    <a:pt x="761936" y="419658"/>
                    <a:pt x="763981" y="417499"/>
                  </a:cubicBezTo>
                  <a:cubicBezTo>
                    <a:pt x="765479" y="412280"/>
                    <a:pt x="760488" y="413512"/>
                    <a:pt x="761161" y="409117"/>
                  </a:cubicBezTo>
                  <a:cubicBezTo>
                    <a:pt x="764933" y="407720"/>
                    <a:pt x="768578" y="406234"/>
                    <a:pt x="773811" y="406311"/>
                  </a:cubicBezTo>
                  <a:cubicBezTo>
                    <a:pt x="771499" y="396989"/>
                    <a:pt x="756373" y="400380"/>
                    <a:pt x="749909" y="395147"/>
                  </a:cubicBezTo>
                  <a:cubicBezTo>
                    <a:pt x="754214" y="397078"/>
                    <a:pt x="759917" y="395808"/>
                    <a:pt x="762571" y="392353"/>
                  </a:cubicBezTo>
                  <a:cubicBezTo>
                    <a:pt x="762863" y="387883"/>
                    <a:pt x="756424" y="390080"/>
                    <a:pt x="756945" y="385368"/>
                  </a:cubicBezTo>
                  <a:cubicBezTo>
                    <a:pt x="763536" y="384873"/>
                    <a:pt x="766838" y="387629"/>
                    <a:pt x="769607" y="390956"/>
                  </a:cubicBezTo>
                  <a:cubicBezTo>
                    <a:pt x="777582" y="390969"/>
                    <a:pt x="784974" y="390398"/>
                    <a:pt x="786460" y="383959"/>
                  </a:cubicBezTo>
                  <a:cubicBezTo>
                    <a:pt x="783805" y="383336"/>
                    <a:pt x="778001" y="385864"/>
                    <a:pt x="779437" y="381177"/>
                  </a:cubicBezTo>
                  <a:cubicBezTo>
                    <a:pt x="778992" y="377469"/>
                    <a:pt x="787323" y="382485"/>
                    <a:pt x="785063" y="376986"/>
                  </a:cubicBezTo>
                  <a:cubicBezTo>
                    <a:pt x="782739" y="372757"/>
                    <a:pt x="773988" y="374954"/>
                    <a:pt x="772401" y="370001"/>
                  </a:cubicBezTo>
                  <a:cubicBezTo>
                    <a:pt x="777773" y="365912"/>
                    <a:pt x="789927" y="382054"/>
                    <a:pt x="794893" y="3700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 name="Free Form 21"/>
            <p:cNvSpPr/>
            <p:nvPr/>
          </p:nvSpPr>
          <p:spPr>
            <a:xfrm>
              <a:off x="4922286" y="1217123"/>
              <a:ext cx="1146823" cy="1227950"/>
            </a:xfrm>
            <a:custGeom>
              <a:avLst/>
              <a:gdLst/>
              <a:ahLst/>
              <a:cxnLst/>
              <a:rect l="0" t="0" r="0" b="0"/>
              <a:pathLst>
                <a:path w="1146822" h="1227950">
                  <a:moveTo>
                    <a:pt x="157124" y="263880"/>
                  </a:moveTo>
                  <a:cubicBezTo>
                    <a:pt x="155168" y="267906"/>
                    <a:pt x="160959" y="270979"/>
                    <a:pt x="157124" y="272275"/>
                  </a:cubicBezTo>
                  <a:cubicBezTo>
                    <a:pt x="157175" y="268033"/>
                    <a:pt x="152209" y="268795"/>
                    <a:pt x="148691" y="268084"/>
                  </a:cubicBezTo>
                  <a:cubicBezTo>
                    <a:pt x="139776" y="281101"/>
                    <a:pt x="124968" y="288277"/>
                    <a:pt x="110744" y="296011"/>
                  </a:cubicBezTo>
                  <a:cubicBezTo>
                    <a:pt x="107505" y="296443"/>
                    <a:pt x="109181" y="291985"/>
                    <a:pt x="106527" y="291820"/>
                  </a:cubicBezTo>
                  <a:cubicBezTo>
                    <a:pt x="104927" y="296214"/>
                    <a:pt x="108737" y="295224"/>
                    <a:pt x="109347" y="297408"/>
                  </a:cubicBezTo>
                  <a:cubicBezTo>
                    <a:pt x="104876" y="298551"/>
                    <a:pt x="103670" y="302933"/>
                    <a:pt x="98094" y="303009"/>
                  </a:cubicBezTo>
                  <a:lnTo>
                    <a:pt x="98094" y="312775"/>
                  </a:lnTo>
                  <a:cubicBezTo>
                    <a:pt x="111086" y="314464"/>
                    <a:pt x="133007" y="316826"/>
                    <a:pt x="140258" y="308597"/>
                  </a:cubicBezTo>
                  <a:cubicBezTo>
                    <a:pt x="139204" y="313588"/>
                    <a:pt x="135966" y="316407"/>
                    <a:pt x="137452" y="323951"/>
                  </a:cubicBezTo>
                  <a:cubicBezTo>
                    <a:pt x="149821" y="342011"/>
                    <a:pt x="123685" y="355104"/>
                    <a:pt x="102311" y="353288"/>
                  </a:cubicBezTo>
                  <a:cubicBezTo>
                    <a:pt x="95516" y="359105"/>
                    <a:pt x="84963" y="361188"/>
                    <a:pt x="74193" y="363067"/>
                  </a:cubicBezTo>
                  <a:cubicBezTo>
                    <a:pt x="71196" y="373595"/>
                    <a:pt x="57645" y="373634"/>
                    <a:pt x="46088" y="375640"/>
                  </a:cubicBezTo>
                  <a:cubicBezTo>
                    <a:pt x="42595" y="392734"/>
                    <a:pt x="0" y="378180"/>
                    <a:pt x="8128" y="402183"/>
                  </a:cubicBezTo>
                  <a:cubicBezTo>
                    <a:pt x="7099" y="404418"/>
                    <a:pt x="1244" y="401866"/>
                    <a:pt x="2514" y="406387"/>
                  </a:cubicBezTo>
                  <a:cubicBezTo>
                    <a:pt x="8267" y="409956"/>
                    <a:pt x="15709" y="411886"/>
                    <a:pt x="19380" y="417550"/>
                  </a:cubicBezTo>
                  <a:cubicBezTo>
                    <a:pt x="33464" y="421805"/>
                    <a:pt x="44107" y="417817"/>
                    <a:pt x="53111" y="416153"/>
                  </a:cubicBezTo>
                  <a:cubicBezTo>
                    <a:pt x="54381" y="422059"/>
                    <a:pt x="45173" y="417576"/>
                    <a:pt x="46088" y="423151"/>
                  </a:cubicBezTo>
                  <a:cubicBezTo>
                    <a:pt x="47155" y="427202"/>
                    <a:pt x="57670" y="421868"/>
                    <a:pt x="58737" y="425932"/>
                  </a:cubicBezTo>
                  <a:cubicBezTo>
                    <a:pt x="56235" y="426250"/>
                    <a:pt x="51701" y="424522"/>
                    <a:pt x="53111" y="428739"/>
                  </a:cubicBezTo>
                  <a:cubicBezTo>
                    <a:pt x="61214" y="431774"/>
                    <a:pt x="70523" y="431482"/>
                    <a:pt x="79832" y="430123"/>
                  </a:cubicBezTo>
                  <a:cubicBezTo>
                    <a:pt x="80594" y="428091"/>
                    <a:pt x="78181" y="422897"/>
                    <a:pt x="81229" y="423151"/>
                  </a:cubicBezTo>
                  <a:cubicBezTo>
                    <a:pt x="102387" y="438010"/>
                    <a:pt x="118249" y="400659"/>
                    <a:pt x="130429" y="423151"/>
                  </a:cubicBezTo>
                  <a:cubicBezTo>
                    <a:pt x="130136" y="424713"/>
                    <a:pt x="128866" y="425310"/>
                    <a:pt x="127622" y="425932"/>
                  </a:cubicBezTo>
                  <a:cubicBezTo>
                    <a:pt x="124853" y="426351"/>
                    <a:pt x="124828" y="424053"/>
                    <a:pt x="123405" y="423151"/>
                  </a:cubicBezTo>
                  <a:cubicBezTo>
                    <a:pt x="123240" y="424840"/>
                    <a:pt x="122986" y="426440"/>
                    <a:pt x="120586" y="425932"/>
                  </a:cubicBezTo>
                  <a:cubicBezTo>
                    <a:pt x="119862" y="429577"/>
                    <a:pt x="128739" y="430682"/>
                    <a:pt x="123405" y="434314"/>
                  </a:cubicBezTo>
                  <a:cubicBezTo>
                    <a:pt x="110350" y="425678"/>
                    <a:pt x="89255" y="432549"/>
                    <a:pt x="75615" y="435711"/>
                  </a:cubicBezTo>
                  <a:cubicBezTo>
                    <a:pt x="72834" y="440956"/>
                    <a:pt x="82816" y="440436"/>
                    <a:pt x="78409" y="442709"/>
                  </a:cubicBezTo>
                  <a:cubicBezTo>
                    <a:pt x="58267" y="443166"/>
                    <a:pt x="35598" y="441134"/>
                    <a:pt x="30632" y="456666"/>
                  </a:cubicBezTo>
                  <a:cubicBezTo>
                    <a:pt x="41757" y="454456"/>
                    <a:pt x="38684" y="466356"/>
                    <a:pt x="50304" y="463651"/>
                  </a:cubicBezTo>
                  <a:cubicBezTo>
                    <a:pt x="52590" y="459816"/>
                    <a:pt x="56108" y="449922"/>
                    <a:pt x="61544" y="453872"/>
                  </a:cubicBezTo>
                  <a:cubicBezTo>
                    <a:pt x="57175" y="454202"/>
                    <a:pt x="57162" y="458838"/>
                    <a:pt x="55930" y="462254"/>
                  </a:cubicBezTo>
                  <a:cubicBezTo>
                    <a:pt x="64744" y="468312"/>
                    <a:pt x="83515" y="462330"/>
                    <a:pt x="92481" y="465048"/>
                  </a:cubicBezTo>
                  <a:cubicBezTo>
                    <a:pt x="86347" y="472935"/>
                    <a:pt x="66852" y="467550"/>
                    <a:pt x="64363" y="479018"/>
                  </a:cubicBezTo>
                  <a:cubicBezTo>
                    <a:pt x="78460" y="490880"/>
                    <a:pt x="99618" y="495515"/>
                    <a:pt x="123405" y="491591"/>
                  </a:cubicBezTo>
                  <a:cubicBezTo>
                    <a:pt x="118757" y="489242"/>
                    <a:pt x="112293" y="488645"/>
                    <a:pt x="112153" y="481812"/>
                  </a:cubicBezTo>
                  <a:cubicBezTo>
                    <a:pt x="120281" y="480237"/>
                    <a:pt x="120091" y="486956"/>
                    <a:pt x="127622" y="486003"/>
                  </a:cubicBezTo>
                  <a:cubicBezTo>
                    <a:pt x="131368" y="482282"/>
                    <a:pt x="134899" y="478332"/>
                    <a:pt x="140258" y="476224"/>
                  </a:cubicBezTo>
                  <a:cubicBezTo>
                    <a:pt x="142506" y="481152"/>
                    <a:pt x="138836" y="483870"/>
                    <a:pt x="143078" y="487400"/>
                  </a:cubicBezTo>
                  <a:cubicBezTo>
                    <a:pt x="150342" y="482523"/>
                    <a:pt x="161137" y="481139"/>
                    <a:pt x="165582" y="473430"/>
                  </a:cubicBezTo>
                  <a:cubicBezTo>
                    <a:pt x="171183" y="472046"/>
                    <a:pt x="169799" y="477621"/>
                    <a:pt x="175399" y="476224"/>
                  </a:cubicBezTo>
                  <a:cubicBezTo>
                    <a:pt x="191579" y="462076"/>
                    <a:pt x="211912" y="471855"/>
                    <a:pt x="241477" y="469239"/>
                  </a:cubicBezTo>
                  <a:lnTo>
                    <a:pt x="241477" y="473430"/>
                  </a:lnTo>
                  <a:cubicBezTo>
                    <a:pt x="247561" y="474827"/>
                    <a:pt x="249262" y="471868"/>
                    <a:pt x="252717" y="470636"/>
                  </a:cubicBezTo>
                  <a:cubicBezTo>
                    <a:pt x="257568" y="474586"/>
                    <a:pt x="266230" y="481939"/>
                    <a:pt x="272402" y="476224"/>
                  </a:cubicBezTo>
                  <a:cubicBezTo>
                    <a:pt x="273227" y="482066"/>
                    <a:pt x="281266" y="482879"/>
                    <a:pt x="286461" y="480415"/>
                  </a:cubicBezTo>
                  <a:cubicBezTo>
                    <a:pt x="295313" y="486511"/>
                    <a:pt x="296418" y="500303"/>
                    <a:pt x="303314" y="508355"/>
                  </a:cubicBezTo>
                  <a:cubicBezTo>
                    <a:pt x="313880" y="509028"/>
                    <a:pt x="325843" y="508330"/>
                    <a:pt x="331444" y="513943"/>
                  </a:cubicBezTo>
                  <a:cubicBezTo>
                    <a:pt x="333463" y="519214"/>
                    <a:pt x="327571" y="516636"/>
                    <a:pt x="328612" y="520928"/>
                  </a:cubicBezTo>
                  <a:cubicBezTo>
                    <a:pt x="338264" y="519722"/>
                    <a:pt x="341515" y="524891"/>
                    <a:pt x="348310" y="526516"/>
                  </a:cubicBezTo>
                  <a:cubicBezTo>
                    <a:pt x="343420" y="530923"/>
                    <a:pt x="343420" y="536067"/>
                    <a:pt x="348310" y="540486"/>
                  </a:cubicBezTo>
                  <a:cubicBezTo>
                    <a:pt x="342582" y="543217"/>
                    <a:pt x="331241" y="544537"/>
                    <a:pt x="334251" y="551662"/>
                  </a:cubicBezTo>
                  <a:cubicBezTo>
                    <a:pt x="342125" y="549249"/>
                    <a:pt x="347662" y="544525"/>
                    <a:pt x="353936" y="540486"/>
                  </a:cubicBezTo>
                  <a:cubicBezTo>
                    <a:pt x="352806" y="550913"/>
                    <a:pt x="361619" y="551472"/>
                    <a:pt x="367982" y="554456"/>
                  </a:cubicBezTo>
                  <a:cubicBezTo>
                    <a:pt x="366420" y="560666"/>
                    <a:pt x="371703" y="560082"/>
                    <a:pt x="372198" y="564235"/>
                  </a:cubicBezTo>
                  <a:cubicBezTo>
                    <a:pt x="370890" y="563384"/>
                    <a:pt x="367017" y="560997"/>
                    <a:pt x="367982" y="565632"/>
                  </a:cubicBezTo>
                  <a:cubicBezTo>
                    <a:pt x="372389" y="572427"/>
                    <a:pt x="385673" y="570420"/>
                    <a:pt x="389064" y="578205"/>
                  </a:cubicBezTo>
                  <a:cubicBezTo>
                    <a:pt x="390067" y="582002"/>
                    <a:pt x="382447" y="577202"/>
                    <a:pt x="383438" y="580999"/>
                  </a:cubicBezTo>
                  <a:cubicBezTo>
                    <a:pt x="389077" y="582574"/>
                    <a:pt x="389293" y="586422"/>
                    <a:pt x="387667" y="592175"/>
                  </a:cubicBezTo>
                  <a:cubicBezTo>
                    <a:pt x="405409" y="587171"/>
                    <a:pt x="413651" y="604761"/>
                    <a:pt x="407352" y="614527"/>
                  </a:cubicBezTo>
                  <a:cubicBezTo>
                    <a:pt x="409778" y="617220"/>
                    <a:pt x="418858" y="613321"/>
                    <a:pt x="418579" y="618718"/>
                  </a:cubicBezTo>
                  <a:cubicBezTo>
                    <a:pt x="411734" y="621982"/>
                    <a:pt x="397878" y="615048"/>
                    <a:pt x="394703" y="624306"/>
                  </a:cubicBezTo>
                  <a:cubicBezTo>
                    <a:pt x="396290" y="627380"/>
                    <a:pt x="403961" y="624408"/>
                    <a:pt x="404533" y="628497"/>
                  </a:cubicBezTo>
                  <a:cubicBezTo>
                    <a:pt x="402043" y="630682"/>
                    <a:pt x="397040" y="630364"/>
                    <a:pt x="398907" y="636866"/>
                  </a:cubicBezTo>
                  <a:cubicBezTo>
                    <a:pt x="409384" y="638911"/>
                    <a:pt x="408343" y="629500"/>
                    <a:pt x="411568" y="624306"/>
                  </a:cubicBezTo>
                  <a:cubicBezTo>
                    <a:pt x="413219" y="624522"/>
                    <a:pt x="415544" y="624065"/>
                    <a:pt x="415785" y="625703"/>
                  </a:cubicBezTo>
                  <a:cubicBezTo>
                    <a:pt x="412534" y="634111"/>
                    <a:pt x="406107" y="639368"/>
                    <a:pt x="401713" y="646658"/>
                  </a:cubicBezTo>
                  <a:cubicBezTo>
                    <a:pt x="404774" y="649211"/>
                    <a:pt x="413232" y="646391"/>
                    <a:pt x="415785" y="649452"/>
                  </a:cubicBezTo>
                  <a:cubicBezTo>
                    <a:pt x="411492" y="649376"/>
                    <a:pt x="412407" y="654481"/>
                    <a:pt x="407352" y="653643"/>
                  </a:cubicBezTo>
                  <a:cubicBezTo>
                    <a:pt x="403656" y="654062"/>
                    <a:pt x="406234" y="648220"/>
                    <a:pt x="401713" y="649452"/>
                  </a:cubicBezTo>
                  <a:cubicBezTo>
                    <a:pt x="397281" y="655599"/>
                    <a:pt x="402882" y="657390"/>
                    <a:pt x="398907" y="664819"/>
                  </a:cubicBezTo>
                  <a:cubicBezTo>
                    <a:pt x="406679" y="666877"/>
                    <a:pt x="408470" y="674878"/>
                    <a:pt x="417182" y="675995"/>
                  </a:cubicBezTo>
                  <a:cubicBezTo>
                    <a:pt x="419506" y="675970"/>
                    <a:pt x="417969" y="672122"/>
                    <a:pt x="420001" y="671804"/>
                  </a:cubicBezTo>
                  <a:cubicBezTo>
                    <a:pt x="428434" y="679043"/>
                    <a:pt x="450011" y="676008"/>
                    <a:pt x="450926" y="663422"/>
                  </a:cubicBezTo>
                  <a:cubicBezTo>
                    <a:pt x="449160" y="660044"/>
                    <a:pt x="443839" y="660222"/>
                    <a:pt x="443890" y="655040"/>
                  </a:cubicBezTo>
                  <a:cubicBezTo>
                    <a:pt x="448437" y="653313"/>
                    <a:pt x="444957" y="659561"/>
                    <a:pt x="449516" y="657821"/>
                  </a:cubicBezTo>
                  <a:cubicBezTo>
                    <a:pt x="448919" y="646493"/>
                    <a:pt x="455650" y="649338"/>
                    <a:pt x="453732" y="642467"/>
                  </a:cubicBezTo>
                  <a:cubicBezTo>
                    <a:pt x="456971" y="642035"/>
                    <a:pt x="455295" y="646493"/>
                    <a:pt x="457949" y="646658"/>
                  </a:cubicBezTo>
                  <a:cubicBezTo>
                    <a:pt x="459092" y="643128"/>
                    <a:pt x="461721" y="641108"/>
                    <a:pt x="463562" y="638276"/>
                  </a:cubicBezTo>
                  <a:cubicBezTo>
                    <a:pt x="463219" y="645845"/>
                    <a:pt x="461848" y="652399"/>
                    <a:pt x="457949" y="656437"/>
                  </a:cubicBezTo>
                  <a:cubicBezTo>
                    <a:pt x="458901" y="659295"/>
                    <a:pt x="468668" y="660552"/>
                    <a:pt x="469188" y="659231"/>
                  </a:cubicBezTo>
                  <a:cubicBezTo>
                    <a:pt x="467550" y="659003"/>
                    <a:pt x="467664" y="657021"/>
                    <a:pt x="467779" y="655040"/>
                  </a:cubicBezTo>
                  <a:cubicBezTo>
                    <a:pt x="478218" y="652373"/>
                    <a:pt x="488251" y="649300"/>
                    <a:pt x="494487" y="642467"/>
                  </a:cubicBezTo>
                  <a:cubicBezTo>
                    <a:pt x="496074" y="642772"/>
                    <a:pt x="496684" y="644017"/>
                    <a:pt x="497319" y="645261"/>
                  </a:cubicBezTo>
                  <a:cubicBezTo>
                    <a:pt x="496303" y="657301"/>
                    <a:pt x="472147" y="653770"/>
                    <a:pt x="474814" y="664819"/>
                  </a:cubicBezTo>
                  <a:cubicBezTo>
                    <a:pt x="485254" y="661695"/>
                    <a:pt x="494487" y="649935"/>
                    <a:pt x="507136" y="653643"/>
                  </a:cubicBezTo>
                  <a:cubicBezTo>
                    <a:pt x="502310" y="655815"/>
                    <a:pt x="498525" y="659053"/>
                    <a:pt x="491680" y="659231"/>
                  </a:cubicBezTo>
                  <a:cubicBezTo>
                    <a:pt x="491985" y="666508"/>
                    <a:pt x="486625" y="668172"/>
                    <a:pt x="486054" y="674598"/>
                  </a:cubicBezTo>
                  <a:cubicBezTo>
                    <a:pt x="499948" y="668642"/>
                    <a:pt x="512864" y="688721"/>
                    <a:pt x="533857" y="680186"/>
                  </a:cubicBezTo>
                  <a:cubicBezTo>
                    <a:pt x="534301" y="682078"/>
                    <a:pt x="535863" y="682853"/>
                    <a:pt x="535254" y="685787"/>
                  </a:cubicBezTo>
                  <a:cubicBezTo>
                    <a:pt x="529996" y="685673"/>
                    <a:pt x="525538" y="686358"/>
                    <a:pt x="522617" y="688568"/>
                  </a:cubicBezTo>
                  <a:cubicBezTo>
                    <a:pt x="523379" y="694309"/>
                    <a:pt x="536016" y="688289"/>
                    <a:pt x="536663" y="694143"/>
                  </a:cubicBezTo>
                  <a:cubicBezTo>
                    <a:pt x="533996" y="694766"/>
                    <a:pt x="528193" y="692251"/>
                    <a:pt x="529640" y="696950"/>
                  </a:cubicBezTo>
                  <a:cubicBezTo>
                    <a:pt x="534644" y="701268"/>
                    <a:pt x="539483" y="704342"/>
                    <a:pt x="546506" y="699731"/>
                  </a:cubicBezTo>
                  <a:lnTo>
                    <a:pt x="546506" y="705332"/>
                  </a:lnTo>
                  <a:cubicBezTo>
                    <a:pt x="532053" y="706183"/>
                    <a:pt x="521741" y="702932"/>
                    <a:pt x="508546" y="702538"/>
                  </a:cubicBezTo>
                  <a:cubicBezTo>
                    <a:pt x="496176" y="692099"/>
                    <a:pt x="468312" y="699782"/>
                    <a:pt x="449516" y="699731"/>
                  </a:cubicBezTo>
                  <a:cubicBezTo>
                    <a:pt x="449465" y="704837"/>
                    <a:pt x="442201" y="702716"/>
                    <a:pt x="443890" y="709523"/>
                  </a:cubicBezTo>
                  <a:cubicBezTo>
                    <a:pt x="451586" y="709320"/>
                    <a:pt x="454177" y="716915"/>
                    <a:pt x="462165" y="719302"/>
                  </a:cubicBezTo>
                  <a:cubicBezTo>
                    <a:pt x="479209" y="724369"/>
                    <a:pt x="502894" y="715251"/>
                    <a:pt x="514184" y="730465"/>
                  </a:cubicBezTo>
                  <a:cubicBezTo>
                    <a:pt x="518007" y="726528"/>
                    <a:pt x="530034" y="726528"/>
                    <a:pt x="533857" y="730465"/>
                  </a:cubicBezTo>
                  <a:cubicBezTo>
                    <a:pt x="536994" y="728002"/>
                    <a:pt x="537222" y="722668"/>
                    <a:pt x="542290" y="722109"/>
                  </a:cubicBezTo>
                  <a:lnTo>
                    <a:pt x="542290" y="727684"/>
                  </a:lnTo>
                  <a:cubicBezTo>
                    <a:pt x="551116" y="726668"/>
                    <a:pt x="553567" y="719340"/>
                    <a:pt x="563372" y="719302"/>
                  </a:cubicBezTo>
                  <a:cubicBezTo>
                    <a:pt x="557809" y="727748"/>
                    <a:pt x="569201" y="726097"/>
                    <a:pt x="568998" y="733272"/>
                  </a:cubicBezTo>
                  <a:cubicBezTo>
                    <a:pt x="563321" y="732294"/>
                    <a:pt x="562495" y="736142"/>
                    <a:pt x="559155" y="737463"/>
                  </a:cubicBezTo>
                  <a:cubicBezTo>
                    <a:pt x="561835" y="738047"/>
                    <a:pt x="565200" y="737958"/>
                    <a:pt x="564769" y="741654"/>
                  </a:cubicBezTo>
                  <a:lnTo>
                    <a:pt x="559155" y="741654"/>
                  </a:lnTo>
                  <a:lnTo>
                    <a:pt x="559155" y="748639"/>
                  </a:lnTo>
                  <a:cubicBezTo>
                    <a:pt x="561632" y="749439"/>
                    <a:pt x="567410" y="746950"/>
                    <a:pt x="567588" y="750023"/>
                  </a:cubicBezTo>
                  <a:cubicBezTo>
                    <a:pt x="560120" y="750531"/>
                    <a:pt x="564413" y="762711"/>
                    <a:pt x="559155" y="765403"/>
                  </a:cubicBezTo>
                  <a:cubicBezTo>
                    <a:pt x="565556" y="769073"/>
                    <a:pt x="568655" y="763333"/>
                    <a:pt x="571804" y="759815"/>
                  </a:cubicBezTo>
                  <a:cubicBezTo>
                    <a:pt x="576783" y="759993"/>
                    <a:pt x="580707" y="761199"/>
                    <a:pt x="581647" y="765403"/>
                  </a:cubicBezTo>
                  <a:cubicBezTo>
                    <a:pt x="581520" y="767600"/>
                    <a:pt x="578053" y="766495"/>
                    <a:pt x="578827" y="769594"/>
                  </a:cubicBezTo>
                  <a:cubicBezTo>
                    <a:pt x="579932" y="772693"/>
                    <a:pt x="587527" y="769315"/>
                    <a:pt x="585863" y="775169"/>
                  </a:cubicBezTo>
                  <a:cubicBezTo>
                    <a:pt x="576668" y="772388"/>
                    <a:pt x="573786" y="771245"/>
                    <a:pt x="563372" y="770991"/>
                  </a:cubicBezTo>
                  <a:cubicBezTo>
                    <a:pt x="564426" y="780122"/>
                    <a:pt x="563575" y="787120"/>
                    <a:pt x="564769" y="793343"/>
                  </a:cubicBezTo>
                  <a:cubicBezTo>
                    <a:pt x="571004" y="795324"/>
                    <a:pt x="568452" y="788606"/>
                    <a:pt x="573214" y="789152"/>
                  </a:cubicBezTo>
                  <a:cubicBezTo>
                    <a:pt x="572185" y="793432"/>
                    <a:pt x="575652" y="793267"/>
                    <a:pt x="574611" y="797547"/>
                  </a:cubicBezTo>
                  <a:cubicBezTo>
                    <a:pt x="568058" y="804151"/>
                    <a:pt x="545541" y="808977"/>
                    <a:pt x="536663" y="800328"/>
                  </a:cubicBezTo>
                  <a:cubicBezTo>
                    <a:pt x="532295" y="804379"/>
                    <a:pt x="521677" y="802195"/>
                    <a:pt x="519798" y="808697"/>
                  </a:cubicBezTo>
                  <a:cubicBezTo>
                    <a:pt x="525068" y="812965"/>
                    <a:pt x="533057" y="807974"/>
                    <a:pt x="536663" y="805916"/>
                  </a:cubicBezTo>
                  <a:cubicBezTo>
                    <a:pt x="536981" y="810412"/>
                    <a:pt x="534174" y="811822"/>
                    <a:pt x="535254" y="817092"/>
                  </a:cubicBezTo>
                  <a:cubicBezTo>
                    <a:pt x="529704" y="815301"/>
                    <a:pt x="531850" y="821156"/>
                    <a:pt x="528231" y="821283"/>
                  </a:cubicBezTo>
                  <a:cubicBezTo>
                    <a:pt x="525818" y="819950"/>
                    <a:pt x="525399" y="816648"/>
                    <a:pt x="522617" y="815682"/>
                  </a:cubicBezTo>
                  <a:cubicBezTo>
                    <a:pt x="520077" y="821651"/>
                    <a:pt x="521398" y="821817"/>
                    <a:pt x="524002" y="828268"/>
                  </a:cubicBezTo>
                  <a:cubicBezTo>
                    <a:pt x="525716" y="825322"/>
                    <a:pt x="529437" y="824357"/>
                    <a:pt x="532434" y="822680"/>
                  </a:cubicBezTo>
                  <a:cubicBezTo>
                    <a:pt x="533158" y="829398"/>
                    <a:pt x="545122" y="823645"/>
                    <a:pt x="553542" y="825474"/>
                  </a:cubicBezTo>
                  <a:cubicBezTo>
                    <a:pt x="549249" y="830122"/>
                    <a:pt x="557961" y="830351"/>
                    <a:pt x="559155" y="833843"/>
                  </a:cubicBezTo>
                  <a:cubicBezTo>
                    <a:pt x="553694" y="833882"/>
                    <a:pt x="533971" y="827189"/>
                    <a:pt x="539470" y="833843"/>
                  </a:cubicBezTo>
                  <a:cubicBezTo>
                    <a:pt x="535343" y="833983"/>
                    <a:pt x="523875" y="828916"/>
                    <a:pt x="522617" y="835253"/>
                  </a:cubicBezTo>
                  <a:cubicBezTo>
                    <a:pt x="524687" y="836993"/>
                    <a:pt x="535508" y="837196"/>
                    <a:pt x="529640" y="842238"/>
                  </a:cubicBezTo>
                  <a:cubicBezTo>
                    <a:pt x="527761" y="833932"/>
                    <a:pt x="530148" y="847585"/>
                    <a:pt x="525424" y="845032"/>
                  </a:cubicBezTo>
                  <a:cubicBezTo>
                    <a:pt x="524992" y="847788"/>
                    <a:pt x="527329" y="847813"/>
                    <a:pt x="528231" y="849223"/>
                  </a:cubicBezTo>
                  <a:cubicBezTo>
                    <a:pt x="520560" y="847026"/>
                    <a:pt x="526732" y="855014"/>
                    <a:pt x="524002" y="854798"/>
                  </a:cubicBezTo>
                  <a:cubicBezTo>
                    <a:pt x="518109" y="854519"/>
                    <a:pt x="512686" y="854722"/>
                    <a:pt x="514184" y="861796"/>
                  </a:cubicBezTo>
                  <a:cubicBezTo>
                    <a:pt x="517385" y="863727"/>
                    <a:pt x="519455" y="858189"/>
                    <a:pt x="519798" y="861796"/>
                  </a:cubicBezTo>
                  <a:cubicBezTo>
                    <a:pt x="514273" y="872629"/>
                    <a:pt x="524814" y="889647"/>
                    <a:pt x="518401" y="893927"/>
                  </a:cubicBezTo>
                  <a:cubicBezTo>
                    <a:pt x="522986" y="894486"/>
                    <a:pt x="524789" y="897813"/>
                    <a:pt x="529640" y="898118"/>
                  </a:cubicBezTo>
                  <a:cubicBezTo>
                    <a:pt x="529183" y="900010"/>
                    <a:pt x="527634" y="900785"/>
                    <a:pt x="528231" y="903693"/>
                  </a:cubicBezTo>
                  <a:cubicBezTo>
                    <a:pt x="535317" y="905624"/>
                    <a:pt x="535660" y="900836"/>
                    <a:pt x="540880" y="900912"/>
                  </a:cubicBezTo>
                  <a:cubicBezTo>
                    <a:pt x="540981" y="903338"/>
                    <a:pt x="540575" y="905256"/>
                    <a:pt x="539470" y="906500"/>
                  </a:cubicBezTo>
                  <a:cubicBezTo>
                    <a:pt x="550151" y="903605"/>
                    <a:pt x="568426" y="884567"/>
                    <a:pt x="568998" y="903693"/>
                  </a:cubicBezTo>
                  <a:cubicBezTo>
                    <a:pt x="566762" y="895781"/>
                    <a:pt x="561479" y="905573"/>
                    <a:pt x="556336" y="903693"/>
                  </a:cubicBezTo>
                  <a:cubicBezTo>
                    <a:pt x="556031" y="906348"/>
                    <a:pt x="557911" y="906792"/>
                    <a:pt x="557733" y="909281"/>
                  </a:cubicBezTo>
                  <a:cubicBezTo>
                    <a:pt x="550824" y="910780"/>
                    <a:pt x="547814" y="916190"/>
                    <a:pt x="540880" y="917689"/>
                  </a:cubicBezTo>
                  <a:cubicBezTo>
                    <a:pt x="543153" y="922870"/>
                    <a:pt x="553326" y="920216"/>
                    <a:pt x="557733" y="923264"/>
                  </a:cubicBezTo>
                  <a:cubicBezTo>
                    <a:pt x="555891" y="923277"/>
                    <a:pt x="556463" y="925715"/>
                    <a:pt x="554939" y="926058"/>
                  </a:cubicBezTo>
                  <a:cubicBezTo>
                    <a:pt x="549821" y="925550"/>
                    <a:pt x="548233" y="921550"/>
                    <a:pt x="540880" y="923264"/>
                  </a:cubicBezTo>
                  <a:cubicBezTo>
                    <a:pt x="541020" y="929005"/>
                    <a:pt x="538340" y="931926"/>
                    <a:pt x="536663" y="935837"/>
                  </a:cubicBezTo>
                  <a:cubicBezTo>
                    <a:pt x="537337" y="940295"/>
                    <a:pt x="546011" y="936790"/>
                    <a:pt x="547903" y="940028"/>
                  </a:cubicBezTo>
                  <a:cubicBezTo>
                    <a:pt x="546722" y="943508"/>
                    <a:pt x="541489" y="942962"/>
                    <a:pt x="542290" y="948397"/>
                  </a:cubicBezTo>
                  <a:cubicBezTo>
                    <a:pt x="557085" y="946734"/>
                    <a:pt x="556971" y="959878"/>
                    <a:pt x="568998" y="960996"/>
                  </a:cubicBezTo>
                  <a:cubicBezTo>
                    <a:pt x="567956" y="963206"/>
                    <a:pt x="562102" y="960666"/>
                    <a:pt x="563372" y="965174"/>
                  </a:cubicBezTo>
                  <a:cubicBezTo>
                    <a:pt x="571563" y="966025"/>
                    <a:pt x="566204" y="973340"/>
                    <a:pt x="568998" y="977747"/>
                  </a:cubicBezTo>
                  <a:cubicBezTo>
                    <a:pt x="569226" y="976122"/>
                    <a:pt x="571207" y="976236"/>
                    <a:pt x="573214" y="976363"/>
                  </a:cubicBezTo>
                  <a:cubicBezTo>
                    <a:pt x="575157" y="970686"/>
                    <a:pt x="570166" y="971931"/>
                    <a:pt x="570395" y="967968"/>
                  </a:cubicBezTo>
                  <a:cubicBezTo>
                    <a:pt x="577532" y="970381"/>
                    <a:pt x="573659" y="961910"/>
                    <a:pt x="578827" y="962380"/>
                  </a:cubicBezTo>
                  <a:cubicBezTo>
                    <a:pt x="581202" y="966978"/>
                    <a:pt x="579666" y="971308"/>
                    <a:pt x="578827" y="976363"/>
                  </a:cubicBezTo>
                  <a:cubicBezTo>
                    <a:pt x="590804" y="975296"/>
                    <a:pt x="589165" y="982281"/>
                    <a:pt x="595706" y="980541"/>
                  </a:cubicBezTo>
                  <a:cubicBezTo>
                    <a:pt x="594131" y="982700"/>
                    <a:pt x="591121" y="983449"/>
                    <a:pt x="591489" y="987526"/>
                  </a:cubicBezTo>
                  <a:cubicBezTo>
                    <a:pt x="591921" y="989406"/>
                    <a:pt x="593483" y="990193"/>
                    <a:pt x="592886" y="993101"/>
                  </a:cubicBezTo>
                  <a:cubicBezTo>
                    <a:pt x="598195" y="993724"/>
                    <a:pt x="594918" y="985812"/>
                    <a:pt x="598512" y="984732"/>
                  </a:cubicBezTo>
                  <a:cubicBezTo>
                    <a:pt x="602805" y="993025"/>
                    <a:pt x="609879" y="998588"/>
                    <a:pt x="609752" y="1011275"/>
                  </a:cubicBezTo>
                  <a:cubicBezTo>
                    <a:pt x="622185" y="1018946"/>
                    <a:pt x="616331" y="1044803"/>
                    <a:pt x="635050" y="1046200"/>
                  </a:cubicBezTo>
                  <a:cubicBezTo>
                    <a:pt x="639648" y="1035862"/>
                    <a:pt x="630542" y="1011885"/>
                    <a:pt x="643483" y="1009878"/>
                  </a:cubicBezTo>
                  <a:lnTo>
                    <a:pt x="643483" y="1018260"/>
                  </a:lnTo>
                  <a:cubicBezTo>
                    <a:pt x="656564" y="1019289"/>
                    <a:pt x="655662" y="1005598"/>
                    <a:pt x="656132" y="1001496"/>
                  </a:cubicBezTo>
                  <a:cubicBezTo>
                    <a:pt x="660501" y="1003211"/>
                    <a:pt x="662965" y="1006843"/>
                    <a:pt x="670204" y="1005687"/>
                  </a:cubicBezTo>
                  <a:cubicBezTo>
                    <a:pt x="672439" y="1004646"/>
                    <a:pt x="669886" y="998855"/>
                    <a:pt x="674420" y="1000099"/>
                  </a:cubicBezTo>
                  <a:cubicBezTo>
                    <a:pt x="675297" y="1015060"/>
                    <a:pt x="690448" y="1015847"/>
                    <a:pt x="698309" y="1023848"/>
                  </a:cubicBezTo>
                  <a:cubicBezTo>
                    <a:pt x="678599" y="1028242"/>
                    <a:pt x="668591" y="999553"/>
                    <a:pt x="657555" y="1016863"/>
                  </a:cubicBezTo>
                  <a:cubicBezTo>
                    <a:pt x="659193" y="1019429"/>
                    <a:pt x="666724" y="1016127"/>
                    <a:pt x="664578" y="1022451"/>
                  </a:cubicBezTo>
                  <a:cubicBezTo>
                    <a:pt x="668388" y="1023315"/>
                    <a:pt x="675728" y="1020673"/>
                    <a:pt x="677227" y="1023848"/>
                  </a:cubicBezTo>
                  <a:cubicBezTo>
                    <a:pt x="674649" y="1030592"/>
                    <a:pt x="660996" y="1026337"/>
                    <a:pt x="657555" y="1032230"/>
                  </a:cubicBezTo>
                  <a:cubicBezTo>
                    <a:pt x="656297" y="1026896"/>
                    <a:pt x="659841" y="1023302"/>
                    <a:pt x="657555" y="1021054"/>
                  </a:cubicBezTo>
                  <a:cubicBezTo>
                    <a:pt x="651306" y="1021981"/>
                    <a:pt x="650290" y="1025042"/>
                    <a:pt x="643483" y="1022451"/>
                  </a:cubicBezTo>
                  <a:cubicBezTo>
                    <a:pt x="642251" y="1025867"/>
                    <a:pt x="640219" y="1028496"/>
                    <a:pt x="640676" y="1033627"/>
                  </a:cubicBezTo>
                  <a:cubicBezTo>
                    <a:pt x="645299" y="1033551"/>
                    <a:pt x="647585" y="1031176"/>
                    <a:pt x="649122" y="1028026"/>
                  </a:cubicBezTo>
                  <a:cubicBezTo>
                    <a:pt x="648131" y="1034618"/>
                    <a:pt x="651992" y="1036358"/>
                    <a:pt x="653338" y="1040612"/>
                  </a:cubicBezTo>
                  <a:cubicBezTo>
                    <a:pt x="653935" y="1037932"/>
                    <a:pt x="653846" y="1034605"/>
                    <a:pt x="657555" y="1035024"/>
                  </a:cubicBezTo>
                  <a:cubicBezTo>
                    <a:pt x="660895" y="1036548"/>
                    <a:pt x="660895" y="1041882"/>
                    <a:pt x="657555" y="1043393"/>
                  </a:cubicBezTo>
                  <a:cubicBezTo>
                    <a:pt x="650481" y="1042428"/>
                    <a:pt x="647750" y="1045781"/>
                    <a:pt x="640676" y="1044803"/>
                  </a:cubicBezTo>
                  <a:cubicBezTo>
                    <a:pt x="639521" y="1048740"/>
                    <a:pt x="642670" y="1048410"/>
                    <a:pt x="642099" y="1051788"/>
                  </a:cubicBezTo>
                  <a:cubicBezTo>
                    <a:pt x="645896" y="1052652"/>
                    <a:pt x="653249" y="1050010"/>
                    <a:pt x="654735" y="1053172"/>
                  </a:cubicBezTo>
                  <a:cubicBezTo>
                    <a:pt x="654481" y="1055255"/>
                    <a:pt x="651357" y="1054468"/>
                    <a:pt x="649122" y="1054595"/>
                  </a:cubicBezTo>
                  <a:cubicBezTo>
                    <a:pt x="649808" y="1058075"/>
                    <a:pt x="652868" y="1059256"/>
                    <a:pt x="653338" y="1062951"/>
                  </a:cubicBezTo>
                  <a:cubicBezTo>
                    <a:pt x="656805" y="1064768"/>
                    <a:pt x="660158" y="1059840"/>
                    <a:pt x="660361" y="1062951"/>
                  </a:cubicBezTo>
                  <a:cubicBezTo>
                    <a:pt x="660895" y="1069543"/>
                    <a:pt x="652221" y="1066965"/>
                    <a:pt x="651929" y="1072743"/>
                  </a:cubicBezTo>
                  <a:cubicBezTo>
                    <a:pt x="653554" y="1072972"/>
                    <a:pt x="653465" y="1074940"/>
                    <a:pt x="653338" y="1076934"/>
                  </a:cubicBezTo>
                  <a:cubicBezTo>
                    <a:pt x="658469" y="1076020"/>
                    <a:pt x="658723" y="1079957"/>
                    <a:pt x="663181" y="1079715"/>
                  </a:cubicBezTo>
                  <a:cubicBezTo>
                    <a:pt x="666483" y="1079296"/>
                    <a:pt x="664006" y="1073086"/>
                    <a:pt x="668794" y="1074140"/>
                  </a:cubicBezTo>
                  <a:cubicBezTo>
                    <a:pt x="667753" y="1079271"/>
                    <a:pt x="672249" y="1081900"/>
                    <a:pt x="668794" y="1085316"/>
                  </a:cubicBezTo>
                  <a:cubicBezTo>
                    <a:pt x="677125" y="1084199"/>
                    <a:pt x="675513" y="1089837"/>
                    <a:pt x="674420" y="1095095"/>
                  </a:cubicBezTo>
                  <a:cubicBezTo>
                    <a:pt x="679005" y="1095654"/>
                    <a:pt x="680821" y="1098969"/>
                    <a:pt x="685673" y="1099286"/>
                  </a:cubicBezTo>
                  <a:cubicBezTo>
                    <a:pt x="687908" y="1094994"/>
                    <a:pt x="693331" y="1093876"/>
                    <a:pt x="699719" y="1093698"/>
                  </a:cubicBezTo>
                  <a:cubicBezTo>
                    <a:pt x="698144" y="1098194"/>
                    <a:pt x="692531" y="1098638"/>
                    <a:pt x="694105" y="1106271"/>
                  </a:cubicBezTo>
                  <a:cubicBezTo>
                    <a:pt x="703465" y="1104861"/>
                    <a:pt x="703021" y="1113231"/>
                    <a:pt x="708152" y="1116050"/>
                  </a:cubicBezTo>
                  <a:cubicBezTo>
                    <a:pt x="709002" y="1113167"/>
                    <a:pt x="705878" y="1106347"/>
                    <a:pt x="710958" y="1107668"/>
                  </a:cubicBezTo>
                  <a:cubicBezTo>
                    <a:pt x="711327" y="1113612"/>
                    <a:pt x="705802" y="1118755"/>
                    <a:pt x="710958" y="1121638"/>
                  </a:cubicBezTo>
                  <a:cubicBezTo>
                    <a:pt x="710780" y="1119124"/>
                    <a:pt x="712368" y="1118374"/>
                    <a:pt x="715175" y="1118831"/>
                  </a:cubicBezTo>
                  <a:cubicBezTo>
                    <a:pt x="707504" y="1139723"/>
                    <a:pt x="724789" y="1146060"/>
                    <a:pt x="744689" y="1143977"/>
                  </a:cubicBezTo>
                  <a:cubicBezTo>
                    <a:pt x="740778" y="1153477"/>
                    <a:pt x="753846" y="1146073"/>
                    <a:pt x="753122" y="1152372"/>
                  </a:cubicBezTo>
                  <a:cubicBezTo>
                    <a:pt x="748563" y="1152359"/>
                    <a:pt x="745566" y="1149438"/>
                    <a:pt x="744689" y="1155166"/>
                  </a:cubicBezTo>
                  <a:cubicBezTo>
                    <a:pt x="748093" y="1159167"/>
                    <a:pt x="754849" y="1157681"/>
                    <a:pt x="760171" y="1156563"/>
                  </a:cubicBezTo>
                  <a:cubicBezTo>
                    <a:pt x="759929" y="1151674"/>
                    <a:pt x="760539" y="1147622"/>
                    <a:pt x="762977" y="1145387"/>
                  </a:cubicBezTo>
                  <a:cubicBezTo>
                    <a:pt x="765848" y="1145768"/>
                    <a:pt x="765771" y="1149108"/>
                    <a:pt x="767194" y="1150975"/>
                  </a:cubicBezTo>
                  <a:cubicBezTo>
                    <a:pt x="762127" y="1153871"/>
                    <a:pt x="759472" y="1159141"/>
                    <a:pt x="758761" y="1166329"/>
                  </a:cubicBezTo>
                  <a:cubicBezTo>
                    <a:pt x="763866" y="1168476"/>
                    <a:pt x="763752" y="1173518"/>
                    <a:pt x="768604" y="1169123"/>
                  </a:cubicBezTo>
                  <a:cubicBezTo>
                    <a:pt x="769124" y="1172337"/>
                    <a:pt x="774230" y="1171003"/>
                    <a:pt x="775627" y="1173327"/>
                  </a:cubicBezTo>
                  <a:cubicBezTo>
                    <a:pt x="777900" y="1180719"/>
                    <a:pt x="769721" y="1177696"/>
                    <a:pt x="771410" y="1184503"/>
                  </a:cubicBezTo>
                  <a:cubicBezTo>
                    <a:pt x="775741" y="1184275"/>
                    <a:pt x="779348" y="1187805"/>
                    <a:pt x="782662" y="1184503"/>
                  </a:cubicBezTo>
                  <a:lnTo>
                    <a:pt x="782662" y="1190091"/>
                  </a:lnTo>
                  <a:cubicBezTo>
                    <a:pt x="792873" y="1189291"/>
                    <a:pt x="797051" y="1188377"/>
                    <a:pt x="803757" y="1191488"/>
                  </a:cubicBezTo>
                  <a:cubicBezTo>
                    <a:pt x="798512" y="1191818"/>
                    <a:pt x="799807" y="1196441"/>
                    <a:pt x="800925" y="1199870"/>
                  </a:cubicBezTo>
                  <a:cubicBezTo>
                    <a:pt x="807326" y="1195044"/>
                    <a:pt x="809751" y="1201712"/>
                    <a:pt x="813574" y="1197063"/>
                  </a:cubicBezTo>
                  <a:cubicBezTo>
                    <a:pt x="815009" y="1198435"/>
                    <a:pt x="816432" y="1199832"/>
                    <a:pt x="817803" y="1201267"/>
                  </a:cubicBezTo>
                  <a:cubicBezTo>
                    <a:pt x="822845" y="1202105"/>
                    <a:pt x="821931" y="1197000"/>
                    <a:pt x="826236" y="1197063"/>
                  </a:cubicBezTo>
                  <a:cubicBezTo>
                    <a:pt x="831088" y="1202448"/>
                    <a:pt x="822045" y="1205801"/>
                    <a:pt x="823417" y="1206868"/>
                  </a:cubicBezTo>
                  <a:cubicBezTo>
                    <a:pt x="825881" y="1207236"/>
                    <a:pt x="830440" y="1202918"/>
                    <a:pt x="831850" y="1206868"/>
                  </a:cubicBezTo>
                  <a:cubicBezTo>
                    <a:pt x="829132" y="1211605"/>
                    <a:pt x="821880" y="1211846"/>
                    <a:pt x="820597" y="1218031"/>
                  </a:cubicBezTo>
                  <a:cubicBezTo>
                    <a:pt x="824141" y="1222857"/>
                    <a:pt x="832688" y="1227988"/>
                    <a:pt x="838885" y="1222222"/>
                  </a:cubicBezTo>
                  <a:cubicBezTo>
                    <a:pt x="837615" y="1218145"/>
                    <a:pt x="837615" y="1217930"/>
                    <a:pt x="838885" y="1213840"/>
                  </a:cubicBezTo>
                  <a:cubicBezTo>
                    <a:pt x="843686" y="1214424"/>
                    <a:pt x="846886" y="1213421"/>
                    <a:pt x="845908" y="1208252"/>
                  </a:cubicBezTo>
                  <a:cubicBezTo>
                    <a:pt x="842759" y="1207173"/>
                    <a:pt x="841425" y="1214704"/>
                    <a:pt x="838885" y="1209649"/>
                  </a:cubicBezTo>
                  <a:cubicBezTo>
                    <a:pt x="843991" y="1204950"/>
                    <a:pt x="852017" y="1203147"/>
                    <a:pt x="861377" y="1202651"/>
                  </a:cubicBezTo>
                  <a:lnTo>
                    <a:pt x="861377" y="1208252"/>
                  </a:lnTo>
                  <a:lnTo>
                    <a:pt x="868387" y="1208252"/>
                  </a:lnTo>
                  <a:cubicBezTo>
                    <a:pt x="865390" y="1198892"/>
                    <a:pt x="870902" y="1195412"/>
                    <a:pt x="875436" y="1190091"/>
                  </a:cubicBezTo>
                  <a:cubicBezTo>
                    <a:pt x="880198" y="1190002"/>
                    <a:pt x="883145" y="1191729"/>
                    <a:pt x="885266" y="1194282"/>
                  </a:cubicBezTo>
                  <a:cubicBezTo>
                    <a:pt x="884389" y="1187551"/>
                    <a:pt x="883056" y="1184656"/>
                    <a:pt x="889482" y="1183106"/>
                  </a:cubicBezTo>
                  <a:cubicBezTo>
                    <a:pt x="889698" y="1178966"/>
                    <a:pt x="885393" y="1173251"/>
                    <a:pt x="890892" y="1171943"/>
                  </a:cubicBezTo>
                  <a:cubicBezTo>
                    <a:pt x="892797" y="1176096"/>
                    <a:pt x="897547" y="1177417"/>
                    <a:pt x="899325" y="1181709"/>
                  </a:cubicBezTo>
                  <a:cubicBezTo>
                    <a:pt x="895680" y="1183208"/>
                    <a:pt x="895134" y="1187780"/>
                    <a:pt x="890892" y="1188681"/>
                  </a:cubicBezTo>
                  <a:cubicBezTo>
                    <a:pt x="894702" y="1192314"/>
                    <a:pt x="894702" y="1201826"/>
                    <a:pt x="890892" y="1205445"/>
                  </a:cubicBezTo>
                  <a:cubicBezTo>
                    <a:pt x="894384" y="1206627"/>
                    <a:pt x="893838" y="1211821"/>
                    <a:pt x="899325" y="1211046"/>
                  </a:cubicBezTo>
                  <a:cubicBezTo>
                    <a:pt x="901357" y="1205763"/>
                    <a:pt x="895451" y="1208354"/>
                    <a:pt x="896518" y="1204048"/>
                  </a:cubicBezTo>
                  <a:cubicBezTo>
                    <a:pt x="899325" y="1202651"/>
                    <a:pt x="899718" y="1198867"/>
                    <a:pt x="902144" y="1197063"/>
                  </a:cubicBezTo>
                  <a:cubicBezTo>
                    <a:pt x="903262" y="1201064"/>
                    <a:pt x="906843" y="1202639"/>
                    <a:pt x="907757" y="1206868"/>
                  </a:cubicBezTo>
                  <a:cubicBezTo>
                    <a:pt x="907008" y="1209052"/>
                    <a:pt x="902347" y="1214335"/>
                    <a:pt x="906348" y="1216647"/>
                  </a:cubicBezTo>
                  <a:cubicBezTo>
                    <a:pt x="907415" y="1209014"/>
                    <a:pt x="914158" y="1211884"/>
                    <a:pt x="918997" y="1213840"/>
                  </a:cubicBezTo>
                  <a:cubicBezTo>
                    <a:pt x="917778" y="1208430"/>
                    <a:pt x="921346" y="1207795"/>
                    <a:pt x="923239" y="1205445"/>
                  </a:cubicBezTo>
                  <a:cubicBezTo>
                    <a:pt x="923836" y="1208100"/>
                    <a:pt x="921296" y="1213878"/>
                    <a:pt x="926033" y="1212443"/>
                  </a:cubicBezTo>
                  <a:cubicBezTo>
                    <a:pt x="928357" y="1212418"/>
                    <a:pt x="926807" y="1208557"/>
                    <a:pt x="928839" y="1208252"/>
                  </a:cubicBezTo>
                  <a:cubicBezTo>
                    <a:pt x="928446" y="1211897"/>
                    <a:pt x="929360" y="1214259"/>
                    <a:pt x="933056" y="1213840"/>
                  </a:cubicBezTo>
                  <a:cubicBezTo>
                    <a:pt x="939368" y="1211262"/>
                    <a:pt x="937171" y="1200226"/>
                    <a:pt x="942911" y="1197063"/>
                  </a:cubicBezTo>
                  <a:cubicBezTo>
                    <a:pt x="946124" y="1199921"/>
                    <a:pt x="943406" y="1208671"/>
                    <a:pt x="944308" y="1213840"/>
                  </a:cubicBezTo>
                  <a:lnTo>
                    <a:pt x="940092" y="1213840"/>
                  </a:lnTo>
                  <a:cubicBezTo>
                    <a:pt x="938288" y="1224927"/>
                    <a:pt x="942060" y="1230503"/>
                    <a:pt x="945705" y="1236179"/>
                  </a:cubicBezTo>
                  <a:cubicBezTo>
                    <a:pt x="957808" y="1235532"/>
                    <a:pt x="965606" y="1234859"/>
                    <a:pt x="975220" y="1233398"/>
                  </a:cubicBezTo>
                  <a:cubicBezTo>
                    <a:pt x="975842" y="1236522"/>
                    <a:pt x="977709" y="1238377"/>
                    <a:pt x="980859" y="1238973"/>
                  </a:cubicBezTo>
                  <a:cubicBezTo>
                    <a:pt x="979195" y="1232687"/>
                    <a:pt x="987082" y="1235862"/>
                    <a:pt x="985075" y="1229220"/>
                  </a:cubicBezTo>
                  <a:cubicBezTo>
                    <a:pt x="976287" y="1231963"/>
                    <a:pt x="972642" y="1220787"/>
                    <a:pt x="968209" y="1227797"/>
                  </a:cubicBezTo>
                  <a:cubicBezTo>
                    <a:pt x="968971" y="1221600"/>
                    <a:pt x="973429" y="1219034"/>
                    <a:pt x="973823" y="1212443"/>
                  </a:cubicBezTo>
                  <a:cubicBezTo>
                    <a:pt x="980909" y="1222603"/>
                    <a:pt x="992466" y="1235341"/>
                    <a:pt x="1008964" y="1227797"/>
                  </a:cubicBezTo>
                  <a:cubicBezTo>
                    <a:pt x="1008608" y="1222641"/>
                    <a:pt x="1006208" y="1221638"/>
                    <a:pt x="1013180" y="1222222"/>
                  </a:cubicBezTo>
                  <a:cubicBezTo>
                    <a:pt x="1011910" y="1218145"/>
                    <a:pt x="1011910" y="1217930"/>
                    <a:pt x="1013180" y="1213840"/>
                  </a:cubicBezTo>
                  <a:cubicBezTo>
                    <a:pt x="1006233" y="1212303"/>
                    <a:pt x="1006360" y="1208252"/>
                    <a:pt x="1006157" y="1202651"/>
                  </a:cubicBezTo>
                  <a:cubicBezTo>
                    <a:pt x="999667" y="1202143"/>
                    <a:pt x="998067" y="1200937"/>
                    <a:pt x="992098" y="1202651"/>
                  </a:cubicBezTo>
                  <a:cubicBezTo>
                    <a:pt x="992543" y="1199426"/>
                    <a:pt x="991870" y="1197292"/>
                    <a:pt x="990701" y="1195679"/>
                  </a:cubicBezTo>
                  <a:cubicBezTo>
                    <a:pt x="985088" y="1194473"/>
                    <a:pt x="980300" y="1197762"/>
                    <a:pt x="978039" y="1195679"/>
                  </a:cubicBezTo>
                  <a:cubicBezTo>
                    <a:pt x="979449" y="1193825"/>
                    <a:pt x="979373" y="1190485"/>
                    <a:pt x="982268" y="1190091"/>
                  </a:cubicBezTo>
                  <a:cubicBezTo>
                    <a:pt x="985443" y="1193444"/>
                    <a:pt x="991171" y="1194257"/>
                    <a:pt x="996315" y="1195679"/>
                  </a:cubicBezTo>
                  <a:cubicBezTo>
                    <a:pt x="998220" y="1188262"/>
                    <a:pt x="1010335" y="1190993"/>
                    <a:pt x="1007554" y="1178902"/>
                  </a:cubicBezTo>
                  <a:cubicBezTo>
                    <a:pt x="999261" y="1180807"/>
                    <a:pt x="1002017" y="1170139"/>
                    <a:pt x="1003350" y="1166329"/>
                  </a:cubicBezTo>
                  <a:cubicBezTo>
                    <a:pt x="996607" y="1163828"/>
                    <a:pt x="998816" y="1170228"/>
                    <a:pt x="996315" y="1171943"/>
                  </a:cubicBezTo>
                  <a:cubicBezTo>
                    <a:pt x="994105" y="1171790"/>
                    <a:pt x="991450" y="1172121"/>
                    <a:pt x="992098" y="1169123"/>
                  </a:cubicBezTo>
                  <a:cubicBezTo>
                    <a:pt x="992314" y="1166545"/>
                    <a:pt x="996861" y="1168273"/>
                    <a:pt x="997724" y="1166329"/>
                  </a:cubicBezTo>
                  <a:lnTo>
                    <a:pt x="997724" y="1156563"/>
                  </a:lnTo>
                  <a:cubicBezTo>
                    <a:pt x="991120" y="1157490"/>
                    <a:pt x="983018" y="1164259"/>
                    <a:pt x="975220" y="1159357"/>
                  </a:cubicBezTo>
                  <a:cubicBezTo>
                    <a:pt x="977138" y="1155204"/>
                    <a:pt x="984935" y="1156893"/>
                    <a:pt x="990701" y="1156563"/>
                  </a:cubicBezTo>
                  <a:cubicBezTo>
                    <a:pt x="992784" y="1153058"/>
                    <a:pt x="995362" y="1150048"/>
                    <a:pt x="996315" y="1145387"/>
                  </a:cubicBezTo>
                  <a:cubicBezTo>
                    <a:pt x="992822" y="1145590"/>
                    <a:pt x="989495" y="1145641"/>
                    <a:pt x="989291" y="1142580"/>
                  </a:cubicBezTo>
                  <a:cubicBezTo>
                    <a:pt x="989418" y="1138059"/>
                    <a:pt x="997673" y="1141615"/>
                    <a:pt x="996315" y="1135621"/>
                  </a:cubicBezTo>
                  <a:cubicBezTo>
                    <a:pt x="993228" y="1129665"/>
                    <a:pt x="987386" y="1123416"/>
                    <a:pt x="994905" y="1117460"/>
                  </a:cubicBezTo>
                  <a:cubicBezTo>
                    <a:pt x="990130" y="1115034"/>
                    <a:pt x="983488" y="1119632"/>
                    <a:pt x="979449" y="1114653"/>
                  </a:cubicBezTo>
                  <a:cubicBezTo>
                    <a:pt x="981176" y="1109840"/>
                    <a:pt x="990511" y="1112621"/>
                    <a:pt x="994905" y="1110462"/>
                  </a:cubicBezTo>
                  <a:cubicBezTo>
                    <a:pt x="994892" y="1103490"/>
                    <a:pt x="989736" y="1101623"/>
                    <a:pt x="989291" y="1095095"/>
                  </a:cubicBezTo>
                  <a:cubicBezTo>
                    <a:pt x="985697" y="1093584"/>
                    <a:pt x="982599" y="1099337"/>
                    <a:pt x="980859" y="1095095"/>
                  </a:cubicBezTo>
                  <a:cubicBezTo>
                    <a:pt x="988593" y="1086764"/>
                    <a:pt x="973810" y="1079614"/>
                    <a:pt x="969606" y="1074140"/>
                  </a:cubicBezTo>
                  <a:cubicBezTo>
                    <a:pt x="972070" y="1073340"/>
                    <a:pt x="977861" y="1075829"/>
                    <a:pt x="978039" y="1072743"/>
                  </a:cubicBezTo>
                  <a:cubicBezTo>
                    <a:pt x="974140" y="1071956"/>
                    <a:pt x="968540" y="1072870"/>
                    <a:pt x="969606" y="1067155"/>
                  </a:cubicBezTo>
                  <a:cubicBezTo>
                    <a:pt x="961593" y="1064856"/>
                    <a:pt x="947864" y="1070775"/>
                    <a:pt x="944308" y="1061567"/>
                  </a:cubicBezTo>
                  <a:cubicBezTo>
                    <a:pt x="949756" y="1061847"/>
                    <a:pt x="954659" y="1061618"/>
                    <a:pt x="958354" y="1060170"/>
                  </a:cubicBezTo>
                  <a:cubicBezTo>
                    <a:pt x="957668" y="1055674"/>
                    <a:pt x="953223" y="1051915"/>
                    <a:pt x="958354" y="1048981"/>
                  </a:cubicBezTo>
                  <a:lnTo>
                    <a:pt x="963993" y="1048981"/>
                  </a:lnTo>
                  <a:cubicBezTo>
                    <a:pt x="963053" y="1051941"/>
                    <a:pt x="960272" y="1055204"/>
                    <a:pt x="962571" y="1057376"/>
                  </a:cubicBezTo>
                  <a:cubicBezTo>
                    <a:pt x="973442" y="1056055"/>
                    <a:pt x="972820" y="1043343"/>
                    <a:pt x="978039" y="1036421"/>
                  </a:cubicBezTo>
                  <a:cubicBezTo>
                    <a:pt x="979043" y="1032624"/>
                    <a:pt x="971410" y="1037424"/>
                    <a:pt x="972426" y="1033627"/>
                  </a:cubicBezTo>
                  <a:cubicBezTo>
                    <a:pt x="979195" y="1032649"/>
                    <a:pt x="970622" y="1027264"/>
                    <a:pt x="973823" y="1026642"/>
                  </a:cubicBezTo>
                  <a:lnTo>
                    <a:pt x="979449" y="1026642"/>
                  </a:lnTo>
                  <a:cubicBezTo>
                    <a:pt x="980655" y="1014730"/>
                    <a:pt x="963447" y="1021130"/>
                    <a:pt x="961161" y="1012672"/>
                  </a:cubicBezTo>
                  <a:cubicBezTo>
                    <a:pt x="968590" y="1015085"/>
                    <a:pt x="977036" y="1016457"/>
                    <a:pt x="983665" y="1019657"/>
                  </a:cubicBezTo>
                  <a:cubicBezTo>
                    <a:pt x="983386" y="1021537"/>
                    <a:pt x="977836" y="1022261"/>
                    <a:pt x="983665" y="1022451"/>
                  </a:cubicBezTo>
                  <a:cubicBezTo>
                    <a:pt x="989444" y="1020419"/>
                    <a:pt x="982599" y="1010551"/>
                    <a:pt x="975220" y="1009878"/>
                  </a:cubicBezTo>
                  <a:cubicBezTo>
                    <a:pt x="975550" y="1007237"/>
                    <a:pt x="973645" y="1006805"/>
                    <a:pt x="973823" y="1004290"/>
                  </a:cubicBezTo>
                  <a:cubicBezTo>
                    <a:pt x="975448" y="1005459"/>
                    <a:pt x="977582" y="1006119"/>
                    <a:pt x="980859" y="1005687"/>
                  </a:cubicBezTo>
                  <a:cubicBezTo>
                    <a:pt x="979068" y="997394"/>
                    <a:pt x="985088" y="996861"/>
                    <a:pt x="989291" y="994498"/>
                  </a:cubicBezTo>
                  <a:cubicBezTo>
                    <a:pt x="982599" y="993711"/>
                    <a:pt x="977912" y="990904"/>
                    <a:pt x="973823" y="987526"/>
                  </a:cubicBezTo>
                  <a:cubicBezTo>
                    <a:pt x="980389" y="987983"/>
                    <a:pt x="981125" y="982700"/>
                    <a:pt x="989291" y="984732"/>
                  </a:cubicBezTo>
                  <a:cubicBezTo>
                    <a:pt x="983957" y="976972"/>
                    <a:pt x="977430" y="970419"/>
                    <a:pt x="973823" y="960996"/>
                  </a:cubicBezTo>
                  <a:cubicBezTo>
                    <a:pt x="962787" y="960259"/>
                    <a:pt x="959777" y="967498"/>
                    <a:pt x="947127" y="965174"/>
                  </a:cubicBezTo>
                  <a:cubicBezTo>
                    <a:pt x="947153" y="961885"/>
                    <a:pt x="944689" y="961072"/>
                    <a:pt x="945705" y="956792"/>
                  </a:cubicBezTo>
                  <a:cubicBezTo>
                    <a:pt x="956386" y="955294"/>
                    <a:pt x="963472" y="950239"/>
                    <a:pt x="972426" y="947013"/>
                  </a:cubicBezTo>
                  <a:cubicBezTo>
                    <a:pt x="970013" y="944740"/>
                    <a:pt x="967295" y="942784"/>
                    <a:pt x="962571" y="942822"/>
                  </a:cubicBezTo>
                  <a:cubicBezTo>
                    <a:pt x="959916" y="925449"/>
                    <a:pt x="932954" y="932230"/>
                    <a:pt x="934478" y="910691"/>
                  </a:cubicBezTo>
                  <a:cubicBezTo>
                    <a:pt x="943089" y="906043"/>
                    <a:pt x="957338" y="915619"/>
                    <a:pt x="961161" y="906500"/>
                  </a:cubicBezTo>
                  <a:cubicBezTo>
                    <a:pt x="957605" y="902258"/>
                    <a:pt x="955789" y="896759"/>
                    <a:pt x="961161" y="892530"/>
                  </a:cubicBezTo>
                  <a:cubicBezTo>
                    <a:pt x="955560" y="893457"/>
                    <a:pt x="955522" y="888822"/>
                    <a:pt x="955560" y="884148"/>
                  </a:cubicBezTo>
                  <a:cubicBezTo>
                    <a:pt x="952182" y="883297"/>
                    <a:pt x="945362" y="885901"/>
                    <a:pt x="944308" y="882764"/>
                  </a:cubicBezTo>
                  <a:lnTo>
                    <a:pt x="944308" y="878560"/>
                  </a:lnTo>
                  <a:cubicBezTo>
                    <a:pt x="954608" y="881634"/>
                    <a:pt x="949185" y="872185"/>
                    <a:pt x="951344" y="870165"/>
                  </a:cubicBezTo>
                  <a:cubicBezTo>
                    <a:pt x="956081" y="870585"/>
                    <a:pt x="957262" y="874534"/>
                    <a:pt x="961161" y="875779"/>
                  </a:cubicBezTo>
                  <a:cubicBezTo>
                    <a:pt x="966673" y="874255"/>
                    <a:pt x="961263" y="866089"/>
                    <a:pt x="963993" y="864590"/>
                  </a:cubicBezTo>
                  <a:cubicBezTo>
                    <a:pt x="969835" y="867054"/>
                    <a:pt x="977188" y="864819"/>
                    <a:pt x="980859" y="864590"/>
                  </a:cubicBezTo>
                  <a:cubicBezTo>
                    <a:pt x="981900" y="859840"/>
                    <a:pt x="975677" y="862279"/>
                    <a:pt x="975220" y="859002"/>
                  </a:cubicBezTo>
                  <a:cubicBezTo>
                    <a:pt x="980097" y="857885"/>
                    <a:pt x="980630" y="861085"/>
                    <a:pt x="985075" y="860399"/>
                  </a:cubicBezTo>
                  <a:cubicBezTo>
                    <a:pt x="985545" y="856678"/>
                    <a:pt x="988568" y="855497"/>
                    <a:pt x="989291" y="852017"/>
                  </a:cubicBezTo>
                  <a:cubicBezTo>
                    <a:pt x="986269" y="846645"/>
                    <a:pt x="977468" y="846988"/>
                    <a:pt x="973823" y="842238"/>
                  </a:cubicBezTo>
                  <a:cubicBezTo>
                    <a:pt x="978954" y="842543"/>
                    <a:pt x="979220" y="844156"/>
                    <a:pt x="983665" y="842238"/>
                  </a:cubicBezTo>
                  <a:cubicBezTo>
                    <a:pt x="984631" y="831977"/>
                    <a:pt x="976591" y="830630"/>
                    <a:pt x="978039" y="819886"/>
                  </a:cubicBezTo>
                  <a:cubicBezTo>
                    <a:pt x="975156" y="819035"/>
                    <a:pt x="968286" y="822147"/>
                    <a:pt x="969606" y="817092"/>
                  </a:cubicBezTo>
                  <a:cubicBezTo>
                    <a:pt x="974382" y="815733"/>
                    <a:pt x="984504" y="812393"/>
                    <a:pt x="989291" y="815682"/>
                  </a:cubicBezTo>
                  <a:cubicBezTo>
                    <a:pt x="983665" y="819746"/>
                    <a:pt x="986269" y="835152"/>
                    <a:pt x="990701" y="838047"/>
                  </a:cubicBezTo>
                  <a:cubicBezTo>
                    <a:pt x="997445" y="835571"/>
                    <a:pt x="1000988" y="838352"/>
                    <a:pt x="1008964" y="838047"/>
                  </a:cubicBezTo>
                  <a:cubicBezTo>
                    <a:pt x="1011313" y="831430"/>
                    <a:pt x="1002411" y="828827"/>
                    <a:pt x="1004747" y="826871"/>
                  </a:cubicBezTo>
                  <a:cubicBezTo>
                    <a:pt x="1009230" y="827532"/>
                    <a:pt x="1007846" y="834034"/>
                    <a:pt x="1013180" y="833843"/>
                  </a:cubicBezTo>
                  <a:cubicBezTo>
                    <a:pt x="1013955" y="831367"/>
                    <a:pt x="1013891" y="828052"/>
                    <a:pt x="1015987" y="826871"/>
                  </a:cubicBezTo>
                  <a:cubicBezTo>
                    <a:pt x="1019962" y="827125"/>
                    <a:pt x="1017752" y="833513"/>
                    <a:pt x="1023023" y="832459"/>
                  </a:cubicBezTo>
                  <a:cubicBezTo>
                    <a:pt x="1026020" y="825207"/>
                    <a:pt x="1015860" y="823861"/>
                    <a:pt x="1020203" y="819886"/>
                  </a:cubicBezTo>
                  <a:cubicBezTo>
                    <a:pt x="1025880" y="818921"/>
                    <a:pt x="1023670" y="825766"/>
                    <a:pt x="1028649" y="825474"/>
                  </a:cubicBezTo>
                  <a:cubicBezTo>
                    <a:pt x="1027684" y="820801"/>
                    <a:pt x="1031011" y="820369"/>
                    <a:pt x="1034262" y="819886"/>
                  </a:cubicBezTo>
                  <a:cubicBezTo>
                    <a:pt x="1032357" y="811466"/>
                    <a:pt x="1037539" y="810094"/>
                    <a:pt x="1037094" y="803135"/>
                  </a:cubicBezTo>
                  <a:cubicBezTo>
                    <a:pt x="1032852" y="799871"/>
                    <a:pt x="1026756" y="798487"/>
                    <a:pt x="1024432" y="793343"/>
                  </a:cubicBezTo>
                  <a:cubicBezTo>
                    <a:pt x="1031557" y="795108"/>
                    <a:pt x="1036066" y="799477"/>
                    <a:pt x="1046911" y="797547"/>
                  </a:cubicBezTo>
                  <a:cubicBezTo>
                    <a:pt x="1048296" y="791044"/>
                    <a:pt x="1038504" y="795629"/>
                    <a:pt x="1039888" y="789152"/>
                  </a:cubicBezTo>
                  <a:cubicBezTo>
                    <a:pt x="1044219" y="788111"/>
                    <a:pt x="1041603" y="793965"/>
                    <a:pt x="1046911" y="791946"/>
                  </a:cubicBezTo>
                  <a:cubicBezTo>
                    <a:pt x="1051052" y="783323"/>
                    <a:pt x="1053033" y="772998"/>
                    <a:pt x="1045527" y="766813"/>
                  </a:cubicBezTo>
                  <a:cubicBezTo>
                    <a:pt x="1049985" y="765606"/>
                    <a:pt x="1050861" y="768019"/>
                    <a:pt x="1052537" y="769594"/>
                  </a:cubicBezTo>
                  <a:cubicBezTo>
                    <a:pt x="1052017" y="763155"/>
                    <a:pt x="1050810" y="761555"/>
                    <a:pt x="1052537" y="755624"/>
                  </a:cubicBezTo>
                  <a:cubicBezTo>
                    <a:pt x="1043368" y="752881"/>
                    <a:pt x="1047737" y="740067"/>
                    <a:pt x="1051128" y="734656"/>
                  </a:cubicBezTo>
                  <a:cubicBezTo>
                    <a:pt x="1043419" y="720610"/>
                    <a:pt x="1032141" y="696125"/>
                    <a:pt x="1052537" y="688568"/>
                  </a:cubicBezTo>
                  <a:cubicBezTo>
                    <a:pt x="1048918" y="680986"/>
                    <a:pt x="1047115" y="671614"/>
                    <a:pt x="1035672" y="671804"/>
                  </a:cubicBezTo>
                  <a:lnTo>
                    <a:pt x="1035672" y="666216"/>
                  </a:lnTo>
                  <a:cubicBezTo>
                    <a:pt x="1026718" y="667181"/>
                    <a:pt x="1017397" y="661136"/>
                    <a:pt x="1020203" y="655040"/>
                  </a:cubicBezTo>
                  <a:cubicBezTo>
                    <a:pt x="1034630" y="664527"/>
                    <a:pt x="1064895" y="677468"/>
                    <a:pt x="1079258" y="657821"/>
                  </a:cubicBezTo>
                  <a:cubicBezTo>
                    <a:pt x="1077531" y="657669"/>
                    <a:pt x="1075931" y="657415"/>
                    <a:pt x="1076439" y="655040"/>
                  </a:cubicBezTo>
                  <a:cubicBezTo>
                    <a:pt x="1081265" y="655650"/>
                    <a:pt x="1084313" y="654481"/>
                    <a:pt x="1087678" y="653643"/>
                  </a:cubicBezTo>
                  <a:cubicBezTo>
                    <a:pt x="1085875" y="648119"/>
                    <a:pt x="1091780" y="650265"/>
                    <a:pt x="1091907" y="646658"/>
                  </a:cubicBezTo>
                  <a:cubicBezTo>
                    <a:pt x="1083741" y="645134"/>
                    <a:pt x="1087602" y="649033"/>
                    <a:pt x="1083475" y="649452"/>
                  </a:cubicBezTo>
                  <a:cubicBezTo>
                    <a:pt x="1080401" y="649579"/>
                    <a:pt x="1079080" y="640943"/>
                    <a:pt x="1080655" y="641070"/>
                  </a:cubicBezTo>
                  <a:cubicBezTo>
                    <a:pt x="1088263" y="641451"/>
                    <a:pt x="1089025" y="642277"/>
                    <a:pt x="1096111" y="641070"/>
                  </a:cubicBezTo>
                  <a:cubicBezTo>
                    <a:pt x="1098042" y="636651"/>
                    <a:pt x="1096416" y="636397"/>
                    <a:pt x="1096111" y="631291"/>
                  </a:cubicBezTo>
                  <a:cubicBezTo>
                    <a:pt x="1104531" y="632663"/>
                    <a:pt x="1104836" y="625983"/>
                    <a:pt x="1104544" y="618718"/>
                  </a:cubicBezTo>
                  <a:cubicBezTo>
                    <a:pt x="1118831" y="612419"/>
                    <a:pt x="1124432" y="597484"/>
                    <a:pt x="1135481" y="587984"/>
                  </a:cubicBezTo>
                  <a:cubicBezTo>
                    <a:pt x="1133754" y="579729"/>
                    <a:pt x="1137348" y="563778"/>
                    <a:pt x="1136878" y="551662"/>
                  </a:cubicBezTo>
                  <a:cubicBezTo>
                    <a:pt x="1134402" y="551345"/>
                    <a:pt x="1129830" y="553072"/>
                    <a:pt x="1131252" y="548868"/>
                  </a:cubicBezTo>
                  <a:cubicBezTo>
                    <a:pt x="1131023" y="544906"/>
                    <a:pt x="1140447" y="550545"/>
                    <a:pt x="1138288" y="544677"/>
                  </a:cubicBezTo>
                  <a:cubicBezTo>
                    <a:pt x="1138986" y="540270"/>
                    <a:pt x="1131328" y="544169"/>
                    <a:pt x="1132662" y="539089"/>
                  </a:cubicBezTo>
                  <a:cubicBezTo>
                    <a:pt x="1139266" y="538022"/>
                    <a:pt x="1138809" y="531279"/>
                    <a:pt x="1136878" y="525119"/>
                  </a:cubicBezTo>
                  <a:cubicBezTo>
                    <a:pt x="1140155" y="525564"/>
                    <a:pt x="1142288" y="524903"/>
                    <a:pt x="1143914" y="523735"/>
                  </a:cubicBezTo>
                  <a:cubicBezTo>
                    <a:pt x="1143990" y="517131"/>
                    <a:pt x="1138466" y="516089"/>
                    <a:pt x="1135481" y="512546"/>
                  </a:cubicBezTo>
                  <a:cubicBezTo>
                    <a:pt x="1137945" y="512165"/>
                    <a:pt x="1142492" y="516483"/>
                    <a:pt x="1143914" y="512546"/>
                  </a:cubicBezTo>
                  <a:cubicBezTo>
                    <a:pt x="1143228" y="508114"/>
                    <a:pt x="1135888" y="510286"/>
                    <a:pt x="1136878" y="504164"/>
                  </a:cubicBezTo>
                  <a:cubicBezTo>
                    <a:pt x="1137399" y="505701"/>
                    <a:pt x="1143025" y="510006"/>
                    <a:pt x="1142504" y="504164"/>
                  </a:cubicBezTo>
                  <a:cubicBezTo>
                    <a:pt x="1146822" y="501992"/>
                    <a:pt x="1136281" y="503072"/>
                    <a:pt x="1138288" y="498576"/>
                  </a:cubicBezTo>
                  <a:cubicBezTo>
                    <a:pt x="1145628" y="498195"/>
                    <a:pt x="1146175" y="481799"/>
                    <a:pt x="1138288" y="481812"/>
                  </a:cubicBezTo>
                  <a:cubicBezTo>
                    <a:pt x="1129271" y="498500"/>
                    <a:pt x="1095502" y="503821"/>
                    <a:pt x="1076439" y="501370"/>
                  </a:cubicBezTo>
                  <a:cubicBezTo>
                    <a:pt x="1069454" y="507009"/>
                    <a:pt x="1071270" y="521373"/>
                    <a:pt x="1058176" y="520928"/>
                  </a:cubicBezTo>
                  <a:cubicBezTo>
                    <a:pt x="1055916" y="527329"/>
                    <a:pt x="1058075" y="530415"/>
                    <a:pt x="1058176" y="537692"/>
                  </a:cubicBezTo>
                  <a:cubicBezTo>
                    <a:pt x="1049489" y="537933"/>
                    <a:pt x="1046238" y="550964"/>
                    <a:pt x="1037094" y="546074"/>
                  </a:cubicBezTo>
                  <a:cubicBezTo>
                    <a:pt x="1045070" y="542836"/>
                    <a:pt x="1050366" y="536917"/>
                    <a:pt x="1048321" y="523735"/>
                  </a:cubicBezTo>
                  <a:cubicBezTo>
                    <a:pt x="1052156" y="520547"/>
                    <a:pt x="1058075" y="519430"/>
                    <a:pt x="1059573" y="513943"/>
                  </a:cubicBezTo>
                  <a:cubicBezTo>
                    <a:pt x="1057973" y="509968"/>
                    <a:pt x="1051991" y="510298"/>
                    <a:pt x="1048321" y="508355"/>
                  </a:cubicBezTo>
                  <a:cubicBezTo>
                    <a:pt x="1052766" y="506437"/>
                    <a:pt x="1053007" y="508050"/>
                    <a:pt x="1058176" y="508355"/>
                  </a:cubicBezTo>
                  <a:cubicBezTo>
                    <a:pt x="1056170" y="497992"/>
                    <a:pt x="1065441" y="498817"/>
                    <a:pt x="1065187" y="490194"/>
                  </a:cubicBezTo>
                  <a:cubicBezTo>
                    <a:pt x="1059865" y="478205"/>
                    <a:pt x="1030744" y="484187"/>
                    <a:pt x="1037094" y="465048"/>
                  </a:cubicBezTo>
                  <a:cubicBezTo>
                    <a:pt x="1032459" y="462191"/>
                    <a:pt x="1026325" y="460819"/>
                    <a:pt x="1020203" y="459460"/>
                  </a:cubicBezTo>
                  <a:cubicBezTo>
                    <a:pt x="1013079" y="469061"/>
                    <a:pt x="999972" y="470573"/>
                    <a:pt x="986472" y="470636"/>
                  </a:cubicBezTo>
                  <a:lnTo>
                    <a:pt x="986472" y="465048"/>
                  </a:lnTo>
                  <a:cubicBezTo>
                    <a:pt x="975499" y="466140"/>
                    <a:pt x="967460" y="461784"/>
                    <a:pt x="958354" y="465048"/>
                  </a:cubicBezTo>
                  <a:cubicBezTo>
                    <a:pt x="956703" y="462953"/>
                    <a:pt x="952525" y="463410"/>
                    <a:pt x="952728" y="459460"/>
                  </a:cubicBezTo>
                  <a:cubicBezTo>
                    <a:pt x="973239" y="458647"/>
                    <a:pt x="984897" y="466623"/>
                    <a:pt x="1003350" y="467842"/>
                  </a:cubicBezTo>
                  <a:cubicBezTo>
                    <a:pt x="1002118" y="462445"/>
                    <a:pt x="1005687" y="461797"/>
                    <a:pt x="1007554" y="459460"/>
                  </a:cubicBezTo>
                  <a:cubicBezTo>
                    <a:pt x="1026871" y="460451"/>
                    <a:pt x="1040345" y="454647"/>
                    <a:pt x="1056754" y="459460"/>
                  </a:cubicBezTo>
                  <a:cubicBezTo>
                    <a:pt x="1068971" y="463054"/>
                    <a:pt x="1076579" y="476288"/>
                    <a:pt x="1086281" y="479018"/>
                  </a:cubicBezTo>
                  <a:cubicBezTo>
                    <a:pt x="1097546" y="482193"/>
                    <a:pt x="1116584" y="479488"/>
                    <a:pt x="1118603" y="472033"/>
                  </a:cubicBezTo>
                  <a:cubicBezTo>
                    <a:pt x="1113104" y="467271"/>
                    <a:pt x="1108049" y="462038"/>
                    <a:pt x="1103147" y="456666"/>
                  </a:cubicBezTo>
                  <a:cubicBezTo>
                    <a:pt x="1107922" y="460768"/>
                    <a:pt x="1114082" y="463486"/>
                    <a:pt x="1118603" y="467842"/>
                  </a:cubicBezTo>
                  <a:cubicBezTo>
                    <a:pt x="1121295" y="465289"/>
                    <a:pt x="1130554" y="462724"/>
                    <a:pt x="1132662" y="467842"/>
                  </a:cubicBezTo>
                  <a:cubicBezTo>
                    <a:pt x="1132979" y="466763"/>
                    <a:pt x="1132713" y="465086"/>
                    <a:pt x="1134071" y="465048"/>
                  </a:cubicBezTo>
                  <a:cubicBezTo>
                    <a:pt x="1134922" y="464972"/>
                    <a:pt x="1135735" y="464845"/>
                    <a:pt x="1135481" y="463651"/>
                  </a:cubicBezTo>
                  <a:cubicBezTo>
                    <a:pt x="1129042" y="455142"/>
                    <a:pt x="1116215" y="452983"/>
                    <a:pt x="1112989" y="441299"/>
                  </a:cubicBezTo>
                  <a:cubicBezTo>
                    <a:pt x="1107313" y="440524"/>
                    <a:pt x="1104353" y="440182"/>
                    <a:pt x="1097521" y="441299"/>
                  </a:cubicBezTo>
                  <a:cubicBezTo>
                    <a:pt x="1096708" y="436765"/>
                    <a:pt x="1098486" y="434797"/>
                    <a:pt x="1098931" y="431533"/>
                  </a:cubicBezTo>
                  <a:cubicBezTo>
                    <a:pt x="1092288" y="429488"/>
                    <a:pt x="1088313" y="418858"/>
                    <a:pt x="1080655" y="425932"/>
                  </a:cubicBezTo>
                  <a:cubicBezTo>
                    <a:pt x="1078814" y="430263"/>
                    <a:pt x="1084821" y="433679"/>
                    <a:pt x="1080655" y="435711"/>
                  </a:cubicBezTo>
                  <a:cubicBezTo>
                    <a:pt x="1077125" y="428980"/>
                    <a:pt x="1068920" y="426885"/>
                    <a:pt x="1070813" y="414743"/>
                  </a:cubicBezTo>
                  <a:cubicBezTo>
                    <a:pt x="1065072" y="414629"/>
                    <a:pt x="1066241" y="421373"/>
                    <a:pt x="1063777" y="424535"/>
                  </a:cubicBezTo>
                  <a:cubicBezTo>
                    <a:pt x="1064437" y="420166"/>
                    <a:pt x="1062558" y="418299"/>
                    <a:pt x="1058176" y="418947"/>
                  </a:cubicBezTo>
                  <a:cubicBezTo>
                    <a:pt x="1057402" y="420979"/>
                    <a:pt x="1059815" y="426161"/>
                    <a:pt x="1056754" y="425932"/>
                  </a:cubicBezTo>
                  <a:cubicBezTo>
                    <a:pt x="1051953" y="422529"/>
                    <a:pt x="1053160" y="418541"/>
                    <a:pt x="1053947" y="411975"/>
                  </a:cubicBezTo>
                  <a:cubicBezTo>
                    <a:pt x="1033399" y="414540"/>
                    <a:pt x="1016698" y="412318"/>
                    <a:pt x="994905" y="413359"/>
                  </a:cubicBezTo>
                  <a:cubicBezTo>
                    <a:pt x="994054" y="416699"/>
                    <a:pt x="996670" y="423494"/>
                    <a:pt x="993508" y="424535"/>
                  </a:cubicBezTo>
                  <a:cubicBezTo>
                    <a:pt x="990384" y="422973"/>
                    <a:pt x="989685" y="418998"/>
                    <a:pt x="986472" y="417550"/>
                  </a:cubicBezTo>
                  <a:cubicBezTo>
                    <a:pt x="990307" y="416687"/>
                    <a:pt x="991997" y="413715"/>
                    <a:pt x="992098" y="409168"/>
                  </a:cubicBezTo>
                  <a:cubicBezTo>
                    <a:pt x="987780" y="402285"/>
                    <a:pt x="978230" y="400608"/>
                    <a:pt x="972426" y="395198"/>
                  </a:cubicBezTo>
                  <a:cubicBezTo>
                    <a:pt x="968324" y="400900"/>
                    <a:pt x="965530" y="407924"/>
                    <a:pt x="962571" y="414743"/>
                  </a:cubicBezTo>
                  <a:cubicBezTo>
                    <a:pt x="955878" y="410235"/>
                    <a:pt x="946378" y="418033"/>
                    <a:pt x="940092" y="416153"/>
                  </a:cubicBezTo>
                  <a:cubicBezTo>
                    <a:pt x="942428" y="412902"/>
                    <a:pt x="946353" y="411200"/>
                    <a:pt x="949921" y="409168"/>
                  </a:cubicBezTo>
                  <a:cubicBezTo>
                    <a:pt x="953071" y="415848"/>
                    <a:pt x="956373" y="406425"/>
                    <a:pt x="958354" y="411975"/>
                  </a:cubicBezTo>
                  <a:cubicBezTo>
                    <a:pt x="961301" y="405104"/>
                    <a:pt x="966139" y="400126"/>
                    <a:pt x="966787" y="391007"/>
                  </a:cubicBezTo>
                  <a:cubicBezTo>
                    <a:pt x="955814" y="389902"/>
                    <a:pt x="944410" y="391287"/>
                    <a:pt x="935875" y="398005"/>
                  </a:cubicBezTo>
                  <a:cubicBezTo>
                    <a:pt x="933792" y="396811"/>
                    <a:pt x="932865" y="394474"/>
                    <a:pt x="933056" y="391007"/>
                  </a:cubicBezTo>
                  <a:cubicBezTo>
                    <a:pt x="938707" y="391972"/>
                    <a:pt x="941095" y="389674"/>
                    <a:pt x="945705" y="389610"/>
                  </a:cubicBezTo>
                  <a:cubicBezTo>
                    <a:pt x="946251" y="384352"/>
                    <a:pt x="941641" y="376986"/>
                    <a:pt x="945705" y="372846"/>
                  </a:cubicBezTo>
                  <a:cubicBezTo>
                    <a:pt x="948055" y="374243"/>
                    <a:pt x="946696" y="379298"/>
                    <a:pt x="949921" y="379818"/>
                  </a:cubicBezTo>
                  <a:cubicBezTo>
                    <a:pt x="957668" y="372135"/>
                    <a:pt x="978382" y="377393"/>
                    <a:pt x="980859" y="364464"/>
                  </a:cubicBezTo>
                  <a:cubicBezTo>
                    <a:pt x="967206" y="363931"/>
                    <a:pt x="959802" y="369620"/>
                    <a:pt x="945705" y="368655"/>
                  </a:cubicBezTo>
                  <a:cubicBezTo>
                    <a:pt x="950772" y="362902"/>
                    <a:pt x="938987" y="346392"/>
                    <a:pt x="952728" y="347700"/>
                  </a:cubicBezTo>
                  <a:cubicBezTo>
                    <a:pt x="952728" y="350964"/>
                    <a:pt x="952741" y="354228"/>
                    <a:pt x="952728" y="357479"/>
                  </a:cubicBezTo>
                  <a:cubicBezTo>
                    <a:pt x="968489" y="357339"/>
                    <a:pt x="1001712" y="367385"/>
                    <a:pt x="996315" y="342125"/>
                  </a:cubicBezTo>
                  <a:cubicBezTo>
                    <a:pt x="1000925" y="339712"/>
                    <a:pt x="1005611" y="337375"/>
                    <a:pt x="1008964" y="333743"/>
                  </a:cubicBezTo>
                  <a:cubicBezTo>
                    <a:pt x="1002461" y="328104"/>
                    <a:pt x="997953" y="320471"/>
                    <a:pt x="992098" y="314185"/>
                  </a:cubicBezTo>
                  <a:cubicBezTo>
                    <a:pt x="985774" y="319989"/>
                    <a:pt x="967816" y="314248"/>
                    <a:pt x="963993" y="322554"/>
                  </a:cubicBezTo>
                  <a:cubicBezTo>
                    <a:pt x="968387" y="327952"/>
                    <a:pt x="977671" y="328523"/>
                    <a:pt x="980859" y="335127"/>
                  </a:cubicBezTo>
                  <a:cubicBezTo>
                    <a:pt x="972096" y="332181"/>
                    <a:pt x="969098" y="323532"/>
                    <a:pt x="955560" y="325348"/>
                  </a:cubicBezTo>
                  <a:cubicBezTo>
                    <a:pt x="961097" y="318477"/>
                    <a:pt x="950175" y="318312"/>
                    <a:pt x="947127" y="315582"/>
                  </a:cubicBezTo>
                  <a:cubicBezTo>
                    <a:pt x="949502" y="314210"/>
                    <a:pt x="950734" y="311708"/>
                    <a:pt x="949921" y="307200"/>
                  </a:cubicBezTo>
                  <a:cubicBezTo>
                    <a:pt x="946429" y="306489"/>
                    <a:pt x="941451" y="307251"/>
                    <a:pt x="941489" y="303009"/>
                  </a:cubicBezTo>
                  <a:cubicBezTo>
                    <a:pt x="946276" y="304838"/>
                    <a:pt x="951306" y="299885"/>
                    <a:pt x="952728" y="303009"/>
                  </a:cubicBezTo>
                  <a:cubicBezTo>
                    <a:pt x="952258" y="308038"/>
                    <a:pt x="950595" y="309727"/>
                    <a:pt x="952728" y="314185"/>
                  </a:cubicBezTo>
                  <a:cubicBezTo>
                    <a:pt x="965263" y="320484"/>
                    <a:pt x="977430" y="312483"/>
                    <a:pt x="980859" y="301599"/>
                  </a:cubicBezTo>
                  <a:cubicBezTo>
                    <a:pt x="975067" y="299427"/>
                    <a:pt x="968692" y="297853"/>
                    <a:pt x="962571" y="296011"/>
                  </a:cubicBezTo>
                  <a:cubicBezTo>
                    <a:pt x="969492" y="291947"/>
                    <a:pt x="978700" y="301104"/>
                    <a:pt x="985075" y="294614"/>
                  </a:cubicBezTo>
                  <a:cubicBezTo>
                    <a:pt x="987158" y="286016"/>
                    <a:pt x="981329" y="285292"/>
                    <a:pt x="980859" y="279260"/>
                  </a:cubicBezTo>
                  <a:cubicBezTo>
                    <a:pt x="974280" y="279730"/>
                    <a:pt x="969302" y="278625"/>
                    <a:pt x="966787" y="275056"/>
                  </a:cubicBezTo>
                  <a:cubicBezTo>
                    <a:pt x="965390" y="277863"/>
                    <a:pt x="964057" y="280720"/>
                    <a:pt x="962571" y="283438"/>
                  </a:cubicBezTo>
                  <a:lnTo>
                    <a:pt x="956957" y="283438"/>
                  </a:lnTo>
                  <a:cubicBezTo>
                    <a:pt x="958088" y="278599"/>
                    <a:pt x="954862" y="278066"/>
                    <a:pt x="955560" y="273672"/>
                  </a:cubicBezTo>
                  <a:cubicBezTo>
                    <a:pt x="946645" y="275983"/>
                    <a:pt x="945934" y="270192"/>
                    <a:pt x="940092" y="269468"/>
                  </a:cubicBezTo>
                  <a:cubicBezTo>
                    <a:pt x="937869" y="269595"/>
                    <a:pt x="938987" y="273037"/>
                    <a:pt x="935875" y="272275"/>
                  </a:cubicBezTo>
                  <a:cubicBezTo>
                    <a:pt x="935469" y="276034"/>
                    <a:pt x="943406" y="278587"/>
                    <a:pt x="940092" y="280644"/>
                  </a:cubicBezTo>
                  <a:cubicBezTo>
                    <a:pt x="934567" y="269735"/>
                    <a:pt x="917676" y="264579"/>
                    <a:pt x="900734" y="269468"/>
                  </a:cubicBezTo>
                  <a:cubicBezTo>
                    <a:pt x="903071" y="266687"/>
                    <a:pt x="900607" y="267690"/>
                    <a:pt x="900734" y="263880"/>
                  </a:cubicBezTo>
                  <a:cubicBezTo>
                    <a:pt x="894803" y="262204"/>
                    <a:pt x="894562" y="266141"/>
                    <a:pt x="890892" y="266661"/>
                  </a:cubicBezTo>
                  <a:cubicBezTo>
                    <a:pt x="890955" y="264756"/>
                    <a:pt x="890219" y="263613"/>
                    <a:pt x="889482" y="262496"/>
                  </a:cubicBezTo>
                  <a:cubicBezTo>
                    <a:pt x="899960" y="262318"/>
                    <a:pt x="908799" y="263779"/>
                    <a:pt x="916190" y="266661"/>
                  </a:cubicBezTo>
                  <a:cubicBezTo>
                    <a:pt x="922718" y="257911"/>
                    <a:pt x="932815" y="265353"/>
                    <a:pt x="941489" y="262496"/>
                  </a:cubicBezTo>
                  <a:cubicBezTo>
                    <a:pt x="934046" y="245668"/>
                    <a:pt x="916305" y="239102"/>
                    <a:pt x="893711" y="237350"/>
                  </a:cubicBezTo>
                  <a:cubicBezTo>
                    <a:pt x="894511" y="234429"/>
                    <a:pt x="897191" y="233362"/>
                    <a:pt x="896518" y="228968"/>
                  </a:cubicBezTo>
                  <a:cubicBezTo>
                    <a:pt x="890739" y="224955"/>
                    <a:pt x="883399" y="229323"/>
                    <a:pt x="878243" y="230352"/>
                  </a:cubicBezTo>
                  <a:cubicBezTo>
                    <a:pt x="880795" y="225590"/>
                    <a:pt x="878586" y="223100"/>
                    <a:pt x="872604" y="223380"/>
                  </a:cubicBezTo>
                  <a:cubicBezTo>
                    <a:pt x="874318" y="229425"/>
                    <a:pt x="872985" y="235419"/>
                    <a:pt x="869810" y="240131"/>
                  </a:cubicBezTo>
                  <a:cubicBezTo>
                    <a:pt x="863066" y="237667"/>
                    <a:pt x="851115" y="223850"/>
                    <a:pt x="844511" y="234556"/>
                  </a:cubicBezTo>
                  <a:cubicBezTo>
                    <a:pt x="839558" y="232486"/>
                    <a:pt x="835406" y="229628"/>
                    <a:pt x="834669" y="223380"/>
                  </a:cubicBezTo>
                  <a:cubicBezTo>
                    <a:pt x="840219" y="224370"/>
                    <a:pt x="847534" y="223634"/>
                    <a:pt x="850138" y="227571"/>
                  </a:cubicBezTo>
                  <a:cubicBezTo>
                    <a:pt x="854227" y="218973"/>
                    <a:pt x="849122" y="210832"/>
                    <a:pt x="844511" y="206590"/>
                  </a:cubicBezTo>
                  <a:cubicBezTo>
                    <a:pt x="853528" y="200672"/>
                    <a:pt x="868464" y="200634"/>
                    <a:pt x="879652" y="196824"/>
                  </a:cubicBezTo>
                  <a:cubicBezTo>
                    <a:pt x="876820" y="184277"/>
                    <a:pt x="867105" y="178562"/>
                    <a:pt x="851522" y="178663"/>
                  </a:cubicBezTo>
                  <a:cubicBezTo>
                    <a:pt x="847953" y="180441"/>
                    <a:pt x="852843" y="185508"/>
                    <a:pt x="850138" y="185648"/>
                  </a:cubicBezTo>
                  <a:cubicBezTo>
                    <a:pt x="838403" y="182092"/>
                    <a:pt x="834504" y="188048"/>
                    <a:pt x="823417" y="188455"/>
                  </a:cubicBezTo>
                  <a:cubicBezTo>
                    <a:pt x="826338" y="180898"/>
                    <a:pt x="815759" y="186753"/>
                    <a:pt x="814984" y="182854"/>
                  </a:cubicBezTo>
                  <a:cubicBezTo>
                    <a:pt x="817803" y="175412"/>
                    <a:pt x="831976" y="179247"/>
                    <a:pt x="834669" y="171678"/>
                  </a:cubicBezTo>
                  <a:cubicBezTo>
                    <a:pt x="826325" y="169037"/>
                    <a:pt x="815657" y="165227"/>
                    <a:pt x="805141" y="168897"/>
                  </a:cubicBezTo>
                  <a:cubicBezTo>
                    <a:pt x="804824" y="171526"/>
                    <a:pt x="806729" y="171970"/>
                    <a:pt x="806538" y="174472"/>
                  </a:cubicBezTo>
                  <a:cubicBezTo>
                    <a:pt x="797877" y="171716"/>
                    <a:pt x="801293" y="180987"/>
                    <a:pt x="795312" y="177266"/>
                  </a:cubicBezTo>
                  <a:cubicBezTo>
                    <a:pt x="800328" y="181584"/>
                    <a:pt x="804646" y="186626"/>
                    <a:pt x="809358" y="191236"/>
                  </a:cubicBezTo>
                  <a:cubicBezTo>
                    <a:pt x="803681" y="189306"/>
                    <a:pt x="804913" y="194271"/>
                    <a:pt x="800925" y="194043"/>
                  </a:cubicBezTo>
                  <a:cubicBezTo>
                    <a:pt x="790930" y="174663"/>
                    <a:pt x="774611" y="161505"/>
                    <a:pt x="761568" y="145135"/>
                  </a:cubicBezTo>
                  <a:cubicBezTo>
                    <a:pt x="764679" y="144056"/>
                    <a:pt x="765327" y="140500"/>
                    <a:pt x="770001" y="140931"/>
                  </a:cubicBezTo>
                  <a:cubicBezTo>
                    <a:pt x="768781" y="136118"/>
                    <a:pt x="764019" y="134797"/>
                    <a:pt x="761568" y="131165"/>
                  </a:cubicBezTo>
                  <a:cubicBezTo>
                    <a:pt x="765301" y="130263"/>
                    <a:pt x="760590" y="121069"/>
                    <a:pt x="757339" y="118605"/>
                  </a:cubicBezTo>
                  <a:cubicBezTo>
                    <a:pt x="753516" y="117602"/>
                    <a:pt x="758355" y="125183"/>
                    <a:pt x="754545" y="124180"/>
                  </a:cubicBezTo>
                  <a:cubicBezTo>
                    <a:pt x="748880" y="117690"/>
                    <a:pt x="740003" y="114414"/>
                    <a:pt x="737666" y="104635"/>
                  </a:cubicBezTo>
                  <a:cubicBezTo>
                    <a:pt x="747153" y="104940"/>
                    <a:pt x="744867" y="91833"/>
                    <a:pt x="743305" y="85064"/>
                  </a:cubicBezTo>
                  <a:cubicBezTo>
                    <a:pt x="739927" y="84213"/>
                    <a:pt x="733094" y="86817"/>
                    <a:pt x="732040" y="83680"/>
                  </a:cubicBezTo>
                  <a:cubicBezTo>
                    <a:pt x="735787" y="80403"/>
                    <a:pt x="737095" y="74726"/>
                    <a:pt x="736257" y="66903"/>
                  </a:cubicBezTo>
                  <a:cubicBezTo>
                    <a:pt x="721245" y="60096"/>
                    <a:pt x="720483" y="77762"/>
                    <a:pt x="709574" y="79476"/>
                  </a:cubicBezTo>
                  <a:cubicBezTo>
                    <a:pt x="710539" y="73875"/>
                    <a:pt x="708215" y="71513"/>
                    <a:pt x="708152" y="66903"/>
                  </a:cubicBezTo>
                  <a:cubicBezTo>
                    <a:pt x="722960" y="67652"/>
                    <a:pt x="725525" y="56222"/>
                    <a:pt x="727837" y="44551"/>
                  </a:cubicBezTo>
                  <a:cubicBezTo>
                    <a:pt x="726859" y="41808"/>
                    <a:pt x="719988" y="44894"/>
                    <a:pt x="719391" y="41770"/>
                  </a:cubicBezTo>
                  <a:cubicBezTo>
                    <a:pt x="718553" y="36271"/>
                    <a:pt x="723557" y="36576"/>
                    <a:pt x="725017" y="33375"/>
                  </a:cubicBezTo>
                  <a:cubicBezTo>
                    <a:pt x="717130" y="30467"/>
                    <a:pt x="726236" y="16586"/>
                    <a:pt x="719391" y="11023"/>
                  </a:cubicBezTo>
                  <a:cubicBezTo>
                    <a:pt x="698309" y="15214"/>
                    <a:pt x="676948" y="19138"/>
                    <a:pt x="670204" y="37579"/>
                  </a:cubicBezTo>
                  <a:cubicBezTo>
                    <a:pt x="672033" y="43662"/>
                    <a:pt x="676008" y="47625"/>
                    <a:pt x="680034" y="51536"/>
                  </a:cubicBezTo>
                  <a:cubicBezTo>
                    <a:pt x="676211" y="53797"/>
                    <a:pt x="673747" y="57404"/>
                    <a:pt x="665988" y="55727"/>
                  </a:cubicBezTo>
                  <a:cubicBezTo>
                    <a:pt x="662965" y="56908"/>
                    <a:pt x="666508" y="64630"/>
                    <a:pt x="663181" y="65506"/>
                  </a:cubicBezTo>
                  <a:cubicBezTo>
                    <a:pt x="659206" y="65735"/>
                    <a:pt x="659663" y="61556"/>
                    <a:pt x="657555" y="59918"/>
                  </a:cubicBezTo>
                  <a:cubicBezTo>
                    <a:pt x="655040" y="61620"/>
                    <a:pt x="649363" y="60185"/>
                    <a:pt x="647700" y="62725"/>
                  </a:cubicBezTo>
                  <a:cubicBezTo>
                    <a:pt x="650608" y="67398"/>
                    <a:pt x="650608" y="63703"/>
                    <a:pt x="654735" y="62725"/>
                  </a:cubicBezTo>
                  <a:cubicBezTo>
                    <a:pt x="650608" y="78638"/>
                    <a:pt x="657377" y="100291"/>
                    <a:pt x="657555" y="111620"/>
                  </a:cubicBezTo>
                  <a:cubicBezTo>
                    <a:pt x="646417" y="92417"/>
                    <a:pt x="647039" y="61506"/>
                    <a:pt x="615391" y="62725"/>
                  </a:cubicBezTo>
                  <a:cubicBezTo>
                    <a:pt x="616356" y="68338"/>
                    <a:pt x="609460" y="66141"/>
                    <a:pt x="609752" y="71094"/>
                  </a:cubicBezTo>
                  <a:cubicBezTo>
                    <a:pt x="622376" y="83134"/>
                    <a:pt x="606475" y="95440"/>
                    <a:pt x="602729" y="107429"/>
                  </a:cubicBezTo>
                  <a:cubicBezTo>
                    <a:pt x="598297" y="107645"/>
                    <a:pt x="594245" y="107480"/>
                    <a:pt x="592886" y="104635"/>
                  </a:cubicBezTo>
                  <a:cubicBezTo>
                    <a:pt x="598462" y="100850"/>
                    <a:pt x="603161" y="96189"/>
                    <a:pt x="606945" y="90652"/>
                  </a:cubicBezTo>
                  <a:cubicBezTo>
                    <a:pt x="606386" y="86550"/>
                    <a:pt x="602335" y="85928"/>
                    <a:pt x="601319" y="82270"/>
                  </a:cubicBezTo>
                  <a:cubicBezTo>
                    <a:pt x="569353" y="88226"/>
                    <a:pt x="555066" y="111734"/>
                    <a:pt x="535254" y="129768"/>
                  </a:cubicBezTo>
                  <a:cubicBezTo>
                    <a:pt x="531926" y="128422"/>
                    <a:pt x="528345" y="127317"/>
                    <a:pt x="529640" y="121386"/>
                  </a:cubicBezTo>
                  <a:cubicBezTo>
                    <a:pt x="538238" y="118300"/>
                    <a:pt x="544398" y="112776"/>
                    <a:pt x="550722" y="107429"/>
                  </a:cubicBezTo>
                  <a:cubicBezTo>
                    <a:pt x="552450" y="102895"/>
                    <a:pt x="546176" y="106337"/>
                    <a:pt x="547903" y="101828"/>
                  </a:cubicBezTo>
                  <a:cubicBezTo>
                    <a:pt x="552970" y="102196"/>
                    <a:pt x="554685" y="99237"/>
                    <a:pt x="559155" y="99034"/>
                  </a:cubicBezTo>
                  <a:cubicBezTo>
                    <a:pt x="561314" y="90932"/>
                    <a:pt x="569620" y="88963"/>
                    <a:pt x="578827" y="87871"/>
                  </a:cubicBezTo>
                  <a:cubicBezTo>
                    <a:pt x="590372" y="79768"/>
                    <a:pt x="596874" y="66687"/>
                    <a:pt x="609752" y="59918"/>
                  </a:cubicBezTo>
                  <a:cubicBezTo>
                    <a:pt x="608926" y="53517"/>
                    <a:pt x="610196" y="49187"/>
                    <a:pt x="612571" y="45935"/>
                  </a:cubicBezTo>
                  <a:cubicBezTo>
                    <a:pt x="596582" y="34531"/>
                    <a:pt x="587349" y="54775"/>
                    <a:pt x="573214" y="50152"/>
                  </a:cubicBezTo>
                  <a:cubicBezTo>
                    <a:pt x="574433" y="54622"/>
                    <a:pt x="571030" y="54508"/>
                    <a:pt x="568998" y="55727"/>
                  </a:cubicBezTo>
                  <a:cubicBezTo>
                    <a:pt x="569099" y="53301"/>
                    <a:pt x="568680" y="51384"/>
                    <a:pt x="567588" y="50152"/>
                  </a:cubicBezTo>
                  <a:cubicBezTo>
                    <a:pt x="557237" y="48260"/>
                    <a:pt x="554494" y="53886"/>
                    <a:pt x="547903" y="55727"/>
                  </a:cubicBezTo>
                  <a:cubicBezTo>
                    <a:pt x="548208" y="62560"/>
                    <a:pt x="542086" y="62979"/>
                    <a:pt x="539470" y="66903"/>
                  </a:cubicBezTo>
                  <a:cubicBezTo>
                    <a:pt x="518769" y="67729"/>
                    <a:pt x="513956" y="91833"/>
                    <a:pt x="494487" y="89255"/>
                  </a:cubicBezTo>
                  <a:cubicBezTo>
                    <a:pt x="513092" y="81203"/>
                    <a:pt x="523557" y="65049"/>
                    <a:pt x="545096" y="59918"/>
                  </a:cubicBezTo>
                  <a:cubicBezTo>
                    <a:pt x="546227" y="55460"/>
                    <a:pt x="548309" y="51955"/>
                    <a:pt x="552119" y="50152"/>
                  </a:cubicBezTo>
                  <a:cubicBezTo>
                    <a:pt x="538759" y="45008"/>
                    <a:pt x="527456" y="53378"/>
                    <a:pt x="521195" y="59918"/>
                  </a:cubicBezTo>
                  <a:cubicBezTo>
                    <a:pt x="499325" y="62395"/>
                    <a:pt x="485660" y="73025"/>
                    <a:pt x="467779" y="79476"/>
                  </a:cubicBezTo>
                  <a:cubicBezTo>
                    <a:pt x="467220" y="81876"/>
                    <a:pt x="469874" y="83058"/>
                    <a:pt x="467779" y="83680"/>
                  </a:cubicBezTo>
                  <a:cubicBezTo>
                    <a:pt x="458622" y="87591"/>
                    <a:pt x="447509" y="89598"/>
                    <a:pt x="441083" y="96240"/>
                  </a:cubicBezTo>
                  <a:cubicBezTo>
                    <a:pt x="444601" y="95999"/>
                    <a:pt x="444474" y="99364"/>
                    <a:pt x="446684" y="100444"/>
                  </a:cubicBezTo>
                  <a:cubicBezTo>
                    <a:pt x="433870" y="98374"/>
                    <a:pt x="428180" y="103454"/>
                    <a:pt x="424218" y="110210"/>
                  </a:cubicBezTo>
                  <a:cubicBezTo>
                    <a:pt x="429552" y="112826"/>
                    <a:pt x="440448" y="109905"/>
                    <a:pt x="445300" y="113004"/>
                  </a:cubicBezTo>
                  <a:cubicBezTo>
                    <a:pt x="440194" y="114922"/>
                    <a:pt x="433387" y="115150"/>
                    <a:pt x="434035" y="122783"/>
                  </a:cubicBezTo>
                  <a:cubicBezTo>
                    <a:pt x="438327" y="123190"/>
                    <a:pt x="443649" y="122555"/>
                    <a:pt x="443890" y="126974"/>
                  </a:cubicBezTo>
                  <a:cubicBezTo>
                    <a:pt x="437184" y="126403"/>
                    <a:pt x="421132" y="121589"/>
                    <a:pt x="432638" y="115798"/>
                  </a:cubicBezTo>
                  <a:cubicBezTo>
                    <a:pt x="423887" y="118452"/>
                    <a:pt x="424815" y="111493"/>
                    <a:pt x="420001" y="110210"/>
                  </a:cubicBezTo>
                  <a:cubicBezTo>
                    <a:pt x="420395" y="116674"/>
                    <a:pt x="412165" y="114528"/>
                    <a:pt x="410146" y="118605"/>
                  </a:cubicBezTo>
                  <a:cubicBezTo>
                    <a:pt x="413880" y="120243"/>
                    <a:pt x="418439" y="115912"/>
                    <a:pt x="418579" y="118605"/>
                  </a:cubicBezTo>
                  <a:cubicBezTo>
                    <a:pt x="416953" y="124434"/>
                    <a:pt x="409130" y="124091"/>
                    <a:pt x="401713" y="124180"/>
                  </a:cubicBezTo>
                  <a:cubicBezTo>
                    <a:pt x="401294" y="126923"/>
                    <a:pt x="403631" y="126949"/>
                    <a:pt x="404533" y="128384"/>
                  </a:cubicBezTo>
                  <a:cubicBezTo>
                    <a:pt x="395630" y="127977"/>
                    <a:pt x="390283" y="126212"/>
                    <a:pt x="382041" y="128384"/>
                  </a:cubicBezTo>
                  <a:cubicBezTo>
                    <a:pt x="382473" y="140906"/>
                    <a:pt x="365671" y="136334"/>
                    <a:pt x="362369" y="145135"/>
                  </a:cubicBezTo>
                  <a:cubicBezTo>
                    <a:pt x="364832" y="145935"/>
                    <a:pt x="370611" y="143459"/>
                    <a:pt x="370789" y="146532"/>
                  </a:cubicBezTo>
                  <a:lnTo>
                    <a:pt x="351116" y="146532"/>
                  </a:lnTo>
                  <a:cubicBezTo>
                    <a:pt x="350812" y="149618"/>
                    <a:pt x="347687" y="156933"/>
                    <a:pt x="349707" y="157708"/>
                  </a:cubicBezTo>
                  <a:cubicBezTo>
                    <a:pt x="355231" y="155752"/>
                    <a:pt x="361289" y="154305"/>
                    <a:pt x="366572" y="152120"/>
                  </a:cubicBezTo>
                  <a:lnTo>
                    <a:pt x="366572" y="157708"/>
                  </a:lnTo>
                  <a:cubicBezTo>
                    <a:pt x="358635" y="160045"/>
                    <a:pt x="349504" y="161226"/>
                    <a:pt x="345490" y="167487"/>
                  </a:cubicBezTo>
                  <a:cubicBezTo>
                    <a:pt x="360692" y="173456"/>
                    <a:pt x="371030" y="176580"/>
                    <a:pt x="389064" y="173075"/>
                  </a:cubicBezTo>
                  <a:cubicBezTo>
                    <a:pt x="380834" y="171907"/>
                    <a:pt x="384987" y="167741"/>
                    <a:pt x="387667" y="163309"/>
                  </a:cubicBezTo>
                  <a:cubicBezTo>
                    <a:pt x="382943" y="160540"/>
                    <a:pt x="372770" y="163195"/>
                    <a:pt x="370789" y="157708"/>
                  </a:cubicBezTo>
                  <a:lnTo>
                    <a:pt x="396100" y="157708"/>
                  </a:lnTo>
                  <a:cubicBezTo>
                    <a:pt x="395681" y="160451"/>
                    <a:pt x="397992" y="160477"/>
                    <a:pt x="398907" y="161899"/>
                  </a:cubicBezTo>
                  <a:cubicBezTo>
                    <a:pt x="395617" y="162344"/>
                    <a:pt x="393636" y="164109"/>
                    <a:pt x="389064" y="163309"/>
                  </a:cubicBezTo>
                  <a:cubicBezTo>
                    <a:pt x="387400" y="174015"/>
                    <a:pt x="395173" y="169570"/>
                    <a:pt x="390474" y="177266"/>
                  </a:cubicBezTo>
                  <a:cubicBezTo>
                    <a:pt x="394792" y="178092"/>
                    <a:pt x="400431" y="177622"/>
                    <a:pt x="400304" y="182854"/>
                  </a:cubicBezTo>
                  <a:cubicBezTo>
                    <a:pt x="374015" y="184721"/>
                    <a:pt x="333209" y="171462"/>
                    <a:pt x="306133" y="182854"/>
                  </a:cubicBezTo>
                  <a:cubicBezTo>
                    <a:pt x="310794" y="192659"/>
                    <a:pt x="322694" y="195275"/>
                    <a:pt x="334251" y="198234"/>
                  </a:cubicBezTo>
                  <a:cubicBezTo>
                    <a:pt x="334149" y="204177"/>
                    <a:pt x="322199" y="198335"/>
                    <a:pt x="320179" y="202412"/>
                  </a:cubicBezTo>
                  <a:cubicBezTo>
                    <a:pt x="322567" y="207518"/>
                    <a:pt x="333832" y="203771"/>
                    <a:pt x="337045" y="208000"/>
                  </a:cubicBezTo>
                  <a:cubicBezTo>
                    <a:pt x="326136" y="209080"/>
                    <a:pt x="321602" y="203822"/>
                    <a:pt x="310362" y="205206"/>
                  </a:cubicBezTo>
                  <a:cubicBezTo>
                    <a:pt x="310222" y="201409"/>
                    <a:pt x="312699" y="202399"/>
                    <a:pt x="310362" y="199618"/>
                  </a:cubicBezTo>
                  <a:cubicBezTo>
                    <a:pt x="306539" y="198767"/>
                    <a:pt x="299186" y="201409"/>
                    <a:pt x="297700" y="198234"/>
                  </a:cubicBezTo>
                  <a:cubicBezTo>
                    <a:pt x="297827" y="196024"/>
                    <a:pt x="301282" y="197129"/>
                    <a:pt x="300520" y="194043"/>
                  </a:cubicBezTo>
                  <a:cubicBezTo>
                    <a:pt x="297434" y="200494"/>
                    <a:pt x="283578" y="189966"/>
                    <a:pt x="282232" y="199618"/>
                  </a:cubicBezTo>
                  <a:cubicBezTo>
                    <a:pt x="284187" y="203263"/>
                    <a:pt x="289445" y="203619"/>
                    <a:pt x="292074" y="206590"/>
                  </a:cubicBezTo>
                  <a:cubicBezTo>
                    <a:pt x="293941" y="214642"/>
                    <a:pt x="291465" y="220218"/>
                    <a:pt x="286461" y="224764"/>
                  </a:cubicBezTo>
                  <a:cubicBezTo>
                    <a:pt x="281889" y="218135"/>
                    <a:pt x="284022" y="204825"/>
                    <a:pt x="276631" y="201015"/>
                  </a:cubicBezTo>
                  <a:cubicBezTo>
                    <a:pt x="268909" y="200812"/>
                    <a:pt x="261467" y="200863"/>
                    <a:pt x="255549" y="202412"/>
                  </a:cubicBezTo>
                  <a:cubicBezTo>
                    <a:pt x="245338" y="217436"/>
                    <a:pt x="215900" y="213334"/>
                    <a:pt x="204914" y="227571"/>
                  </a:cubicBezTo>
                  <a:cubicBezTo>
                    <a:pt x="207225" y="228714"/>
                    <a:pt x="209816" y="229565"/>
                    <a:pt x="212509" y="230327"/>
                  </a:cubicBezTo>
                  <a:cubicBezTo>
                    <a:pt x="212788" y="230339"/>
                    <a:pt x="213080" y="230339"/>
                    <a:pt x="213347" y="230352"/>
                  </a:cubicBezTo>
                  <a:cubicBezTo>
                    <a:pt x="213398" y="230454"/>
                    <a:pt x="213474" y="230517"/>
                    <a:pt x="213525" y="230632"/>
                  </a:cubicBezTo>
                  <a:cubicBezTo>
                    <a:pt x="225234" y="233756"/>
                    <a:pt x="239344" y="234480"/>
                    <a:pt x="248500" y="240131"/>
                  </a:cubicBezTo>
                  <a:cubicBezTo>
                    <a:pt x="235902" y="237909"/>
                    <a:pt x="217805" y="241134"/>
                    <a:pt x="213525" y="230632"/>
                  </a:cubicBezTo>
                  <a:cubicBezTo>
                    <a:pt x="213182" y="230530"/>
                    <a:pt x="212852" y="230428"/>
                    <a:pt x="212509" y="230327"/>
                  </a:cubicBezTo>
                  <a:cubicBezTo>
                    <a:pt x="199453" y="230111"/>
                    <a:pt x="185674" y="229184"/>
                    <a:pt x="182435" y="238734"/>
                  </a:cubicBezTo>
                  <a:cubicBezTo>
                    <a:pt x="184467" y="243700"/>
                    <a:pt x="188963" y="246214"/>
                    <a:pt x="192265" y="249910"/>
                  </a:cubicBezTo>
                  <a:cubicBezTo>
                    <a:pt x="183489" y="252971"/>
                    <a:pt x="192062" y="256603"/>
                    <a:pt x="192265" y="262496"/>
                  </a:cubicBezTo>
                  <a:cubicBezTo>
                    <a:pt x="178498" y="265430"/>
                    <a:pt x="169062" y="262089"/>
                    <a:pt x="157124" y="2638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 name="Free Form 22"/>
            <p:cNvSpPr/>
            <p:nvPr/>
          </p:nvSpPr>
          <p:spPr>
            <a:xfrm>
              <a:off x="5172184" y="2133568"/>
              <a:ext cx="14084" cy="11163"/>
            </a:xfrm>
            <a:custGeom>
              <a:avLst/>
              <a:gdLst/>
              <a:ahLst/>
              <a:cxnLst/>
              <a:rect l="0" t="0" r="0" b="0"/>
              <a:pathLst>
                <a:path w="14084" h="11163">
                  <a:moveTo>
                    <a:pt x="14084" y="12407"/>
                  </a:moveTo>
                  <a:cubicBezTo>
                    <a:pt x="12128" y="12471"/>
                    <a:pt x="10972" y="11747"/>
                    <a:pt x="9855" y="11023"/>
                  </a:cubicBezTo>
                  <a:cubicBezTo>
                    <a:pt x="7734" y="15875"/>
                    <a:pt x="2794" y="17970"/>
                    <a:pt x="0" y="22186"/>
                  </a:cubicBezTo>
                  <a:lnTo>
                    <a:pt x="8432" y="22186"/>
                  </a:lnTo>
                  <a:cubicBezTo>
                    <a:pt x="9359" y="17970"/>
                    <a:pt x="12941" y="16408"/>
                    <a:pt x="14084" y="124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 name="Free Form 23"/>
            <p:cNvSpPr/>
            <p:nvPr/>
          </p:nvSpPr>
          <p:spPr>
            <a:xfrm>
              <a:off x="4570559" y="1414100"/>
              <a:ext cx="531343" cy="294767"/>
            </a:xfrm>
            <a:custGeom>
              <a:avLst/>
              <a:gdLst/>
              <a:ahLst/>
              <a:cxnLst/>
              <a:rect l="0" t="0" r="0" b="0"/>
              <a:pathLst>
                <a:path w="531342" h="294767">
                  <a:moveTo>
                    <a:pt x="149009" y="72491"/>
                  </a:moveTo>
                  <a:cubicBezTo>
                    <a:pt x="141960" y="61315"/>
                    <a:pt x="121780" y="70408"/>
                    <a:pt x="113868" y="75298"/>
                  </a:cubicBezTo>
                  <a:cubicBezTo>
                    <a:pt x="101701" y="69481"/>
                    <a:pt x="81280" y="76517"/>
                    <a:pt x="73101" y="83667"/>
                  </a:cubicBezTo>
                  <a:cubicBezTo>
                    <a:pt x="81978" y="85610"/>
                    <a:pt x="94767" y="77736"/>
                    <a:pt x="99809" y="85064"/>
                  </a:cubicBezTo>
                  <a:cubicBezTo>
                    <a:pt x="96532" y="88785"/>
                    <a:pt x="84480" y="83832"/>
                    <a:pt x="84353" y="90652"/>
                  </a:cubicBezTo>
                  <a:cubicBezTo>
                    <a:pt x="85026" y="96507"/>
                    <a:pt x="98310" y="89814"/>
                    <a:pt x="98399" y="96240"/>
                  </a:cubicBezTo>
                  <a:cubicBezTo>
                    <a:pt x="95872" y="99796"/>
                    <a:pt x="85369" y="95402"/>
                    <a:pt x="84353" y="100431"/>
                  </a:cubicBezTo>
                  <a:cubicBezTo>
                    <a:pt x="89192" y="103505"/>
                    <a:pt x="92519" y="107505"/>
                    <a:pt x="99809" y="104622"/>
                  </a:cubicBezTo>
                  <a:cubicBezTo>
                    <a:pt x="98628" y="106248"/>
                    <a:pt x="97955" y="108381"/>
                    <a:pt x="98399" y="111620"/>
                  </a:cubicBezTo>
                  <a:cubicBezTo>
                    <a:pt x="114744" y="124917"/>
                    <a:pt x="140246" y="118071"/>
                    <a:pt x="151815" y="104622"/>
                  </a:cubicBezTo>
                  <a:cubicBezTo>
                    <a:pt x="142900" y="104927"/>
                    <a:pt x="136245" y="107048"/>
                    <a:pt x="129336" y="103225"/>
                  </a:cubicBezTo>
                  <a:cubicBezTo>
                    <a:pt x="147510" y="105613"/>
                    <a:pt x="164426" y="87045"/>
                    <a:pt x="177126" y="97637"/>
                  </a:cubicBezTo>
                  <a:cubicBezTo>
                    <a:pt x="170091" y="97155"/>
                    <a:pt x="167297" y="100901"/>
                    <a:pt x="160248" y="100431"/>
                  </a:cubicBezTo>
                  <a:cubicBezTo>
                    <a:pt x="159219" y="105194"/>
                    <a:pt x="165430" y="102730"/>
                    <a:pt x="165887" y="106032"/>
                  </a:cubicBezTo>
                  <a:cubicBezTo>
                    <a:pt x="156489" y="110210"/>
                    <a:pt x="141287" y="108585"/>
                    <a:pt x="140563" y="121399"/>
                  </a:cubicBezTo>
                  <a:cubicBezTo>
                    <a:pt x="154330" y="119481"/>
                    <a:pt x="165252" y="124688"/>
                    <a:pt x="182740" y="122783"/>
                  </a:cubicBezTo>
                  <a:cubicBezTo>
                    <a:pt x="185889" y="117525"/>
                    <a:pt x="188671" y="111899"/>
                    <a:pt x="195389" y="110223"/>
                  </a:cubicBezTo>
                  <a:cubicBezTo>
                    <a:pt x="192265" y="119659"/>
                    <a:pt x="202184" y="112356"/>
                    <a:pt x="196799" y="121399"/>
                  </a:cubicBezTo>
                  <a:cubicBezTo>
                    <a:pt x="205752" y="121907"/>
                    <a:pt x="211162" y="118910"/>
                    <a:pt x="220700" y="119989"/>
                  </a:cubicBezTo>
                  <a:cubicBezTo>
                    <a:pt x="222554" y="119976"/>
                    <a:pt x="221983" y="117551"/>
                    <a:pt x="223520" y="117208"/>
                  </a:cubicBezTo>
                  <a:cubicBezTo>
                    <a:pt x="245440" y="117576"/>
                    <a:pt x="256933" y="100114"/>
                    <a:pt x="272719" y="99034"/>
                  </a:cubicBezTo>
                  <a:cubicBezTo>
                    <a:pt x="271145" y="101193"/>
                    <a:pt x="268135" y="101942"/>
                    <a:pt x="268490" y="106032"/>
                  </a:cubicBezTo>
                  <a:cubicBezTo>
                    <a:pt x="277888" y="106260"/>
                    <a:pt x="291109" y="99453"/>
                    <a:pt x="298005" y="106032"/>
                  </a:cubicBezTo>
                  <a:cubicBezTo>
                    <a:pt x="281470" y="108673"/>
                    <a:pt x="261048" y="107467"/>
                    <a:pt x="251625" y="117208"/>
                  </a:cubicBezTo>
                  <a:cubicBezTo>
                    <a:pt x="261518" y="119087"/>
                    <a:pt x="271741" y="113957"/>
                    <a:pt x="278333" y="117208"/>
                  </a:cubicBezTo>
                  <a:cubicBezTo>
                    <a:pt x="254711" y="126314"/>
                    <a:pt x="212445" y="116903"/>
                    <a:pt x="194005" y="131178"/>
                  </a:cubicBezTo>
                  <a:cubicBezTo>
                    <a:pt x="200456" y="136372"/>
                    <a:pt x="210019" y="138506"/>
                    <a:pt x="216484" y="143738"/>
                  </a:cubicBezTo>
                  <a:cubicBezTo>
                    <a:pt x="214909" y="145910"/>
                    <a:pt x="211912" y="146659"/>
                    <a:pt x="212255" y="150723"/>
                  </a:cubicBezTo>
                  <a:cubicBezTo>
                    <a:pt x="217665" y="154165"/>
                    <a:pt x="229717" y="155409"/>
                    <a:pt x="234746" y="154914"/>
                  </a:cubicBezTo>
                  <a:cubicBezTo>
                    <a:pt x="231851" y="156705"/>
                    <a:pt x="227482" y="157010"/>
                    <a:pt x="224917" y="159105"/>
                  </a:cubicBezTo>
                  <a:cubicBezTo>
                    <a:pt x="222211" y="152844"/>
                    <a:pt x="212128" y="156756"/>
                    <a:pt x="208051" y="154914"/>
                  </a:cubicBezTo>
                  <a:cubicBezTo>
                    <a:pt x="198996" y="131127"/>
                    <a:pt x="167512" y="132829"/>
                    <a:pt x="141986" y="128371"/>
                  </a:cubicBezTo>
                  <a:cubicBezTo>
                    <a:pt x="140030" y="131076"/>
                    <a:pt x="136779" y="132511"/>
                    <a:pt x="133553" y="133959"/>
                  </a:cubicBezTo>
                  <a:cubicBezTo>
                    <a:pt x="135559" y="141846"/>
                    <a:pt x="131762" y="141770"/>
                    <a:pt x="129336" y="150723"/>
                  </a:cubicBezTo>
                  <a:cubicBezTo>
                    <a:pt x="144602" y="151853"/>
                    <a:pt x="155448" y="157378"/>
                    <a:pt x="156032" y="173075"/>
                  </a:cubicBezTo>
                  <a:cubicBezTo>
                    <a:pt x="159842" y="174002"/>
                    <a:pt x="168008" y="177850"/>
                    <a:pt x="164477" y="181457"/>
                  </a:cubicBezTo>
                  <a:cubicBezTo>
                    <a:pt x="161950" y="177431"/>
                    <a:pt x="148082" y="172097"/>
                    <a:pt x="146202" y="180060"/>
                  </a:cubicBezTo>
                  <a:cubicBezTo>
                    <a:pt x="161632" y="182600"/>
                    <a:pt x="188595" y="188341"/>
                    <a:pt x="199605" y="178663"/>
                  </a:cubicBezTo>
                  <a:cubicBezTo>
                    <a:pt x="198602" y="194729"/>
                    <a:pt x="177507" y="182600"/>
                    <a:pt x="168681" y="189839"/>
                  </a:cubicBezTo>
                  <a:lnTo>
                    <a:pt x="179933" y="189839"/>
                  </a:lnTo>
                  <a:cubicBezTo>
                    <a:pt x="177850" y="196100"/>
                    <a:pt x="184048" y="194132"/>
                    <a:pt x="182740" y="199631"/>
                  </a:cubicBezTo>
                  <a:cubicBezTo>
                    <a:pt x="167474" y="192900"/>
                    <a:pt x="156629" y="181800"/>
                    <a:pt x="132143" y="184251"/>
                  </a:cubicBezTo>
                  <a:cubicBezTo>
                    <a:pt x="132156" y="181470"/>
                    <a:pt x="135978" y="182473"/>
                    <a:pt x="134950" y="178663"/>
                  </a:cubicBezTo>
                  <a:cubicBezTo>
                    <a:pt x="110540" y="178625"/>
                    <a:pt x="103352" y="195694"/>
                    <a:pt x="84353" y="201028"/>
                  </a:cubicBezTo>
                  <a:cubicBezTo>
                    <a:pt x="81978" y="206578"/>
                    <a:pt x="81864" y="214388"/>
                    <a:pt x="77317" y="217766"/>
                  </a:cubicBezTo>
                  <a:cubicBezTo>
                    <a:pt x="88099" y="217309"/>
                    <a:pt x="99936" y="217893"/>
                    <a:pt x="105422" y="212191"/>
                  </a:cubicBezTo>
                  <a:cubicBezTo>
                    <a:pt x="106451" y="216458"/>
                    <a:pt x="103009" y="216293"/>
                    <a:pt x="104038" y="220573"/>
                  </a:cubicBezTo>
                  <a:cubicBezTo>
                    <a:pt x="120154" y="219837"/>
                    <a:pt x="127266" y="210146"/>
                    <a:pt x="134950" y="201028"/>
                  </a:cubicBezTo>
                  <a:cubicBezTo>
                    <a:pt x="132257" y="213715"/>
                    <a:pt x="125171" y="222008"/>
                    <a:pt x="111048" y="223367"/>
                  </a:cubicBezTo>
                  <a:cubicBezTo>
                    <a:pt x="111848" y="231279"/>
                    <a:pt x="118770" y="229438"/>
                    <a:pt x="115265" y="238734"/>
                  </a:cubicBezTo>
                  <a:lnTo>
                    <a:pt x="123698" y="238734"/>
                  </a:lnTo>
                  <a:cubicBezTo>
                    <a:pt x="123266" y="240614"/>
                    <a:pt x="121704" y="241388"/>
                    <a:pt x="122301" y="244322"/>
                  </a:cubicBezTo>
                  <a:cubicBezTo>
                    <a:pt x="150545" y="249580"/>
                    <a:pt x="155371" y="224129"/>
                    <a:pt x="171500" y="221970"/>
                  </a:cubicBezTo>
                  <a:cubicBezTo>
                    <a:pt x="161798" y="230974"/>
                    <a:pt x="155232" y="243052"/>
                    <a:pt x="139166" y="245732"/>
                  </a:cubicBezTo>
                  <a:cubicBezTo>
                    <a:pt x="138937" y="247815"/>
                    <a:pt x="139674" y="250875"/>
                    <a:pt x="137769" y="251307"/>
                  </a:cubicBezTo>
                  <a:cubicBezTo>
                    <a:pt x="124155" y="250063"/>
                    <a:pt x="110007" y="257530"/>
                    <a:pt x="98399" y="247116"/>
                  </a:cubicBezTo>
                  <a:cubicBezTo>
                    <a:pt x="100863" y="224510"/>
                    <a:pt x="60794" y="219367"/>
                    <a:pt x="54825" y="237337"/>
                  </a:cubicBezTo>
                  <a:cubicBezTo>
                    <a:pt x="57480" y="240753"/>
                    <a:pt x="61988" y="242328"/>
                    <a:pt x="60452" y="249923"/>
                  </a:cubicBezTo>
                  <a:cubicBezTo>
                    <a:pt x="62560" y="253784"/>
                    <a:pt x="66205" y="247484"/>
                    <a:pt x="67500" y="251307"/>
                  </a:cubicBezTo>
                  <a:cubicBezTo>
                    <a:pt x="64795" y="258178"/>
                    <a:pt x="72161" y="255054"/>
                    <a:pt x="71691" y="259689"/>
                  </a:cubicBezTo>
                  <a:cubicBezTo>
                    <a:pt x="56616" y="257022"/>
                    <a:pt x="30340" y="264312"/>
                    <a:pt x="11264" y="266674"/>
                  </a:cubicBezTo>
                  <a:cubicBezTo>
                    <a:pt x="9690" y="274434"/>
                    <a:pt x="4572" y="278676"/>
                    <a:pt x="0" y="283438"/>
                  </a:cubicBezTo>
                  <a:cubicBezTo>
                    <a:pt x="5270" y="284251"/>
                    <a:pt x="5219" y="290372"/>
                    <a:pt x="11264" y="290423"/>
                  </a:cubicBezTo>
                  <a:cubicBezTo>
                    <a:pt x="15176" y="289191"/>
                    <a:pt x="14592" y="283489"/>
                    <a:pt x="19697" y="283438"/>
                  </a:cubicBezTo>
                  <a:cubicBezTo>
                    <a:pt x="22529" y="287909"/>
                    <a:pt x="14122" y="287820"/>
                    <a:pt x="18287" y="289026"/>
                  </a:cubicBezTo>
                  <a:cubicBezTo>
                    <a:pt x="23431" y="287147"/>
                    <a:pt x="18948" y="275729"/>
                    <a:pt x="26720" y="276453"/>
                  </a:cubicBezTo>
                  <a:cubicBezTo>
                    <a:pt x="26123" y="281914"/>
                    <a:pt x="26123" y="287959"/>
                    <a:pt x="22504" y="290423"/>
                  </a:cubicBezTo>
                  <a:cubicBezTo>
                    <a:pt x="27762" y="293662"/>
                    <a:pt x="35394" y="295249"/>
                    <a:pt x="42176" y="293217"/>
                  </a:cubicBezTo>
                  <a:cubicBezTo>
                    <a:pt x="42887" y="289737"/>
                    <a:pt x="42125" y="284784"/>
                    <a:pt x="46380" y="284835"/>
                  </a:cubicBezTo>
                  <a:cubicBezTo>
                    <a:pt x="47955" y="287477"/>
                    <a:pt x="49911" y="289725"/>
                    <a:pt x="50609" y="293217"/>
                  </a:cubicBezTo>
                  <a:cubicBezTo>
                    <a:pt x="62776" y="295998"/>
                    <a:pt x="61785" y="285711"/>
                    <a:pt x="70281" y="284835"/>
                  </a:cubicBezTo>
                  <a:cubicBezTo>
                    <a:pt x="72212" y="290944"/>
                    <a:pt x="64858" y="287820"/>
                    <a:pt x="66078" y="293217"/>
                  </a:cubicBezTo>
                  <a:cubicBezTo>
                    <a:pt x="77393" y="293789"/>
                    <a:pt x="92951" y="304469"/>
                    <a:pt x="104038" y="296011"/>
                  </a:cubicBezTo>
                  <a:cubicBezTo>
                    <a:pt x="101549" y="293751"/>
                    <a:pt x="89522" y="293776"/>
                    <a:pt x="95592" y="287629"/>
                  </a:cubicBezTo>
                  <a:cubicBezTo>
                    <a:pt x="101257" y="286664"/>
                    <a:pt x="99047" y="293522"/>
                    <a:pt x="104038" y="293217"/>
                  </a:cubicBezTo>
                  <a:cubicBezTo>
                    <a:pt x="109270" y="291426"/>
                    <a:pt x="109613" y="284797"/>
                    <a:pt x="115265" y="283438"/>
                  </a:cubicBezTo>
                  <a:cubicBezTo>
                    <a:pt x="120027" y="287540"/>
                    <a:pt x="120827" y="295605"/>
                    <a:pt x="132143" y="293217"/>
                  </a:cubicBezTo>
                  <a:cubicBezTo>
                    <a:pt x="133438" y="289852"/>
                    <a:pt x="134721" y="286461"/>
                    <a:pt x="136347" y="283438"/>
                  </a:cubicBezTo>
                  <a:cubicBezTo>
                    <a:pt x="142011" y="285826"/>
                    <a:pt x="135928" y="291236"/>
                    <a:pt x="140563" y="294614"/>
                  </a:cubicBezTo>
                  <a:cubicBezTo>
                    <a:pt x="145999" y="294894"/>
                    <a:pt x="150939" y="294665"/>
                    <a:pt x="154635" y="293217"/>
                  </a:cubicBezTo>
                  <a:cubicBezTo>
                    <a:pt x="154317" y="290576"/>
                    <a:pt x="156222" y="290144"/>
                    <a:pt x="156032" y="287629"/>
                  </a:cubicBezTo>
                  <a:cubicBezTo>
                    <a:pt x="157581" y="283171"/>
                    <a:pt x="147751" y="283006"/>
                    <a:pt x="153225" y="279247"/>
                  </a:cubicBezTo>
                  <a:cubicBezTo>
                    <a:pt x="154216" y="283845"/>
                    <a:pt x="162102" y="281597"/>
                    <a:pt x="160248" y="289026"/>
                  </a:cubicBezTo>
                  <a:cubicBezTo>
                    <a:pt x="168198" y="289496"/>
                    <a:pt x="179590" y="286575"/>
                    <a:pt x="179933" y="294614"/>
                  </a:cubicBezTo>
                  <a:cubicBezTo>
                    <a:pt x="179222" y="299504"/>
                    <a:pt x="174256" y="300139"/>
                    <a:pt x="174307" y="305790"/>
                  </a:cubicBezTo>
                  <a:cubicBezTo>
                    <a:pt x="191668" y="298348"/>
                    <a:pt x="217563" y="299415"/>
                    <a:pt x="227736" y="284835"/>
                  </a:cubicBezTo>
                  <a:cubicBezTo>
                    <a:pt x="229349" y="287883"/>
                    <a:pt x="232600" y="289331"/>
                    <a:pt x="236156" y="290423"/>
                  </a:cubicBezTo>
                  <a:cubicBezTo>
                    <a:pt x="243255" y="285381"/>
                    <a:pt x="251345" y="281305"/>
                    <a:pt x="250215" y="268071"/>
                  </a:cubicBezTo>
                  <a:cubicBezTo>
                    <a:pt x="243827" y="264922"/>
                    <a:pt x="236486" y="268071"/>
                    <a:pt x="231940" y="270865"/>
                  </a:cubicBezTo>
                  <a:cubicBezTo>
                    <a:pt x="229120" y="269481"/>
                    <a:pt x="226250" y="268135"/>
                    <a:pt x="223520" y="266674"/>
                  </a:cubicBezTo>
                  <a:cubicBezTo>
                    <a:pt x="227012" y="265049"/>
                    <a:pt x="229463" y="262343"/>
                    <a:pt x="229133" y="256895"/>
                  </a:cubicBezTo>
                  <a:cubicBezTo>
                    <a:pt x="218351" y="251980"/>
                    <a:pt x="214807" y="260781"/>
                    <a:pt x="205232" y="261073"/>
                  </a:cubicBezTo>
                  <a:cubicBezTo>
                    <a:pt x="205308" y="259295"/>
                    <a:pt x="207048" y="259156"/>
                    <a:pt x="206654" y="256895"/>
                  </a:cubicBezTo>
                  <a:cubicBezTo>
                    <a:pt x="195681" y="251675"/>
                    <a:pt x="169125" y="262318"/>
                    <a:pt x="170091" y="251307"/>
                  </a:cubicBezTo>
                  <a:cubicBezTo>
                    <a:pt x="170205" y="254444"/>
                    <a:pt x="183083" y="256692"/>
                    <a:pt x="182740" y="251307"/>
                  </a:cubicBezTo>
                  <a:cubicBezTo>
                    <a:pt x="182359" y="248437"/>
                    <a:pt x="176530" y="250977"/>
                    <a:pt x="177126" y="247116"/>
                  </a:cubicBezTo>
                  <a:cubicBezTo>
                    <a:pt x="179552" y="246278"/>
                    <a:pt x="177012" y="240499"/>
                    <a:pt x="179933" y="240131"/>
                  </a:cubicBezTo>
                  <a:cubicBezTo>
                    <a:pt x="192684" y="260858"/>
                    <a:pt x="227990" y="251675"/>
                    <a:pt x="250215" y="248513"/>
                  </a:cubicBezTo>
                  <a:cubicBezTo>
                    <a:pt x="251802" y="245440"/>
                    <a:pt x="251828" y="240804"/>
                    <a:pt x="255841" y="240131"/>
                  </a:cubicBezTo>
                  <a:cubicBezTo>
                    <a:pt x="253149" y="235356"/>
                    <a:pt x="251929" y="229120"/>
                    <a:pt x="250215" y="223367"/>
                  </a:cubicBezTo>
                  <a:lnTo>
                    <a:pt x="268490" y="223367"/>
                  </a:lnTo>
                  <a:cubicBezTo>
                    <a:pt x="267157" y="228422"/>
                    <a:pt x="274027" y="225323"/>
                    <a:pt x="276936" y="226174"/>
                  </a:cubicBezTo>
                  <a:cubicBezTo>
                    <a:pt x="280250" y="217335"/>
                    <a:pt x="300786" y="225666"/>
                    <a:pt x="302221" y="214998"/>
                  </a:cubicBezTo>
                  <a:cubicBezTo>
                    <a:pt x="295668" y="214058"/>
                    <a:pt x="284365" y="217817"/>
                    <a:pt x="283959" y="210807"/>
                  </a:cubicBezTo>
                  <a:cubicBezTo>
                    <a:pt x="297561" y="209334"/>
                    <a:pt x="312991" y="216662"/>
                    <a:pt x="313486" y="201028"/>
                  </a:cubicBezTo>
                  <a:cubicBezTo>
                    <a:pt x="307555" y="198056"/>
                    <a:pt x="293992" y="202692"/>
                    <a:pt x="290982" y="196824"/>
                  </a:cubicBezTo>
                  <a:cubicBezTo>
                    <a:pt x="297091" y="193586"/>
                    <a:pt x="309245" y="196342"/>
                    <a:pt x="317703" y="195427"/>
                  </a:cubicBezTo>
                  <a:cubicBezTo>
                    <a:pt x="321843" y="193497"/>
                    <a:pt x="318782" y="184404"/>
                    <a:pt x="323303" y="182841"/>
                  </a:cubicBezTo>
                  <a:cubicBezTo>
                    <a:pt x="317398" y="177558"/>
                    <a:pt x="300786" y="182892"/>
                    <a:pt x="300824" y="171678"/>
                  </a:cubicBezTo>
                  <a:cubicBezTo>
                    <a:pt x="295617" y="170789"/>
                    <a:pt x="286816" y="173494"/>
                    <a:pt x="283959" y="170281"/>
                  </a:cubicBezTo>
                  <a:cubicBezTo>
                    <a:pt x="290715" y="172351"/>
                    <a:pt x="289813" y="166801"/>
                    <a:pt x="295198" y="167487"/>
                  </a:cubicBezTo>
                  <a:cubicBezTo>
                    <a:pt x="306095" y="170637"/>
                    <a:pt x="314401" y="176352"/>
                    <a:pt x="328942" y="175869"/>
                  </a:cubicBezTo>
                  <a:cubicBezTo>
                    <a:pt x="333273" y="170205"/>
                    <a:pt x="321906" y="170116"/>
                    <a:pt x="328942" y="166090"/>
                  </a:cubicBezTo>
                  <a:cubicBezTo>
                    <a:pt x="316534" y="164299"/>
                    <a:pt x="312216" y="167487"/>
                    <a:pt x="300824" y="164693"/>
                  </a:cubicBezTo>
                  <a:cubicBezTo>
                    <a:pt x="304952" y="164604"/>
                    <a:pt x="304977" y="160426"/>
                    <a:pt x="307848" y="159105"/>
                  </a:cubicBezTo>
                  <a:cubicBezTo>
                    <a:pt x="325145" y="165100"/>
                    <a:pt x="333870" y="150533"/>
                    <a:pt x="352831" y="153517"/>
                  </a:cubicBezTo>
                  <a:cubicBezTo>
                    <a:pt x="352793" y="150228"/>
                    <a:pt x="355257" y="149415"/>
                    <a:pt x="354241" y="145148"/>
                  </a:cubicBezTo>
                  <a:cubicBezTo>
                    <a:pt x="347853" y="140703"/>
                    <a:pt x="336092" y="144335"/>
                    <a:pt x="330352" y="142341"/>
                  </a:cubicBezTo>
                  <a:cubicBezTo>
                    <a:pt x="334835" y="133578"/>
                    <a:pt x="347764" y="141859"/>
                    <a:pt x="358457" y="139547"/>
                  </a:cubicBezTo>
                  <a:cubicBezTo>
                    <a:pt x="362813" y="152996"/>
                    <a:pt x="400672" y="140157"/>
                    <a:pt x="387972" y="132562"/>
                  </a:cubicBezTo>
                  <a:cubicBezTo>
                    <a:pt x="391744" y="131203"/>
                    <a:pt x="398983" y="133273"/>
                    <a:pt x="397814" y="126974"/>
                  </a:cubicBezTo>
                  <a:cubicBezTo>
                    <a:pt x="391198" y="121412"/>
                    <a:pt x="381292" y="131889"/>
                    <a:pt x="375323" y="126974"/>
                  </a:cubicBezTo>
                  <a:cubicBezTo>
                    <a:pt x="383832" y="118402"/>
                    <a:pt x="401891" y="127850"/>
                    <a:pt x="407657" y="117208"/>
                  </a:cubicBezTo>
                  <a:cubicBezTo>
                    <a:pt x="401993" y="118084"/>
                    <a:pt x="398767" y="109372"/>
                    <a:pt x="399211" y="108813"/>
                  </a:cubicBezTo>
                  <a:cubicBezTo>
                    <a:pt x="404088" y="110490"/>
                    <a:pt x="406819" y="114300"/>
                    <a:pt x="413270" y="114401"/>
                  </a:cubicBezTo>
                  <a:cubicBezTo>
                    <a:pt x="436816" y="98691"/>
                    <a:pt x="453504" y="76174"/>
                    <a:pt x="486371" y="69684"/>
                  </a:cubicBezTo>
                  <a:cubicBezTo>
                    <a:pt x="486003" y="65608"/>
                    <a:pt x="489546" y="65405"/>
                    <a:pt x="489178" y="61315"/>
                  </a:cubicBezTo>
                  <a:cubicBezTo>
                    <a:pt x="461035" y="61328"/>
                    <a:pt x="438251" y="78638"/>
                    <a:pt x="413270" y="86461"/>
                  </a:cubicBezTo>
                  <a:cubicBezTo>
                    <a:pt x="420890" y="74015"/>
                    <a:pt x="441553" y="74510"/>
                    <a:pt x="454037" y="66903"/>
                  </a:cubicBezTo>
                  <a:cubicBezTo>
                    <a:pt x="456196" y="60579"/>
                    <a:pt x="444842" y="67640"/>
                    <a:pt x="447001" y="61315"/>
                  </a:cubicBezTo>
                  <a:cubicBezTo>
                    <a:pt x="482092" y="55676"/>
                    <a:pt x="513613" y="46482"/>
                    <a:pt x="531342" y="23583"/>
                  </a:cubicBezTo>
                  <a:cubicBezTo>
                    <a:pt x="526110" y="16840"/>
                    <a:pt x="507161" y="18275"/>
                    <a:pt x="503237" y="24993"/>
                  </a:cubicBezTo>
                  <a:cubicBezTo>
                    <a:pt x="503059" y="16776"/>
                    <a:pt x="490537" y="20866"/>
                    <a:pt x="491985" y="11023"/>
                  </a:cubicBezTo>
                  <a:cubicBezTo>
                    <a:pt x="485051" y="14935"/>
                    <a:pt x="479704" y="17653"/>
                    <a:pt x="469506" y="15214"/>
                  </a:cubicBezTo>
                  <a:cubicBezTo>
                    <a:pt x="469277" y="16865"/>
                    <a:pt x="469734" y="19177"/>
                    <a:pt x="468096" y="19405"/>
                  </a:cubicBezTo>
                  <a:cubicBezTo>
                    <a:pt x="462089" y="18872"/>
                    <a:pt x="452755" y="21628"/>
                    <a:pt x="452640" y="15214"/>
                  </a:cubicBezTo>
                  <a:cubicBezTo>
                    <a:pt x="433641" y="13335"/>
                    <a:pt x="415798" y="25133"/>
                    <a:pt x="399211" y="16624"/>
                  </a:cubicBezTo>
                  <a:cubicBezTo>
                    <a:pt x="396328" y="20269"/>
                    <a:pt x="387654" y="18161"/>
                    <a:pt x="385165" y="22199"/>
                  </a:cubicBezTo>
                  <a:cubicBezTo>
                    <a:pt x="386041" y="24587"/>
                    <a:pt x="389407" y="24498"/>
                    <a:pt x="390779" y="26403"/>
                  </a:cubicBezTo>
                  <a:cubicBezTo>
                    <a:pt x="379704" y="19570"/>
                    <a:pt x="362546" y="19291"/>
                    <a:pt x="354241" y="29197"/>
                  </a:cubicBezTo>
                  <a:cubicBezTo>
                    <a:pt x="356425" y="33540"/>
                    <a:pt x="367563" y="28981"/>
                    <a:pt x="368287" y="34772"/>
                  </a:cubicBezTo>
                  <a:cubicBezTo>
                    <a:pt x="358521" y="38417"/>
                    <a:pt x="348284" y="30480"/>
                    <a:pt x="341591" y="26403"/>
                  </a:cubicBezTo>
                  <a:cubicBezTo>
                    <a:pt x="330327" y="30568"/>
                    <a:pt x="306260" y="22034"/>
                    <a:pt x="302221" y="33375"/>
                  </a:cubicBezTo>
                  <a:cubicBezTo>
                    <a:pt x="311975" y="34404"/>
                    <a:pt x="317182" y="39941"/>
                    <a:pt x="324713" y="43154"/>
                  </a:cubicBezTo>
                  <a:cubicBezTo>
                    <a:pt x="320954" y="43141"/>
                    <a:pt x="321665" y="47574"/>
                    <a:pt x="317703" y="47358"/>
                  </a:cubicBezTo>
                  <a:cubicBezTo>
                    <a:pt x="315785" y="32181"/>
                    <a:pt x="293420" y="40944"/>
                    <a:pt x="286766" y="33375"/>
                  </a:cubicBezTo>
                  <a:cubicBezTo>
                    <a:pt x="278777" y="39738"/>
                    <a:pt x="268262" y="29311"/>
                    <a:pt x="258635" y="36169"/>
                  </a:cubicBezTo>
                  <a:cubicBezTo>
                    <a:pt x="260032" y="40855"/>
                    <a:pt x="267373" y="39624"/>
                    <a:pt x="268490" y="44551"/>
                  </a:cubicBezTo>
                  <a:cubicBezTo>
                    <a:pt x="257746" y="45440"/>
                    <a:pt x="255206" y="38201"/>
                    <a:pt x="244589" y="38963"/>
                  </a:cubicBezTo>
                  <a:cubicBezTo>
                    <a:pt x="242836" y="46304"/>
                    <a:pt x="251764" y="43014"/>
                    <a:pt x="251625" y="48742"/>
                  </a:cubicBezTo>
                  <a:cubicBezTo>
                    <a:pt x="243128" y="48806"/>
                    <a:pt x="240919" y="42608"/>
                    <a:pt x="230530" y="44551"/>
                  </a:cubicBezTo>
                  <a:cubicBezTo>
                    <a:pt x="232435" y="53886"/>
                    <a:pt x="219354" y="48323"/>
                    <a:pt x="222097" y="58521"/>
                  </a:cubicBezTo>
                  <a:cubicBezTo>
                    <a:pt x="239306" y="61455"/>
                    <a:pt x="257949" y="62953"/>
                    <a:pt x="268490" y="72491"/>
                  </a:cubicBezTo>
                  <a:cubicBezTo>
                    <a:pt x="252603" y="66865"/>
                    <a:pt x="234429" y="63512"/>
                    <a:pt x="216484" y="59918"/>
                  </a:cubicBezTo>
                  <a:cubicBezTo>
                    <a:pt x="214655" y="63398"/>
                    <a:pt x="220611" y="65709"/>
                    <a:pt x="216484" y="66903"/>
                  </a:cubicBezTo>
                  <a:cubicBezTo>
                    <a:pt x="210146" y="57150"/>
                    <a:pt x="189877" y="50266"/>
                    <a:pt x="177126" y="55727"/>
                  </a:cubicBezTo>
                  <a:cubicBezTo>
                    <a:pt x="178231" y="55880"/>
                    <a:pt x="181394" y="60350"/>
                    <a:pt x="178523" y="59918"/>
                  </a:cubicBezTo>
                  <a:lnTo>
                    <a:pt x="161658" y="59918"/>
                  </a:lnTo>
                  <a:cubicBezTo>
                    <a:pt x="161226" y="62750"/>
                    <a:pt x="158851" y="63639"/>
                    <a:pt x="157441" y="65519"/>
                  </a:cubicBezTo>
                  <a:cubicBezTo>
                    <a:pt x="164312" y="66954"/>
                    <a:pt x="183210" y="62585"/>
                    <a:pt x="185559" y="72491"/>
                  </a:cubicBezTo>
                  <a:cubicBezTo>
                    <a:pt x="173316" y="72999"/>
                    <a:pt x="161061" y="66344"/>
                    <a:pt x="149009" y="7249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 name="Free Form 24"/>
            <p:cNvSpPr/>
            <p:nvPr/>
          </p:nvSpPr>
          <p:spPr>
            <a:xfrm>
              <a:off x="4957122" y="1637633"/>
              <a:ext cx="16866" cy="8013"/>
            </a:xfrm>
            <a:custGeom>
              <a:avLst/>
              <a:gdLst/>
              <a:ahLst/>
              <a:cxnLst/>
              <a:rect l="0" t="0" r="0" b="0"/>
              <a:pathLst>
                <a:path w="16865" h="8013">
                  <a:moveTo>
                    <a:pt x="16865" y="13804"/>
                  </a:moveTo>
                  <a:cubicBezTo>
                    <a:pt x="9055" y="15074"/>
                    <a:pt x="5016" y="12547"/>
                    <a:pt x="0" y="11023"/>
                  </a:cubicBezTo>
                  <a:lnTo>
                    <a:pt x="0" y="16598"/>
                  </a:lnTo>
                  <a:cubicBezTo>
                    <a:pt x="5575" y="15633"/>
                    <a:pt x="15570" y="19037"/>
                    <a:pt x="16865" y="138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 name="Free Form 25"/>
            <p:cNvSpPr/>
            <p:nvPr/>
          </p:nvSpPr>
          <p:spPr>
            <a:xfrm>
              <a:off x="4463727" y="1615738"/>
              <a:ext cx="64681" cy="34430"/>
            </a:xfrm>
            <a:custGeom>
              <a:avLst/>
              <a:gdLst/>
              <a:ahLst/>
              <a:cxnLst/>
              <a:rect l="0" t="0" r="0" b="0"/>
              <a:pathLst>
                <a:path w="64681" h="34429">
                  <a:moveTo>
                    <a:pt x="0" y="30124"/>
                  </a:moveTo>
                  <a:cubicBezTo>
                    <a:pt x="584" y="32816"/>
                    <a:pt x="5473" y="31216"/>
                    <a:pt x="4216" y="35699"/>
                  </a:cubicBezTo>
                  <a:cubicBezTo>
                    <a:pt x="22669" y="33121"/>
                    <a:pt x="57175" y="45453"/>
                    <a:pt x="64681" y="27317"/>
                  </a:cubicBezTo>
                  <a:cubicBezTo>
                    <a:pt x="48069" y="26581"/>
                    <a:pt x="9677" y="11023"/>
                    <a:pt x="0" y="301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 name="Free Form 26"/>
            <p:cNvSpPr/>
            <p:nvPr/>
          </p:nvSpPr>
          <p:spPr>
            <a:xfrm>
              <a:off x="4247624" y="1645151"/>
              <a:ext cx="149530" cy="91770"/>
            </a:xfrm>
            <a:custGeom>
              <a:avLst/>
              <a:gdLst/>
              <a:ahLst/>
              <a:cxnLst/>
              <a:rect l="0" t="0" r="0" b="0"/>
              <a:pathLst>
                <a:path w="149529" h="91770">
                  <a:moveTo>
                    <a:pt x="9474" y="31432"/>
                  </a:moveTo>
                  <a:cubicBezTo>
                    <a:pt x="8712" y="35788"/>
                    <a:pt x="0" y="32258"/>
                    <a:pt x="1041" y="38417"/>
                  </a:cubicBezTo>
                  <a:cubicBezTo>
                    <a:pt x="2717" y="41884"/>
                    <a:pt x="11315" y="38455"/>
                    <a:pt x="10883" y="44005"/>
                  </a:cubicBezTo>
                  <a:cubicBezTo>
                    <a:pt x="9169" y="46494"/>
                    <a:pt x="2730" y="44284"/>
                    <a:pt x="5257" y="50990"/>
                  </a:cubicBezTo>
                  <a:cubicBezTo>
                    <a:pt x="11620" y="53949"/>
                    <a:pt x="13106" y="44958"/>
                    <a:pt x="16522" y="49606"/>
                  </a:cubicBezTo>
                  <a:cubicBezTo>
                    <a:pt x="18681" y="55486"/>
                    <a:pt x="8712" y="49288"/>
                    <a:pt x="10883" y="55181"/>
                  </a:cubicBezTo>
                  <a:cubicBezTo>
                    <a:pt x="17538" y="61836"/>
                    <a:pt x="31254" y="49911"/>
                    <a:pt x="33375" y="56578"/>
                  </a:cubicBezTo>
                  <a:cubicBezTo>
                    <a:pt x="28981" y="61518"/>
                    <a:pt x="14097" y="56045"/>
                    <a:pt x="13703" y="64960"/>
                  </a:cubicBezTo>
                  <a:cubicBezTo>
                    <a:pt x="33616" y="73240"/>
                    <a:pt x="62534" y="65506"/>
                    <a:pt x="79768" y="70548"/>
                  </a:cubicBezTo>
                  <a:cubicBezTo>
                    <a:pt x="71323" y="72390"/>
                    <a:pt x="64173" y="75552"/>
                    <a:pt x="53060" y="74739"/>
                  </a:cubicBezTo>
                  <a:cubicBezTo>
                    <a:pt x="52793" y="81051"/>
                    <a:pt x="49530" y="77863"/>
                    <a:pt x="51650" y="84518"/>
                  </a:cubicBezTo>
                  <a:cubicBezTo>
                    <a:pt x="47180" y="83324"/>
                    <a:pt x="46316" y="85737"/>
                    <a:pt x="44627" y="87312"/>
                  </a:cubicBezTo>
                  <a:cubicBezTo>
                    <a:pt x="43116" y="92532"/>
                    <a:pt x="48120" y="91287"/>
                    <a:pt x="47434" y="95707"/>
                  </a:cubicBezTo>
                  <a:cubicBezTo>
                    <a:pt x="53682" y="94919"/>
                    <a:pt x="63665" y="97853"/>
                    <a:pt x="65709" y="92900"/>
                  </a:cubicBezTo>
                  <a:cubicBezTo>
                    <a:pt x="71323" y="98818"/>
                    <a:pt x="98132" y="102793"/>
                    <a:pt x="102247" y="92900"/>
                  </a:cubicBezTo>
                  <a:cubicBezTo>
                    <a:pt x="103339" y="96481"/>
                    <a:pt x="106299" y="98196"/>
                    <a:pt x="112102" y="97091"/>
                  </a:cubicBezTo>
                  <a:cubicBezTo>
                    <a:pt x="112991" y="91059"/>
                    <a:pt x="106337" y="92557"/>
                    <a:pt x="107886" y="85915"/>
                  </a:cubicBezTo>
                  <a:cubicBezTo>
                    <a:pt x="116979" y="83654"/>
                    <a:pt x="118833" y="76123"/>
                    <a:pt x="128968" y="81724"/>
                  </a:cubicBezTo>
                  <a:cubicBezTo>
                    <a:pt x="129260" y="80149"/>
                    <a:pt x="130530" y="79540"/>
                    <a:pt x="131762" y="78930"/>
                  </a:cubicBezTo>
                  <a:cubicBezTo>
                    <a:pt x="133159" y="73367"/>
                    <a:pt x="127571" y="74714"/>
                    <a:pt x="128968" y="69151"/>
                  </a:cubicBezTo>
                  <a:cubicBezTo>
                    <a:pt x="138188" y="68529"/>
                    <a:pt x="135661" y="56261"/>
                    <a:pt x="145834" y="56578"/>
                  </a:cubicBezTo>
                  <a:cubicBezTo>
                    <a:pt x="149529" y="43014"/>
                    <a:pt x="147205" y="38290"/>
                    <a:pt x="140195" y="30022"/>
                  </a:cubicBezTo>
                  <a:cubicBezTo>
                    <a:pt x="132143" y="29464"/>
                    <a:pt x="130035" y="34836"/>
                    <a:pt x="124752" y="37020"/>
                  </a:cubicBezTo>
                  <a:cubicBezTo>
                    <a:pt x="115824" y="29006"/>
                    <a:pt x="101803" y="27317"/>
                    <a:pt x="86791" y="31432"/>
                  </a:cubicBezTo>
                  <a:cubicBezTo>
                    <a:pt x="84912" y="40284"/>
                    <a:pt x="93548" y="38709"/>
                    <a:pt x="98031" y="41211"/>
                  </a:cubicBezTo>
                  <a:cubicBezTo>
                    <a:pt x="97853" y="44297"/>
                    <a:pt x="92075" y="41808"/>
                    <a:pt x="89598" y="42608"/>
                  </a:cubicBezTo>
                  <a:cubicBezTo>
                    <a:pt x="88125" y="47815"/>
                    <a:pt x="94335" y="45339"/>
                    <a:pt x="95224" y="48196"/>
                  </a:cubicBezTo>
                  <a:cubicBezTo>
                    <a:pt x="88836" y="47955"/>
                    <a:pt x="90322" y="56349"/>
                    <a:pt x="89598" y="57975"/>
                  </a:cubicBezTo>
                  <a:lnTo>
                    <a:pt x="83985" y="57975"/>
                  </a:lnTo>
                  <a:cubicBezTo>
                    <a:pt x="80873" y="48501"/>
                    <a:pt x="75311" y="41452"/>
                    <a:pt x="72732" y="31432"/>
                  </a:cubicBezTo>
                  <a:cubicBezTo>
                    <a:pt x="62293" y="30378"/>
                    <a:pt x="55295" y="32727"/>
                    <a:pt x="51650" y="38417"/>
                  </a:cubicBezTo>
                  <a:cubicBezTo>
                    <a:pt x="51396" y="42392"/>
                    <a:pt x="60845" y="36728"/>
                    <a:pt x="58674" y="42608"/>
                  </a:cubicBezTo>
                  <a:cubicBezTo>
                    <a:pt x="52984" y="40678"/>
                    <a:pt x="54229" y="45643"/>
                    <a:pt x="50228" y="45402"/>
                  </a:cubicBezTo>
                  <a:cubicBezTo>
                    <a:pt x="51701" y="49085"/>
                    <a:pt x="51917" y="53987"/>
                    <a:pt x="51650" y="59372"/>
                  </a:cubicBezTo>
                  <a:cubicBezTo>
                    <a:pt x="47155" y="57315"/>
                    <a:pt x="41275" y="56629"/>
                    <a:pt x="39001" y="52387"/>
                  </a:cubicBezTo>
                  <a:cubicBezTo>
                    <a:pt x="44335" y="49314"/>
                    <a:pt x="38544" y="40970"/>
                    <a:pt x="41795" y="34226"/>
                  </a:cubicBezTo>
                  <a:cubicBezTo>
                    <a:pt x="39141" y="33591"/>
                    <a:pt x="33337" y="36131"/>
                    <a:pt x="34785" y="31432"/>
                  </a:cubicBezTo>
                  <a:cubicBezTo>
                    <a:pt x="34340" y="27736"/>
                    <a:pt x="42672" y="32727"/>
                    <a:pt x="40411" y="27241"/>
                  </a:cubicBezTo>
                  <a:cubicBezTo>
                    <a:pt x="38455" y="16751"/>
                    <a:pt x="10833" y="11023"/>
                    <a:pt x="12293" y="28638"/>
                  </a:cubicBezTo>
                  <a:cubicBezTo>
                    <a:pt x="16891" y="31508"/>
                    <a:pt x="29121" y="26809"/>
                    <a:pt x="29146" y="34226"/>
                  </a:cubicBezTo>
                  <a:cubicBezTo>
                    <a:pt x="21678" y="34201"/>
                    <a:pt x="13157" y="35242"/>
                    <a:pt x="9474" y="314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 name="Free Form 27"/>
            <p:cNvSpPr/>
            <p:nvPr/>
          </p:nvSpPr>
          <p:spPr>
            <a:xfrm>
              <a:off x="4323176" y="1654168"/>
              <a:ext cx="32334" cy="9182"/>
            </a:xfrm>
            <a:custGeom>
              <a:avLst/>
              <a:gdLst/>
              <a:ahLst/>
              <a:cxnLst/>
              <a:rect l="0" t="0" r="0" b="0"/>
              <a:pathLst>
                <a:path w="32334" h="9182">
                  <a:moveTo>
                    <a:pt x="32334" y="14033"/>
                  </a:moveTo>
                  <a:cubicBezTo>
                    <a:pt x="18580" y="15519"/>
                    <a:pt x="7048" y="11023"/>
                    <a:pt x="0" y="19621"/>
                  </a:cubicBezTo>
                  <a:cubicBezTo>
                    <a:pt x="13233" y="20205"/>
                    <a:pt x="24434" y="18770"/>
                    <a:pt x="32334" y="140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 name="Free Form 28"/>
            <p:cNvSpPr/>
            <p:nvPr/>
          </p:nvSpPr>
          <p:spPr>
            <a:xfrm>
              <a:off x="4324840" y="1541595"/>
              <a:ext cx="116065" cy="87033"/>
            </a:xfrm>
            <a:custGeom>
              <a:avLst/>
              <a:gdLst/>
              <a:ahLst/>
              <a:cxnLst/>
              <a:rect l="0" t="0" r="0" b="0"/>
              <a:pathLst>
                <a:path w="116065" h="87033">
                  <a:moveTo>
                    <a:pt x="1142" y="45580"/>
                  </a:moveTo>
                  <a:cubicBezTo>
                    <a:pt x="0" y="50431"/>
                    <a:pt x="3225" y="50939"/>
                    <a:pt x="2552" y="55346"/>
                  </a:cubicBezTo>
                  <a:cubicBezTo>
                    <a:pt x="24244" y="60553"/>
                    <a:pt x="48679" y="55257"/>
                    <a:pt x="65811" y="69329"/>
                  </a:cubicBezTo>
                  <a:cubicBezTo>
                    <a:pt x="55092" y="98056"/>
                    <a:pt x="116065" y="90424"/>
                    <a:pt x="96735" y="63754"/>
                  </a:cubicBezTo>
                  <a:cubicBezTo>
                    <a:pt x="96634" y="59004"/>
                    <a:pt x="103949" y="61607"/>
                    <a:pt x="103758" y="56756"/>
                  </a:cubicBezTo>
                  <a:cubicBezTo>
                    <a:pt x="105359" y="54610"/>
                    <a:pt x="99999" y="47523"/>
                    <a:pt x="98132" y="44183"/>
                  </a:cubicBezTo>
                  <a:cubicBezTo>
                    <a:pt x="94373" y="43383"/>
                    <a:pt x="89357" y="48310"/>
                    <a:pt x="86893" y="44183"/>
                  </a:cubicBezTo>
                  <a:cubicBezTo>
                    <a:pt x="87299" y="41338"/>
                    <a:pt x="89700" y="40474"/>
                    <a:pt x="91109" y="38595"/>
                  </a:cubicBezTo>
                  <a:cubicBezTo>
                    <a:pt x="84670" y="32931"/>
                    <a:pt x="70561" y="30594"/>
                    <a:pt x="62979" y="37198"/>
                  </a:cubicBezTo>
                  <a:cubicBezTo>
                    <a:pt x="64503" y="33108"/>
                    <a:pt x="66979" y="29997"/>
                    <a:pt x="65811" y="23228"/>
                  </a:cubicBezTo>
                  <a:cubicBezTo>
                    <a:pt x="56311" y="15151"/>
                    <a:pt x="21729" y="11023"/>
                    <a:pt x="15214" y="24638"/>
                  </a:cubicBezTo>
                  <a:cubicBezTo>
                    <a:pt x="15760" y="28714"/>
                    <a:pt x="23444" y="25742"/>
                    <a:pt x="25031" y="28816"/>
                  </a:cubicBezTo>
                  <a:cubicBezTo>
                    <a:pt x="23621" y="32524"/>
                    <a:pt x="17500" y="31572"/>
                    <a:pt x="15214" y="34404"/>
                  </a:cubicBezTo>
                  <a:cubicBezTo>
                    <a:pt x="16294" y="34721"/>
                    <a:pt x="17970" y="34442"/>
                    <a:pt x="18008" y="35788"/>
                  </a:cubicBezTo>
                  <a:cubicBezTo>
                    <a:pt x="18084" y="36652"/>
                    <a:pt x="18211" y="37465"/>
                    <a:pt x="19418" y="37198"/>
                  </a:cubicBezTo>
                  <a:cubicBezTo>
                    <a:pt x="21589" y="33261"/>
                    <a:pt x="31864" y="30086"/>
                    <a:pt x="36296" y="33007"/>
                  </a:cubicBezTo>
                  <a:cubicBezTo>
                    <a:pt x="34010" y="34950"/>
                    <a:pt x="30746" y="35877"/>
                    <a:pt x="29248" y="38595"/>
                  </a:cubicBezTo>
                  <a:cubicBezTo>
                    <a:pt x="33540" y="38544"/>
                    <a:pt x="38506" y="37782"/>
                    <a:pt x="37680" y="42786"/>
                  </a:cubicBezTo>
                  <a:lnTo>
                    <a:pt x="29248" y="42786"/>
                  </a:lnTo>
                  <a:cubicBezTo>
                    <a:pt x="27063" y="48691"/>
                    <a:pt x="37058" y="42481"/>
                    <a:pt x="34886" y="48374"/>
                  </a:cubicBezTo>
                  <a:cubicBezTo>
                    <a:pt x="22974" y="53492"/>
                    <a:pt x="14604" y="38925"/>
                    <a:pt x="1142" y="455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 name="Free Form 29"/>
            <p:cNvSpPr/>
            <p:nvPr/>
          </p:nvSpPr>
          <p:spPr>
            <a:xfrm>
              <a:off x="4349871" y="1602365"/>
              <a:ext cx="28626" cy="17183"/>
            </a:xfrm>
            <a:custGeom>
              <a:avLst/>
              <a:gdLst/>
              <a:ahLst/>
              <a:cxnLst/>
              <a:rect l="0" t="0" r="0" b="0"/>
              <a:pathLst>
                <a:path w="28625" h="17183">
                  <a:moveTo>
                    <a:pt x="0" y="21145"/>
                  </a:moveTo>
                  <a:cubicBezTo>
                    <a:pt x="3657" y="28206"/>
                    <a:pt x="15925" y="26733"/>
                    <a:pt x="26720" y="26733"/>
                  </a:cubicBezTo>
                  <a:cubicBezTo>
                    <a:pt x="28625" y="14681"/>
                    <a:pt x="3111" y="11023"/>
                    <a:pt x="0" y="211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 name="Free Form 30"/>
            <p:cNvSpPr/>
            <p:nvPr/>
          </p:nvSpPr>
          <p:spPr>
            <a:xfrm>
              <a:off x="4377545" y="1714734"/>
              <a:ext cx="78524" cy="60325"/>
            </a:xfrm>
            <a:custGeom>
              <a:avLst/>
              <a:gdLst/>
              <a:ahLst/>
              <a:cxnLst/>
              <a:rect l="0" t="0" r="0" b="0"/>
              <a:pathLst>
                <a:path w="78524" h="60325">
                  <a:moveTo>
                    <a:pt x="72148" y="21920"/>
                  </a:moveTo>
                  <a:cubicBezTo>
                    <a:pt x="67576" y="19456"/>
                    <a:pt x="63804" y="16230"/>
                    <a:pt x="60883" y="12141"/>
                  </a:cubicBezTo>
                  <a:cubicBezTo>
                    <a:pt x="45224" y="11023"/>
                    <a:pt x="36969" y="17246"/>
                    <a:pt x="22936" y="17729"/>
                  </a:cubicBezTo>
                  <a:cubicBezTo>
                    <a:pt x="22110" y="30403"/>
                    <a:pt x="0" y="21932"/>
                    <a:pt x="457" y="35890"/>
                  </a:cubicBezTo>
                  <a:cubicBezTo>
                    <a:pt x="15011" y="57937"/>
                    <a:pt x="78524" y="71348"/>
                    <a:pt x="72148" y="219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 name="Free Form 31"/>
            <p:cNvSpPr/>
            <p:nvPr/>
          </p:nvSpPr>
          <p:spPr>
            <a:xfrm>
              <a:off x="4441235" y="1703012"/>
              <a:ext cx="14072" cy="10046"/>
            </a:xfrm>
            <a:custGeom>
              <a:avLst/>
              <a:gdLst/>
              <a:ahLst/>
              <a:cxnLst/>
              <a:rect l="0" t="0" r="0" b="0"/>
              <a:pathLst>
                <a:path w="14071" h="10045">
                  <a:moveTo>
                    <a:pt x="0" y="12687"/>
                  </a:moveTo>
                  <a:cubicBezTo>
                    <a:pt x="469" y="16878"/>
                    <a:pt x="2146" y="19862"/>
                    <a:pt x="5638" y="21069"/>
                  </a:cubicBezTo>
                  <a:cubicBezTo>
                    <a:pt x="11175" y="20523"/>
                    <a:pt x="10020" y="13309"/>
                    <a:pt x="14071" y="11290"/>
                  </a:cubicBezTo>
                  <a:cubicBezTo>
                    <a:pt x="8623" y="11023"/>
                    <a:pt x="3708" y="11239"/>
                    <a:pt x="0" y="126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 name="Free Form 32"/>
            <p:cNvSpPr/>
            <p:nvPr/>
          </p:nvSpPr>
          <p:spPr>
            <a:xfrm>
              <a:off x="4376491" y="1756136"/>
              <a:ext cx="14262" cy="8840"/>
            </a:xfrm>
            <a:custGeom>
              <a:avLst/>
              <a:gdLst/>
              <a:ahLst/>
              <a:cxnLst/>
              <a:rect l="0" t="0" r="0" b="0"/>
              <a:pathLst>
                <a:path w="14262" h="8839">
                  <a:moveTo>
                    <a:pt x="2895" y="16840"/>
                  </a:moveTo>
                  <a:cubicBezTo>
                    <a:pt x="3683" y="19291"/>
                    <a:pt x="14262" y="19862"/>
                    <a:pt x="11328" y="14046"/>
                  </a:cubicBezTo>
                  <a:cubicBezTo>
                    <a:pt x="10566" y="11582"/>
                    <a:pt x="0" y="11023"/>
                    <a:pt x="2895" y="1684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 name="Free Form 33"/>
            <p:cNvSpPr/>
            <p:nvPr/>
          </p:nvSpPr>
          <p:spPr>
            <a:xfrm>
              <a:off x="4378993" y="1712194"/>
              <a:ext cx="28879" cy="12040"/>
            </a:xfrm>
            <a:custGeom>
              <a:avLst/>
              <a:gdLst/>
              <a:ahLst/>
              <a:cxnLst/>
              <a:rect l="0" t="0" r="0" b="0"/>
              <a:pathLst>
                <a:path w="28879" h="12039">
                  <a:moveTo>
                    <a:pt x="27114" y="13284"/>
                  </a:moveTo>
                  <a:cubicBezTo>
                    <a:pt x="17741" y="13360"/>
                    <a:pt x="12966" y="11023"/>
                    <a:pt x="4610" y="13284"/>
                  </a:cubicBezTo>
                  <a:cubicBezTo>
                    <a:pt x="4343" y="17665"/>
                    <a:pt x="0" y="18008"/>
                    <a:pt x="393" y="23063"/>
                  </a:cubicBezTo>
                  <a:cubicBezTo>
                    <a:pt x="7023" y="22199"/>
                    <a:pt x="8432" y="16141"/>
                    <a:pt x="14465" y="14681"/>
                  </a:cubicBezTo>
                  <a:cubicBezTo>
                    <a:pt x="16700" y="17589"/>
                    <a:pt x="28879" y="22390"/>
                    <a:pt x="27114" y="132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 name="Free Form 34"/>
            <p:cNvSpPr/>
            <p:nvPr/>
          </p:nvSpPr>
          <p:spPr>
            <a:xfrm>
              <a:off x="5146898" y="3227063"/>
              <a:ext cx="148361" cy="59322"/>
            </a:xfrm>
            <a:custGeom>
              <a:avLst/>
              <a:gdLst/>
              <a:ahLst/>
              <a:cxnLst/>
              <a:rect l="0" t="0" r="0" b="0"/>
              <a:pathLst>
                <a:path w="148361" h="59321">
                  <a:moveTo>
                    <a:pt x="125095" y="64452"/>
                  </a:moveTo>
                  <a:cubicBezTo>
                    <a:pt x="127304" y="65036"/>
                    <a:pt x="126301" y="68846"/>
                    <a:pt x="130721" y="67233"/>
                  </a:cubicBezTo>
                  <a:cubicBezTo>
                    <a:pt x="134886" y="64262"/>
                    <a:pt x="138125" y="65659"/>
                    <a:pt x="147586" y="63055"/>
                  </a:cubicBezTo>
                  <a:cubicBezTo>
                    <a:pt x="148361" y="57480"/>
                    <a:pt x="148361" y="58826"/>
                    <a:pt x="147586" y="53276"/>
                  </a:cubicBezTo>
                  <a:cubicBezTo>
                    <a:pt x="135039" y="47078"/>
                    <a:pt x="120929" y="41300"/>
                    <a:pt x="106832" y="35102"/>
                  </a:cubicBezTo>
                  <a:cubicBezTo>
                    <a:pt x="94614" y="29768"/>
                    <a:pt x="80810" y="22682"/>
                    <a:pt x="67462" y="19735"/>
                  </a:cubicBezTo>
                  <a:cubicBezTo>
                    <a:pt x="54444" y="16891"/>
                    <a:pt x="39598" y="20840"/>
                    <a:pt x="26708" y="16954"/>
                  </a:cubicBezTo>
                  <a:cubicBezTo>
                    <a:pt x="19291" y="14706"/>
                    <a:pt x="6070" y="11023"/>
                    <a:pt x="0" y="19735"/>
                  </a:cubicBezTo>
                  <a:cubicBezTo>
                    <a:pt x="44602" y="31750"/>
                    <a:pt x="62458" y="70345"/>
                    <a:pt x="125095" y="644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 name="Free Form 35"/>
            <p:cNvSpPr/>
            <p:nvPr/>
          </p:nvSpPr>
          <p:spPr>
            <a:xfrm>
              <a:off x="4428484" y="2204675"/>
              <a:ext cx="21032" cy="31534"/>
            </a:xfrm>
            <a:custGeom>
              <a:avLst/>
              <a:gdLst/>
              <a:ahLst/>
              <a:cxnLst/>
              <a:rect l="0" t="0" r="0" b="0"/>
              <a:pathLst>
                <a:path w="21031" h="31534">
                  <a:moveTo>
                    <a:pt x="16992" y="40474"/>
                  </a:moveTo>
                  <a:cubicBezTo>
                    <a:pt x="21031" y="33959"/>
                    <a:pt x="15773" y="26327"/>
                    <a:pt x="16992" y="18135"/>
                  </a:cubicBezTo>
                  <a:cubicBezTo>
                    <a:pt x="0" y="11023"/>
                    <a:pt x="1079" y="42557"/>
                    <a:pt x="16992" y="404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 name="Free Form 36"/>
            <p:cNvSpPr/>
            <p:nvPr/>
          </p:nvSpPr>
          <p:spPr>
            <a:xfrm>
              <a:off x="4460933" y="2205094"/>
              <a:ext cx="30924" cy="38570"/>
            </a:xfrm>
            <a:custGeom>
              <a:avLst/>
              <a:gdLst/>
              <a:ahLst/>
              <a:cxnLst/>
              <a:rect l="0" t="0" r="0" b="0"/>
              <a:pathLst>
                <a:path w="30924" h="38569">
                  <a:moveTo>
                    <a:pt x="22491" y="24701"/>
                  </a:moveTo>
                  <a:cubicBezTo>
                    <a:pt x="15836" y="19659"/>
                    <a:pt x="12814" y="11023"/>
                    <a:pt x="0" y="12128"/>
                  </a:cubicBezTo>
                  <a:cubicBezTo>
                    <a:pt x="609" y="21297"/>
                    <a:pt x="10782" y="20955"/>
                    <a:pt x="7010" y="34480"/>
                  </a:cubicBezTo>
                  <a:cubicBezTo>
                    <a:pt x="17805" y="31267"/>
                    <a:pt x="24434" y="49593"/>
                    <a:pt x="30924" y="37261"/>
                  </a:cubicBezTo>
                  <a:cubicBezTo>
                    <a:pt x="29413" y="33197"/>
                    <a:pt x="21183" y="35763"/>
                    <a:pt x="19672" y="31686"/>
                  </a:cubicBezTo>
                  <a:cubicBezTo>
                    <a:pt x="17640" y="26416"/>
                    <a:pt x="23533" y="28994"/>
                    <a:pt x="22491" y="247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 name="Free Form 37"/>
            <p:cNvSpPr/>
            <p:nvPr/>
          </p:nvSpPr>
          <p:spPr>
            <a:xfrm>
              <a:off x="4255701" y="2983744"/>
              <a:ext cx="66967" cy="47015"/>
            </a:xfrm>
            <a:custGeom>
              <a:avLst/>
              <a:gdLst/>
              <a:ahLst/>
              <a:cxnLst/>
              <a:rect l="0" t="0" r="0" b="0"/>
              <a:pathLst>
                <a:path w="66967" h="47015">
                  <a:moveTo>
                    <a:pt x="0" y="32550"/>
                  </a:moveTo>
                  <a:cubicBezTo>
                    <a:pt x="16560" y="42684"/>
                    <a:pt x="35217" y="58039"/>
                    <a:pt x="60439" y="54914"/>
                  </a:cubicBezTo>
                  <a:cubicBezTo>
                    <a:pt x="66967" y="20828"/>
                    <a:pt x="15493" y="11023"/>
                    <a:pt x="0" y="325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 name="Free Form 38"/>
            <p:cNvSpPr/>
            <p:nvPr/>
          </p:nvSpPr>
          <p:spPr>
            <a:xfrm>
              <a:off x="4472172" y="2798514"/>
              <a:ext cx="14567" cy="18174"/>
            </a:xfrm>
            <a:custGeom>
              <a:avLst/>
              <a:gdLst/>
              <a:ahLst/>
              <a:cxnLst/>
              <a:rect l="0" t="0" r="0" b="0"/>
              <a:pathLst>
                <a:path w="14566" h="18173">
                  <a:moveTo>
                    <a:pt x="14046" y="11023"/>
                  </a:moveTo>
                  <a:cubicBezTo>
                    <a:pt x="4546" y="12293"/>
                    <a:pt x="1968" y="20447"/>
                    <a:pt x="0" y="29197"/>
                  </a:cubicBezTo>
                  <a:cubicBezTo>
                    <a:pt x="8928" y="27355"/>
                    <a:pt x="14566" y="22237"/>
                    <a:pt x="1404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 name="Free Form 39"/>
            <p:cNvSpPr/>
            <p:nvPr/>
          </p:nvSpPr>
          <p:spPr>
            <a:xfrm>
              <a:off x="4516927" y="2416600"/>
              <a:ext cx="52324" cy="59614"/>
            </a:xfrm>
            <a:custGeom>
              <a:avLst/>
              <a:gdLst/>
              <a:ahLst/>
              <a:cxnLst/>
              <a:rect l="0" t="0" r="0" b="0"/>
              <a:pathLst>
                <a:path w="52323" h="59613">
                  <a:moveTo>
                    <a:pt x="21310" y="70243"/>
                  </a:moveTo>
                  <a:cubicBezTo>
                    <a:pt x="28740" y="69634"/>
                    <a:pt x="27838" y="63449"/>
                    <a:pt x="31153" y="59055"/>
                  </a:cubicBezTo>
                  <a:cubicBezTo>
                    <a:pt x="39052" y="48602"/>
                    <a:pt x="52323" y="44284"/>
                    <a:pt x="48018" y="25527"/>
                  </a:cubicBezTo>
                  <a:cubicBezTo>
                    <a:pt x="32232" y="11023"/>
                    <a:pt x="0" y="39382"/>
                    <a:pt x="5854" y="59055"/>
                  </a:cubicBezTo>
                  <a:cubicBezTo>
                    <a:pt x="7112" y="63322"/>
                    <a:pt x="16408" y="70637"/>
                    <a:pt x="21310" y="7024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 name="Free Form 40"/>
            <p:cNvSpPr/>
            <p:nvPr/>
          </p:nvSpPr>
          <p:spPr>
            <a:xfrm>
              <a:off x="4393458" y="2376684"/>
              <a:ext cx="87147" cy="58775"/>
            </a:xfrm>
            <a:custGeom>
              <a:avLst/>
              <a:gdLst/>
              <a:ahLst/>
              <a:cxnLst/>
              <a:rect l="0" t="0" r="0" b="0"/>
              <a:pathLst>
                <a:path w="87147" h="58775">
                  <a:moveTo>
                    <a:pt x="29514" y="26339"/>
                  </a:moveTo>
                  <a:cubicBezTo>
                    <a:pt x="20167" y="34277"/>
                    <a:pt x="12700" y="44081"/>
                    <a:pt x="0" y="48691"/>
                  </a:cubicBezTo>
                  <a:cubicBezTo>
                    <a:pt x="1358" y="55219"/>
                    <a:pt x="2552" y="61353"/>
                    <a:pt x="2806" y="65443"/>
                  </a:cubicBezTo>
                  <a:cubicBezTo>
                    <a:pt x="10198" y="66268"/>
                    <a:pt x="13436" y="62992"/>
                    <a:pt x="21082" y="64046"/>
                  </a:cubicBezTo>
                  <a:cubicBezTo>
                    <a:pt x="23812" y="66459"/>
                    <a:pt x="25615" y="69799"/>
                    <a:pt x="32334" y="68237"/>
                  </a:cubicBezTo>
                  <a:cubicBezTo>
                    <a:pt x="49098" y="54648"/>
                    <a:pt x="69837" y="44983"/>
                    <a:pt x="87147" y="31927"/>
                  </a:cubicBezTo>
                  <a:cubicBezTo>
                    <a:pt x="77241" y="11023"/>
                    <a:pt x="47447" y="37960"/>
                    <a:pt x="29514" y="263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 name="Free Form 41"/>
            <p:cNvSpPr/>
            <p:nvPr/>
          </p:nvSpPr>
          <p:spPr>
            <a:xfrm>
              <a:off x="4354088" y="3077914"/>
              <a:ext cx="19698" cy="11189"/>
            </a:xfrm>
            <a:custGeom>
              <a:avLst/>
              <a:gdLst/>
              <a:ahLst/>
              <a:cxnLst/>
              <a:rect l="0" t="0" r="0" b="0"/>
              <a:pathLst>
                <a:path w="19697" h="11188">
                  <a:moveTo>
                    <a:pt x="0" y="22212"/>
                  </a:moveTo>
                  <a:cubicBezTo>
                    <a:pt x="8686" y="20586"/>
                    <a:pt x="18529" y="20129"/>
                    <a:pt x="19697" y="11023"/>
                  </a:cubicBezTo>
                  <a:cubicBezTo>
                    <a:pt x="9842" y="11480"/>
                    <a:pt x="850" y="12788"/>
                    <a:pt x="0"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 name="Free Form 42"/>
            <p:cNvSpPr/>
            <p:nvPr/>
          </p:nvSpPr>
          <p:spPr>
            <a:xfrm>
              <a:off x="5138834" y="3363868"/>
              <a:ext cx="13119" cy="19875"/>
            </a:xfrm>
            <a:custGeom>
              <a:avLst/>
              <a:gdLst/>
              <a:ahLst/>
              <a:cxnLst/>
              <a:rect l="0" t="0" r="0" b="0"/>
              <a:pathLst>
                <a:path w="13119" h="19875">
                  <a:moveTo>
                    <a:pt x="2438" y="26809"/>
                  </a:moveTo>
                  <a:cubicBezTo>
                    <a:pt x="3530" y="27127"/>
                    <a:pt x="5206" y="26860"/>
                    <a:pt x="5245" y="28219"/>
                  </a:cubicBezTo>
                  <a:cubicBezTo>
                    <a:pt x="13119" y="30899"/>
                    <a:pt x="11607" y="11023"/>
                    <a:pt x="9448" y="12865"/>
                  </a:cubicBezTo>
                  <a:cubicBezTo>
                    <a:pt x="11531" y="21894"/>
                    <a:pt x="0" y="17437"/>
                    <a:pt x="2438" y="268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 name="Free Form 43"/>
            <p:cNvSpPr/>
            <p:nvPr/>
          </p:nvSpPr>
          <p:spPr>
            <a:xfrm>
              <a:off x="5292135" y="5410523"/>
              <a:ext cx="132106" cy="50127"/>
            </a:xfrm>
            <a:custGeom>
              <a:avLst/>
              <a:gdLst/>
              <a:ahLst/>
              <a:cxnLst/>
              <a:rect l="0" t="0" r="0" b="0"/>
              <a:pathLst>
                <a:path w="132105" h="50126">
                  <a:moveTo>
                    <a:pt x="131686" y="29578"/>
                  </a:moveTo>
                  <a:cubicBezTo>
                    <a:pt x="127520" y="22974"/>
                    <a:pt x="115430" y="24257"/>
                    <a:pt x="107772" y="21183"/>
                  </a:cubicBezTo>
                  <a:cubicBezTo>
                    <a:pt x="76695" y="25641"/>
                    <a:pt x="27025" y="11023"/>
                    <a:pt x="939" y="29578"/>
                  </a:cubicBezTo>
                  <a:cubicBezTo>
                    <a:pt x="0" y="39789"/>
                    <a:pt x="10833" y="38379"/>
                    <a:pt x="13588" y="44919"/>
                  </a:cubicBezTo>
                  <a:cubicBezTo>
                    <a:pt x="12052" y="50596"/>
                    <a:pt x="12319" y="54406"/>
                    <a:pt x="14998" y="58902"/>
                  </a:cubicBezTo>
                  <a:cubicBezTo>
                    <a:pt x="52400" y="61150"/>
                    <a:pt x="81876" y="55511"/>
                    <a:pt x="114820" y="53314"/>
                  </a:cubicBezTo>
                  <a:cubicBezTo>
                    <a:pt x="121361" y="46329"/>
                    <a:pt x="132105" y="43497"/>
                    <a:pt x="131686" y="295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 name="Free Form 44"/>
            <p:cNvSpPr/>
            <p:nvPr/>
          </p:nvSpPr>
          <p:spPr>
            <a:xfrm>
              <a:off x="5366113" y="5778328"/>
              <a:ext cx="28168" cy="23762"/>
            </a:xfrm>
            <a:custGeom>
              <a:avLst/>
              <a:gdLst/>
              <a:ahLst/>
              <a:cxnLst/>
              <a:rect l="0" t="0" r="0" b="0"/>
              <a:pathLst>
                <a:path w="28168" h="23761">
                  <a:moveTo>
                    <a:pt x="1473" y="11023"/>
                  </a:moveTo>
                  <a:cubicBezTo>
                    <a:pt x="0" y="26593"/>
                    <a:pt x="18859" y="34785"/>
                    <a:pt x="28168" y="30581"/>
                  </a:cubicBezTo>
                  <a:cubicBezTo>
                    <a:pt x="19659" y="23672"/>
                    <a:pt x="14617" y="13296"/>
                    <a:pt x="147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4" name="Free Form 45"/>
            <p:cNvSpPr/>
            <p:nvPr/>
          </p:nvSpPr>
          <p:spPr>
            <a:xfrm>
              <a:off x="5293075" y="3378269"/>
              <a:ext cx="30925" cy="30734"/>
            </a:xfrm>
            <a:custGeom>
              <a:avLst/>
              <a:gdLst/>
              <a:ahLst/>
              <a:cxnLst/>
              <a:rect l="0" t="0" r="0" b="0"/>
              <a:pathLst>
                <a:path w="30924" h="30734">
                  <a:moveTo>
                    <a:pt x="30924" y="11023"/>
                  </a:moveTo>
                  <a:cubicBezTo>
                    <a:pt x="12026" y="12738"/>
                    <a:pt x="2209" y="23444"/>
                    <a:pt x="0" y="41757"/>
                  </a:cubicBezTo>
                  <a:lnTo>
                    <a:pt x="11252" y="41757"/>
                  </a:lnTo>
                  <a:cubicBezTo>
                    <a:pt x="11531" y="37287"/>
                    <a:pt x="5105" y="39484"/>
                    <a:pt x="5626" y="34772"/>
                  </a:cubicBezTo>
                  <a:cubicBezTo>
                    <a:pt x="11849" y="24663"/>
                    <a:pt x="20040" y="16497"/>
                    <a:pt x="3092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5" name="Free Form 46"/>
            <p:cNvSpPr/>
            <p:nvPr/>
          </p:nvSpPr>
          <p:spPr>
            <a:xfrm>
              <a:off x="4932293" y="2630887"/>
              <a:ext cx="9551" cy="13094"/>
            </a:xfrm>
            <a:custGeom>
              <a:avLst/>
              <a:gdLst/>
              <a:ahLst/>
              <a:cxnLst/>
              <a:rect l="0" t="0" r="0" b="0"/>
              <a:pathLst>
                <a:path w="9550" h="13093">
                  <a:moveTo>
                    <a:pt x="6553" y="11023"/>
                  </a:moveTo>
                  <a:lnTo>
                    <a:pt x="2336" y="11023"/>
                  </a:lnTo>
                  <a:cubicBezTo>
                    <a:pt x="0" y="13322"/>
                    <a:pt x="1219" y="19215"/>
                    <a:pt x="939" y="23583"/>
                  </a:cubicBezTo>
                  <a:cubicBezTo>
                    <a:pt x="7264" y="24117"/>
                    <a:pt x="9550" y="15367"/>
                    <a:pt x="655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6" name="Free Form 47"/>
            <p:cNvSpPr/>
            <p:nvPr/>
          </p:nvSpPr>
          <p:spPr>
            <a:xfrm>
              <a:off x="5159547" y="3429958"/>
              <a:ext cx="140564" cy="71895"/>
            </a:xfrm>
            <a:custGeom>
              <a:avLst/>
              <a:gdLst/>
              <a:ahLst/>
              <a:cxnLst/>
              <a:rect l="0" t="0" r="0" b="0"/>
              <a:pathLst>
                <a:path w="140563" h="71894">
                  <a:moveTo>
                    <a:pt x="140563" y="45948"/>
                  </a:moveTo>
                  <a:cubicBezTo>
                    <a:pt x="133007" y="41744"/>
                    <a:pt x="122770" y="46875"/>
                    <a:pt x="113855" y="45948"/>
                  </a:cubicBezTo>
                  <a:cubicBezTo>
                    <a:pt x="93738" y="57683"/>
                    <a:pt x="64452" y="48310"/>
                    <a:pt x="44970" y="43167"/>
                  </a:cubicBezTo>
                  <a:cubicBezTo>
                    <a:pt x="40208" y="44932"/>
                    <a:pt x="38684" y="49936"/>
                    <a:pt x="32321" y="50139"/>
                  </a:cubicBezTo>
                  <a:cubicBezTo>
                    <a:pt x="35547" y="40132"/>
                    <a:pt x="27343" y="37604"/>
                    <a:pt x="22491" y="31991"/>
                  </a:cubicBezTo>
                  <a:cubicBezTo>
                    <a:pt x="21564" y="25438"/>
                    <a:pt x="24333" y="15252"/>
                    <a:pt x="21069" y="11023"/>
                  </a:cubicBezTo>
                  <a:cubicBezTo>
                    <a:pt x="12560" y="18389"/>
                    <a:pt x="2336" y="24079"/>
                    <a:pt x="0" y="37566"/>
                  </a:cubicBezTo>
                  <a:cubicBezTo>
                    <a:pt x="1879" y="41757"/>
                    <a:pt x="12039" y="37693"/>
                    <a:pt x="12636" y="43167"/>
                  </a:cubicBezTo>
                  <a:cubicBezTo>
                    <a:pt x="16637" y="43395"/>
                    <a:pt x="15392" y="38417"/>
                    <a:pt x="21069" y="40360"/>
                  </a:cubicBezTo>
                  <a:cubicBezTo>
                    <a:pt x="21590" y="47028"/>
                    <a:pt x="21539" y="48018"/>
                    <a:pt x="23888" y="54330"/>
                  </a:cubicBezTo>
                  <a:cubicBezTo>
                    <a:pt x="35394" y="53136"/>
                    <a:pt x="42608" y="56222"/>
                    <a:pt x="43561" y="65506"/>
                  </a:cubicBezTo>
                  <a:cubicBezTo>
                    <a:pt x="52781" y="68681"/>
                    <a:pt x="73596" y="71399"/>
                    <a:pt x="78701" y="62712"/>
                  </a:cubicBezTo>
                  <a:cubicBezTo>
                    <a:pt x="80137" y="66433"/>
                    <a:pt x="86245" y="65468"/>
                    <a:pt x="88557" y="68300"/>
                  </a:cubicBezTo>
                  <a:lnTo>
                    <a:pt x="88557" y="76682"/>
                  </a:lnTo>
                  <a:cubicBezTo>
                    <a:pt x="96266" y="76923"/>
                    <a:pt x="98221" y="82918"/>
                    <a:pt x="106832" y="82283"/>
                  </a:cubicBezTo>
                  <a:cubicBezTo>
                    <a:pt x="111074" y="79527"/>
                    <a:pt x="113550" y="74980"/>
                    <a:pt x="116674" y="71094"/>
                  </a:cubicBezTo>
                  <a:cubicBezTo>
                    <a:pt x="112839" y="70243"/>
                    <a:pt x="111150" y="67259"/>
                    <a:pt x="111048" y="62712"/>
                  </a:cubicBezTo>
                  <a:cubicBezTo>
                    <a:pt x="114426" y="50711"/>
                    <a:pt x="133692" y="54483"/>
                    <a:pt x="140563" y="459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7" name="Free Form 48"/>
            <p:cNvSpPr/>
            <p:nvPr/>
          </p:nvSpPr>
          <p:spPr>
            <a:xfrm>
              <a:off x="3815735" y="374745"/>
              <a:ext cx="84341" cy="15367"/>
            </a:xfrm>
            <a:custGeom>
              <a:avLst/>
              <a:gdLst/>
              <a:ahLst/>
              <a:cxnLst/>
              <a:rect l="0" t="0" r="0" b="0"/>
              <a:pathLst>
                <a:path w="84340" h="15366">
                  <a:moveTo>
                    <a:pt x="75895" y="11023"/>
                  </a:moveTo>
                  <a:cubicBezTo>
                    <a:pt x="53251" y="18783"/>
                    <a:pt x="21640" y="17627"/>
                    <a:pt x="0" y="26390"/>
                  </a:cubicBezTo>
                  <a:cubicBezTo>
                    <a:pt x="30403" y="25425"/>
                    <a:pt x="57823" y="21475"/>
                    <a:pt x="84340" y="16611"/>
                  </a:cubicBezTo>
                  <a:cubicBezTo>
                    <a:pt x="83121" y="13169"/>
                    <a:pt x="80124" y="11480"/>
                    <a:pt x="7589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8" name="Free Form 49"/>
            <p:cNvSpPr/>
            <p:nvPr/>
          </p:nvSpPr>
          <p:spPr>
            <a:xfrm>
              <a:off x="3774968" y="396347"/>
              <a:ext cx="119469" cy="27293"/>
            </a:xfrm>
            <a:custGeom>
              <a:avLst/>
              <a:gdLst/>
              <a:ahLst/>
              <a:cxnLst/>
              <a:rect l="0" t="0" r="0" b="0"/>
              <a:pathLst>
                <a:path w="119468" h="27292">
                  <a:moveTo>
                    <a:pt x="119468" y="20154"/>
                  </a:moveTo>
                  <a:cubicBezTo>
                    <a:pt x="113893" y="11023"/>
                    <a:pt x="98437" y="19278"/>
                    <a:pt x="87134" y="17360"/>
                  </a:cubicBezTo>
                  <a:cubicBezTo>
                    <a:pt x="58800" y="25044"/>
                    <a:pt x="21348" y="23685"/>
                    <a:pt x="0" y="38315"/>
                  </a:cubicBezTo>
                  <a:cubicBezTo>
                    <a:pt x="43408" y="35814"/>
                    <a:pt x="74549" y="21132"/>
                    <a:pt x="119468" y="201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9" name="Free Form 50"/>
            <p:cNvSpPr/>
            <p:nvPr/>
          </p:nvSpPr>
          <p:spPr>
            <a:xfrm>
              <a:off x="4068732" y="1598136"/>
              <a:ext cx="29527" cy="21882"/>
            </a:xfrm>
            <a:custGeom>
              <a:avLst/>
              <a:gdLst/>
              <a:ahLst/>
              <a:cxnLst/>
              <a:rect l="0" t="0" r="0" b="0"/>
              <a:pathLst>
                <a:path w="29527" h="21882">
                  <a:moveTo>
                    <a:pt x="29527" y="19773"/>
                  </a:moveTo>
                  <a:cubicBezTo>
                    <a:pt x="24409" y="13855"/>
                    <a:pt x="4394" y="11023"/>
                    <a:pt x="0" y="19773"/>
                  </a:cubicBezTo>
                  <a:cubicBezTo>
                    <a:pt x="9575" y="19773"/>
                    <a:pt x="23939" y="32905"/>
                    <a:pt x="29527" y="1977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0" name="Free Form 51"/>
            <p:cNvSpPr/>
            <p:nvPr/>
          </p:nvSpPr>
          <p:spPr>
            <a:xfrm>
              <a:off x="4198068" y="1694656"/>
              <a:ext cx="32614" cy="26200"/>
            </a:xfrm>
            <a:custGeom>
              <a:avLst/>
              <a:gdLst/>
              <a:ahLst/>
              <a:cxnLst/>
              <a:rect l="0" t="0" r="0" b="0"/>
              <a:pathLst>
                <a:path w="32613" h="26200">
                  <a:moveTo>
                    <a:pt x="28105" y="15455"/>
                  </a:moveTo>
                  <a:cubicBezTo>
                    <a:pt x="16814" y="11023"/>
                    <a:pt x="6121" y="18542"/>
                    <a:pt x="0" y="23837"/>
                  </a:cubicBezTo>
                  <a:cubicBezTo>
                    <a:pt x="3175" y="37223"/>
                    <a:pt x="32613" y="31267"/>
                    <a:pt x="28105" y="15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1" name="Free Form 52"/>
            <p:cNvSpPr/>
            <p:nvPr/>
          </p:nvSpPr>
          <p:spPr>
            <a:xfrm>
              <a:off x="4171360" y="1544504"/>
              <a:ext cx="77305" cy="31292"/>
            </a:xfrm>
            <a:custGeom>
              <a:avLst/>
              <a:gdLst/>
              <a:ahLst/>
              <a:cxnLst/>
              <a:rect l="0" t="0" r="0" b="0"/>
              <a:pathLst>
                <a:path w="77304" h="31292">
                  <a:moveTo>
                    <a:pt x="29514" y="20320"/>
                  </a:moveTo>
                  <a:cubicBezTo>
                    <a:pt x="17729" y="20332"/>
                    <a:pt x="5156" y="16332"/>
                    <a:pt x="0" y="24511"/>
                  </a:cubicBezTo>
                  <a:cubicBezTo>
                    <a:pt x="16916" y="23558"/>
                    <a:pt x="24968" y="33997"/>
                    <a:pt x="40754" y="30099"/>
                  </a:cubicBezTo>
                  <a:cubicBezTo>
                    <a:pt x="45986" y="37477"/>
                    <a:pt x="75895" y="42316"/>
                    <a:pt x="77304" y="28702"/>
                  </a:cubicBezTo>
                  <a:cubicBezTo>
                    <a:pt x="71882" y="11023"/>
                    <a:pt x="47815" y="20294"/>
                    <a:pt x="29514" y="203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2" name="Free Form 53"/>
            <p:cNvSpPr/>
            <p:nvPr/>
          </p:nvSpPr>
          <p:spPr>
            <a:xfrm>
              <a:off x="4114782" y="1558855"/>
              <a:ext cx="110007" cy="48018"/>
            </a:xfrm>
            <a:custGeom>
              <a:avLst/>
              <a:gdLst/>
              <a:ahLst/>
              <a:cxnLst/>
              <a:rect l="0" t="0" r="0" b="0"/>
              <a:pathLst>
                <a:path w="110007" h="48018">
                  <a:moveTo>
                    <a:pt x="28473" y="49276"/>
                  </a:moveTo>
                  <a:cubicBezTo>
                    <a:pt x="46024" y="45999"/>
                    <a:pt x="80200" y="59042"/>
                    <a:pt x="87502" y="40906"/>
                  </a:cubicBezTo>
                  <a:cubicBezTo>
                    <a:pt x="86233" y="37960"/>
                    <a:pt x="79565" y="40398"/>
                    <a:pt x="79070" y="36703"/>
                  </a:cubicBezTo>
                  <a:cubicBezTo>
                    <a:pt x="84010" y="27647"/>
                    <a:pt x="103009" y="39382"/>
                    <a:pt x="110007" y="31115"/>
                  </a:cubicBezTo>
                  <a:cubicBezTo>
                    <a:pt x="94056" y="24777"/>
                    <a:pt x="0" y="11023"/>
                    <a:pt x="28473" y="492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3" name="Free Form 54"/>
            <p:cNvSpPr/>
            <p:nvPr/>
          </p:nvSpPr>
          <p:spPr>
            <a:xfrm>
              <a:off x="4413143" y="2788735"/>
              <a:ext cx="63106" cy="48870"/>
            </a:xfrm>
            <a:custGeom>
              <a:avLst/>
              <a:gdLst/>
              <a:ahLst/>
              <a:cxnLst/>
              <a:rect l="0" t="0" r="0" b="0"/>
              <a:pathLst>
                <a:path w="63106" h="48869">
                  <a:moveTo>
                    <a:pt x="54800" y="26403"/>
                  </a:moveTo>
                  <a:cubicBezTo>
                    <a:pt x="57061" y="27419"/>
                    <a:pt x="54483" y="33235"/>
                    <a:pt x="59029" y="31978"/>
                  </a:cubicBezTo>
                  <a:cubicBezTo>
                    <a:pt x="63106" y="24180"/>
                    <a:pt x="58470" y="14274"/>
                    <a:pt x="53416" y="11023"/>
                  </a:cubicBezTo>
                  <a:cubicBezTo>
                    <a:pt x="48425" y="16802"/>
                    <a:pt x="41503" y="20612"/>
                    <a:pt x="36550" y="26403"/>
                  </a:cubicBezTo>
                  <a:cubicBezTo>
                    <a:pt x="34963" y="21450"/>
                    <a:pt x="42443" y="18453"/>
                    <a:pt x="37934" y="15227"/>
                  </a:cubicBezTo>
                  <a:cubicBezTo>
                    <a:pt x="28282" y="29845"/>
                    <a:pt x="8369" y="34251"/>
                    <a:pt x="0" y="50152"/>
                  </a:cubicBezTo>
                  <a:cubicBezTo>
                    <a:pt x="10401" y="59893"/>
                    <a:pt x="16611" y="39230"/>
                    <a:pt x="25285" y="43167"/>
                  </a:cubicBezTo>
                  <a:cubicBezTo>
                    <a:pt x="21234" y="46113"/>
                    <a:pt x="16344" y="48234"/>
                    <a:pt x="15455" y="54343"/>
                  </a:cubicBezTo>
                  <a:cubicBezTo>
                    <a:pt x="34493" y="56972"/>
                    <a:pt x="31280" y="37477"/>
                    <a:pt x="47790" y="37566"/>
                  </a:cubicBezTo>
                  <a:cubicBezTo>
                    <a:pt x="48501" y="32219"/>
                    <a:pt x="50406" y="28092"/>
                    <a:pt x="54800" y="264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4" name="Free Form 55"/>
            <p:cNvSpPr/>
            <p:nvPr/>
          </p:nvSpPr>
          <p:spPr>
            <a:xfrm>
              <a:off x="4418756" y="2791542"/>
              <a:ext cx="25705" cy="16751"/>
            </a:xfrm>
            <a:custGeom>
              <a:avLst/>
              <a:gdLst/>
              <a:ahLst/>
              <a:cxnLst/>
              <a:rect l="0" t="0" r="0" b="0"/>
              <a:pathLst>
                <a:path w="25704" h="16751">
                  <a:moveTo>
                    <a:pt x="0" y="27774"/>
                  </a:moveTo>
                  <a:cubicBezTo>
                    <a:pt x="10490" y="25158"/>
                    <a:pt x="25704" y="19824"/>
                    <a:pt x="25298" y="11023"/>
                  </a:cubicBezTo>
                  <a:cubicBezTo>
                    <a:pt x="17525" y="17259"/>
                    <a:pt x="2501" y="16294"/>
                    <a:pt x="0" y="277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5" name="Free Form 56"/>
            <p:cNvSpPr/>
            <p:nvPr/>
          </p:nvSpPr>
          <p:spPr>
            <a:xfrm>
              <a:off x="4185419" y="1985676"/>
              <a:ext cx="14046" cy="12370"/>
            </a:xfrm>
            <a:custGeom>
              <a:avLst/>
              <a:gdLst/>
              <a:ahLst/>
              <a:cxnLst/>
              <a:rect l="0" t="0" r="0" b="0"/>
              <a:pathLst>
                <a:path w="14046" h="12369">
                  <a:moveTo>
                    <a:pt x="8432" y="23393"/>
                  </a:moveTo>
                  <a:cubicBezTo>
                    <a:pt x="12255" y="22542"/>
                    <a:pt x="13944" y="19557"/>
                    <a:pt x="14046" y="14998"/>
                  </a:cubicBezTo>
                  <a:cubicBezTo>
                    <a:pt x="7213" y="16205"/>
                    <a:pt x="6819" y="11023"/>
                    <a:pt x="0" y="12217"/>
                  </a:cubicBezTo>
                  <a:cubicBezTo>
                    <a:pt x="1257" y="17487"/>
                    <a:pt x="3403" y="21882"/>
                    <a:pt x="8432" y="233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6" name="Free Form 57"/>
            <p:cNvSpPr/>
            <p:nvPr/>
          </p:nvSpPr>
          <p:spPr>
            <a:xfrm>
              <a:off x="4303491" y="2215280"/>
              <a:ext cx="255829" cy="159435"/>
            </a:xfrm>
            <a:custGeom>
              <a:avLst/>
              <a:gdLst/>
              <a:ahLst/>
              <a:cxnLst/>
              <a:rect l="0" t="0" r="0" b="0"/>
              <a:pathLst>
                <a:path w="255828" h="159435">
                  <a:moveTo>
                    <a:pt x="255828" y="145821"/>
                  </a:moveTo>
                  <a:cubicBezTo>
                    <a:pt x="250647" y="139801"/>
                    <a:pt x="248234" y="131025"/>
                    <a:pt x="243179" y="124866"/>
                  </a:cubicBezTo>
                  <a:cubicBezTo>
                    <a:pt x="229641" y="124472"/>
                    <a:pt x="214477" y="129870"/>
                    <a:pt x="203822" y="127673"/>
                  </a:cubicBezTo>
                  <a:cubicBezTo>
                    <a:pt x="204533" y="122326"/>
                    <a:pt x="210896" y="122580"/>
                    <a:pt x="215074" y="120675"/>
                  </a:cubicBezTo>
                  <a:cubicBezTo>
                    <a:pt x="217817" y="100406"/>
                    <a:pt x="216166" y="83108"/>
                    <a:pt x="193979" y="84366"/>
                  </a:cubicBezTo>
                  <a:cubicBezTo>
                    <a:pt x="190652" y="72758"/>
                    <a:pt x="173659" y="74752"/>
                    <a:pt x="174294" y="59220"/>
                  </a:cubicBezTo>
                  <a:cubicBezTo>
                    <a:pt x="166878" y="57289"/>
                    <a:pt x="162433" y="52387"/>
                    <a:pt x="151815" y="53632"/>
                  </a:cubicBezTo>
                  <a:cubicBezTo>
                    <a:pt x="148983" y="46189"/>
                    <a:pt x="145681" y="39230"/>
                    <a:pt x="137744" y="36868"/>
                  </a:cubicBezTo>
                  <a:cubicBezTo>
                    <a:pt x="132461" y="41833"/>
                    <a:pt x="128663" y="48310"/>
                    <a:pt x="120891" y="50825"/>
                  </a:cubicBezTo>
                  <a:cubicBezTo>
                    <a:pt x="120904" y="44767"/>
                    <a:pt x="121348" y="38265"/>
                    <a:pt x="119481" y="34074"/>
                  </a:cubicBezTo>
                  <a:cubicBezTo>
                    <a:pt x="125018" y="32118"/>
                    <a:pt x="125831" y="25463"/>
                    <a:pt x="126504" y="18707"/>
                  </a:cubicBezTo>
                  <a:cubicBezTo>
                    <a:pt x="122377" y="17703"/>
                    <a:pt x="119646" y="15290"/>
                    <a:pt x="118084" y="11722"/>
                  </a:cubicBezTo>
                  <a:cubicBezTo>
                    <a:pt x="111772" y="11023"/>
                    <a:pt x="107556" y="12420"/>
                    <a:pt x="102616" y="13119"/>
                  </a:cubicBezTo>
                  <a:cubicBezTo>
                    <a:pt x="82130" y="35140"/>
                    <a:pt x="70065" y="65532"/>
                    <a:pt x="52019" y="89954"/>
                  </a:cubicBezTo>
                  <a:cubicBezTo>
                    <a:pt x="52743" y="97663"/>
                    <a:pt x="51206" y="103124"/>
                    <a:pt x="50596" y="109512"/>
                  </a:cubicBezTo>
                  <a:cubicBezTo>
                    <a:pt x="47840" y="109080"/>
                    <a:pt x="47815" y="111391"/>
                    <a:pt x="46380" y="112306"/>
                  </a:cubicBezTo>
                  <a:cubicBezTo>
                    <a:pt x="27774" y="116624"/>
                    <a:pt x="3644" y="115468"/>
                    <a:pt x="0" y="134658"/>
                  </a:cubicBezTo>
                  <a:cubicBezTo>
                    <a:pt x="16065" y="142659"/>
                    <a:pt x="32638" y="126187"/>
                    <a:pt x="50596" y="134658"/>
                  </a:cubicBezTo>
                  <a:cubicBezTo>
                    <a:pt x="51320" y="132435"/>
                    <a:pt x="58585" y="129717"/>
                    <a:pt x="59029" y="131864"/>
                  </a:cubicBezTo>
                  <a:cubicBezTo>
                    <a:pt x="61137" y="148132"/>
                    <a:pt x="39509" y="154508"/>
                    <a:pt x="52019" y="168173"/>
                  </a:cubicBezTo>
                  <a:cubicBezTo>
                    <a:pt x="92240" y="170459"/>
                    <a:pt x="101053" y="141490"/>
                    <a:pt x="132130" y="134658"/>
                  </a:cubicBezTo>
                  <a:cubicBezTo>
                    <a:pt x="134112" y="120777"/>
                    <a:pt x="152044" y="115341"/>
                    <a:pt x="164452" y="116497"/>
                  </a:cubicBezTo>
                  <a:cubicBezTo>
                    <a:pt x="165963" y="121704"/>
                    <a:pt x="159194" y="118706"/>
                    <a:pt x="160235" y="123482"/>
                  </a:cubicBezTo>
                  <a:cubicBezTo>
                    <a:pt x="166890" y="127114"/>
                    <a:pt x="176479" y="127825"/>
                    <a:pt x="181317" y="133261"/>
                  </a:cubicBezTo>
                  <a:cubicBezTo>
                    <a:pt x="179984" y="137985"/>
                    <a:pt x="172986" y="137083"/>
                    <a:pt x="171500" y="141643"/>
                  </a:cubicBezTo>
                  <a:cubicBezTo>
                    <a:pt x="200761" y="149593"/>
                    <a:pt x="229641" y="167614"/>
                    <a:pt x="255828" y="1458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7" name="Free Form 58"/>
            <p:cNvSpPr/>
            <p:nvPr/>
          </p:nvSpPr>
          <p:spPr>
            <a:xfrm>
              <a:off x="4567753" y="2524677"/>
              <a:ext cx="16878" cy="7252"/>
            </a:xfrm>
            <a:custGeom>
              <a:avLst/>
              <a:gdLst/>
              <a:ahLst/>
              <a:cxnLst/>
              <a:rect l="0" t="0" r="0" b="0"/>
              <a:pathLst>
                <a:path w="16878" h="7251">
                  <a:moveTo>
                    <a:pt x="0" y="18046"/>
                  </a:moveTo>
                  <a:cubicBezTo>
                    <a:pt x="6997" y="17551"/>
                    <a:pt x="15227" y="18275"/>
                    <a:pt x="16878" y="12458"/>
                  </a:cubicBezTo>
                  <a:cubicBezTo>
                    <a:pt x="9372" y="12446"/>
                    <a:pt x="431" y="11023"/>
                    <a:pt x="0" y="180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8" name="Free Form 59"/>
            <p:cNvSpPr/>
            <p:nvPr/>
          </p:nvSpPr>
          <p:spPr>
            <a:xfrm>
              <a:off x="5248104" y="1731219"/>
              <a:ext cx="16866" cy="6985"/>
            </a:xfrm>
            <a:custGeom>
              <a:avLst/>
              <a:gdLst/>
              <a:ahLst/>
              <a:cxnLst/>
              <a:rect l="0" t="0" r="0" b="0"/>
              <a:pathLst>
                <a:path w="16865" h="6984">
                  <a:moveTo>
                    <a:pt x="0" y="18008"/>
                  </a:moveTo>
                  <a:cubicBezTo>
                    <a:pt x="6464" y="17932"/>
                    <a:pt x="12471" y="17360"/>
                    <a:pt x="16865" y="15214"/>
                  </a:cubicBezTo>
                  <a:cubicBezTo>
                    <a:pt x="13284" y="13652"/>
                    <a:pt x="10426" y="11379"/>
                    <a:pt x="5626" y="11023"/>
                  </a:cubicBezTo>
                  <a:cubicBezTo>
                    <a:pt x="8127" y="17716"/>
                    <a:pt x="1701" y="15519"/>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9" name="Free Form 60"/>
            <p:cNvSpPr/>
            <p:nvPr/>
          </p:nvSpPr>
          <p:spPr>
            <a:xfrm>
              <a:off x="5464576" y="1935892"/>
              <a:ext cx="15443" cy="21336"/>
            </a:xfrm>
            <a:custGeom>
              <a:avLst/>
              <a:gdLst/>
              <a:ahLst/>
              <a:cxnLst/>
              <a:rect l="0" t="0" r="0" b="0"/>
              <a:pathLst>
                <a:path w="15443" h="21336">
                  <a:moveTo>
                    <a:pt x="0" y="11696"/>
                  </a:moveTo>
                  <a:cubicBezTo>
                    <a:pt x="139" y="13423"/>
                    <a:pt x="419" y="15024"/>
                    <a:pt x="2806" y="14503"/>
                  </a:cubicBezTo>
                  <a:cubicBezTo>
                    <a:pt x="1930" y="24714"/>
                    <a:pt x="3568" y="32359"/>
                    <a:pt x="14046" y="31254"/>
                  </a:cubicBezTo>
                  <a:cubicBezTo>
                    <a:pt x="10540" y="22821"/>
                    <a:pt x="11925" y="20332"/>
                    <a:pt x="15443" y="13119"/>
                  </a:cubicBezTo>
                  <a:cubicBezTo>
                    <a:pt x="10528" y="12407"/>
                    <a:pt x="6311" y="11023"/>
                    <a:pt x="0" y="116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0" name="Free Form 61"/>
            <p:cNvSpPr/>
            <p:nvPr/>
          </p:nvSpPr>
          <p:spPr>
            <a:xfrm>
              <a:off x="5374622" y="1877904"/>
              <a:ext cx="15786" cy="15748"/>
            </a:xfrm>
            <a:custGeom>
              <a:avLst/>
              <a:gdLst/>
              <a:ahLst/>
              <a:cxnLst/>
              <a:rect l="0" t="0" r="0" b="0"/>
              <a:pathLst>
                <a:path w="15786" h="15748">
                  <a:moveTo>
                    <a:pt x="5613" y="11023"/>
                  </a:moveTo>
                  <a:cubicBezTo>
                    <a:pt x="4927" y="15938"/>
                    <a:pt x="1181" y="17805"/>
                    <a:pt x="0" y="22199"/>
                  </a:cubicBezTo>
                  <a:cubicBezTo>
                    <a:pt x="4521" y="26771"/>
                    <a:pt x="10248" y="24320"/>
                    <a:pt x="15443" y="22199"/>
                  </a:cubicBezTo>
                  <a:cubicBezTo>
                    <a:pt x="15786" y="14884"/>
                    <a:pt x="10934" y="12712"/>
                    <a:pt x="561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1" name="Free Form 62"/>
            <p:cNvSpPr/>
            <p:nvPr/>
          </p:nvSpPr>
          <p:spPr>
            <a:xfrm>
              <a:off x="5390776" y="1872316"/>
              <a:ext cx="16180" cy="8382"/>
            </a:xfrm>
            <a:custGeom>
              <a:avLst/>
              <a:gdLst/>
              <a:ahLst/>
              <a:cxnLst/>
              <a:rect l="0" t="0" r="0" b="0"/>
              <a:pathLst>
                <a:path w="16179" h="8381">
                  <a:moveTo>
                    <a:pt x="16179" y="11023"/>
                  </a:moveTo>
                  <a:lnTo>
                    <a:pt x="698" y="11023"/>
                  </a:lnTo>
                  <a:cubicBezTo>
                    <a:pt x="0" y="16370"/>
                    <a:pt x="2628" y="18415"/>
                    <a:pt x="6324" y="19405"/>
                  </a:cubicBezTo>
                  <a:cubicBezTo>
                    <a:pt x="11430" y="18440"/>
                    <a:pt x="15544" y="16459"/>
                    <a:pt x="1617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2" name="Free Form 63"/>
            <p:cNvSpPr/>
            <p:nvPr/>
          </p:nvSpPr>
          <p:spPr>
            <a:xfrm>
              <a:off x="5363395" y="1927472"/>
              <a:ext cx="95288" cy="59398"/>
            </a:xfrm>
            <a:custGeom>
              <a:avLst/>
              <a:gdLst/>
              <a:ahLst/>
              <a:cxnLst/>
              <a:rect l="0" t="0" r="0" b="0"/>
              <a:pathLst>
                <a:path w="95288" h="59397">
                  <a:moveTo>
                    <a:pt x="33705" y="63423"/>
                  </a:moveTo>
                  <a:cubicBezTo>
                    <a:pt x="36537" y="67132"/>
                    <a:pt x="42417" y="67818"/>
                    <a:pt x="46354" y="70421"/>
                  </a:cubicBezTo>
                  <a:cubicBezTo>
                    <a:pt x="62979" y="61709"/>
                    <a:pt x="95288" y="57111"/>
                    <a:pt x="87121" y="32702"/>
                  </a:cubicBezTo>
                  <a:cubicBezTo>
                    <a:pt x="81140" y="25971"/>
                    <a:pt x="68211" y="29654"/>
                    <a:pt x="56210" y="25717"/>
                  </a:cubicBezTo>
                  <a:cubicBezTo>
                    <a:pt x="51663" y="24231"/>
                    <a:pt x="48894" y="18592"/>
                    <a:pt x="44945" y="17335"/>
                  </a:cubicBezTo>
                  <a:cubicBezTo>
                    <a:pt x="25031" y="11023"/>
                    <a:pt x="0" y="16497"/>
                    <a:pt x="5575" y="31305"/>
                  </a:cubicBezTo>
                  <a:cubicBezTo>
                    <a:pt x="8851" y="33197"/>
                    <a:pt x="16090" y="31115"/>
                    <a:pt x="15430" y="36893"/>
                  </a:cubicBezTo>
                  <a:cubicBezTo>
                    <a:pt x="12941" y="37211"/>
                    <a:pt x="8381" y="35483"/>
                    <a:pt x="9817" y="39674"/>
                  </a:cubicBezTo>
                  <a:cubicBezTo>
                    <a:pt x="8191" y="46863"/>
                    <a:pt x="16865" y="43853"/>
                    <a:pt x="19646" y="46672"/>
                  </a:cubicBezTo>
                  <a:cubicBezTo>
                    <a:pt x="18135" y="50292"/>
                    <a:pt x="7988" y="45326"/>
                    <a:pt x="9817" y="52260"/>
                  </a:cubicBezTo>
                  <a:cubicBezTo>
                    <a:pt x="20243" y="58305"/>
                    <a:pt x="39052" y="57124"/>
                    <a:pt x="49161" y="53657"/>
                  </a:cubicBezTo>
                  <a:lnTo>
                    <a:pt x="49161" y="59245"/>
                  </a:lnTo>
                  <a:cubicBezTo>
                    <a:pt x="44450" y="61061"/>
                    <a:pt x="35102" y="58305"/>
                    <a:pt x="33705" y="634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3" name="Free Form 64"/>
            <p:cNvSpPr/>
            <p:nvPr/>
          </p:nvSpPr>
          <p:spPr>
            <a:xfrm>
              <a:off x="5263878" y="2774943"/>
              <a:ext cx="19367" cy="11202"/>
            </a:xfrm>
            <a:custGeom>
              <a:avLst/>
              <a:gdLst/>
              <a:ahLst/>
              <a:cxnLst/>
              <a:rect l="0" t="0" r="0" b="0"/>
              <a:pathLst>
                <a:path w="19367" h="11201">
                  <a:moveTo>
                    <a:pt x="2501" y="13652"/>
                  </a:moveTo>
                  <a:cubicBezTo>
                    <a:pt x="0" y="22225"/>
                    <a:pt x="16014" y="19710"/>
                    <a:pt x="19367" y="17843"/>
                  </a:cubicBezTo>
                  <a:cubicBezTo>
                    <a:pt x="14503" y="14516"/>
                    <a:pt x="9677" y="11023"/>
                    <a:pt x="2501" y="136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4" name="Free Form 65"/>
            <p:cNvSpPr/>
            <p:nvPr/>
          </p:nvSpPr>
          <p:spPr>
            <a:xfrm>
              <a:off x="5301508" y="1809273"/>
              <a:ext cx="27711" cy="12751"/>
            </a:xfrm>
            <a:custGeom>
              <a:avLst/>
              <a:gdLst/>
              <a:ahLst/>
              <a:cxnLst/>
              <a:rect l="0" t="0" r="0" b="0"/>
              <a:pathLst>
                <a:path w="27711" h="12750">
                  <a:moveTo>
                    <a:pt x="0" y="23774"/>
                  </a:moveTo>
                  <a:cubicBezTo>
                    <a:pt x="9321" y="22771"/>
                    <a:pt x="19862" y="19431"/>
                    <a:pt x="26708" y="23774"/>
                  </a:cubicBezTo>
                  <a:cubicBezTo>
                    <a:pt x="27711" y="18605"/>
                    <a:pt x="24307" y="17792"/>
                    <a:pt x="25311" y="12611"/>
                  </a:cubicBezTo>
                  <a:cubicBezTo>
                    <a:pt x="22644" y="12915"/>
                    <a:pt x="22212" y="11023"/>
                    <a:pt x="19685" y="11201"/>
                  </a:cubicBezTo>
                  <a:cubicBezTo>
                    <a:pt x="15633" y="13220"/>
                    <a:pt x="16789" y="20434"/>
                    <a:pt x="11252" y="20980"/>
                  </a:cubicBezTo>
                  <a:cubicBezTo>
                    <a:pt x="7886" y="21539"/>
                    <a:pt x="12026" y="14617"/>
                    <a:pt x="7035" y="16789"/>
                  </a:cubicBezTo>
                  <a:cubicBezTo>
                    <a:pt x="2832" y="17272"/>
                    <a:pt x="1435" y="20535"/>
                    <a:pt x="0" y="237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5" name="Free Form 66"/>
            <p:cNvSpPr/>
            <p:nvPr/>
          </p:nvSpPr>
          <p:spPr>
            <a:xfrm>
              <a:off x="5648396" y="5478316"/>
              <a:ext cx="18580" cy="12205"/>
            </a:xfrm>
            <a:custGeom>
              <a:avLst/>
              <a:gdLst/>
              <a:ahLst/>
              <a:cxnLst/>
              <a:rect l="0" t="0" r="0" b="0"/>
              <a:pathLst>
                <a:path w="18580" h="12204">
                  <a:moveTo>
                    <a:pt x="330" y="17627"/>
                  </a:moveTo>
                  <a:cubicBezTo>
                    <a:pt x="0" y="20281"/>
                    <a:pt x="1917" y="20713"/>
                    <a:pt x="1727" y="23228"/>
                  </a:cubicBezTo>
                  <a:cubicBezTo>
                    <a:pt x="5702" y="19748"/>
                    <a:pt x="15773" y="22288"/>
                    <a:pt x="18580" y="17627"/>
                  </a:cubicBezTo>
                  <a:cubicBezTo>
                    <a:pt x="14541" y="11023"/>
                    <a:pt x="5956" y="17259"/>
                    <a:pt x="330" y="176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6" name="Free Form 67"/>
            <p:cNvSpPr/>
            <p:nvPr/>
          </p:nvSpPr>
          <p:spPr>
            <a:xfrm>
              <a:off x="5301508" y="5764726"/>
              <a:ext cx="10465" cy="13818"/>
            </a:xfrm>
            <a:custGeom>
              <a:avLst/>
              <a:gdLst/>
              <a:ahLst/>
              <a:cxnLst/>
              <a:rect l="0" t="0" r="0" b="0"/>
              <a:pathLst>
                <a:path w="10464" h="13817">
                  <a:moveTo>
                    <a:pt x="0" y="16230"/>
                  </a:moveTo>
                  <a:cubicBezTo>
                    <a:pt x="2298" y="19989"/>
                    <a:pt x="3505" y="24841"/>
                    <a:pt x="9842" y="24625"/>
                  </a:cubicBezTo>
                  <a:cubicBezTo>
                    <a:pt x="10464" y="19799"/>
                    <a:pt x="9296" y="16802"/>
                    <a:pt x="8445" y="13436"/>
                  </a:cubicBezTo>
                  <a:cubicBezTo>
                    <a:pt x="4991" y="12293"/>
                    <a:pt x="342" y="11023"/>
                    <a:pt x="0" y="162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7" name="Free Form 68"/>
            <p:cNvSpPr/>
            <p:nvPr/>
          </p:nvSpPr>
          <p:spPr>
            <a:xfrm>
              <a:off x="5791220" y="2396356"/>
              <a:ext cx="19151" cy="17996"/>
            </a:xfrm>
            <a:custGeom>
              <a:avLst/>
              <a:gdLst/>
              <a:ahLst/>
              <a:cxnLst/>
              <a:rect l="0" t="0" r="0" b="0"/>
              <a:pathLst>
                <a:path w="19151" h="17995">
                  <a:moveTo>
                    <a:pt x="5092" y="29019"/>
                  </a:moveTo>
                  <a:cubicBezTo>
                    <a:pt x="9753" y="26200"/>
                    <a:pt x="12611" y="21577"/>
                    <a:pt x="19151" y="20637"/>
                  </a:cubicBezTo>
                  <a:cubicBezTo>
                    <a:pt x="16649" y="11023"/>
                    <a:pt x="0" y="22733"/>
                    <a:pt x="5092" y="290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8" name="Free Form 69"/>
            <p:cNvSpPr/>
            <p:nvPr/>
          </p:nvSpPr>
          <p:spPr>
            <a:xfrm>
              <a:off x="5710219" y="5437257"/>
              <a:ext cx="15824" cy="17577"/>
            </a:xfrm>
            <a:custGeom>
              <a:avLst/>
              <a:gdLst/>
              <a:ahLst/>
              <a:cxnLst/>
              <a:rect l="0" t="0" r="0" b="0"/>
              <a:pathLst>
                <a:path w="15824" h="17576">
                  <a:moveTo>
                    <a:pt x="15824" y="22390"/>
                  </a:moveTo>
                  <a:cubicBezTo>
                    <a:pt x="14503" y="17526"/>
                    <a:pt x="9296" y="11023"/>
                    <a:pt x="3162" y="15379"/>
                  </a:cubicBezTo>
                  <a:cubicBezTo>
                    <a:pt x="0" y="16002"/>
                    <a:pt x="2603" y="22288"/>
                    <a:pt x="1752" y="25184"/>
                  </a:cubicBezTo>
                  <a:cubicBezTo>
                    <a:pt x="7708" y="28600"/>
                    <a:pt x="12217" y="25184"/>
                    <a:pt x="15824" y="22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9" name="Free Form 70"/>
            <p:cNvSpPr/>
            <p:nvPr/>
          </p:nvSpPr>
          <p:spPr>
            <a:xfrm>
              <a:off x="5681047" y="5410790"/>
              <a:ext cx="13412" cy="12560"/>
            </a:xfrm>
            <a:custGeom>
              <a:avLst/>
              <a:gdLst/>
              <a:ahLst/>
              <a:cxnLst/>
              <a:rect l="0" t="0" r="0" b="0"/>
              <a:pathLst>
                <a:path w="13411" h="12560">
                  <a:moveTo>
                    <a:pt x="0" y="13919"/>
                  </a:moveTo>
                  <a:lnTo>
                    <a:pt x="0" y="19494"/>
                  </a:lnTo>
                  <a:cubicBezTo>
                    <a:pt x="3352" y="20510"/>
                    <a:pt x="13411" y="23583"/>
                    <a:pt x="12649" y="16738"/>
                  </a:cubicBezTo>
                  <a:cubicBezTo>
                    <a:pt x="11607" y="12725"/>
                    <a:pt x="3619" y="11023"/>
                    <a:pt x="0" y="139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0" name="Free Form 71"/>
            <p:cNvSpPr/>
            <p:nvPr/>
          </p:nvSpPr>
          <p:spPr>
            <a:xfrm>
              <a:off x="5716188" y="5825407"/>
              <a:ext cx="46127" cy="29616"/>
            </a:xfrm>
            <a:custGeom>
              <a:avLst/>
              <a:gdLst/>
              <a:ahLst/>
              <a:cxnLst/>
              <a:rect l="0" t="0" r="0" b="0"/>
              <a:pathLst>
                <a:path w="46126" h="29616">
                  <a:moveTo>
                    <a:pt x="44983" y="12788"/>
                  </a:moveTo>
                  <a:cubicBezTo>
                    <a:pt x="43192" y="12725"/>
                    <a:pt x="43027" y="11023"/>
                    <a:pt x="40766" y="11417"/>
                  </a:cubicBezTo>
                  <a:cubicBezTo>
                    <a:pt x="35940" y="19202"/>
                    <a:pt x="28600" y="24472"/>
                    <a:pt x="19672" y="28168"/>
                  </a:cubicBezTo>
                  <a:cubicBezTo>
                    <a:pt x="16344" y="20599"/>
                    <a:pt x="2832" y="22250"/>
                    <a:pt x="0" y="29591"/>
                  </a:cubicBezTo>
                  <a:cubicBezTo>
                    <a:pt x="15608" y="40640"/>
                    <a:pt x="46126" y="37426"/>
                    <a:pt x="44983" y="1278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1" name="Free Form 72"/>
            <p:cNvSpPr/>
            <p:nvPr/>
          </p:nvSpPr>
          <p:spPr>
            <a:xfrm>
              <a:off x="5433270" y="3073736"/>
              <a:ext cx="370624" cy="326060"/>
            </a:xfrm>
            <a:custGeom>
              <a:avLst/>
              <a:gdLst/>
              <a:ahLst/>
              <a:cxnLst/>
              <a:rect l="0" t="0" r="0" b="0"/>
              <a:pathLst>
                <a:path w="370624" h="326059">
                  <a:moveTo>
                    <a:pt x="356019" y="245706"/>
                  </a:moveTo>
                  <a:cubicBezTo>
                    <a:pt x="347167" y="250875"/>
                    <a:pt x="350939" y="268605"/>
                    <a:pt x="339153" y="270852"/>
                  </a:cubicBezTo>
                  <a:cubicBezTo>
                    <a:pt x="325932" y="259105"/>
                    <a:pt x="339064" y="236715"/>
                    <a:pt x="344754" y="223354"/>
                  </a:cubicBezTo>
                  <a:cubicBezTo>
                    <a:pt x="321640" y="220941"/>
                    <a:pt x="320878" y="252666"/>
                    <a:pt x="313842" y="270852"/>
                  </a:cubicBezTo>
                  <a:cubicBezTo>
                    <a:pt x="310730" y="261391"/>
                    <a:pt x="298145" y="261315"/>
                    <a:pt x="295554" y="251307"/>
                  </a:cubicBezTo>
                  <a:cubicBezTo>
                    <a:pt x="301701" y="250393"/>
                    <a:pt x="305638" y="247332"/>
                    <a:pt x="305396" y="240118"/>
                  </a:cubicBezTo>
                  <a:cubicBezTo>
                    <a:pt x="306095" y="235699"/>
                    <a:pt x="298437" y="239598"/>
                    <a:pt x="299783" y="234530"/>
                  </a:cubicBezTo>
                  <a:cubicBezTo>
                    <a:pt x="303809" y="232956"/>
                    <a:pt x="307543" y="231076"/>
                    <a:pt x="309613" y="227545"/>
                  </a:cubicBezTo>
                  <a:cubicBezTo>
                    <a:pt x="303212" y="214972"/>
                    <a:pt x="328409" y="210007"/>
                    <a:pt x="332104" y="198208"/>
                  </a:cubicBezTo>
                  <a:cubicBezTo>
                    <a:pt x="331470" y="193268"/>
                    <a:pt x="328663" y="190461"/>
                    <a:pt x="323684" y="189826"/>
                  </a:cubicBezTo>
                  <a:cubicBezTo>
                    <a:pt x="320649" y="191008"/>
                    <a:pt x="322491" y="197027"/>
                    <a:pt x="319455" y="198208"/>
                  </a:cubicBezTo>
                  <a:cubicBezTo>
                    <a:pt x="313461" y="198069"/>
                    <a:pt x="312420" y="192163"/>
                    <a:pt x="306819" y="195414"/>
                  </a:cubicBezTo>
                  <a:cubicBezTo>
                    <a:pt x="307568" y="204089"/>
                    <a:pt x="301625" y="206095"/>
                    <a:pt x="296976" y="209384"/>
                  </a:cubicBezTo>
                  <a:cubicBezTo>
                    <a:pt x="294309" y="209232"/>
                    <a:pt x="295986" y="204774"/>
                    <a:pt x="292773" y="205193"/>
                  </a:cubicBezTo>
                  <a:cubicBezTo>
                    <a:pt x="291439" y="206806"/>
                    <a:pt x="287007" y="212344"/>
                    <a:pt x="284327" y="207987"/>
                  </a:cubicBezTo>
                  <a:cubicBezTo>
                    <a:pt x="282816" y="203174"/>
                    <a:pt x="291134" y="197459"/>
                    <a:pt x="294157" y="192620"/>
                  </a:cubicBezTo>
                  <a:cubicBezTo>
                    <a:pt x="289674" y="193814"/>
                    <a:pt x="288823" y="191401"/>
                    <a:pt x="287121" y="189826"/>
                  </a:cubicBezTo>
                  <a:cubicBezTo>
                    <a:pt x="285978" y="193357"/>
                    <a:pt x="283362" y="195389"/>
                    <a:pt x="281508" y="198208"/>
                  </a:cubicBezTo>
                  <a:cubicBezTo>
                    <a:pt x="282562" y="193446"/>
                    <a:pt x="275805" y="196430"/>
                    <a:pt x="277291" y="191223"/>
                  </a:cubicBezTo>
                  <a:cubicBezTo>
                    <a:pt x="277850" y="187121"/>
                    <a:pt x="285445" y="190030"/>
                    <a:pt x="282917" y="182854"/>
                  </a:cubicBezTo>
                  <a:cubicBezTo>
                    <a:pt x="276898" y="181521"/>
                    <a:pt x="277482" y="186766"/>
                    <a:pt x="273075" y="187032"/>
                  </a:cubicBezTo>
                  <a:cubicBezTo>
                    <a:pt x="273138" y="185115"/>
                    <a:pt x="272415" y="183972"/>
                    <a:pt x="271678" y="182854"/>
                  </a:cubicBezTo>
                  <a:cubicBezTo>
                    <a:pt x="284327" y="176796"/>
                    <a:pt x="290195" y="164007"/>
                    <a:pt x="295554" y="150710"/>
                  </a:cubicBezTo>
                  <a:cubicBezTo>
                    <a:pt x="284975" y="147726"/>
                    <a:pt x="276491" y="142659"/>
                    <a:pt x="266052" y="139534"/>
                  </a:cubicBezTo>
                  <a:cubicBezTo>
                    <a:pt x="258787" y="145351"/>
                    <a:pt x="245389" y="145084"/>
                    <a:pt x="242138" y="154901"/>
                  </a:cubicBezTo>
                  <a:cubicBezTo>
                    <a:pt x="242785" y="148221"/>
                    <a:pt x="241985" y="142963"/>
                    <a:pt x="236537" y="142328"/>
                  </a:cubicBezTo>
                  <a:cubicBezTo>
                    <a:pt x="231711" y="146380"/>
                    <a:pt x="229044" y="164388"/>
                    <a:pt x="221056" y="156298"/>
                  </a:cubicBezTo>
                  <a:cubicBezTo>
                    <a:pt x="220306" y="164858"/>
                    <a:pt x="212356" y="166255"/>
                    <a:pt x="204190" y="167487"/>
                  </a:cubicBezTo>
                  <a:cubicBezTo>
                    <a:pt x="205282" y="159816"/>
                    <a:pt x="208076" y="147218"/>
                    <a:pt x="199974" y="145122"/>
                  </a:cubicBezTo>
                  <a:cubicBezTo>
                    <a:pt x="199110" y="149834"/>
                    <a:pt x="201777" y="158102"/>
                    <a:pt x="198589" y="160489"/>
                  </a:cubicBezTo>
                  <a:cubicBezTo>
                    <a:pt x="194170" y="159296"/>
                    <a:pt x="193116" y="154736"/>
                    <a:pt x="191541" y="150710"/>
                  </a:cubicBezTo>
                  <a:cubicBezTo>
                    <a:pt x="187045" y="159321"/>
                    <a:pt x="174498" y="153784"/>
                    <a:pt x="164833" y="152107"/>
                  </a:cubicBezTo>
                  <a:cubicBezTo>
                    <a:pt x="162572" y="150202"/>
                    <a:pt x="167208" y="141554"/>
                    <a:pt x="163436" y="138150"/>
                  </a:cubicBezTo>
                  <a:cubicBezTo>
                    <a:pt x="171894" y="133515"/>
                    <a:pt x="179362" y="127889"/>
                    <a:pt x="181711" y="117182"/>
                  </a:cubicBezTo>
                  <a:cubicBezTo>
                    <a:pt x="173189" y="120802"/>
                    <a:pt x="162610" y="122427"/>
                    <a:pt x="149377" y="121373"/>
                  </a:cubicBezTo>
                  <a:cubicBezTo>
                    <a:pt x="147269" y="119291"/>
                    <a:pt x="148945" y="113411"/>
                    <a:pt x="143751" y="114388"/>
                  </a:cubicBezTo>
                  <a:cubicBezTo>
                    <a:pt x="132549" y="122821"/>
                    <a:pt x="128130" y="137960"/>
                    <a:pt x="119849" y="149313"/>
                  </a:cubicBezTo>
                  <a:cubicBezTo>
                    <a:pt x="116179" y="147853"/>
                    <a:pt x="113601" y="145300"/>
                    <a:pt x="112839" y="140931"/>
                  </a:cubicBezTo>
                  <a:cubicBezTo>
                    <a:pt x="123355" y="117856"/>
                    <a:pt x="134086" y="95008"/>
                    <a:pt x="138137" y="65493"/>
                  </a:cubicBezTo>
                  <a:cubicBezTo>
                    <a:pt x="142252" y="66751"/>
                    <a:pt x="142455" y="66751"/>
                    <a:pt x="146570" y="65493"/>
                  </a:cubicBezTo>
                  <a:cubicBezTo>
                    <a:pt x="146837" y="54114"/>
                    <a:pt x="153365" y="48983"/>
                    <a:pt x="153593" y="37553"/>
                  </a:cubicBezTo>
                  <a:cubicBezTo>
                    <a:pt x="145249" y="36283"/>
                    <a:pt x="139407" y="41224"/>
                    <a:pt x="136715" y="34759"/>
                  </a:cubicBezTo>
                  <a:cubicBezTo>
                    <a:pt x="139547" y="23596"/>
                    <a:pt x="159042" y="29006"/>
                    <a:pt x="163436" y="19405"/>
                  </a:cubicBezTo>
                  <a:cubicBezTo>
                    <a:pt x="163512" y="15138"/>
                    <a:pt x="158381" y="16040"/>
                    <a:pt x="159219" y="11023"/>
                  </a:cubicBezTo>
                  <a:lnTo>
                    <a:pt x="147980" y="11023"/>
                  </a:lnTo>
                  <a:cubicBezTo>
                    <a:pt x="146037" y="14198"/>
                    <a:pt x="151599" y="16256"/>
                    <a:pt x="147980" y="16598"/>
                  </a:cubicBezTo>
                  <a:cubicBezTo>
                    <a:pt x="141122" y="18288"/>
                    <a:pt x="143243" y="11061"/>
                    <a:pt x="138137" y="11023"/>
                  </a:cubicBezTo>
                  <a:cubicBezTo>
                    <a:pt x="127571" y="25234"/>
                    <a:pt x="112395" y="23114"/>
                    <a:pt x="102984" y="33375"/>
                  </a:cubicBezTo>
                  <a:cubicBezTo>
                    <a:pt x="93116" y="44119"/>
                    <a:pt x="98272" y="64465"/>
                    <a:pt x="90335" y="75272"/>
                  </a:cubicBezTo>
                  <a:cubicBezTo>
                    <a:pt x="85915" y="76479"/>
                    <a:pt x="81648" y="77825"/>
                    <a:pt x="79095" y="80860"/>
                  </a:cubicBezTo>
                  <a:cubicBezTo>
                    <a:pt x="78028" y="85166"/>
                    <a:pt x="83934" y="82575"/>
                    <a:pt x="81902" y="87858"/>
                  </a:cubicBezTo>
                  <a:cubicBezTo>
                    <a:pt x="66128" y="92227"/>
                    <a:pt x="72783" y="117322"/>
                    <a:pt x="67843" y="132549"/>
                  </a:cubicBezTo>
                  <a:cubicBezTo>
                    <a:pt x="67741" y="132854"/>
                    <a:pt x="63982" y="133248"/>
                    <a:pt x="63626" y="133959"/>
                  </a:cubicBezTo>
                  <a:cubicBezTo>
                    <a:pt x="60274" y="140398"/>
                    <a:pt x="59829" y="148742"/>
                    <a:pt x="59410" y="154901"/>
                  </a:cubicBezTo>
                  <a:cubicBezTo>
                    <a:pt x="62280" y="157695"/>
                    <a:pt x="66941" y="165976"/>
                    <a:pt x="63626" y="170281"/>
                  </a:cubicBezTo>
                  <a:cubicBezTo>
                    <a:pt x="64617" y="165100"/>
                    <a:pt x="58712" y="166789"/>
                    <a:pt x="56603" y="164680"/>
                  </a:cubicBezTo>
                  <a:cubicBezTo>
                    <a:pt x="50444" y="168821"/>
                    <a:pt x="46291" y="174929"/>
                    <a:pt x="48171" y="187032"/>
                  </a:cubicBezTo>
                  <a:cubicBezTo>
                    <a:pt x="51930" y="187960"/>
                    <a:pt x="56959" y="187629"/>
                    <a:pt x="59410" y="189826"/>
                  </a:cubicBezTo>
                  <a:cubicBezTo>
                    <a:pt x="58483" y="193560"/>
                    <a:pt x="58826" y="198551"/>
                    <a:pt x="56603" y="201002"/>
                  </a:cubicBezTo>
                  <a:cubicBezTo>
                    <a:pt x="32524" y="192532"/>
                    <a:pt x="34810" y="220852"/>
                    <a:pt x="28486" y="234530"/>
                  </a:cubicBezTo>
                  <a:cubicBezTo>
                    <a:pt x="25133" y="233680"/>
                    <a:pt x="18287" y="236283"/>
                    <a:pt x="17246" y="233146"/>
                  </a:cubicBezTo>
                  <a:cubicBezTo>
                    <a:pt x="17538" y="231355"/>
                    <a:pt x="21323" y="226301"/>
                    <a:pt x="18656" y="226161"/>
                  </a:cubicBezTo>
                  <a:cubicBezTo>
                    <a:pt x="11455" y="229730"/>
                    <a:pt x="6350" y="235343"/>
                    <a:pt x="3200" y="242912"/>
                  </a:cubicBezTo>
                  <a:cubicBezTo>
                    <a:pt x="13741" y="245364"/>
                    <a:pt x="35280" y="235000"/>
                    <a:pt x="45351" y="241515"/>
                  </a:cubicBezTo>
                  <a:cubicBezTo>
                    <a:pt x="29794" y="252602"/>
                    <a:pt x="19723" y="269125"/>
                    <a:pt x="3200" y="279247"/>
                  </a:cubicBezTo>
                  <a:cubicBezTo>
                    <a:pt x="0" y="288201"/>
                    <a:pt x="2527" y="298018"/>
                    <a:pt x="5994" y="304380"/>
                  </a:cubicBezTo>
                  <a:cubicBezTo>
                    <a:pt x="24206" y="308978"/>
                    <a:pt x="46443" y="304507"/>
                    <a:pt x="58013" y="294589"/>
                  </a:cubicBezTo>
                  <a:cubicBezTo>
                    <a:pt x="75425" y="294741"/>
                    <a:pt x="98971" y="298488"/>
                    <a:pt x="111417" y="290410"/>
                  </a:cubicBezTo>
                  <a:cubicBezTo>
                    <a:pt x="116281" y="298640"/>
                    <a:pt x="135140" y="292900"/>
                    <a:pt x="146570" y="294589"/>
                  </a:cubicBezTo>
                  <a:cubicBezTo>
                    <a:pt x="154876" y="285635"/>
                    <a:pt x="175450" y="288861"/>
                    <a:pt x="177482" y="273646"/>
                  </a:cubicBezTo>
                  <a:cubicBezTo>
                    <a:pt x="181813" y="272605"/>
                    <a:pt x="179197" y="278472"/>
                    <a:pt x="184518" y="276440"/>
                  </a:cubicBezTo>
                  <a:cubicBezTo>
                    <a:pt x="187490" y="273354"/>
                    <a:pt x="189649" y="269443"/>
                    <a:pt x="194360" y="268058"/>
                  </a:cubicBezTo>
                  <a:cubicBezTo>
                    <a:pt x="193522" y="274472"/>
                    <a:pt x="194792" y="278803"/>
                    <a:pt x="197167" y="282028"/>
                  </a:cubicBezTo>
                  <a:cubicBezTo>
                    <a:pt x="190804" y="284099"/>
                    <a:pt x="184124" y="285826"/>
                    <a:pt x="183121" y="293204"/>
                  </a:cubicBezTo>
                  <a:cubicBezTo>
                    <a:pt x="189115" y="293116"/>
                    <a:pt x="190144" y="288086"/>
                    <a:pt x="195757" y="287629"/>
                  </a:cubicBezTo>
                  <a:cubicBezTo>
                    <a:pt x="199085" y="288061"/>
                    <a:pt x="196596" y="294233"/>
                    <a:pt x="201383" y="293204"/>
                  </a:cubicBezTo>
                  <a:cubicBezTo>
                    <a:pt x="205219" y="286385"/>
                    <a:pt x="209003" y="294360"/>
                    <a:pt x="214033" y="294589"/>
                  </a:cubicBezTo>
                  <a:cubicBezTo>
                    <a:pt x="216662" y="286372"/>
                    <a:pt x="221703" y="286029"/>
                    <a:pt x="216852" y="276440"/>
                  </a:cubicBezTo>
                  <a:cubicBezTo>
                    <a:pt x="228549" y="279222"/>
                    <a:pt x="230657" y="272465"/>
                    <a:pt x="237921" y="270852"/>
                  </a:cubicBezTo>
                  <a:cubicBezTo>
                    <a:pt x="236474" y="283552"/>
                    <a:pt x="247497" y="269849"/>
                    <a:pt x="249186" y="273646"/>
                  </a:cubicBezTo>
                  <a:cubicBezTo>
                    <a:pt x="249034" y="277228"/>
                    <a:pt x="248386" y="280301"/>
                    <a:pt x="246354" y="282028"/>
                  </a:cubicBezTo>
                  <a:cubicBezTo>
                    <a:pt x="241566" y="282384"/>
                    <a:pt x="239610" y="285572"/>
                    <a:pt x="233705" y="284822"/>
                  </a:cubicBezTo>
                  <a:cubicBezTo>
                    <a:pt x="227406" y="300901"/>
                    <a:pt x="221589" y="317487"/>
                    <a:pt x="199974" y="318350"/>
                  </a:cubicBezTo>
                  <a:cubicBezTo>
                    <a:pt x="198653" y="323138"/>
                    <a:pt x="195580" y="327012"/>
                    <a:pt x="198589" y="332333"/>
                  </a:cubicBezTo>
                  <a:cubicBezTo>
                    <a:pt x="218897" y="337083"/>
                    <a:pt x="234797" y="326821"/>
                    <a:pt x="243560" y="315556"/>
                  </a:cubicBezTo>
                  <a:cubicBezTo>
                    <a:pt x="242646" y="296964"/>
                    <a:pt x="254419" y="290957"/>
                    <a:pt x="264642" y="283425"/>
                  </a:cubicBezTo>
                  <a:cubicBezTo>
                    <a:pt x="268452" y="282422"/>
                    <a:pt x="263626" y="290017"/>
                    <a:pt x="267449" y="289013"/>
                  </a:cubicBezTo>
                  <a:cubicBezTo>
                    <a:pt x="274510" y="279285"/>
                    <a:pt x="273100" y="261099"/>
                    <a:pt x="280111" y="251307"/>
                  </a:cubicBezTo>
                  <a:cubicBezTo>
                    <a:pt x="282790" y="248678"/>
                    <a:pt x="282651" y="252120"/>
                    <a:pt x="287121" y="251307"/>
                  </a:cubicBezTo>
                  <a:cubicBezTo>
                    <a:pt x="289458" y="259232"/>
                    <a:pt x="295643" y="263334"/>
                    <a:pt x="299783" y="269455"/>
                  </a:cubicBezTo>
                  <a:cubicBezTo>
                    <a:pt x="306476" y="290677"/>
                    <a:pt x="290728" y="300075"/>
                    <a:pt x="294157" y="322541"/>
                  </a:cubicBezTo>
                  <a:cubicBezTo>
                    <a:pt x="312432" y="327875"/>
                    <a:pt x="311912" y="304380"/>
                    <a:pt x="323684" y="298805"/>
                  </a:cubicBezTo>
                  <a:cubicBezTo>
                    <a:pt x="318490" y="304952"/>
                    <a:pt x="326478" y="307390"/>
                    <a:pt x="327901" y="311365"/>
                  </a:cubicBezTo>
                  <a:cubicBezTo>
                    <a:pt x="325259" y="317309"/>
                    <a:pt x="325259" y="331279"/>
                    <a:pt x="332104" y="332333"/>
                  </a:cubicBezTo>
                  <a:cubicBezTo>
                    <a:pt x="338810" y="327025"/>
                    <a:pt x="345224" y="320611"/>
                    <a:pt x="356019" y="326732"/>
                  </a:cubicBezTo>
                  <a:cubicBezTo>
                    <a:pt x="365302" y="320243"/>
                    <a:pt x="363943" y="289483"/>
                    <a:pt x="363042" y="282028"/>
                  </a:cubicBezTo>
                  <a:cubicBezTo>
                    <a:pt x="370624" y="271030"/>
                    <a:pt x="361048" y="253403"/>
                    <a:pt x="356019" y="2457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2" name="Free Form 73"/>
            <p:cNvSpPr/>
            <p:nvPr/>
          </p:nvSpPr>
          <p:spPr>
            <a:xfrm>
              <a:off x="5711972" y="3330771"/>
              <a:ext cx="8420" cy="15367"/>
            </a:xfrm>
            <a:custGeom>
              <a:avLst/>
              <a:gdLst/>
              <a:ahLst/>
              <a:cxnLst/>
              <a:rect l="0" t="0" r="0" b="0"/>
              <a:pathLst>
                <a:path w="8420" h="15366">
                  <a:moveTo>
                    <a:pt x="8420" y="11023"/>
                  </a:moveTo>
                  <a:lnTo>
                    <a:pt x="4216" y="11023"/>
                  </a:lnTo>
                  <a:cubicBezTo>
                    <a:pt x="2933" y="15811"/>
                    <a:pt x="2806" y="21729"/>
                    <a:pt x="0" y="24993"/>
                  </a:cubicBezTo>
                  <a:cubicBezTo>
                    <a:pt x="1930" y="24930"/>
                    <a:pt x="3073" y="25654"/>
                    <a:pt x="4216" y="26390"/>
                  </a:cubicBezTo>
                  <a:cubicBezTo>
                    <a:pt x="6629" y="22275"/>
                    <a:pt x="4648" y="13779"/>
                    <a:pt x="842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3" name="Free Form 74"/>
            <p:cNvSpPr/>
            <p:nvPr/>
          </p:nvSpPr>
          <p:spPr>
            <a:xfrm>
              <a:off x="5605139" y="3385254"/>
              <a:ext cx="9945" cy="15380"/>
            </a:xfrm>
            <a:custGeom>
              <a:avLst/>
              <a:gdLst/>
              <a:ahLst/>
              <a:cxnLst/>
              <a:rect l="0" t="0" r="0" b="0"/>
              <a:pathLst>
                <a:path w="9944" h="15379">
                  <a:moveTo>
                    <a:pt x="0" y="11023"/>
                  </a:moveTo>
                  <a:cubicBezTo>
                    <a:pt x="2781" y="16179"/>
                    <a:pt x="3670" y="23215"/>
                    <a:pt x="8432" y="26403"/>
                  </a:cubicBezTo>
                  <a:cubicBezTo>
                    <a:pt x="9944" y="18846"/>
                    <a:pt x="6667" y="16027"/>
                    <a:pt x="561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4" name="Free Form 75"/>
            <p:cNvSpPr/>
            <p:nvPr/>
          </p:nvSpPr>
          <p:spPr>
            <a:xfrm>
              <a:off x="5650123" y="3199466"/>
              <a:ext cx="17196" cy="11367"/>
            </a:xfrm>
            <a:custGeom>
              <a:avLst/>
              <a:gdLst/>
              <a:ahLst/>
              <a:cxnLst/>
              <a:rect l="0" t="0" r="0" b="0"/>
              <a:pathLst>
                <a:path w="17195" h="11366">
                  <a:moveTo>
                    <a:pt x="16852" y="11023"/>
                  </a:moveTo>
                  <a:cubicBezTo>
                    <a:pt x="10121" y="11760"/>
                    <a:pt x="2171" y="11328"/>
                    <a:pt x="0" y="16598"/>
                  </a:cubicBezTo>
                  <a:cubicBezTo>
                    <a:pt x="4546" y="22390"/>
                    <a:pt x="17195" y="18630"/>
                    <a:pt x="168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5" name="Free Form 76"/>
            <p:cNvSpPr/>
            <p:nvPr/>
          </p:nvSpPr>
          <p:spPr>
            <a:xfrm>
              <a:off x="5677936" y="3182169"/>
              <a:ext cx="21666" cy="17297"/>
            </a:xfrm>
            <a:custGeom>
              <a:avLst/>
              <a:gdLst/>
              <a:ahLst/>
              <a:cxnLst/>
              <a:rect l="0" t="0" r="0" b="0"/>
              <a:pathLst>
                <a:path w="21666" h="17297">
                  <a:moveTo>
                    <a:pt x="14350" y="14351"/>
                  </a:moveTo>
                  <a:cubicBezTo>
                    <a:pt x="3695" y="11023"/>
                    <a:pt x="0" y="23698"/>
                    <a:pt x="5918" y="28321"/>
                  </a:cubicBezTo>
                  <a:cubicBezTo>
                    <a:pt x="8864" y="22313"/>
                    <a:pt x="21666" y="22821"/>
                    <a:pt x="14350" y="143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6" name="Free Form 77"/>
            <p:cNvSpPr/>
            <p:nvPr/>
          </p:nvSpPr>
          <p:spPr>
            <a:xfrm>
              <a:off x="5586407" y="5443035"/>
              <a:ext cx="9779" cy="13462"/>
            </a:xfrm>
            <a:custGeom>
              <a:avLst/>
              <a:gdLst/>
              <a:ahLst/>
              <a:cxnLst/>
              <a:rect l="0" t="0" r="0" b="0"/>
              <a:pathLst>
                <a:path w="9779" h="13462">
                  <a:moveTo>
                    <a:pt x="1866" y="22186"/>
                  </a:moveTo>
                  <a:cubicBezTo>
                    <a:pt x="9779" y="24485"/>
                    <a:pt x="8382" y="12458"/>
                    <a:pt x="4673" y="11023"/>
                  </a:cubicBezTo>
                  <a:cubicBezTo>
                    <a:pt x="6527" y="17526"/>
                    <a:pt x="0" y="15709"/>
                    <a:pt x="1866" y="221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7" name="Free Form 78"/>
            <p:cNvSpPr/>
            <p:nvPr/>
          </p:nvSpPr>
          <p:spPr>
            <a:xfrm>
              <a:off x="5425206" y="5778328"/>
              <a:ext cx="16002" cy="19558"/>
            </a:xfrm>
            <a:custGeom>
              <a:avLst/>
              <a:gdLst/>
              <a:ahLst/>
              <a:cxnLst/>
              <a:rect l="0" t="0" r="0" b="0"/>
              <a:pathLst>
                <a:path w="16001" h="19557">
                  <a:moveTo>
                    <a:pt x="15481" y="19380"/>
                  </a:moveTo>
                  <a:cubicBezTo>
                    <a:pt x="12204" y="15633"/>
                    <a:pt x="7518" y="13296"/>
                    <a:pt x="2832" y="11023"/>
                  </a:cubicBezTo>
                  <a:cubicBezTo>
                    <a:pt x="3238" y="13754"/>
                    <a:pt x="914" y="13754"/>
                    <a:pt x="0" y="15189"/>
                  </a:cubicBezTo>
                  <a:cubicBezTo>
                    <a:pt x="5981" y="17170"/>
                    <a:pt x="10096" y="20980"/>
                    <a:pt x="8432" y="30581"/>
                  </a:cubicBezTo>
                  <a:cubicBezTo>
                    <a:pt x="12953" y="28981"/>
                    <a:pt x="16001" y="25984"/>
                    <a:pt x="15481" y="193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8" name="Free Form 79"/>
            <p:cNvSpPr/>
            <p:nvPr/>
          </p:nvSpPr>
          <p:spPr>
            <a:xfrm>
              <a:off x="5491284" y="5455545"/>
              <a:ext cx="21082" cy="10236"/>
            </a:xfrm>
            <a:custGeom>
              <a:avLst/>
              <a:gdLst/>
              <a:ahLst/>
              <a:cxnLst/>
              <a:rect l="0" t="0" r="0" b="0"/>
              <a:pathLst>
                <a:path w="21082" h="10236">
                  <a:moveTo>
                    <a:pt x="0" y="13881"/>
                  </a:moveTo>
                  <a:lnTo>
                    <a:pt x="0" y="18046"/>
                  </a:lnTo>
                  <a:cubicBezTo>
                    <a:pt x="6972" y="21259"/>
                    <a:pt x="17145" y="16802"/>
                    <a:pt x="21082" y="12471"/>
                  </a:cubicBezTo>
                  <a:cubicBezTo>
                    <a:pt x="14224" y="13119"/>
                    <a:pt x="4610" y="11023"/>
                    <a:pt x="0" y="138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9" name="Free Form 80"/>
            <p:cNvSpPr/>
            <p:nvPr/>
          </p:nvSpPr>
          <p:spPr>
            <a:xfrm>
              <a:off x="4704113" y="2019153"/>
              <a:ext cx="23888" cy="13818"/>
            </a:xfrm>
            <a:custGeom>
              <a:avLst/>
              <a:gdLst/>
              <a:ahLst/>
              <a:cxnLst/>
              <a:rect l="0" t="0" r="0" b="0"/>
              <a:pathLst>
                <a:path w="23888" h="13817">
                  <a:moveTo>
                    <a:pt x="23888" y="12268"/>
                  </a:moveTo>
                  <a:cubicBezTo>
                    <a:pt x="10452" y="11023"/>
                    <a:pt x="8064" y="20764"/>
                    <a:pt x="0" y="24841"/>
                  </a:cubicBezTo>
                  <a:cubicBezTo>
                    <a:pt x="10858" y="23533"/>
                    <a:pt x="22910" y="23418"/>
                    <a:pt x="23888" y="122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0" name="Free Form 81"/>
            <p:cNvSpPr/>
            <p:nvPr/>
          </p:nvSpPr>
          <p:spPr>
            <a:xfrm>
              <a:off x="4685520" y="2077675"/>
              <a:ext cx="12636" cy="13881"/>
            </a:xfrm>
            <a:custGeom>
              <a:avLst/>
              <a:gdLst/>
              <a:ahLst/>
              <a:cxnLst/>
              <a:rect l="0" t="0" r="0" b="0"/>
              <a:pathLst>
                <a:path w="12636" h="13881">
                  <a:moveTo>
                    <a:pt x="304" y="18008"/>
                  </a:moveTo>
                  <a:cubicBezTo>
                    <a:pt x="0" y="24904"/>
                    <a:pt x="2336" y="22631"/>
                    <a:pt x="7340" y="22212"/>
                  </a:cubicBezTo>
                  <a:cubicBezTo>
                    <a:pt x="7747" y="17475"/>
                    <a:pt x="12636" y="17195"/>
                    <a:pt x="11557" y="11023"/>
                  </a:cubicBezTo>
                  <a:lnTo>
                    <a:pt x="5943" y="11023"/>
                  </a:lnTo>
                  <a:cubicBezTo>
                    <a:pt x="7150" y="16586"/>
                    <a:pt x="7696" y="18580"/>
                    <a:pt x="304"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1" name="Free Form 82"/>
            <p:cNvSpPr/>
            <p:nvPr/>
          </p:nvSpPr>
          <p:spPr>
            <a:xfrm>
              <a:off x="4797889" y="2105615"/>
              <a:ext cx="57849" cy="29756"/>
            </a:xfrm>
            <a:custGeom>
              <a:avLst/>
              <a:gdLst/>
              <a:ahLst/>
              <a:cxnLst/>
              <a:rect l="0" t="0" r="0" b="0"/>
              <a:pathLst>
                <a:path w="57848" h="29756">
                  <a:moveTo>
                    <a:pt x="51003" y="18008"/>
                  </a:moveTo>
                  <a:cubicBezTo>
                    <a:pt x="38493" y="18808"/>
                    <a:pt x="27266" y="18326"/>
                    <a:pt x="22885" y="11023"/>
                  </a:cubicBezTo>
                  <a:cubicBezTo>
                    <a:pt x="21081" y="15278"/>
                    <a:pt x="15532" y="15811"/>
                    <a:pt x="8826" y="15201"/>
                  </a:cubicBezTo>
                  <a:cubicBezTo>
                    <a:pt x="0" y="37566"/>
                    <a:pt x="57848" y="40779"/>
                    <a:pt x="51003"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2" name="Free Form 83"/>
            <p:cNvSpPr/>
            <p:nvPr/>
          </p:nvSpPr>
          <p:spPr>
            <a:xfrm>
              <a:off x="4793127" y="2075668"/>
              <a:ext cx="17920" cy="20155"/>
            </a:xfrm>
            <a:custGeom>
              <a:avLst/>
              <a:gdLst/>
              <a:ahLst/>
              <a:cxnLst/>
              <a:rect l="0" t="0" r="0" b="0"/>
              <a:pathLst>
                <a:path w="17919" h="20154">
                  <a:moveTo>
                    <a:pt x="2349" y="11620"/>
                  </a:moveTo>
                  <a:cubicBezTo>
                    <a:pt x="0" y="13944"/>
                    <a:pt x="1231" y="19837"/>
                    <a:pt x="952" y="24218"/>
                  </a:cubicBezTo>
                  <a:cubicBezTo>
                    <a:pt x="5384" y="25844"/>
                    <a:pt x="6705" y="30594"/>
                    <a:pt x="12179" y="31178"/>
                  </a:cubicBezTo>
                  <a:cubicBezTo>
                    <a:pt x="12750" y="29425"/>
                    <a:pt x="13995" y="28333"/>
                    <a:pt x="16408" y="28397"/>
                  </a:cubicBezTo>
                  <a:cubicBezTo>
                    <a:pt x="17919" y="20853"/>
                    <a:pt x="14655" y="18021"/>
                    <a:pt x="13588" y="13030"/>
                  </a:cubicBezTo>
                  <a:cubicBezTo>
                    <a:pt x="10223" y="12179"/>
                    <a:pt x="7175" y="11023"/>
                    <a:pt x="2349" y="116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3" name="Free Form 84"/>
            <p:cNvSpPr/>
            <p:nvPr/>
          </p:nvSpPr>
          <p:spPr>
            <a:xfrm>
              <a:off x="4677392" y="2036641"/>
              <a:ext cx="42176" cy="31255"/>
            </a:xfrm>
            <a:custGeom>
              <a:avLst/>
              <a:gdLst/>
              <a:ahLst/>
              <a:cxnLst/>
              <a:rect l="0" t="0" r="0" b="0"/>
              <a:pathLst>
                <a:path w="42176" h="31254">
                  <a:moveTo>
                    <a:pt x="0" y="42278"/>
                  </a:moveTo>
                  <a:cubicBezTo>
                    <a:pt x="21628" y="40957"/>
                    <a:pt x="31876" y="28333"/>
                    <a:pt x="42176" y="15735"/>
                  </a:cubicBezTo>
                  <a:cubicBezTo>
                    <a:pt x="39712" y="11023"/>
                    <a:pt x="32918" y="13728"/>
                    <a:pt x="28117" y="14325"/>
                  </a:cubicBezTo>
                  <a:cubicBezTo>
                    <a:pt x="26428" y="31280"/>
                    <a:pt x="800" y="24434"/>
                    <a:pt x="0" y="422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4" name="Free Form 85"/>
            <p:cNvSpPr/>
            <p:nvPr/>
          </p:nvSpPr>
          <p:spPr>
            <a:xfrm>
              <a:off x="4930414" y="1639754"/>
              <a:ext cx="21095" cy="10147"/>
            </a:xfrm>
            <a:custGeom>
              <a:avLst/>
              <a:gdLst/>
              <a:ahLst/>
              <a:cxnLst/>
              <a:rect l="0" t="0" r="0" b="0"/>
              <a:pathLst>
                <a:path w="21094" h="10147">
                  <a:moveTo>
                    <a:pt x="21094" y="14478"/>
                  </a:moveTo>
                  <a:cubicBezTo>
                    <a:pt x="12738" y="15443"/>
                    <a:pt x="6680" y="11023"/>
                    <a:pt x="0" y="14478"/>
                  </a:cubicBezTo>
                  <a:cubicBezTo>
                    <a:pt x="762" y="21170"/>
                    <a:pt x="20091" y="20281"/>
                    <a:pt x="21094" y="144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5" name="Free Form 86"/>
            <p:cNvSpPr/>
            <p:nvPr/>
          </p:nvSpPr>
          <p:spPr>
            <a:xfrm>
              <a:off x="4769911" y="1707470"/>
              <a:ext cx="23178" cy="16764"/>
            </a:xfrm>
            <a:custGeom>
              <a:avLst/>
              <a:gdLst/>
              <a:ahLst/>
              <a:cxnLst/>
              <a:rect l="0" t="0" r="0" b="0"/>
              <a:pathLst>
                <a:path w="23177" h="16764">
                  <a:moveTo>
                    <a:pt x="17132" y="11023"/>
                  </a:moveTo>
                  <a:cubicBezTo>
                    <a:pt x="9347" y="14465"/>
                    <a:pt x="0" y="16357"/>
                    <a:pt x="254" y="27787"/>
                  </a:cubicBezTo>
                  <a:cubicBezTo>
                    <a:pt x="4318" y="21932"/>
                    <a:pt x="13665" y="26060"/>
                    <a:pt x="17132" y="22199"/>
                  </a:cubicBezTo>
                  <a:cubicBezTo>
                    <a:pt x="13347" y="23164"/>
                    <a:pt x="14414" y="19316"/>
                    <a:pt x="12903" y="18008"/>
                  </a:cubicBezTo>
                  <a:cubicBezTo>
                    <a:pt x="16548" y="17513"/>
                    <a:pt x="23177" y="12890"/>
                    <a:pt x="171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6" name="Free Form 87"/>
            <p:cNvSpPr/>
            <p:nvPr/>
          </p:nvSpPr>
          <p:spPr>
            <a:xfrm>
              <a:off x="4708329" y="1808689"/>
              <a:ext cx="112446" cy="64033"/>
            </a:xfrm>
            <a:custGeom>
              <a:avLst/>
              <a:gdLst/>
              <a:ahLst/>
              <a:cxnLst/>
              <a:rect l="0" t="0" r="0" b="0"/>
              <a:pathLst>
                <a:path w="112445" h="64033">
                  <a:moveTo>
                    <a:pt x="12649" y="48107"/>
                  </a:moveTo>
                  <a:cubicBezTo>
                    <a:pt x="11607" y="54724"/>
                    <a:pt x="14236" y="57708"/>
                    <a:pt x="14046" y="63474"/>
                  </a:cubicBezTo>
                  <a:cubicBezTo>
                    <a:pt x="24498" y="75057"/>
                    <a:pt x="38912" y="65366"/>
                    <a:pt x="53403" y="63474"/>
                  </a:cubicBezTo>
                  <a:cubicBezTo>
                    <a:pt x="73266" y="60883"/>
                    <a:pt x="95935" y="74790"/>
                    <a:pt x="112445" y="63474"/>
                  </a:cubicBezTo>
                  <a:cubicBezTo>
                    <a:pt x="100876" y="41897"/>
                    <a:pt x="87464" y="22186"/>
                    <a:pt x="52006" y="24358"/>
                  </a:cubicBezTo>
                  <a:cubicBezTo>
                    <a:pt x="35521" y="35255"/>
                    <a:pt x="16522" y="11023"/>
                    <a:pt x="2794" y="22961"/>
                  </a:cubicBezTo>
                  <a:cubicBezTo>
                    <a:pt x="4318" y="30975"/>
                    <a:pt x="342" y="33566"/>
                    <a:pt x="0" y="39725"/>
                  </a:cubicBezTo>
                  <a:cubicBezTo>
                    <a:pt x="2159" y="44564"/>
                    <a:pt x="10490" y="43268"/>
                    <a:pt x="12649" y="481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7" name="Free Form 88"/>
            <p:cNvSpPr/>
            <p:nvPr/>
          </p:nvSpPr>
          <p:spPr>
            <a:xfrm>
              <a:off x="4469353" y="1983657"/>
              <a:ext cx="21095" cy="19342"/>
            </a:xfrm>
            <a:custGeom>
              <a:avLst/>
              <a:gdLst/>
              <a:ahLst/>
              <a:cxnLst/>
              <a:rect l="0" t="0" r="0" b="0"/>
              <a:pathLst>
                <a:path w="21094" h="19342">
                  <a:moveTo>
                    <a:pt x="0" y="19824"/>
                  </a:moveTo>
                  <a:cubicBezTo>
                    <a:pt x="4051" y="22758"/>
                    <a:pt x="17983" y="30365"/>
                    <a:pt x="21094" y="21221"/>
                  </a:cubicBezTo>
                  <a:cubicBezTo>
                    <a:pt x="17449" y="17741"/>
                    <a:pt x="3086" y="11023"/>
                    <a:pt x="0" y="198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8" name="Free Form 89"/>
            <p:cNvSpPr/>
            <p:nvPr/>
          </p:nvSpPr>
          <p:spPr>
            <a:xfrm>
              <a:off x="4421068" y="2084838"/>
              <a:ext cx="26047" cy="30543"/>
            </a:xfrm>
            <a:custGeom>
              <a:avLst/>
              <a:gdLst/>
              <a:ahLst/>
              <a:cxnLst/>
              <a:rect l="0" t="0" r="0" b="0"/>
              <a:pathLst>
                <a:path w="26047" h="30543">
                  <a:moveTo>
                    <a:pt x="11747" y="41567"/>
                  </a:moveTo>
                  <a:cubicBezTo>
                    <a:pt x="20700" y="36525"/>
                    <a:pt x="26047" y="27863"/>
                    <a:pt x="25806" y="13639"/>
                  </a:cubicBezTo>
                  <a:cubicBezTo>
                    <a:pt x="10236" y="11023"/>
                    <a:pt x="0" y="34556"/>
                    <a:pt x="11747" y="4156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9" name="Free Form 90"/>
            <p:cNvSpPr/>
            <p:nvPr/>
          </p:nvSpPr>
          <p:spPr>
            <a:xfrm>
              <a:off x="4648156" y="2016207"/>
              <a:ext cx="41288" cy="15367"/>
            </a:xfrm>
            <a:custGeom>
              <a:avLst/>
              <a:gdLst/>
              <a:ahLst/>
              <a:cxnLst/>
              <a:rect l="0" t="0" r="0" b="0"/>
              <a:pathLst>
                <a:path w="41287" h="15366">
                  <a:moveTo>
                    <a:pt x="10972" y="11023"/>
                  </a:moveTo>
                  <a:lnTo>
                    <a:pt x="10972" y="16598"/>
                  </a:lnTo>
                  <a:cubicBezTo>
                    <a:pt x="7238" y="15671"/>
                    <a:pt x="4279" y="13931"/>
                    <a:pt x="1117" y="12420"/>
                  </a:cubicBezTo>
                  <a:cubicBezTo>
                    <a:pt x="0" y="19570"/>
                    <a:pt x="15468" y="19862"/>
                    <a:pt x="19405" y="26390"/>
                  </a:cubicBezTo>
                  <a:cubicBezTo>
                    <a:pt x="23431" y="22009"/>
                    <a:pt x="31394" y="21539"/>
                    <a:pt x="39090" y="20802"/>
                  </a:cubicBezTo>
                  <a:cubicBezTo>
                    <a:pt x="39535" y="17525"/>
                    <a:pt x="41287" y="15557"/>
                    <a:pt x="40487" y="11023"/>
                  </a:cubicBezTo>
                  <a:cubicBezTo>
                    <a:pt x="26415" y="13296"/>
                    <a:pt x="24206" y="15430"/>
                    <a:pt x="1097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0" name="Free Form 91"/>
            <p:cNvSpPr/>
            <p:nvPr/>
          </p:nvSpPr>
          <p:spPr>
            <a:xfrm>
              <a:off x="4741070" y="2034368"/>
              <a:ext cx="22961" cy="19571"/>
            </a:xfrm>
            <a:custGeom>
              <a:avLst/>
              <a:gdLst/>
              <a:ahLst/>
              <a:cxnLst/>
              <a:rect l="0" t="0" r="0" b="0"/>
              <a:pathLst>
                <a:path w="22961" h="19570">
                  <a:moveTo>
                    <a:pt x="20662" y="15214"/>
                  </a:moveTo>
                  <a:cubicBezTo>
                    <a:pt x="13944" y="16776"/>
                    <a:pt x="13830" y="11772"/>
                    <a:pt x="9423" y="11023"/>
                  </a:cubicBezTo>
                  <a:cubicBezTo>
                    <a:pt x="7340" y="17157"/>
                    <a:pt x="0" y="23977"/>
                    <a:pt x="6616" y="30594"/>
                  </a:cubicBezTo>
                  <a:cubicBezTo>
                    <a:pt x="12331" y="26479"/>
                    <a:pt x="22961" y="27279"/>
                    <a:pt x="20662" y="152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1" name="Free Form 92"/>
            <p:cNvSpPr/>
            <p:nvPr/>
          </p:nvSpPr>
          <p:spPr>
            <a:xfrm>
              <a:off x="5115961" y="2408523"/>
              <a:ext cx="19672" cy="13487"/>
            </a:xfrm>
            <a:custGeom>
              <a:avLst/>
              <a:gdLst/>
              <a:ahLst/>
              <a:cxnLst/>
              <a:rect l="0" t="0" r="0" b="0"/>
              <a:pathLst>
                <a:path w="19672" h="13487">
                  <a:moveTo>
                    <a:pt x="19672" y="14046"/>
                  </a:moveTo>
                  <a:cubicBezTo>
                    <a:pt x="13995" y="15989"/>
                    <a:pt x="15240" y="11023"/>
                    <a:pt x="11239" y="11252"/>
                  </a:cubicBezTo>
                  <a:cubicBezTo>
                    <a:pt x="7048" y="14541"/>
                    <a:pt x="3378" y="18338"/>
                    <a:pt x="0" y="22440"/>
                  </a:cubicBezTo>
                  <a:cubicBezTo>
                    <a:pt x="11468" y="24511"/>
                    <a:pt x="15189" y="18897"/>
                    <a:pt x="19672" y="140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2" name="Free Form 93"/>
            <p:cNvSpPr/>
            <p:nvPr/>
          </p:nvSpPr>
          <p:spPr>
            <a:xfrm>
              <a:off x="5130210" y="2345899"/>
              <a:ext cx="15723" cy="18148"/>
            </a:xfrm>
            <a:custGeom>
              <a:avLst/>
              <a:gdLst/>
              <a:ahLst/>
              <a:cxnLst/>
              <a:rect l="0" t="0" r="0" b="0"/>
              <a:pathLst>
                <a:path w="15722" h="18148">
                  <a:moveTo>
                    <a:pt x="11061" y="29171"/>
                  </a:moveTo>
                  <a:cubicBezTo>
                    <a:pt x="15722" y="22618"/>
                    <a:pt x="7340" y="17081"/>
                    <a:pt x="6845" y="11023"/>
                  </a:cubicBezTo>
                  <a:lnTo>
                    <a:pt x="2628" y="11023"/>
                  </a:lnTo>
                  <a:cubicBezTo>
                    <a:pt x="0" y="17373"/>
                    <a:pt x="6146" y="25793"/>
                    <a:pt x="11061" y="291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3" name="Free Form 94"/>
            <p:cNvSpPr/>
            <p:nvPr/>
          </p:nvSpPr>
          <p:spPr>
            <a:xfrm>
              <a:off x="4981023" y="2059501"/>
              <a:ext cx="28105" cy="8459"/>
            </a:xfrm>
            <a:custGeom>
              <a:avLst/>
              <a:gdLst/>
              <a:ahLst/>
              <a:cxnLst/>
              <a:rect l="0" t="0" r="0" b="0"/>
              <a:pathLst>
                <a:path w="28105" h="8458">
                  <a:moveTo>
                    <a:pt x="0" y="11023"/>
                  </a:moveTo>
                  <a:cubicBezTo>
                    <a:pt x="7912" y="14338"/>
                    <a:pt x="21551" y="11963"/>
                    <a:pt x="28105" y="16624"/>
                  </a:cubicBezTo>
                  <a:cubicBezTo>
                    <a:pt x="19799" y="19253"/>
                    <a:pt x="1828" y="19481"/>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4" name="Free Form 95"/>
            <p:cNvSpPr/>
            <p:nvPr/>
          </p:nvSpPr>
          <p:spPr>
            <a:xfrm>
              <a:off x="4962748" y="2018176"/>
              <a:ext cx="18275" cy="12166"/>
            </a:xfrm>
            <a:custGeom>
              <a:avLst/>
              <a:gdLst/>
              <a:ahLst/>
              <a:cxnLst/>
              <a:rect l="0" t="0" r="0" b="0"/>
              <a:pathLst>
                <a:path w="18275" h="12166">
                  <a:moveTo>
                    <a:pt x="0" y="16040"/>
                  </a:moveTo>
                  <a:cubicBezTo>
                    <a:pt x="7988" y="18186"/>
                    <a:pt x="16802" y="11023"/>
                    <a:pt x="18275" y="18834"/>
                  </a:cubicBezTo>
                  <a:cubicBezTo>
                    <a:pt x="9956" y="17005"/>
                    <a:pt x="2133" y="23190"/>
                    <a:pt x="0" y="1604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5" name="Free Form 96"/>
            <p:cNvSpPr/>
            <p:nvPr/>
          </p:nvSpPr>
          <p:spPr>
            <a:xfrm>
              <a:off x="4896695" y="2163692"/>
              <a:ext cx="75769" cy="59474"/>
            </a:xfrm>
            <a:custGeom>
              <a:avLst/>
              <a:gdLst/>
              <a:ahLst/>
              <a:cxnLst/>
              <a:rect l="0" t="0" r="0" b="0"/>
              <a:pathLst>
                <a:path w="75768" h="59474">
                  <a:moveTo>
                    <a:pt x="23888" y="54927"/>
                  </a:moveTo>
                  <a:cubicBezTo>
                    <a:pt x="18148" y="60401"/>
                    <a:pt x="17056" y="70497"/>
                    <a:pt x="5600" y="70294"/>
                  </a:cubicBezTo>
                  <a:cubicBezTo>
                    <a:pt x="12344" y="64528"/>
                    <a:pt x="15278" y="40195"/>
                    <a:pt x="0" y="36766"/>
                  </a:cubicBezTo>
                  <a:cubicBezTo>
                    <a:pt x="2400" y="35433"/>
                    <a:pt x="2273" y="31610"/>
                    <a:pt x="7023" y="32575"/>
                  </a:cubicBezTo>
                  <a:cubicBezTo>
                    <a:pt x="14909" y="27368"/>
                    <a:pt x="11557" y="11023"/>
                    <a:pt x="26695" y="13004"/>
                  </a:cubicBezTo>
                  <a:cubicBezTo>
                    <a:pt x="30403" y="17246"/>
                    <a:pt x="30708" y="24853"/>
                    <a:pt x="37934" y="25590"/>
                  </a:cubicBezTo>
                  <a:cubicBezTo>
                    <a:pt x="36144" y="27419"/>
                    <a:pt x="36144" y="30734"/>
                    <a:pt x="37934" y="32575"/>
                  </a:cubicBezTo>
                  <a:cubicBezTo>
                    <a:pt x="42138" y="31661"/>
                    <a:pt x="36601" y="29591"/>
                    <a:pt x="37934" y="26987"/>
                  </a:cubicBezTo>
                  <a:cubicBezTo>
                    <a:pt x="49339" y="27774"/>
                    <a:pt x="58166" y="31115"/>
                    <a:pt x="66052" y="35369"/>
                  </a:cubicBezTo>
                  <a:cubicBezTo>
                    <a:pt x="65455" y="38036"/>
                    <a:pt x="65544" y="41389"/>
                    <a:pt x="61836" y="40957"/>
                  </a:cubicBezTo>
                  <a:cubicBezTo>
                    <a:pt x="63969" y="45186"/>
                    <a:pt x="68008" y="39801"/>
                    <a:pt x="71678" y="40957"/>
                  </a:cubicBezTo>
                  <a:cubicBezTo>
                    <a:pt x="75768" y="60782"/>
                    <a:pt x="38633" y="53086"/>
                    <a:pt x="23888" y="549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6" name="Free Form 97"/>
            <p:cNvSpPr/>
            <p:nvPr/>
          </p:nvSpPr>
          <p:spPr>
            <a:xfrm>
              <a:off x="4747686" y="2278106"/>
              <a:ext cx="12535" cy="18352"/>
            </a:xfrm>
            <a:custGeom>
              <a:avLst/>
              <a:gdLst/>
              <a:ahLst/>
              <a:cxnLst/>
              <a:rect l="0" t="0" r="0" b="0"/>
              <a:pathLst>
                <a:path w="12534" h="18351">
                  <a:moveTo>
                    <a:pt x="2806" y="20142"/>
                  </a:moveTo>
                  <a:cubicBezTo>
                    <a:pt x="2260" y="24866"/>
                    <a:pt x="9029" y="22339"/>
                    <a:pt x="7023" y="28524"/>
                  </a:cubicBezTo>
                  <a:cubicBezTo>
                    <a:pt x="76" y="29375"/>
                    <a:pt x="546" y="22860"/>
                    <a:pt x="0" y="17335"/>
                  </a:cubicBezTo>
                  <a:cubicBezTo>
                    <a:pt x="5587" y="17310"/>
                    <a:pt x="4889" y="11023"/>
                    <a:pt x="11239" y="11760"/>
                  </a:cubicBezTo>
                  <a:cubicBezTo>
                    <a:pt x="12534" y="18630"/>
                    <a:pt x="4394" y="16129"/>
                    <a:pt x="2806" y="201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7" name="Free Form 98"/>
            <p:cNvSpPr/>
            <p:nvPr/>
          </p:nvSpPr>
          <p:spPr>
            <a:xfrm>
              <a:off x="4507237" y="1943563"/>
              <a:ext cx="13767" cy="5588"/>
            </a:xfrm>
            <a:custGeom>
              <a:avLst/>
              <a:gdLst/>
              <a:ahLst/>
              <a:cxnLst/>
              <a:rect l="0" t="0" r="0" b="0"/>
              <a:pathLst>
                <a:path w="13766" h="5587">
                  <a:moveTo>
                    <a:pt x="5702" y="16611"/>
                  </a:moveTo>
                  <a:cubicBezTo>
                    <a:pt x="0" y="13068"/>
                    <a:pt x="9055" y="12649"/>
                    <a:pt x="9906" y="11023"/>
                  </a:cubicBezTo>
                  <a:cubicBezTo>
                    <a:pt x="13766" y="12738"/>
                    <a:pt x="6946" y="15354"/>
                    <a:pt x="5702"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8" name="Free Form 99"/>
            <p:cNvSpPr/>
            <p:nvPr/>
          </p:nvSpPr>
          <p:spPr>
            <a:xfrm>
              <a:off x="5097686" y="2461863"/>
              <a:ext cx="29514" cy="22326"/>
            </a:xfrm>
            <a:custGeom>
              <a:avLst/>
              <a:gdLst/>
              <a:ahLst/>
              <a:cxnLst/>
              <a:rect l="0" t="0" r="0" b="0"/>
              <a:pathLst>
                <a:path w="29514" h="22326">
                  <a:moveTo>
                    <a:pt x="0" y="22174"/>
                  </a:moveTo>
                  <a:cubicBezTo>
                    <a:pt x="5537" y="28333"/>
                    <a:pt x="16319" y="29248"/>
                    <a:pt x="23914" y="33350"/>
                  </a:cubicBezTo>
                  <a:cubicBezTo>
                    <a:pt x="26860" y="29781"/>
                    <a:pt x="28917" y="25311"/>
                    <a:pt x="29514" y="19392"/>
                  </a:cubicBezTo>
                  <a:cubicBezTo>
                    <a:pt x="22275" y="15189"/>
                    <a:pt x="8851" y="11023"/>
                    <a:pt x="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9" name="Free Form 100"/>
            <p:cNvSpPr/>
            <p:nvPr/>
          </p:nvSpPr>
          <p:spPr>
            <a:xfrm>
              <a:off x="5104721" y="2449620"/>
              <a:ext cx="14047" cy="12230"/>
            </a:xfrm>
            <a:custGeom>
              <a:avLst/>
              <a:gdLst/>
              <a:ahLst/>
              <a:cxnLst/>
              <a:rect l="0" t="0" r="0" b="0"/>
              <a:pathLst>
                <a:path w="14046" h="12230">
                  <a:moveTo>
                    <a:pt x="14046" y="23253"/>
                  </a:moveTo>
                  <a:cubicBezTo>
                    <a:pt x="10668" y="18249"/>
                    <a:pt x="9486" y="11023"/>
                    <a:pt x="0" y="12065"/>
                  </a:cubicBezTo>
                  <a:cubicBezTo>
                    <a:pt x="3263" y="17221"/>
                    <a:pt x="5842" y="23050"/>
                    <a:pt x="14046" y="2325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0" name="Free Form 101"/>
            <p:cNvSpPr/>
            <p:nvPr/>
          </p:nvSpPr>
          <p:spPr>
            <a:xfrm>
              <a:off x="4616102" y="2364898"/>
              <a:ext cx="37401" cy="36310"/>
            </a:xfrm>
            <a:custGeom>
              <a:avLst/>
              <a:gdLst/>
              <a:ahLst/>
              <a:cxnLst/>
              <a:rect l="0" t="0" r="0" b="0"/>
              <a:pathLst>
                <a:path w="37401" h="36309">
                  <a:moveTo>
                    <a:pt x="37401" y="21348"/>
                  </a:moveTo>
                  <a:cubicBezTo>
                    <a:pt x="26619" y="16967"/>
                    <a:pt x="17145" y="11023"/>
                    <a:pt x="2260" y="14363"/>
                  </a:cubicBezTo>
                  <a:cubicBezTo>
                    <a:pt x="0" y="32346"/>
                    <a:pt x="36779" y="47332"/>
                    <a:pt x="37401" y="213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1" name="Free Form 102"/>
            <p:cNvSpPr/>
            <p:nvPr/>
          </p:nvSpPr>
          <p:spPr>
            <a:xfrm>
              <a:off x="4663346" y="2356072"/>
              <a:ext cx="25298" cy="19367"/>
            </a:xfrm>
            <a:custGeom>
              <a:avLst/>
              <a:gdLst/>
              <a:ahLst/>
              <a:cxnLst/>
              <a:rect l="0" t="0" r="0" b="0"/>
              <a:pathLst>
                <a:path w="25298" h="19367">
                  <a:moveTo>
                    <a:pt x="0" y="12026"/>
                  </a:moveTo>
                  <a:cubicBezTo>
                    <a:pt x="2273" y="23723"/>
                    <a:pt x="9639" y="30391"/>
                    <a:pt x="25298" y="28790"/>
                  </a:cubicBezTo>
                  <a:cubicBezTo>
                    <a:pt x="24066" y="16040"/>
                    <a:pt x="15062" y="11023"/>
                    <a:pt x="0" y="1202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2" name="Line 103"/>
            <p:cNvSpPr/>
            <p:nvPr/>
          </p:nvSpPr>
          <p:spPr>
            <a:xfrm>
              <a:off x="4647090" y="2340267"/>
              <a:ext cx="16014" cy="0"/>
            </a:xfrm>
            <a:prstGeom prst="line">
              <a:avLst/>
            </a:prstGeom>
            <a:noFill/>
            <a:ln w="8255" cmpd="sng">
              <a:noFill/>
              <a:prstDash val="solid"/>
            </a:ln>
          </p:spPr>
          <p:txBody>
            <a:bodyPr wrap="square" anchor="ctr">
              <a:spAutoFit/>
            </a:bodyPr>
            <a:lstStyle/>
            <a:p>
              <a:pPr algn="ctr"/>
              <a:endParaRPr lang="en-US"/>
            </a:p>
          </p:txBody>
        </p:sp>
        <p:sp>
          <p:nvSpPr>
            <p:cNvPr id="123" name="Free Form 104"/>
            <p:cNvSpPr/>
            <p:nvPr/>
          </p:nvSpPr>
          <p:spPr>
            <a:xfrm>
              <a:off x="4975969" y="2534900"/>
              <a:ext cx="26149" cy="28931"/>
            </a:xfrm>
            <a:custGeom>
              <a:avLst/>
              <a:gdLst/>
              <a:ahLst/>
              <a:cxnLst/>
              <a:rect l="0" t="0" r="0" b="0"/>
              <a:pathLst>
                <a:path w="26149" h="28930">
                  <a:moveTo>
                    <a:pt x="3644" y="39954"/>
                  </a:moveTo>
                  <a:cubicBezTo>
                    <a:pt x="13538" y="36753"/>
                    <a:pt x="23545" y="33629"/>
                    <a:pt x="26149" y="23177"/>
                  </a:cubicBezTo>
                  <a:cubicBezTo>
                    <a:pt x="16598" y="11023"/>
                    <a:pt x="0" y="22415"/>
                    <a:pt x="3644" y="399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4" name="Free Form 105"/>
            <p:cNvSpPr/>
            <p:nvPr/>
          </p:nvSpPr>
          <p:spPr>
            <a:xfrm>
              <a:off x="4721245" y="2082742"/>
              <a:ext cx="80277" cy="78093"/>
            </a:xfrm>
            <a:custGeom>
              <a:avLst/>
              <a:gdLst/>
              <a:ahLst/>
              <a:cxnLst/>
              <a:rect l="0" t="0" r="0" b="0"/>
              <a:pathLst>
                <a:path w="80276" h="78092">
                  <a:moveTo>
                    <a:pt x="1130" y="60439"/>
                  </a:moveTo>
                  <a:cubicBezTo>
                    <a:pt x="0" y="67703"/>
                    <a:pt x="2984" y="79387"/>
                    <a:pt x="9563" y="82778"/>
                  </a:cubicBezTo>
                  <a:cubicBezTo>
                    <a:pt x="21856" y="89115"/>
                    <a:pt x="57238" y="82511"/>
                    <a:pt x="65798" y="77203"/>
                  </a:cubicBezTo>
                  <a:cubicBezTo>
                    <a:pt x="74866" y="71577"/>
                    <a:pt x="73355" y="61544"/>
                    <a:pt x="72834" y="47866"/>
                  </a:cubicBezTo>
                  <a:cubicBezTo>
                    <a:pt x="76860" y="43103"/>
                    <a:pt x="80276" y="36461"/>
                    <a:pt x="77050" y="28308"/>
                  </a:cubicBezTo>
                  <a:cubicBezTo>
                    <a:pt x="47409" y="11023"/>
                    <a:pt x="3644" y="44183"/>
                    <a:pt x="1130" y="604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5" name="Free Form 106"/>
            <p:cNvSpPr/>
            <p:nvPr/>
          </p:nvSpPr>
          <p:spPr>
            <a:xfrm>
              <a:off x="4755890" y="2413247"/>
              <a:ext cx="19901" cy="9589"/>
            </a:xfrm>
            <a:custGeom>
              <a:avLst/>
              <a:gdLst/>
              <a:ahLst/>
              <a:cxnLst/>
              <a:rect l="0" t="0" r="0" b="0"/>
              <a:pathLst>
                <a:path w="19900" h="9588">
                  <a:moveTo>
                    <a:pt x="1625" y="12128"/>
                  </a:moveTo>
                  <a:cubicBezTo>
                    <a:pt x="533" y="12420"/>
                    <a:pt x="0" y="13296"/>
                    <a:pt x="228" y="14922"/>
                  </a:cubicBezTo>
                  <a:cubicBezTo>
                    <a:pt x="2616" y="17716"/>
                    <a:pt x="18173" y="20612"/>
                    <a:pt x="19900" y="14922"/>
                  </a:cubicBezTo>
                  <a:cubicBezTo>
                    <a:pt x="10604" y="17589"/>
                    <a:pt x="4864" y="11023"/>
                    <a:pt x="1625" y="121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6" name="Free Form 107"/>
            <p:cNvSpPr/>
            <p:nvPr/>
          </p:nvSpPr>
          <p:spPr>
            <a:xfrm>
              <a:off x="4888085" y="2402922"/>
              <a:ext cx="28283" cy="23406"/>
            </a:xfrm>
            <a:custGeom>
              <a:avLst/>
              <a:gdLst/>
              <a:ahLst/>
              <a:cxnLst/>
              <a:rect l="0" t="0" r="0" b="0"/>
              <a:pathLst>
                <a:path w="28282" h="23406">
                  <a:moveTo>
                    <a:pt x="24066" y="32232"/>
                  </a:moveTo>
                  <a:cubicBezTo>
                    <a:pt x="25184" y="29641"/>
                    <a:pt x="25869" y="26581"/>
                    <a:pt x="28282" y="25247"/>
                  </a:cubicBezTo>
                  <a:cubicBezTo>
                    <a:pt x="22898" y="18008"/>
                    <a:pt x="13588" y="14693"/>
                    <a:pt x="2959" y="12674"/>
                  </a:cubicBezTo>
                  <a:cubicBezTo>
                    <a:pt x="2895" y="11823"/>
                    <a:pt x="2755" y="11023"/>
                    <a:pt x="1562" y="11264"/>
                  </a:cubicBezTo>
                  <a:cubicBezTo>
                    <a:pt x="1892" y="13919"/>
                    <a:pt x="0" y="14351"/>
                    <a:pt x="177" y="16852"/>
                  </a:cubicBezTo>
                  <a:cubicBezTo>
                    <a:pt x="8191" y="14478"/>
                    <a:pt x="7708" y="20535"/>
                    <a:pt x="7188" y="26644"/>
                  </a:cubicBezTo>
                  <a:cubicBezTo>
                    <a:pt x="13169" y="28155"/>
                    <a:pt x="14350" y="34429"/>
                    <a:pt x="24066" y="322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7" name="Free Form 108"/>
            <p:cNvSpPr/>
            <p:nvPr/>
          </p:nvSpPr>
          <p:spPr>
            <a:xfrm>
              <a:off x="6684690" y="1849964"/>
              <a:ext cx="15456" cy="8382"/>
            </a:xfrm>
            <a:custGeom>
              <a:avLst/>
              <a:gdLst/>
              <a:ahLst/>
              <a:cxnLst/>
              <a:rect l="0" t="0" r="0" b="0"/>
              <a:pathLst>
                <a:path w="15455" h="8381">
                  <a:moveTo>
                    <a:pt x="15455" y="19405"/>
                  </a:moveTo>
                  <a:cubicBezTo>
                    <a:pt x="13296" y="13614"/>
                    <a:pt x="6248" y="12738"/>
                    <a:pt x="0" y="11023"/>
                  </a:cubicBezTo>
                  <a:cubicBezTo>
                    <a:pt x="2857" y="16116"/>
                    <a:pt x="8801" y="18097"/>
                    <a:pt x="15455"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8" name="Free Form 109"/>
            <p:cNvSpPr/>
            <p:nvPr/>
          </p:nvSpPr>
          <p:spPr>
            <a:xfrm>
              <a:off x="6870085" y="1907660"/>
              <a:ext cx="19837" cy="15786"/>
            </a:xfrm>
            <a:custGeom>
              <a:avLst/>
              <a:gdLst/>
              <a:ahLst/>
              <a:cxnLst/>
              <a:rect l="0" t="0" r="0" b="0"/>
              <a:pathLst>
                <a:path w="19837" h="15786">
                  <a:moveTo>
                    <a:pt x="139" y="13398"/>
                  </a:moveTo>
                  <a:cubicBezTo>
                    <a:pt x="0" y="24129"/>
                    <a:pt x="17754" y="26809"/>
                    <a:pt x="19837" y="16179"/>
                  </a:cubicBezTo>
                  <a:cubicBezTo>
                    <a:pt x="18453" y="14312"/>
                    <a:pt x="16090" y="13398"/>
                    <a:pt x="14211" y="12001"/>
                  </a:cubicBezTo>
                  <a:cubicBezTo>
                    <a:pt x="13042" y="18859"/>
                    <a:pt x="5803" y="11023"/>
                    <a:pt x="139" y="133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9" name="Free Form 110"/>
            <p:cNvSpPr/>
            <p:nvPr/>
          </p:nvSpPr>
          <p:spPr>
            <a:xfrm>
              <a:off x="6940697" y="3774789"/>
              <a:ext cx="18110" cy="15443"/>
            </a:xfrm>
            <a:custGeom>
              <a:avLst/>
              <a:gdLst/>
              <a:ahLst/>
              <a:cxnLst/>
              <a:rect l="0" t="0" r="0" b="0"/>
              <a:pathLst>
                <a:path w="18110" h="15443">
                  <a:moveTo>
                    <a:pt x="18110" y="23825"/>
                  </a:moveTo>
                  <a:lnTo>
                    <a:pt x="18110" y="14058"/>
                  </a:lnTo>
                  <a:cubicBezTo>
                    <a:pt x="11087" y="12052"/>
                    <a:pt x="0" y="11023"/>
                    <a:pt x="1244" y="21031"/>
                  </a:cubicBezTo>
                  <a:cubicBezTo>
                    <a:pt x="2438" y="26009"/>
                    <a:pt x="13690" y="26466"/>
                    <a:pt x="18110" y="238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0" name="Free Form 111"/>
            <p:cNvSpPr/>
            <p:nvPr/>
          </p:nvSpPr>
          <p:spPr>
            <a:xfrm>
              <a:off x="6863214" y="2003291"/>
              <a:ext cx="31522" cy="56210"/>
            </a:xfrm>
            <a:custGeom>
              <a:avLst/>
              <a:gdLst/>
              <a:ahLst/>
              <a:cxnLst/>
              <a:rect l="0" t="0" r="0" b="0"/>
              <a:pathLst>
                <a:path w="31521" h="56210">
                  <a:moveTo>
                    <a:pt x="11226" y="40703"/>
                  </a:moveTo>
                  <a:cubicBezTo>
                    <a:pt x="8801" y="40805"/>
                    <a:pt x="6870" y="40386"/>
                    <a:pt x="5626" y="39306"/>
                  </a:cubicBezTo>
                  <a:cubicBezTo>
                    <a:pt x="3073" y="50673"/>
                    <a:pt x="15824" y="46875"/>
                    <a:pt x="15443" y="56070"/>
                  </a:cubicBezTo>
                  <a:cubicBezTo>
                    <a:pt x="19989" y="57797"/>
                    <a:pt x="16535" y="51562"/>
                    <a:pt x="21081" y="53276"/>
                  </a:cubicBezTo>
                  <a:cubicBezTo>
                    <a:pt x="22263" y="59524"/>
                    <a:pt x="23063" y="66217"/>
                    <a:pt x="29514" y="67233"/>
                  </a:cubicBezTo>
                  <a:cubicBezTo>
                    <a:pt x="31521" y="54978"/>
                    <a:pt x="20205" y="52400"/>
                    <a:pt x="26708" y="43497"/>
                  </a:cubicBezTo>
                  <a:cubicBezTo>
                    <a:pt x="22618" y="37769"/>
                    <a:pt x="16421" y="34163"/>
                    <a:pt x="16865" y="23939"/>
                  </a:cubicBezTo>
                  <a:cubicBezTo>
                    <a:pt x="8178" y="22796"/>
                    <a:pt x="10185" y="11023"/>
                    <a:pt x="0" y="11379"/>
                  </a:cubicBezTo>
                  <a:cubicBezTo>
                    <a:pt x="609" y="24244"/>
                    <a:pt x="3619" y="34759"/>
                    <a:pt x="11226" y="407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1" name="Free Form 112"/>
            <p:cNvSpPr/>
            <p:nvPr/>
          </p:nvSpPr>
          <p:spPr>
            <a:xfrm>
              <a:off x="7348164" y="5290102"/>
              <a:ext cx="25298" cy="32779"/>
            </a:xfrm>
            <a:custGeom>
              <a:avLst/>
              <a:gdLst/>
              <a:ahLst/>
              <a:cxnLst/>
              <a:rect l="0" t="0" r="0" b="0"/>
              <a:pathLst>
                <a:path w="25298" h="32778">
                  <a:moveTo>
                    <a:pt x="8432" y="43802"/>
                  </a:moveTo>
                  <a:cubicBezTo>
                    <a:pt x="16395" y="39141"/>
                    <a:pt x="22923" y="33045"/>
                    <a:pt x="25298" y="22860"/>
                  </a:cubicBezTo>
                  <a:cubicBezTo>
                    <a:pt x="16395" y="11023"/>
                    <a:pt x="0" y="34048"/>
                    <a:pt x="8432" y="43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2" name="Free Form 113"/>
            <p:cNvSpPr/>
            <p:nvPr/>
          </p:nvSpPr>
          <p:spPr>
            <a:xfrm>
              <a:off x="7408616" y="5311171"/>
              <a:ext cx="22491" cy="14720"/>
            </a:xfrm>
            <a:custGeom>
              <a:avLst/>
              <a:gdLst/>
              <a:ahLst/>
              <a:cxnLst/>
              <a:rect l="0" t="0" r="0" b="0"/>
              <a:pathLst>
                <a:path w="22491" h="14719">
                  <a:moveTo>
                    <a:pt x="0" y="19951"/>
                  </a:moveTo>
                  <a:cubicBezTo>
                    <a:pt x="6426" y="17741"/>
                    <a:pt x="2578" y="25742"/>
                    <a:pt x="7023" y="25514"/>
                  </a:cubicBezTo>
                  <a:cubicBezTo>
                    <a:pt x="8610" y="17322"/>
                    <a:pt x="19748" y="18630"/>
                    <a:pt x="22491" y="11582"/>
                  </a:cubicBezTo>
                  <a:cubicBezTo>
                    <a:pt x="12649" y="12052"/>
                    <a:pt x="1333" y="11023"/>
                    <a:pt x="0" y="199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3" name="Free Form 114"/>
            <p:cNvSpPr/>
            <p:nvPr/>
          </p:nvSpPr>
          <p:spPr>
            <a:xfrm>
              <a:off x="7452723" y="5387143"/>
              <a:ext cx="21602" cy="36512"/>
            </a:xfrm>
            <a:custGeom>
              <a:avLst/>
              <a:gdLst/>
              <a:ahLst/>
              <a:cxnLst/>
              <a:rect l="0" t="0" r="0" b="0"/>
              <a:pathLst>
                <a:path w="21602" h="36512">
                  <a:moveTo>
                    <a:pt x="2273" y="11023"/>
                  </a:moveTo>
                  <a:cubicBezTo>
                    <a:pt x="0" y="16192"/>
                    <a:pt x="1104" y="24765"/>
                    <a:pt x="863" y="31978"/>
                  </a:cubicBezTo>
                  <a:cubicBezTo>
                    <a:pt x="21602" y="47536"/>
                    <a:pt x="21005" y="13944"/>
                    <a:pt x="227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4" name="Free Form 115"/>
            <p:cNvSpPr/>
            <p:nvPr/>
          </p:nvSpPr>
          <p:spPr>
            <a:xfrm>
              <a:off x="7480294" y="5372411"/>
              <a:ext cx="11240" cy="13792"/>
            </a:xfrm>
            <a:custGeom>
              <a:avLst/>
              <a:gdLst/>
              <a:ahLst/>
              <a:cxnLst/>
              <a:rect l="0" t="0" r="0" b="0"/>
              <a:pathLst>
                <a:path w="11239" h="13792">
                  <a:moveTo>
                    <a:pt x="0" y="22961"/>
                  </a:moveTo>
                  <a:cubicBezTo>
                    <a:pt x="1612" y="24130"/>
                    <a:pt x="3771" y="24815"/>
                    <a:pt x="7023" y="24384"/>
                  </a:cubicBezTo>
                  <a:cubicBezTo>
                    <a:pt x="5689" y="18376"/>
                    <a:pt x="10972" y="18961"/>
                    <a:pt x="11239" y="14592"/>
                  </a:cubicBezTo>
                  <a:cubicBezTo>
                    <a:pt x="4737" y="11023"/>
                    <a:pt x="977" y="16979"/>
                    <a:pt x="0" y="229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5" name="Free Form 116"/>
            <p:cNvSpPr/>
            <p:nvPr/>
          </p:nvSpPr>
          <p:spPr>
            <a:xfrm>
              <a:off x="7410495" y="5421331"/>
              <a:ext cx="17247" cy="18923"/>
            </a:xfrm>
            <a:custGeom>
              <a:avLst/>
              <a:gdLst/>
              <a:ahLst/>
              <a:cxnLst/>
              <a:rect l="0" t="0" r="0" b="0"/>
              <a:pathLst>
                <a:path w="17246" h="18923">
                  <a:moveTo>
                    <a:pt x="7962" y="29946"/>
                  </a:moveTo>
                  <a:cubicBezTo>
                    <a:pt x="13817" y="29184"/>
                    <a:pt x="17246" y="20320"/>
                    <a:pt x="13576" y="14579"/>
                  </a:cubicBezTo>
                  <a:cubicBezTo>
                    <a:pt x="3175" y="11023"/>
                    <a:pt x="0" y="27965"/>
                    <a:pt x="7962" y="299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6" name="Free Form 117"/>
            <p:cNvSpPr/>
            <p:nvPr/>
          </p:nvSpPr>
          <p:spPr>
            <a:xfrm>
              <a:off x="6854794" y="6515944"/>
              <a:ext cx="12637" cy="20930"/>
            </a:xfrm>
            <a:custGeom>
              <a:avLst/>
              <a:gdLst/>
              <a:ahLst/>
              <a:cxnLst/>
              <a:rect l="0" t="0" r="0" b="0"/>
              <a:pathLst>
                <a:path w="12636" h="20929">
                  <a:moveTo>
                    <a:pt x="2781" y="31953"/>
                  </a:moveTo>
                  <a:cubicBezTo>
                    <a:pt x="4368" y="23253"/>
                    <a:pt x="12280" y="20904"/>
                    <a:pt x="12636" y="11023"/>
                  </a:cubicBezTo>
                  <a:cubicBezTo>
                    <a:pt x="5194" y="12928"/>
                    <a:pt x="0" y="24485"/>
                    <a:pt x="2781" y="3195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7" name="Free Form 118"/>
            <p:cNvSpPr/>
            <p:nvPr/>
          </p:nvSpPr>
          <p:spPr>
            <a:xfrm>
              <a:off x="6875863" y="1933784"/>
              <a:ext cx="487655" cy="546773"/>
            </a:xfrm>
            <a:custGeom>
              <a:avLst/>
              <a:gdLst/>
              <a:ahLst/>
              <a:cxnLst/>
              <a:rect l="0" t="0" r="0" b="0"/>
              <a:pathLst>
                <a:path w="487654" h="546773">
                  <a:moveTo>
                    <a:pt x="0" y="47345"/>
                  </a:moveTo>
                  <a:cubicBezTo>
                    <a:pt x="2273" y="57175"/>
                    <a:pt x="10617" y="60998"/>
                    <a:pt x="15443" y="68300"/>
                  </a:cubicBezTo>
                  <a:cubicBezTo>
                    <a:pt x="14211" y="79324"/>
                    <a:pt x="24002" y="79349"/>
                    <a:pt x="25298" y="87858"/>
                  </a:cubicBezTo>
                  <a:cubicBezTo>
                    <a:pt x="30086" y="88696"/>
                    <a:pt x="34518" y="89877"/>
                    <a:pt x="36537" y="93446"/>
                  </a:cubicBezTo>
                  <a:cubicBezTo>
                    <a:pt x="22567" y="102704"/>
                    <a:pt x="39776" y="116789"/>
                    <a:pt x="47790" y="121386"/>
                  </a:cubicBezTo>
                  <a:cubicBezTo>
                    <a:pt x="47675" y="123596"/>
                    <a:pt x="44196" y="122478"/>
                    <a:pt x="44996" y="125577"/>
                  </a:cubicBezTo>
                  <a:cubicBezTo>
                    <a:pt x="51511" y="126365"/>
                    <a:pt x="52857" y="133172"/>
                    <a:pt x="57619" y="128371"/>
                  </a:cubicBezTo>
                  <a:cubicBezTo>
                    <a:pt x="62280" y="132600"/>
                    <a:pt x="66548" y="137198"/>
                    <a:pt x="71678" y="140957"/>
                  </a:cubicBezTo>
                  <a:cubicBezTo>
                    <a:pt x="71335" y="158178"/>
                    <a:pt x="90017" y="159651"/>
                    <a:pt x="81533" y="177266"/>
                  </a:cubicBezTo>
                  <a:cubicBezTo>
                    <a:pt x="88849" y="178485"/>
                    <a:pt x="85864" y="169481"/>
                    <a:pt x="89941" y="167487"/>
                  </a:cubicBezTo>
                  <a:cubicBezTo>
                    <a:pt x="89509" y="170230"/>
                    <a:pt x="91871" y="170256"/>
                    <a:pt x="92760" y="171678"/>
                  </a:cubicBezTo>
                  <a:cubicBezTo>
                    <a:pt x="89293" y="173304"/>
                    <a:pt x="89293" y="177038"/>
                    <a:pt x="92760" y="178663"/>
                  </a:cubicBezTo>
                  <a:cubicBezTo>
                    <a:pt x="87972" y="178549"/>
                    <a:pt x="88595" y="183845"/>
                    <a:pt x="88544" y="188429"/>
                  </a:cubicBezTo>
                  <a:lnTo>
                    <a:pt x="98399" y="188429"/>
                  </a:lnTo>
                  <a:cubicBezTo>
                    <a:pt x="100901" y="192925"/>
                    <a:pt x="100647" y="200164"/>
                    <a:pt x="106832" y="201028"/>
                  </a:cubicBezTo>
                  <a:cubicBezTo>
                    <a:pt x="105562" y="193230"/>
                    <a:pt x="108089" y="189229"/>
                    <a:pt x="109626" y="184251"/>
                  </a:cubicBezTo>
                  <a:cubicBezTo>
                    <a:pt x="96837" y="182079"/>
                    <a:pt x="103581" y="160477"/>
                    <a:pt x="95592" y="153504"/>
                  </a:cubicBezTo>
                  <a:cubicBezTo>
                    <a:pt x="103276" y="162623"/>
                    <a:pt x="110223" y="172504"/>
                    <a:pt x="112458" y="187032"/>
                  </a:cubicBezTo>
                  <a:cubicBezTo>
                    <a:pt x="120624" y="191960"/>
                    <a:pt x="127342" y="198323"/>
                    <a:pt x="129324" y="209397"/>
                  </a:cubicBezTo>
                  <a:cubicBezTo>
                    <a:pt x="149466" y="212369"/>
                    <a:pt x="149098" y="242608"/>
                    <a:pt x="165861" y="244335"/>
                  </a:cubicBezTo>
                  <a:cubicBezTo>
                    <a:pt x="159956" y="227838"/>
                    <a:pt x="144678" y="215303"/>
                    <a:pt x="136817" y="202133"/>
                  </a:cubicBezTo>
                  <a:cubicBezTo>
                    <a:pt x="135013" y="200621"/>
                    <a:pt x="133743" y="198526"/>
                    <a:pt x="133515" y="195427"/>
                  </a:cubicBezTo>
                  <a:cubicBezTo>
                    <a:pt x="134340" y="197700"/>
                    <a:pt x="135508" y="199923"/>
                    <a:pt x="136817" y="202133"/>
                  </a:cubicBezTo>
                  <a:cubicBezTo>
                    <a:pt x="140334" y="205079"/>
                    <a:pt x="146164" y="205765"/>
                    <a:pt x="151803" y="206603"/>
                  </a:cubicBezTo>
                  <a:cubicBezTo>
                    <a:pt x="152069" y="198881"/>
                    <a:pt x="140093" y="203339"/>
                    <a:pt x="140563" y="195427"/>
                  </a:cubicBezTo>
                  <a:cubicBezTo>
                    <a:pt x="145122" y="193700"/>
                    <a:pt x="141630" y="199948"/>
                    <a:pt x="146189" y="198221"/>
                  </a:cubicBezTo>
                  <a:cubicBezTo>
                    <a:pt x="144627" y="190931"/>
                    <a:pt x="138849" y="187820"/>
                    <a:pt x="134962" y="182854"/>
                  </a:cubicBezTo>
                  <a:cubicBezTo>
                    <a:pt x="140195" y="184823"/>
                    <a:pt x="140830" y="189128"/>
                    <a:pt x="146189" y="184251"/>
                  </a:cubicBezTo>
                  <a:cubicBezTo>
                    <a:pt x="145770" y="187007"/>
                    <a:pt x="148081" y="187020"/>
                    <a:pt x="148996" y="188429"/>
                  </a:cubicBezTo>
                  <a:cubicBezTo>
                    <a:pt x="145948" y="188175"/>
                    <a:pt x="144538" y="189585"/>
                    <a:pt x="144779" y="192620"/>
                  </a:cubicBezTo>
                  <a:cubicBezTo>
                    <a:pt x="145897" y="192938"/>
                    <a:pt x="146418" y="193801"/>
                    <a:pt x="146189" y="195427"/>
                  </a:cubicBezTo>
                  <a:cubicBezTo>
                    <a:pt x="150380" y="197777"/>
                    <a:pt x="153657" y="201041"/>
                    <a:pt x="156019" y="205219"/>
                  </a:cubicBezTo>
                  <a:cubicBezTo>
                    <a:pt x="182156" y="207175"/>
                    <a:pt x="178485" y="238759"/>
                    <a:pt x="193992" y="251307"/>
                  </a:cubicBezTo>
                  <a:cubicBezTo>
                    <a:pt x="191757" y="251447"/>
                    <a:pt x="189102" y="251117"/>
                    <a:pt x="189750" y="254088"/>
                  </a:cubicBezTo>
                  <a:cubicBezTo>
                    <a:pt x="194767" y="259842"/>
                    <a:pt x="202628" y="262724"/>
                    <a:pt x="210832" y="265277"/>
                  </a:cubicBezTo>
                  <a:cubicBezTo>
                    <a:pt x="209397" y="260223"/>
                    <a:pt x="203365" y="259664"/>
                    <a:pt x="202399" y="254088"/>
                  </a:cubicBezTo>
                  <a:cubicBezTo>
                    <a:pt x="207784" y="254774"/>
                    <a:pt x="206921" y="249237"/>
                    <a:pt x="213664" y="251307"/>
                  </a:cubicBezTo>
                  <a:cubicBezTo>
                    <a:pt x="213588" y="245770"/>
                    <a:pt x="209169" y="244576"/>
                    <a:pt x="208038" y="240131"/>
                  </a:cubicBezTo>
                  <a:cubicBezTo>
                    <a:pt x="213588" y="238328"/>
                    <a:pt x="210908" y="244728"/>
                    <a:pt x="216496" y="242912"/>
                  </a:cubicBezTo>
                  <a:cubicBezTo>
                    <a:pt x="225298" y="231851"/>
                    <a:pt x="209499" y="211924"/>
                    <a:pt x="224904" y="209397"/>
                  </a:cubicBezTo>
                  <a:cubicBezTo>
                    <a:pt x="224878" y="241084"/>
                    <a:pt x="246557" y="251218"/>
                    <a:pt x="268477" y="261086"/>
                  </a:cubicBezTo>
                  <a:cubicBezTo>
                    <a:pt x="269824" y="255092"/>
                    <a:pt x="264540" y="255689"/>
                    <a:pt x="264261" y="251307"/>
                  </a:cubicBezTo>
                  <a:cubicBezTo>
                    <a:pt x="266204" y="251371"/>
                    <a:pt x="267334" y="250647"/>
                    <a:pt x="268477" y="249910"/>
                  </a:cubicBezTo>
                  <a:cubicBezTo>
                    <a:pt x="280758" y="265645"/>
                    <a:pt x="290106" y="284302"/>
                    <a:pt x="306438" y="296011"/>
                  </a:cubicBezTo>
                  <a:cubicBezTo>
                    <a:pt x="298945" y="297764"/>
                    <a:pt x="307619" y="304139"/>
                    <a:pt x="309257" y="305790"/>
                  </a:cubicBezTo>
                  <a:cubicBezTo>
                    <a:pt x="298399" y="307098"/>
                    <a:pt x="302094" y="322897"/>
                    <a:pt x="296608" y="329539"/>
                  </a:cubicBezTo>
                  <a:cubicBezTo>
                    <a:pt x="291668" y="328828"/>
                    <a:pt x="291033" y="323888"/>
                    <a:pt x="285318" y="323951"/>
                  </a:cubicBezTo>
                  <a:cubicBezTo>
                    <a:pt x="273621" y="332778"/>
                    <a:pt x="291744" y="343547"/>
                    <a:pt x="300799" y="340715"/>
                  </a:cubicBezTo>
                  <a:cubicBezTo>
                    <a:pt x="301320" y="352323"/>
                    <a:pt x="303263" y="362483"/>
                    <a:pt x="309257" y="368655"/>
                  </a:cubicBezTo>
                  <a:cubicBezTo>
                    <a:pt x="310172" y="362127"/>
                    <a:pt x="306387" y="350913"/>
                    <a:pt x="313474" y="350494"/>
                  </a:cubicBezTo>
                  <a:cubicBezTo>
                    <a:pt x="338747" y="366750"/>
                    <a:pt x="350011" y="390410"/>
                    <a:pt x="342988" y="432904"/>
                  </a:cubicBezTo>
                  <a:cubicBezTo>
                    <a:pt x="353313" y="433819"/>
                    <a:pt x="351358" y="446925"/>
                    <a:pt x="364058" y="445477"/>
                  </a:cubicBezTo>
                  <a:cubicBezTo>
                    <a:pt x="366826" y="439851"/>
                    <a:pt x="363651" y="428320"/>
                    <a:pt x="366877" y="423138"/>
                  </a:cubicBezTo>
                  <a:cubicBezTo>
                    <a:pt x="370852" y="424599"/>
                    <a:pt x="372732" y="424599"/>
                    <a:pt x="376732" y="423138"/>
                  </a:cubicBezTo>
                  <a:cubicBezTo>
                    <a:pt x="377355" y="425767"/>
                    <a:pt x="374789" y="431558"/>
                    <a:pt x="379526" y="430123"/>
                  </a:cubicBezTo>
                  <a:cubicBezTo>
                    <a:pt x="385063" y="430517"/>
                    <a:pt x="379933" y="420281"/>
                    <a:pt x="383743" y="418960"/>
                  </a:cubicBezTo>
                  <a:cubicBezTo>
                    <a:pt x="389508" y="421995"/>
                    <a:pt x="396544" y="425018"/>
                    <a:pt x="403415" y="423138"/>
                  </a:cubicBezTo>
                  <a:cubicBezTo>
                    <a:pt x="403174" y="409765"/>
                    <a:pt x="400596" y="398119"/>
                    <a:pt x="403415" y="388213"/>
                  </a:cubicBezTo>
                  <a:cubicBezTo>
                    <a:pt x="406514" y="401421"/>
                    <a:pt x="409371" y="414896"/>
                    <a:pt x="416064" y="424535"/>
                  </a:cubicBezTo>
                  <a:cubicBezTo>
                    <a:pt x="413511" y="434568"/>
                    <a:pt x="403390" y="437070"/>
                    <a:pt x="397789" y="444080"/>
                  </a:cubicBezTo>
                  <a:cubicBezTo>
                    <a:pt x="395135" y="458076"/>
                    <a:pt x="407555" y="460768"/>
                    <a:pt x="402005" y="473430"/>
                  </a:cubicBezTo>
                  <a:cubicBezTo>
                    <a:pt x="407187" y="485330"/>
                    <a:pt x="419544" y="496608"/>
                    <a:pt x="414680" y="513930"/>
                  </a:cubicBezTo>
                  <a:cubicBezTo>
                    <a:pt x="426631" y="519747"/>
                    <a:pt x="413842" y="550151"/>
                    <a:pt x="424497" y="557250"/>
                  </a:cubicBezTo>
                  <a:cubicBezTo>
                    <a:pt x="429755" y="557796"/>
                    <a:pt x="425069" y="548513"/>
                    <a:pt x="428713" y="547471"/>
                  </a:cubicBezTo>
                  <a:cubicBezTo>
                    <a:pt x="434276" y="545655"/>
                    <a:pt x="431596" y="552069"/>
                    <a:pt x="437159" y="550252"/>
                  </a:cubicBezTo>
                  <a:cubicBezTo>
                    <a:pt x="433311" y="532142"/>
                    <a:pt x="429412" y="518261"/>
                    <a:pt x="435736" y="499986"/>
                  </a:cubicBezTo>
                  <a:cubicBezTo>
                    <a:pt x="440347" y="503008"/>
                    <a:pt x="446582" y="503148"/>
                    <a:pt x="452602" y="501370"/>
                  </a:cubicBezTo>
                  <a:cubicBezTo>
                    <a:pt x="452031" y="485648"/>
                    <a:pt x="443026" y="478320"/>
                    <a:pt x="437159" y="467842"/>
                  </a:cubicBezTo>
                  <a:cubicBezTo>
                    <a:pt x="443509" y="461873"/>
                    <a:pt x="438835" y="438099"/>
                    <a:pt x="455434" y="446874"/>
                  </a:cubicBezTo>
                  <a:cubicBezTo>
                    <a:pt x="454393" y="440715"/>
                    <a:pt x="456501" y="437718"/>
                    <a:pt x="459651" y="435711"/>
                  </a:cubicBezTo>
                  <a:cubicBezTo>
                    <a:pt x="456031" y="423176"/>
                    <a:pt x="464045" y="414426"/>
                    <a:pt x="459651" y="402170"/>
                  </a:cubicBezTo>
                  <a:cubicBezTo>
                    <a:pt x="462178" y="400037"/>
                    <a:pt x="463867" y="397065"/>
                    <a:pt x="465277" y="393801"/>
                  </a:cubicBezTo>
                  <a:cubicBezTo>
                    <a:pt x="467169" y="394233"/>
                    <a:pt x="467956" y="395795"/>
                    <a:pt x="470890" y="395185"/>
                  </a:cubicBezTo>
                  <a:cubicBezTo>
                    <a:pt x="473468" y="384721"/>
                    <a:pt x="477189" y="375361"/>
                    <a:pt x="486371" y="371449"/>
                  </a:cubicBezTo>
                  <a:cubicBezTo>
                    <a:pt x="487654" y="344081"/>
                    <a:pt x="481977" y="323634"/>
                    <a:pt x="472300" y="307187"/>
                  </a:cubicBezTo>
                  <a:cubicBezTo>
                    <a:pt x="465061" y="308825"/>
                    <a:pt x="462597" y="315226"/>
                    <a:pt x="456819" y="318363"/>
                  </a:cubicBezTo>
                  <a:cubicBezTo>
                    <a:pt x="455663" y="302704"/>
                    <a:pt x="435521" y="299186"/>
                    <a:pt x="444169" y="282028"/>
                  </a:cubicBezTo>
                  <a:cubicBezTo>
                    <a:pt x="442480" y="278599"/>
                    <a:pt x="436587" y="279336"/>
                    <a:pt x="435736" y="275056"/>
                  </a:cubicBezTo>
                  <a:lnTo>
                    <a:pt x="435736" y="265277"/>
                  </a:lnTo>
                  <a:cubicBezTo>
                    <a:pt x="420611" y="248488"/>
                    <a:pt x="415353" y="215036"/>
                    <a:pt x="380949" y="221970"/>
                  </a:cubicBezTo>
                  <a:cubicBezTo>
                    <a:pt x="378713" y="226733"/>
                    <a:pt x="373532" y="228600"/>
                    <a:pt x="375284" y="237337"/>
                  </a:cubicBezTo>
                  <a:cubicBezTo>
                    <a:pt x="379780" y="240817"/>
                    <a:pt x="382041" y="246494"/>
                    <a:pt x="382333" y="254088"/>
                  </a:cubicBezTo>
                  <a:lnTo>
                    <a:pt x="373900" y="254088"/>
                  </a:lnTo>
                  <a:cubicBezTo>
                    <a:pt x="365937" y="235470"/>
                    <a:pt x="358521" y="216306"/>
                    <a:pt x="331736" y="216382"/>
                  </a:cubicBezTo>
                  <a:cubicBezTo>
                    <a:pt x="328929" y="218325"/>
                    <a:pt x="324637" y="225996"/>
                    <a:pt x="320471" y="221970"/>
                  </a:cubicBezTo>
                  <a:cubicBezTo>
                    <a:pt x="324370" y="217436"/>
                    <a:pt x="326618" y="211289"/>
                    <a:pt x="335953" y="212191"/>
                  </a:cubicBezTo>
                  <a:cubicBezTo>
                    <a:pt x="327939" y="202920"/>
                    <a:pt x="310248" y="203288"/>
                    <a:pt x="307822" y="188429"/>
                  </a:cubicBezTo>
                  <a:cubicBezTo>
                    <a:pt x="292074" y="187477"/>
                    <a:pt x="280733" y="171196"/>
                    <a:pt x="267068" y="184251"/>
                  </a:cubicBezTo>
                  <a:cubicBezTo>
                    <a:pt x="231127" y="172669"/>
                    <a:pt x="218694" y="126911"/>
                    <a:pt x="167258" y="139534"/>
                  </a:cubicBezTo>
                  <a:cubicBezTo>
                    <a:pt x="167627" y="144335"/>
                    <a:pt x="169913" y="147167"/>
                    <a:pt x="171500" y="150723"/>
                  </a:cubicBezTo>
                  <a:cubicBezTo>
                    <a:pt x="165125" y="151383"/>
                    <a:pt x="169392" y="162610"/>
                    <a:pt x="160235" y="160502"/>
                  </a:cubicBezTo>
                  <a:cubicBezTo>
                    <a:pt x="164274" y="152628"/>
                    <a:pt x="156984" y="139839"/>
                    <a:pt x="161645" y="131178"/>
                  </a:cubicBezTo>
                  <a:cubicBezTo>
                    <a:pt x="157848" y="125628"/>
                    <a:pt x="149466" y="124650"/>
                    <a:pt x="144779" y="119989"/>
                  </a:cubicBezTo>
                  <a:cubicBezTo>
                    <a:pt x="142328" y="98196"/>
                    <a:pt x="128066" y="81953"/>
                    <a:pt x="118071" y="68300"/>
                  </a:cubicBezTo>
                  <a:cubicBezTo>
                    <a:pt x="108711" y="55524"/>
                    <a:pt x="107022" y="38265"/>
                    <a:pt x="88544" y="37566"/>
                  </a:cubicBezTo>
                  <a:cubicBezTo>
                    <a:pt x="88303" y="39192"/>
                    <a:pt x="86321" y="39077"/>
                    <a:pt x="84327" y="38963"/>
                  </a:cubicBezTo>
                  <a:cubicBezTo>
                    <a:pt x="79870" y="59296"/>
                    <a:pt x="66992" y="68427"/>
                    <a:pt x="70269" y="93446"/>
                  </a:cubicBezTo>
                  <a:cubicBezTo>
                    <a:pt x="67792" y="85217"/>
                    <a:pt x="63792" y="78473"/>
                    <a:pt x="60439" y="71094"/>
                  </a:cubicBezTo>
                  <a:cubicBezTo>
                    <a:pt x="55206" y="69608"/>
                    <a:pt x="55905" y="74041"/>
                    <a:pt x="53403" y="75285"/>
                  </a:cubicBezTo>
                  <a:cubicBezTo>
                    <a:pt x="44069" y="52438"/>
                    <a:pt x="46354" y="18033"/>
                    <a:pt x="21081" y="11023"/>
                  </a:cubicBezTo>
                  <a:cubicBezTo>
                    <a:pt x="19215" y="27774"/>
                    <a:pt x="17729" y="50825"/>
                    <a:pt x="0" y="473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8" name="Free Form 119"/>
            <p:cNvSpPr/>
            <p:nvPr/>
          </p:nvSpPr>
          <p:spPr>
            <a:xfrm>
              <a:off x="6901162" y="2079072"/>
              <a:ext cx="19697" cy="22898"/>
            </a:xfrm>
            <a:custGeom>
              <a:avLst/>
              <a:gdLst/>
              <a:ahLst/>
              <a:cxnLst/>
              <a:rect l="0" t="0" r="0" b="0"/>
              <a:pathLst>
                <a:path w="19697" h="22898">
                  <a:moveTo>
                    <a:pt x="19697" y="31978"/>
                  </a:moveTo>
                  <a:cubicBezTo>
                    <a:pt x="17068" y="28511"/>
                    <a:pt x="11557" y="27952"/>
                    <a:pt x="12649" y="20815"/>
                  </a:cubicBezTo>
                  <a:cubicBezTo>
                    <a:pt x="6921" y="19037"/>
                    <a:pt x="3771" y="14744"/>
                    <a:pt x="0" y="11023"/>
                  </a:cubicBezTo>
                  <a:cubicBezTo>
                    <a:pt x="3873" y="19773"/>
                    <a:pt x="9715" y="33921"/>
                    <a:pt x="19697" y="319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9" name="Free Form 120"/>
            <p:cNvSpPr/>
            <p:nvPr/>
          </p:nvSpPr>
          <p:spPr>
            <a:xfrm>
              <a:off x="6996755" y="2122379"/>
              <a:ext cx="12623" cy="23749"/>
            </a:xfrm>
            <a:custGeom>
              <a:avLst/>
              <a:gdLst/>
              <a:ahLst/>
              <a:cxnLst/>
              <a:rect l="0" t="0" r="0" b="0"/>
              <a:pathLst>
                <a:path w="12623" h="23749">
                  <a:moveTo>
                    <a:pt x="12623" y="34772"/>
                  </a:moveTo>
                  <a:cubicBezTo>
                    <a:pt x="10947" y="24345"/>
                    <a:pt x="5537" y="17640"/>
                    <a:pt x="0" y="11023"/>
                  </a:cubicBezTo>
                  <a:cubicBezTo>
                    <a:pt x="304" y="20497"/>
                    <a:pt x="7200" y="23418"/>
                    <a:pt x="7023" y="33375"/>
                  </a:cubicBezTo>
                  <a:cubicBezTo>
                    <a:pt x="9474" y="33274"/>
                    <a:pt x="11391" y="33693"/>
                    <a:pt x="12623" y="3477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0" name="Free Form 121"/>
            <p:cNvSpPr/>
            <p:nvPr/>
          </p:nvSpPr>
          <p:spPr>
            <a:xfrm>
              <a:off x="7036747" y="3584809"/>
              <a:ext cx="23266" cy="11392"/>
            </a:xfrm>
            <a:custGeom>
              <a:avLst/>
              <a:gdLst/>
              <a:ahLst/>
              <a:cxnLst/>
              <a:rect l="0" t="0" r="0" b="0"/>
              <a:pathLst>
                <a:path w="23266" h="11391">
                  <a:moveTo>
                    <a:pt x="761" y="22415"/>
                  </a:moveTo>
                  <a:cubicBezTo>
                    <a:pt x="11252" y="22110"/>
                    <a:pt x="19621" y="19735"/>
                    <a:pt x="23266" y="12636"/>
                  </a:cubicBezTo>
                  <a:cubicBezTo>
                    <a:pt x="17310" y="11087"/>
                    <a:pt x="9893" y="11023"/>
                    <a:pt x="2171" y="11252"/>
                  </a:cubicBezTo>
                  <a:cubicBezTo>
                    <a:pt x="0" y="13271"/>
                    <a:pt x="939" y="18389"/>
                    <a:pt x="761" y="224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1" name="Free Form 122"/>
            <p:cNvSpPr/>
            <p:nvPr/>
          </p:nvSpPr>
          <p:spPr>
            <a:xfrm>
              <a:off x="7036493" y="3804354"/>
              <a:ext cx="36462" cy="18479"/>
            </a:xfrm>
            <a:custGeom>
              <a:avLst/>
              <a:gdLst/>
              <a:ahLst/>
              <a:cxnLst/>
              <a:rect l="0" t="0" r="0" b="0"/>
              <a:pathLst>
                <a:path w="36461" h="18478">
                  <a:moveTo>
                    <a:pt x="2425" y="29184"/>
                  </a:moveTo>
                  <a:cubicBezTo>
                    <a:pt x="20091" y="29502"/>
                    <a:pt x="36461" y="28562"/>
                    <a:pt x="36169" y="11023"/>
                  </a:cubicBezTo>
                  <a:cubicBezTo>
                    <a:pt x="22326" y="12306"/>
                    <a:pt x="17932" y="26797"/>
                    <a:pt x="1015" y="20802"/>
                  </a:cubicBezTo>
                  <a:cubicBezTo>
                    <a:pt x="0" y="25069"/>
                    <a:pt x="2451" y="25882"/>
                    <a:pt x="2425" y="291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2" name="Free Form 123"/>
            <p:cNvSpPr/>
            <p:nvPr/>
          </p:nvSpPr>
          <p:spPr>
            <a:xfrm>
              <a:off x="7043681" y="3564820"/>
              <a:ext cx="23343" cy="13157"/>
            </a:xfrm>
            <a:custGeom>
              <a:avLst/>
              <a:gdLst/>
              <a:ahLst/>
              <a:cxnLst/>
              <a:rect l="0" t="0" r="0" b="0"/>
              <a:pathLst>
                <a:path w="23342" h="13157">
                  <a:moveTo>
                    <a:pt x="23342" y="15862"/>
                  </a:moveTo>
                  <a:cubicBezTo>
                    <a:pt x="14820" y="15481"/>
                    <a:pt x="10401" y="11023"/>
                    <a:pt x="850" y="11671"/>
                  </a:cubicBezTo>
                  <a:cubicBezTo>
                    <a:pt x="0" y="20421"/>
                    <a:pt x="20320" y="24180"/>
                    <a:pt x="23342" y="1586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3" name="Free Form 124"/>
            <p:cNvSpPr/>
            <p:nvPr/>
          </p:nvSpPr>
          <p:spPr>
            <a:xfrm>
              <a:off x="7338169" y="2327738"/>
              <a:ext cx="12801" cy="13373"/>
            </a:xfrm>
            <a:custGeom>
              <a:avLst/>
              <a:gdLst/>
              <a:ahLst/>
              <a:cxnLst/>
              <a:rect l="0" t="0" r="0" b="0"/>
              <a:pathLst>
                <a:path w="12801" h="13373">
                  <a:moveTo>
                    <a:pt x="12801" y="22199"/>
                  </a:moveTo>
                  <a:cubicBezTo>
                    <a:pt x="10566" y="19291"/>
                    <a:pt x="9969" y="14770"/>
                    <a:pt x="8585" y="11023"/>
                  </a:cubicBezTo>
                  <a:lnTo>
                    <a:pt x="4368" y="11023"/>
                  </a:lnTo>
                  <a:cubicBezTo>
                    <a:pt x="0" y="14414"/>
                    <a:pt x="3517" y="16979"/>
                    <a:pt x="2971" y="23596"/>
                  </a:cubicBezTo>
                  <a:cubicBezTo>
                    <a:pt x="7518" y="24396"/>
                    <a:pt x="9499" y="22644"/>
                    <a:pt x="12801"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4" name="Free Form 125"/>
            <p:cNvSpPr/>
            <p:nvPr/>
          </p:nvSpPr>
          <p:spPr>
            <a:xfrm>
              <a:off x="6991395" y="2181752"/>
              <a:ext cx="192291" cy="305727"/>
            </a:xfrm>
            <a:custGeom>
              <a:avLst/>
              <a:gdLst/>
              <a:ahLst/>
              <a:cxnLst/>
              <a:rect l="0" t="0" r="0" b="0"/>
              <a:pathLst>
                <a:path w="192290" h="305727">
                  <a:moveTo>
                    <a:pt x="192290" y="193319"/>
                  </a:moveTo>
                  <a:cubicBezTo>
                    <a:pt x="185991" y="186372"/>
                    <a:pt x="181101" y="174625"/>
                    <a:pt x="176834" y="168186"/>
                  </a:cubicBezTo>
                  <a:cubicBezTo>
                    <a:pt x="169697" y="157365"/>
                    <a:pt x="166116" y="146570"/>
                    <a:pt x="158559" y="137452"/>
                  </a:cubicBezTo>
                  <a:cubicBezTo>
                    <a:pt x="154063" y="131991"/>
                    <a:pt x="146176" y="128638"/>
                    <a:pt x="140296" y="122085"/>
                  </a:cubicBezTo>
                  <a:cubicBezTo>
                    <a:pt x="139585" y="121285"/>
                    <a:pt x="140919" y="118757"/>
                    <a:pt x="140296" y="117894"/>
                  </a:cubicBezTo>
                  <a:cubicBezTo>
                    <a:pt x="129984" y="103847"/>
                    <a:pt x="98158" y="99364"/>
                    <a:pt x="107950" y="70396"/>
                  </a:cubicBezTo>
                  <a:cubicBezTo>
                    <a:pt x="100609" y="56108"/>
                    <a:pt x="102006" y="34201"/>
                    <a:pt x="81267" y="29870"/>
                  </a:cubicBezTo>
                  <a:cubicBezTo>
                    <a:pt x="81013" y="31978"/>
                    <a:pt x="81762" y="35051"/>
                    <a:pt x="79844" y="35471"/>
                  </a:cubicBezTo>
                  <a:cubicBezTo>
                    <a:pt x="78905" y="31762"/>
                    <a:pt x="77152" y="28828"/>
                    <a:pt x="75628" y="25679"/>
                  </a:cubicBezTo>
                  <a:cubicBezTo>
                    <a:pt x="60528" y="25311"/>
                    <a:pt x="59461" y="11023"/>
                    <a:pt x="41897" y="13119"/>
                  </a:cubicBezTo>
                  <a:cubicBezTo>
                    <a:pt x="41198" y="25933"/>
                    <a:pt x="33642" y="30505"/>
                    <a:pt x="39065" y="42456"/>
                  </a:cubicBezTo>
                  <a:cubicBezTo>
                    <a:pt x="36322" y="42037"/>
                    <a:pt x="36296" y="44335"/>
                    <a:pt x="34874" y="45250"/>
                  </a:cubicBezTo>
                  <a:cubicBezTo>
                    <a:pt x="32994" y="41046"/>
                    <a:pt x="33439" y="34556"/>
                    <a:pt x="33464" y="28473"/>
                  </a:cubicBezTo>
                  <a:cubicBezTo>
                    <a:pt x="28333" y="28028"/>
                    <a:pt x="25653" y="30035"/>
                    <a:pt x="22225" y="31280"/>
                  </a:cubicBezTo>
                  <a:cubicBezTo>
                    <a:pt x="18834" y="44437"/>
                    <a:pt x="33197" y="47345"/>
                    <a:pt x="32080" y="53632"/>
                  </a:cubicBezTo>
                  <a:cubicBezTo>
                    <a:pt x="26352" y="49974"/>
                    <a:pt x="24930" y="42075"/>
                    <a:pt x="16598" y="41059"/>
                  </a:cubicBezTo>
                  <a:cubicBezTo>
                    <a:pt x="15087" y="46278"/>
                    <a:pt x="20091" y="45046"/>
                    <a:pt x="19430" y="49428"/>
                  </a:cubicBezTo>
                  <a:cubicBezTo>
                    <a:pt x="0" y="65747"/>
                    <a:pt x="30606" y="80911"/>
                    <a:pt x="25031" y="101130"/>
                  </a:cubicBezTo>
                  <a:cubicBezTo>
                    <a:pt x="35852" y="103492"/>
                    <a:pt x="34302" y="93586"/>
                    <a:pt x="41897" y="92748"/>
                  </a:cubicBezTo>
                  <a:cubicBezTo>
                    <a:pt x="45440" y="98526"/>
                    <a:pt x="44856" y="108407"/>
                    <a:pt x="44703" y="117894"/>
                  </a:cubicBezTo>
                  <a:cubicBezTo>
                    <a:pt x="48196" y="117678"/>
                    <a:pt x="51523" y="117640"/>
                    <a:pt x="51727" y="120688"/>
                  </a:cubicBezTo>
                  <a:cubicBezTo>
                    <a:pt x="48717" y="122809"/>
                    <a:pt x="47548" y="126746"/>
                    <a:pt x="41897" y="126276"/>
                  </a:cubicBezTo>
                  <a:cubicBezTo>
                    <a:pt x="39420" y="129324"/>
                    <a:pt x="42049" y="135305"/>
                    <a:pt x="40487" y="136055"/>
                  </a:cubicBezTo>
                  <a:cubicBezTo>
                    <a:pt x="39446" y="132905"/>
                    <a:pt x="32626" y="135509"/>
                    <a:pt x="29248" y="134658"/>
                  </a:cubicBezTo>
                  <a:cubicBezTo>
                    <a:pt x="25946" y="140233"/>
                    <a:pt x="25082" y="148209"/>
                    <a:pt x="19430" y="151422"/>
                  </a:cubicBezTo>
                  <a:cubicBezTo>
                    <a:pt x="22669" y="152361"/>
                    <a:pt x="21463" y="157759"/>
                    <a:pt x="25031" y="158394"/>
                  </a:cubicBezTo>
                  <a:cubicBezTo>
                    <a:pt x="25260" y="156768"/>
                    <a:pt x="24777" y="154432"/>
                    <a:pt x="26441" y="154203"/>
                  </a:cubicBezTo>
                  <a:cubicBezTo>
                    <a:pt x="29044" y="161861"/>
                    <a:pt x="41198" y="160020"/>
                    <a:pt x="40487" y="170992"/>
                  </a:cubicBezTo>
                  <a:cubicBezTo>
                    <a:pt x="47358" y="172669"/>
                    <a:pt x="45224" y="165430"/>
                    <a:pt x="50330" y="165392"/>
                  </a:cubicBezTo>
                  <a:cubicBezTo>
                    <a:pt x="53784" y="171310"/>
                    <a:pt x="49834" y="175298"/>
                    <a:pt x="47523" y="179349"/>
                  </a:cubicBezTo>
                  <a:cubicBezTo>
                    <a:pt x="53606" y="181686"/>
                    <a:pt x="53606" y="190080"/>
                    <a:pt x="53136" y="198907"/>
                  </a:cubicBezTo>
                  <a:cubicBezTo>
                    <a:pt x="61201" y="196494"/>
                    <a:pt x="55638" y="207619"/>
                    <a:pt x="61569" y="207314"/>
                  </a:cubicBezTo>
                  <a:cubicBezTo>
                    <a:pt x="65417" y="208305"/>
                    <a:pt x="60578" y="200710"/>
                    <a:pt x="64401" y="201701"/>
                  </a:cubicBezTo>
                  <a:cubicBezTo>
                    <a:pt x="78740" y="213829"/>
                    <a:pt x="87756" y="189064"/>
                    <a:pt x="95300" y="194729"/>
                  </a:cubicBezTo>
                  <a:cubicBezTo>
                    <a:pt x="86626" y="202641"/>
                    <a:pt x="93243" y="217474"/>
                    <a:pt x="100965" y="221272"/>
                  </a:cubicBezTo>
                  <a:cubicBezTo>
                    <a:pt x="105105" y="228307"/>
                    <a:pt x="100711" y="243852"/>
                    <a:pt x="106565" y="249212"/>
                  </a:cubicBezTo>
                  <a:cubicBezTo>
                    <a:pt x="111671" y="241249"/>
                    <a:pt x="114376" y="230898"/>
                    <a:pt x="116382" y="219875"/>
                  </a:cubicBezTo>
                  <a:cubicBezTo>
                    <a:pt x="127622" y="231394"/>
                    <a:pt x="105575" y="243890"/>
                    <a:pt x="112191" y="264591"/>
                  </a:cubicBezTo>
                  <a:cubicBezTo>
                    <a:pt x="116560" y="265366"/>
                    <a:pt x="120802" y="266255"/>
                    <a:pt x="120599" y="271551"/>
                  </a:cubicBezTo>
                  <a:cubicBezTo>
                    <a:pt x="111531" y="270421"/>
                    <a:pt x="113512" y="280327"/>
                    <a:pt x="109372" y="284137"/>
                  </a:cubicBezTo>
                  <a:cubicBezTo>
                    <a:pt x="109842" y="288340"/>
                    <a:pt x="111531" y="291312"/>
                    <a:pt x="114998" y="292519"/>
                  </a:cubicBezTo>
                  <a:cubicBezTo>
                    <a:pt x="120573" y="290601"/>
                    <a:pt x="116509" y="279107"/>
                    <a:pt x="124815" y="279933"/>
                  </a:cubicBezTo>
                  <a:cubicBezTo>
                    <a:pt x="124028" y="295071"/>
                    <a:pt x="122859" y="316750"/>
                    <a:pt x="140296" y="309283"/>
                  </a:cubicBezTo>
                  <a:cubicBezTo>
                    <a:pt x="140144" y="304952"/>
                    <a:pt x="140919" y="301536"/>
                    <a:pt x="143103" y="299504"/>
                  </a:cubicBezTo>
                  <a:cubicBezTo>
                    <a:pt x="144589" y="304558"/>
                    <a:pt x="139928" y="315709"/>
                    <a:pt x="145935" y="316268"/>
                  </a:cubicBezTo>
                  <a:cubicBezTo>
                    <a:pt x="148882" y="310349"/>
                    <a:pt x="147396" y="300037"/>
                    <a:pt x="154368" y="298107"/>
                  </a:cubicBezTo>
                  <a:cubicBezTo>
                    <a:pt x="152996" y="307365"/>
                    <a:pt x="155930" y="312369"/>
                    <a:pt x="159969" y="316268"/>
                  </a:cubicBezTo>
                  <a:cubicBezTo>
                    <a:pt x="168948" y="301472"/>
                    <a:pt x="179285" y="286905"/>
                    <a:pt x="175450" y="263169"/>
                  </a:cubicBezTo>
                  <a:cubicBezTo>
                    <a:pt x="170141" y="265074"/>
                    <a:pt x="168008" y="256730"/>
                    <a:pt x="171234" y="254800"/>
                  </a:cubicBezTo>
                  <a:cubicBezTo>
                    <a:pt x="170929" y="257441"/>
                    <a:pt x="177800" y="262978"/>
                    <a:pt x="176834" y="257594"/>
                  </a:cubicBezTo>
                  <a:lnTo>
                    <a:pt x="179641" y="257594"/>
                  </a:lnTo>
                  <a:cubicBezTo>
                    <a:pt x="172770" y="246900"/>
                    <a:pt x="182791" y="236613"/>
                    <a:pt x="175450" y="226860"/>
                  </a:cubicBezTo>
                  <a:cubicBezTo>
                    <a:pt x="178816" y="222542"/>
                    <a:pt x="188468" y="213474"/>
                    <a:pt x="182460" y="208699"/>
                  </a:cubicBezTo>
                  <a:cubicBezTo>
                    <a:pt x="189356" y="207162"/>
                    <a:pt x="191871" y="201282"/>
                    <a:pt x="192290" y="1933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5" name="Free Form 126"/>
            <p:cNvSpPr/>
            <p:nvPr/>
          </p:nvSpPr>
          <p:spPr>
            <a:xfrm>
              <a:off x="6906788" y="2046852"/>
              <a:ext cx="40754" cy="31839"/>
            </a:xfrm>
            <a:custGeom>
              <a:avLst/>
              <a:gdLst/>
              <a:ahLst/>
              <a:cxnLst/>
              <a:rect l="0" t="0" r="0" b="0"/>
              <a:pathLst>
                <a:path w="40754" h="31838">
                  <a:moveTo>
                    <a:pt x="33731" y="32067"/>
                  </a:moveTo>
                  <a:cubicBezTo>
                    <a:pt x="34607" y="36791"/>
                    <a:pt x="34137" y="42862"/>
                    <a:pt x="40754" y="41846"/>
                  </a:cubicBezTo>
                  <a:cubicBezTo>
                    <a:pt x="39763" y="33528"/>
                    <a:pt x="36461" y="27482"/>
                    <a:pt x="30911" y="23672"/>
                  </a:cubicBezTo>
                  <a:cubicBezTo>
                    <a:pt x="18783" y="30657"/>
                    <a:pt x="11785" y="11023"/>
                    <a:pt x="0" y="13906"/>
                  </a:cubicBezTo>
                  <a:cubicBezTo>
                    <a:pt x="8953" y="18770"/>
                    <a:pt x="3352" y="29489"/>
                    <a:pt x="8432" y="37655"/>
                  </a:cubicBezTo>
                  <a:cubicBezTo>
                    <a:pt x="14046" y="39039"/>
                    <a:pt x="12674" y="33477"/>
                    <a:pt x="18262" y="34861"/>
                  </a:cubicBezTo>
                  <a:cubicBezTo>
                    <a:pt x="17957" y="37503"/>
                    <a:pt x="19850" y="37947"/>
                    <a:pt x="19672" y="40436"/>
                  </a:cubicBezTo>
                  <a:lnTo>
                    <a:pt x="29514" y="40436"/>
                  </a:lnTo>
                  <a:cubicBezTo>
                    <a:pt x="29540" y="36283"/>
                    <a:pt x="29400" y="31927"/>
                    <a:pt x="33731" y="3206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6" name="Free Form 127"/>
            <p:cNvSpPr/>
            <p:nvPr/>
          </p:nvSpPr>
          <p:spPr>
            <a:xfrm>
              <a:off x="7024860" y="2134952"/>
              <a:ext cx="18262" cy="15545"/>
            </a:xfrm>
            <a:custGeom>
              <a:avLst/>
              <a:gdLst/>
              <a:ahLst/>
              <a:cxnLst/>
              <a:rect l="0" t="0" r="0" b="0"/>
              <a:pathLst>
                <a:path w="18262" h="15544">
                  <a:moveTo>
                    <a:pt x="18262" y="26377"/>
                  </a:moveTo>
                  <a:cubicBezTo>
                    <a:pt x="14706" y="18757"/>
                    <a:pt x="10363" y="11887"/>
                    <a:pt x="0" y="11023"/>
                  </a:cubicBezTo>
                  <a:cubicBezTo>
                    <a:pt x="3200" y="19024"/>
                    <a:pt x="6845" y="26568"/>
                    <a:pt x="18262" y="263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7" name="Free Form 128"/>
            <p:cNvSpPr/>
            <p:nvPr/>
          </p:nvSpPr>
          <p:spPr>
            <a:xfrm>
              <a:off x="7486505" y="5264207"/>
              <a:ext cx="8382" cy="15354"/>
            </a:xfrm>
            <a:custGeom>
              <a:avLst/>
              <a:gdLst/>
              <a:ahLst/>
              <a:cxnLst/>
              <a:rect l="0" t="0" r="0" b="0"/>
              <a:pathLst>
                <a:path w="8381" h="15354">
                  <a:moveTo>
                    <a:pt x="6438" y="11023"/>
                  </a:moveTo>
                  <a:lnTo>
                    <a:pt x="2222" y="11023"/>
                  </a:lnTo>
                  <a:cubicBezTo>
                    <a:pt x="2768" y="17005"/>
                    <a:pt x="0" y="26263"/>
                    <a:pt x="6438" y="26377"/>
                  </a:cubicBezTo>
                  <a:cubicBezTo>
                    <a:pt x="8381" y="20307"/>
                    <a:pt x="6019" y="18605"/>
                    <a:pt x="643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8" name="Free Form 129"/>
            <p:cNvSpPr/>
            <p:nvPr/>
          </p:nvSpPr>
          <p:spPr>
            <a:xfrm>
              <a:off x="7109200" y="2195010"/>
              <a:ext cx="12078" cy="23762"/>
            </a:xfrm>
            <a:custGeom>
              <a:avLst/>
              <a:gdLst/>
              <a:ahLst/>
              <a:cxnLst/>
              <a:rect l="0" t="0" r="0" b="0"/>
              <a:pathLst>
                <a:path w="12077" h="23761">
                  <a:moveTo>
                    <a:pt x="2793" y="11023"/>
                  </a:moveTo>
                  <a:lnTo>
                    <a:pt x="0" y="11023"/>
                  </a:lnTo>
                  <a:cubicBezTo>
                    <a:pt x="190" y="22479"/>
                    <a:pt x="4457" y="29870"/>
                    <a:pt x="11252" y="34785"/>
                  </a:cubicBezTo>
                  <a:cubicBezTo>
                    <a:pt x="12077" y="23253"/>
                    <a:pt x="11010" y="13601"/>
                    <a:pt x="279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9" name="Free Form 130"/>
            <p:cNvSpPr/>
            <p:nvPr/>
          </p:nvSpPr>
          <p:spPr>
            <a:xfrm>
              <a:off x="6999536" y="2146128"/>
              <a:ext cx="16891" cy="17437"/>
            </a:xfrm>
            <a:custGeom>
              <a:avLst/>
              <a:gdLst/>
              <a:ahLst/>
              <a:cxnLst/>
              <a:rect l="0" t="0" r="0" b="0"/>
              <a:pathLst>
                <a:path w="16891" h="17437">
                  <a:moveTo>
                    <a:pt x="8458" y="27787"/>
                  </a:moveTo>
                  <a:cubicBezTo>
                    <a:pt x="13398" y="27406"/>
                    <a:pt x="4940" y="22580"/>
                    <a:pt x="9842" y="22186"/>
                  </a:cubicBezTo>
                  <a:cubicBezTo>
                    <a:pt x="11976" y="24295"/>
                    <a:pt x="14084" y="26377"/>
                    <a:pt x="16891" y="27787"/>
                  </a:cubicBezTo>
                  <a:cubicBezTo>
                    <a:pt x="16840" y="16649"/>
                    <a:pt x="9398" y="12877"/>
                    <a:pt x="0" y="11023"/>
                  </a:cubicBezTo>
                  <a:lnTo>
                    <a:pt x="0" y="19392"/>
                  </a:lnTo>
                  <a:cubicBezTo>
                    <a:pt x="6845" y="18199"/>
                    <a:pt x="2133" y="28460"/>
                    <a:pt x="8458" y="277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0" name="Free Form 131"/>
            <p:cNvSpPr/>
            <p:nvPr/>
          </p:nvSpPr>
          <p:spPr>
            <a:xfrm>
              <a:off x="7702354" y="4259065"/>
              <a:ext cx="28372" cy="35636"/>
            </a:xfrm>
            <a:custGeom>
              <a:avLst/>
              <a:gdLst/>
              <a:ahLst/>
              <a:cxnLst/>
              <a:rect l="0" t="0" r="0" b="0"/>
              <a:pathLst>
                <a:path w="28371" h="35636">
                  <a:moveTo>
                    <a:pt x="18300" y="46659"/>
                  </a:moveTo>
                  <a:cubicBezTo>
                    <a:pt x="25819" y="40970"/>
                    <a:pt x="28371" y="21297"/>
                    <a:pt x="21107" y="13131"/>
                  </a:cubicBezTo>
                  <a:cubicBezTo>
                    <a:pt x="0" y="11023"/>
                    <a:pt x="2425" y="44792"/>
                    <a:pt x="18300" y="466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1" name="Free Form 132"/>
            <p:cNvSpPr/>
            <p:nvPr/>
          </p:nvSpPr>
          <p:spPr>
            <a:xfrm>
              <a:off x="7747121" y="2651829"/>
              <a:ext cx="756501" cy="2921572"/>
            </a:xfrm>
            <a:custGeom>
              <a:avLst/>
              <a:gdLst/>
              <a:ahLst/>
              <a:cxnLst/>
              <a:rect l="0" t="0" r="0" b="0"/>
              <a:pathLst>
                <a:path w="756500" h="2921571">
                  <a:moveTo>
                    <a:pt x="753694" y="1720938"/>
                  </a:moveTo>
                  <a:cubicBezTo>
                    <a:pt x="746404" y="1672107"/>
                    <a:pt x="755332" y="1615782"/>
                    <a:pt x="750862" y="1563077"/>
                  </a:cubicBezTo>
                  <a:cubicBezTo>
                    <a:pt x="746975" y="1470787"/>
                    <a:pt x="733869" y="1387322"/>
                    <a:pt x="728395" y="1300454"/>
                  </a:cubicBezTo>
                  <a:cubicBezTo>
                    <a:pt x="723087" y="1286611"/>
                    <a:pt x="724204" y="1266418"/>
                    <a:pt x="722756" y="1248765"/>
                  </a:cubicBezTo>
                  <a:cubicBezTo>
                    <a:pt x="717334" y="1236014"/>
                    <a:pt x="718464" y="1216723"/>
                    <a:pt x="717156" y="1199870"/>
                  </a:cubicBezTo>
                  <a:cubicBezTo>
                    <a:pt x="711568" y="1187691"/>
                    <a:pt x="712787" y="1168819"/>
                    <a:pt x="711530" y="1152372"/>
                  </a:cubicBezTo>
                  <a:cubicBezTo>
                    <a:pt x="696696" y="1080020"/>
                    <a:pt x="683640" y="1005928"/>
                    <a:pt x="672160" y="930249"/>
                  </a:cubicBezTo>
                  <a:cubicBezTo>
                    <a:pt x="652335" y="863803"/>
                    <a:pt x="639000" y="790917"/>
                    <a:pt x="618756" y="724903"/>
                  </a:cubicBezTo>
                  <a:cubicBezTo>
                    <a:pt x="617766" y="716546"/>
                    <a:pt x="617562" y="707440"/>
                    <a:pt x="613130" y="702538"/>
                  </a:cubicBezTo>
                  <a:cubicBezTo>
                    <a:pt x="584771" y="571944"/>
                    <a:pt x="541616" y="456044"/>
                    <a:pt x="499249" y="339331"/>
                  </a:cubicBezTo>
                  <a:cubicBezTo>
                    <a:pt x="456755" y="226021"/>
                    <a:pt x="413473" y="113512"/>
                    <a:pt x="360121" y="11023"/>
                  </a:cubicBezTo>
                  <a:cubicBezTo>
                    <a:pt x="365671" y="25958"/>
                    <a:pt x="374281" y="37909"/>
                    <a:pt x="376961" y="55740"/>
                  </a:cubicBezTo>
                  <a:cubicBezTo>
                    <a:pt x="393357" y="85547"/>
                    <a:pt x="406996" y="118097"/>
                    <a:pt x="420535" y="150736"/>
                  </a:cubicBezTo>
                  <a:cubicBezTo>
                    <a:pt x="436168" y="182232"/>
                    <a:pt x="450634" y="214896"/>
                    <a:pt x="461314" y="251320"/>
                  </a:cubicBezTo>
                  <a:cubicBezTo>
                    <a:pt x="466458" y="255524"/>
                    <a:pt x="470966" y="267766"/>
                    <a:pt x="469747" y="273672"/>
                  </a:cubicBezTo>
                  <a:cubicBezTo>
                    <a:pt x="465213" y="274891"/>
                    <a:pt x="467817" y="269062"/>
                    <a:pt x="464121" y="269494"/>
                  </a:cubicBezTo>
                  <a:cubicBezTo>
                    <a:pt x="461962" y="288848"/>
                    <a:pt x="471042" y="304507"/>
                    <a:pt x="469747" y="318363"/>
                  </a:cubicBezTo>
                  <a:cubicBezTo>
                    <a:pt x="455942" y="310654"/>
                    <a:pt x="456006" y="289191"/>
                    <a:pt x="443039" y="280657"/>
                  </a:cubicBezTo>
                  <a:lnTo>
                    <a:pt x="443039" y="296024"/>
                  </a:lnTo>
                  <a:cubicBezTo>
                    <a:pt x="441998" y="298246"/>
                    <a:pt x="436168" y="295694"/>
                    <a:pt x="437413" y="300202"/>
                  </a:cubicBezTo>
                  <a:cubicBezTo>
                    <a:pt x="432447" y="318541"/>
                    <a:pt x="441007" y="334556"/>
                    <a:pt x="438823" y="354698"/>
                  </a:cubicBezTo>
                  <a:cubicBezTo>
                    <a:pt x="434606" y="360260"/>
                    <a:pt x="426719" y="362229"/>
                    <a:pt x="424751" y="370065"/>
                  </a:cubicBezTo>
                  <a:cubicBezTo>
                    <a:pt x="420560" y="363664"/>
                    <a:pt x="416318" y="354164"/>
                    <a:pt x="410692" y="353288"/>
                  </a:cubicBezTo>
                  <a:cubicBezTo>
                    <a:pt x="409282" y="348665"/>
                    <a:pt x="410540" y="341337"/>
                    <a:pt x="405091" y="340728"/>
                  </a:cubicBezTo>
                  <a:cubicBezTo>
                    <a:pt x="403174" y="354025"/>
                    <a:pt x="409181" y="357873"/>
                    <a:pt x="414908" y="360286"/>
                  </a:cubicBezTo>
                  <a:cubicBezTo>
                    <a:pt x="413054" y="364604"/>
                    <a:pt x="419074" y="368020"/>
                    <a:pt x="414908" y="370065"/>
                  </a:cubicBezTo>
                  <a:cubicBezTo>
                    <a:pt x="415302" y="366407"/>
                    <a:pt x="414413" y="364045"/>
                    <a:pt x="410692" y="364464"/>
                  </a:cubicBezTo>
                  <a:cubicBezTo>
                    <a:pt x="409879" y="367372"/>
                    <a:pt x="412432" y="373646"/>
                    <a:pt x="409308" y="374256"/>
                  </a:cubicBezTo>
                  <a:cubicBezTo>
                    <a:pt x="398640" y="365290"/>
                    <a:pt x="392417" y="351917"/>
                    <a:pt x="391020" y="333730"/>
                  </a:cubicBezTo>
                  <a:cubicBezTo>
                    <a:pt x="380352" y="297307"/>
                    <a:pt x="370852" y="259740"/>
                    <a:pt x="351688" y="231749"/>
                  </a:cubicBezTo>
                  <a:cubicBezTo>
                    <a:pt x="314655" y="227266"/>
                    <a:pt x="324053" y="165354"/>
                    <a:pt x="298259" y="145135"/>
                  </a:cubicBezTo>
                  <a:cubicBezTo>
                    <a:pt x="300532" y="158724"/>
                    <a:pt x="309791" y="172796"/>
                    <a:pt x="308101" y="185648"/>
                  </a:cubicBezTo>
                  <a:cubicBezTo>
                    <a:pt x="304177" y="177419"/>
                    <a:pt x="299300" y="170167"/>
                    <a:pt x="292620" y="164693"/>
                  </a:cubicBezTo>
                  <a:cubicBezTo>
                    <a:pt x="289915" y="165265"/>
                    <a:pt x="292493" y="171107"/>
                    <a:pt x="287019" y="168884"/>
                  </a:cubicBezTo>
                  <a:cubicBezTo>
                    <a:pt x="286270" y="202196"/>
                    <a:pt x="301307" y="227330"/>
                    <a:pt x="294043" y="262483"/>
                  </a:cubicBezTo>
                  <a:cubicBezTo>
                    <a:pt x="289725" y="263525"/>
                    <a:pt x="292328" y="257683"/>
                    <a:pt x="287019" y="259702"/>
                  </a:cubicBezTo>
                  <a:cubicBezTo>
                    <a:pt x="280771" y="269354"/>
                    <a:pt x="289839" y="281190"/>
                    <a:pt x="287019" y="296024"/>
                  </a:cubicBezTo>
                  <a:cubicBezTo>
                    <a:pt x="283375" y="297992"/>
                    <a:pt x="275882" y="296125"/>
                    <a:pt x="275755" y="301599"/>
                  </a:cubicBezTo>
                  <a:cubicBezTo>
                    <a:pt x="285559" y="317157"/>
                    <a:pt x="277863" y="341414"/>
                    <a:pt x="281381" y="363067"/>
                  </a:cubicBezTo>
                  <a:lnTo>
                    <a:pt x="268731" y="363067"/>
                  </a:lnTo>
                  <a:cubicBezTo>
                    <a:pt x="259333" y="378879"/>
                    <a:pt x="261861" y="406539"/>
                    <a:pt x="253288" y="423138"/>
                  </a:cubicBezTo>
                  <a:cubicBezTo>
                    <a:pt x="252831" y="425894"/>
                    <a:pt x="255168" y="425907"/>
                    <a:pt x="256082" y="427329"/>
                  </a:cubicBezTo>
                  <a:cubicBezTo>
                    <a:pt x="252336" y="427824"/>
                    <a:pt x="251345" y="430999"/>
                    <a:pt x="250456" y="434314"/>
                  </a:cubicBezTo>
                  <a:cubicBezTo>
                    <a:pt x="252044" y="468858"/>
                    <a:pt x="231533" y="505409"/>
                    <a:pt x="230784" y="544690"/>
                  </a:cubicBezTo>
                  <a:cubicBezTo>
                    <a:pt x="235838" y="549808"/>
                    <a:pt x="231584" y="582345"/>
                    <a:pt x="239217" y="593585"/>
                  </a:cubicBezTo>
                  <a:cubicBezTo>
                    <a:pt x="236715" y="596658"/>
                    <a:pt x="234010" y="599579"/>
                    <a:pt x="229374" y="600557"/>
                  </a:cubicBezTo>
                  <a:lnTo>
                    <a:pt x="229374" y="621512"/>
                  </a:lnTo>
                  <a:cubicBezTo>
                    <a:pt x="227164" y="621639"/>
                    <a:pt x="224510" y="621334"/>
                    <a:pt x="225158" y="624306"/>
                  </a:cubicBezTo>
                  <a:cubicBezTo>
                    <a:pt x="223519" y="654977"/>
                    <a:pt x="233756" y="685444"/>
                    <a:pt x="222351" y="715111"/>
                  </a:cubicBezTo>
                  <a:cubicBezTo>
                    <a:pt x="218058" y="714095"/>
                    <a:pt x="217246" y="716534"/>
                    <a:pt x="213893" y="716495"/>
                  </a:cubicBezTo>
                  <a:cubicBezTo>
                    <a:pt x="214134" y="721398"/>
                    <a:pt x="213550" y="725449"/>
                    <a:pt x="211112" y="727684"/>
                  </a:cubicBezTo>
                  <a:cubicBezTo>
                    <a:pt x="207124" y="726528"/>
                    <a:pt x="207441" y="729665"/>
                    <a:pt x="204076" y="729081"/>
                  </a:cubicBezTo>
                  <a:cubicBezTo>
                    <a:pt x="200850" y="725322"/>
                    <a:pt x="198094" y="721055"/>
                    <a:pt x="194221" y="717905"/>
                  </a:cubicBezTo>
                  <a:cubicBezTo>
                    <a:pt x="202158" y="743204"/>
                    <a:pt x="180162" y="748779"/>
                    <a:pt x="173164" y="765416"/>
                  </a:cubicBezTo>
                  <a:cubicBezTo>
                    <a:pt x="169189" y="774776"/>
                    <a:pt x="167601" y="779233"/>
                    <a:pt x="160489" y="783564"/>
                  </a:cubicBezTo>
                  <a:cubicBezTo>
                    <a:pt x="139522" y="788517"/>
                    <a:pt x="129806" y="771626"/>
                    <a:pt x="121145" y="759828"/>
                  </a:cubicBezTo>
                  <a:cubicBezTo>
                    <a:pt x="118173" y="769442"/>
                    <a:pt x="116738" y="780605"/>
                    <a:pt x="111302" y="787755"/>
                  </a:cubicBezTo>
                  <a:cubicBezTo>
                    <a:pt x="121792" y="828560"/>
                    <a:pt x="134721" y="866927"/>
                    <a:pt x="135191" y="917689"/>
                  </a:cubicBezTo>
                  <a:cubicBezTo>
                    <a:pt x="141096" y="937806"/>
                    <a:pt x="134518" y="958900"/>
                    <a:pt x="129578" y="977747"/>
                  </a:cubicBezTo>
                  <a:cubicBezTo>
                    <a:pt x="124701" y="996403"/>
                    <a:pt x="114553" y="1017955"/>
                    <a:pt x="111302" y="1033627"/>
                  </a:cubicBezTo>
                  <a:cubicBezTo>
                    <a:pt x="108254" y="1048194"/>
                    <a:pt x="113080" y="1064018"/>
                    <a:pt x="109893" y="1076934"/>
                  </a:cubicBezTo>
                  <a:cubicBezTo>
                    <a:pt x="106730" y="1089685"/>
                    <a:pt x="103784" y="1110221"/>
                    <a:pt x="107086" y="1124445"/>
                  </a:cubicBezTo>
                  <a:cubicBezTo>
                    <a:pt x="108623" y="1131087"/>
                    <a:pt x="114122" y="1137285"/>
                    <a:pt x="115519" y="1145387"/>
                  </a:cubicBezTo>
                  <a:cubicBezTo>
                    <a:pt x="119633" y="1169416"/>
                    <a:pt x="111328" y="1197089"/>
                    <a:pt x="118325" y="1223619"/>
                  </a:cubicBezTo>
                  <a:cubicBezTo>
                    <a:pt x="124472" y="1236116"/>
                    <a:pt x="129387" y="1249883"/>
                    <a:pt x="129578" y="1268323"/>
                  </a:cubicBezTo>
                  <a:cubicBezTo>
                    <a:pt x="137693" y="1270152"/>
                    <a:pt x="146354" y="1275003"/>
                    <a:pt x="149250" y="1283690"/>
                  </a:cubicBezTo>
                  <a:cubicBezTo>
                    <a:pt x="161137" y="1319339"/>
                    <a:pt x="147269" y="1385366"/>
                    <a:pt x="140817" y="1413624"/>
                  </a:cubicBezTo>
                  <a:cubicBezTo>
                    <a:pt x="133654" y="1444917"/>
                    <a:pt x="129705" y="1477886"/>
                    <a:pt x="121145" y="1503019"/>
                  </a:cubicBezTo>
                  <a:cubicBezTo>
                    <a:pt x="109842" y="1520812"/>
                    <a:pt x="94907" y="1535277"/>
                    <a:pt x="81762" y="1550517"/>
                  </a:cubicBezTo>
                  <a:cubicBezTo>
                    <a:pt x="77088" y="1555965"/>
                    <a:pt x="76504" y="1567662"/>
                    <a:pt x="76149" y="1577060"/>
                  </a:cubicBezTo>
                  <a:cubicBezTo>
                    <a:pt x="76022" y="1579257"/>
                    <a:pt x="72580" y="1578152"/>
                    <a:pt x="73355" y="1581238"/>
                  </a:cubicBezTo>
                  <a:cubicBezTo>
                    <a:pt x="78803" y="1583766"/>
                    <a:pt x="78257" y="1573288"/>
                    <a:pt x="81762" y="1578457"/>
                  </a:cubicBezTo>
                  <a:cubicBezTo>
                    <a:pt x="75730" y="1589074"/>
                    <a:pt x="68986" y="1612760"/>
                    <a:pt x="76149" y="1627365"/>
                  </a:cubicBezTo>
                  <a:cubicBezTo>
                    <a:pt x="76022" y="1629537"/>
                    <a:pt x="72580" y="1628444"/>
                    <a:pt x="73355" y="1631543"/>
                  </a:cubicBezTo>
                  <a:cubicBezTo>
                    <a:pt x="77635" y="1645221"/>
                    <a:pt x="70027" y="1677047"/>
                    <a:pt x="60693" y="1698599"/>
                  </a:cubicBezTo>
                  <a:cubicBezTo>
                    <a:pt x="57569" y="1705838"/>
                    <a:pt x="52641" y="1711337"/>
                    <a:pt x="50850" y="1719541"/>
                  </a:cubicBezTo>
                  <a:cubicBezTo>
                    <a:pt x="44627" y="1748332"/>
                    <a:pt x="51942" y="1779371"/>
                    <a:pt x="50850" y="1815960"/>
                  </a:cubicBezTo>
                  <a:cubicBezTo>
                    <a:pt x="63258" y="1863864"/>
                    <a:pt x="28930" y="1898586"/>
                    <a:pt x="22745" y="1941677"/>
                  </a:cubicBezTo>
                  <a:cubicBezTo>
                    <a:pt x="28333" y="1943049"/>
                    <a:pt x="23317" y="1933879"/>
                    <a:pt x="28359" y="1934692"/>
                  </a:cubicBezTo>
                  <a:cubicBezTo>
                    <a:pt x="28079" y="1967458"/>
                    <a:pt x="21678" y="1994153"/>
                    <a:pt x="17119" y="2022716"/>
                  </a:cubicBezTo>
                  <a:cubicBezTo>
                    <a:pt x="21437" y="2026793"/>
                    <a:pt x="19596" y="2036965"/>
                    <a:pt x="19926" y="2045055"/>
                  </a:cubicBezTo>
                  <a:cubicBezTo>
                    <a:pt x="9232" y="2064067"/>
                    <a:pt x="3200" y="2080742"/>
                    <a:pt x="4495" y="2112111"/>
                  </a:cubicBezTo>
                  <a:cubicBezTo>
                    <a:pt x="5638" y="2140889"/>
                    <a:pt x="0" y="2172195"/>
                    <a:pt x="10096" y="2181961"/>
                  </a:cubicBezTo>
                  <a:cubicBezTo>
                    <a:pt x="11531" y="2174113"/>
                    <a:pt x="9080" y="2161501"/>
                    <a:pt x="12903" y="2156815"/>
                  </a:cubicBezTo>
                  <a:cubicBezTo>
                    <a:pt x="24142" y="2160447"/>
                    <a:pt x="22593" y="2183015"/>
                    <a:pt x="36791" y="2179154"/>
                  </a:cubicBezTo>
                  <a:cubicBezTo>
                    <a:pt x="33883" y="2174836"/>
                    <a:pt x="33959" y="2173897"/>
                    <a:pt x="38201" y="2170798"/>
                  </a:cubicBezTo>
                  <a:cubicBezTo>
                    <a:pt x="51625" y="2185708"/>
                    <a:pt x="61887" y="2216937"/>
                    <a:pt x="50850" y="2240635"/>
                  </a:cubicBezTo>
                  <a:cubicBezTo>
                    <a:pt x="49961" y="2235936"/>
                    <a:pt x="52666" y="2227656"/>
                    <a:pt x="49441" y="2225255"/>
                  </a:cubicBezTo>
                  <a:cubicBezTo>
                    <a:pt x="45097" y="2234603"/>
                    <a:pt x="51320" y="2245563"/>
                    <a:pt x="50850" y="2251824"/>
                  </a:cubicBezTo>
                  <a:cubicBezTo>
                    <a:pt x="50622" y="2249538"/>
                    <a:pt x="55067" y="2245067"/>
                    <a:pt x="55067" y="2247633"/>
                  </a:cubicBezTo>
                  <a:cubicBezTo>
                    <a:pt x="55244" y="2255735"/>
                    <a:pt x="47828" y="2256256"/>
                    <a:pt x="48044" y="2264410"/>
                  </a:cubicBezTo>
                  <a:cubicBezTo>
                    <a:pt x="52666" y="2269553"/>
                    <a:pt x="60718" y="2271344"/>
                    <a:pt x="64896" y="2276932"/>
                  </a:cubicBezTo>
                  <a:cubicBezTo>
                    <a:pt x="78930" y="2313736"/>
                    <a:pt x="85928" y="2351506"/>
                    <a:pt x="78981" y="2397099"/>
                  </a:cubicBezTo>
                  <a:cubicBezTo>
                    <a:pt x="77292" y="2408072"/>
                    <a:pt x="75361" y="2419134"/>
                    <a:pt x="73355" y="2430602"/>
                  </a:cubicBezTo>
                  <a:cubicBezTo>
                    <a:pt x="68706" y="2457094"/>
                    <a:pt x="74460" y="2484145"/>
                    <a:pt x="70548" y="2508872"/>
                  </a:cubicBezTo>
                  <a:cubicBezTo>
                    <a:pt x="64350" y="2547721"/>
                    <a:pt x="48247" y="2579077"/>
                    <a:pt x="33985" y="2605265"/>
                  </a:cubicBezTo>
                  <a:cubicBezTo>
                    <a:pt x="49631" y="2588196"/>
                    <a:pt x="69380" y="2611551"/>
                    <a:pt x="67716" y="2633179"/>
                  </a:cubicBezTo>
                  <a:cubicBezTo>
                    <a:pt x="73228" y="2635377"/>
                    <a:pt x="70650" y="2629547"/>
                    <a:pt x="73355" y="2628988"/>
                  </a:cubicBezTo>
                  <a:cubicBezTo>
                    <a:pt x="74510" y="2632633"/>
                    <a:pt x="69113" y="2636634"/>
                    <a:pt x="73355" y="2638755"/>
                  </a:cubicBezTo>
                  <a:cubicBezTo>
                    <a:pt x="78803" y="2637231"/>
                    <a:pt x="75831" y="2627274"/>
                    <a:pt x="83172" y="2627591"/>
                  </a:cubicBezTo>
                  <a:cubicBezTo>
                    <a:pt x="84315" y="2635224"/>
                    <a:pt x="76428" y="2633916"/>
                    <a:pt x="77571" y="2641561"/>
                  </a:cubicBezTo>
                  <a:cubicBezTo>
                    <a:pt x="83667" y="2642730"/>
                    <a:pt x="81851" y="2649448"/>
                    <a:pt x="78981" y="2652750"/>
                  </a:cubicBezTo>
                  <a:cubicBezTo>
                    <a:pt x="82600" y="2654236"/>
                    <a:pt x="83146" y="2658795"/>
                    <a:pt x="87414" y="2659722"/>
                  </a:cubicBezTo>
                  <a:cubicBezTo>
                    <a:pt x="97116" y="2651709"/>
                    <a:pt x="105651" y="2635008"/>
                    <a:pt x="116903" y="2633179"/>
                  </a:cubicBezTo>
                  <a:cubicBezTo>
                    <a:pt x="102742" y="2640977"/>
                    <a:pt x="98602" y="2658757"/>
                    <a:pt x="84581" y="2666720"/>
                  </a:cubicBezTo>
                  <a:cubicBezTo>
                    <a:pt x="81114" y="2665133"/>
                    <a:pt x="78727" y="2657868"/>
                    <a:pt x="74764" y="2661132"/>
                  </a:cubicBezTo>
                  <a:cubicBezTo>
                    <a:pt x="70002" y="2665679"/>
                    <a:pt x="69799" y="2673299"/>
                    <a:pt x="70548" y="2676486"/>
                  </a:cubicBezTo>
                  <a:cubicBezTo>
                    <a:pt x="74117" y="2691790"/>
                    <a:pt x="68364" y="2716441"/>
                    <a:pt x="76149" y="2721203"/>
                  </a:cubicBezTo>
                  <a:cubicBezTo>
                    <a:pt x="72008" y="2724264"/>
                    <a:pt x="71907" y="2728163"/>
                    <a:pt x="73355" y="2733763"/>
                  </a:cubicBezTo>
                  <a:cubicBezTo>
                    <a:pt x="79057" y="2735072"/>
                    <a:pt x="87591" y="2736240"/>
                    <a:pt x="93014" y="2733763"/>
                  </a:cubicBezTo>
                  <a:cubicBezTo>
                    <a:pt x="93941" y="2728137"/>
                    <a:pt x="95097" y="2722803"/>
                    <a:pt x="100037" y="2721203"/>
                  </a:cubicBezTo>
                  <a:cubicBezTo>
                    <a:pt x="96024" y="2729623"/>
                    <a:pt x="92697" y="2738589"/>
                    <a:pt x="95821" y="2750540"/>
                  </a:cubicBezTo>
                  <a:cubicBezTo>
                    <a:pt x="102768" y="2752763"/>
                    <a:pt x="97929" y="2743327"/>
                    <a:pt x="104279" y="2744965"/>
                  </a:cubicBezTo>
                  <a:cubicBezTo>
                    <a:pt x="104508" y="2747035"/>
                    <a:pt x="103784" y="2750096"/>
                    <a:pt x="105663" y="2750540"/>
                  </a:cubicBezTo>
                  <a:cubicBezTo>
                    <a:pt x="110807" y="2743949"/>
                    <a:pt x="112521" y="2726626"/>
                    <a:pt x="121145" y="2728163"/>
                  </a:cubicBezTo>
                  <a:cubicBezTo>
                    <a:pt x="116878" y="2733573"/>
                    <a:pt x="110502" y="2741701"/>
                    <a:pt x="112712" y="2749130"/>
                  </a:cubicBezTo>
                  <a:cubicBezTo>
                    <a:pt x="124002" y="2742222"/>
                    <a:pt x="130073" y="2730093"/>
                    <a:pt x="136601" y="2718409"/>
                  </a:cubicBezTo>
                  <a:cubicBezTo>
                    <a:pt x="146418" y="2717927"/>
                    <a:pt x="147142" y="2708351"/>
                    <a:pt x="154876" y="2705823"/>
                  </a:cubicBezTo>
                  <a:cubicBezTo>
                    <a:pt x="153746" y="2710649"/>
                    <a:pt x="156971" y="2711196"/>
                    <a:pt x="156298" y="2715602"/>
                  </a:cubicBezTo>
                  <a:cubicBezTo>
                    <a:pt x="142252" y="2716568"/>
                    <a:pt x="134315" y="2723591"/>
                    <a:pt x="133769" y="2737967"/>
                  </a:cubicBezTo>
                  <a:cubicBezTo>
                    <a:pt x="134315" y="2741180"/>
                    <a:pt x="139407" y="2739809"/>
                    <a:pt x="140817" y="2742145"/>
                  </a:cubicBezTo>
                  <a:cubicBezTo>
                    <a:pt x="137540" y="2749372"/>
                    <a:pt x="137401" y="2761246"/>
                    <a:pt x="143624" y="2765907"/>
                  </a:cubicBezTo>
                  <a:cubicBezTo>
                    <a:pt x="147370" y="2766352"/>
                    <a:pt x="142303" y="2758084"/>
                    <a:pt x="147840" y="2760319"/>
                  </a:cubicBezTo>
                  <a:cubicBezTo>
                    <a:pt x="154901" y="2763100"/>
                    <a:pt x="153746" y="2774022"/>
                    <a:pt x="159105" y="2778455"/>
                  </a:cubicBezTo>
                  <a:cubicBezTo>
                    <a:pt x="162318" y="2772829"/>
                    <a:pt x="159219" y="2760929"/>
                    <a:pt x="167538" y="2760319"/>
                  </a:cubicBezTo>
                  <a:cubicBezTo>
                    <a:pt x="168401" y="2764586"/>
                    <a:pt x="165722" y="2772359"/>
                    <a:pt x="168948" y="2774264"/>
                  </a:cubicBezTo>
                  <a:cubicBezTo>
                    <a:pt x="172440" y="2772181"/>
                    <a:pt x="172199" y="2766352"/>
                    <a:pt x="177355" y="2765907"/>
                  </a:cubicBezTo>
                  <a:cubicBezTo>
                    <a:pt x="174155" y="2770162"/>
                    <a:pt x="173977" y="2777426"/>
                    <a:pt x="173164" y="2784081"/>
                  </a:cubicBezTo>
                  <a:cubicBezTo>
                    <a:pt x="174828" y="2784716"/>
                    <a:pt x="179146" y="2783751"/>
                    <a:pt x="177355" y="2791028"/>
                  </a:cubicBezTo>
                  <a:cubicBezTo>
                    <a:pt x="185991" y="2789478"/>
                    <a:pt x="189852" y="2792590"/>
                    <a:pt x="194221" y="2795231"/>
                  </a:cubicBezTo>
                  <a:cubicBezTo>
                    <a:pt x="197002" y="2794266"/>
                    <a:pt x="193357" y="2786913"/>
                    <a:pt x="198437" y="2788272"/>
                  </a:cubicBezTo>
                  <a:cubicBezTo>
                    <a:pt x="201612" y="2788831"/>
                    <a:pt x="198488" y="2795689"/>
                    <a:pt x="201269" y="2796654"/>
                  </a:cubicBezTo>
                  <a:cubicBezTo>
                    <a:pt x="205612" y="2798470"/>
                    <a:pt x="209054" y="2792488"/>
                    <a:pt x="211112" y="2796654"/>
                  </a:cubicBezTo>
                  <a:cubicBezTo>
                    <a:pt x="208584" y="2796451"/>
                    <a:pt x="207810" y="2798013"/>
                    <a:pt x="208292" y="2800807"/>
                  </a:cubicBezTo>
                  <a:cubicBezTo>
                    <a:pt x="212801" y="2802064"/>
                    <a:pt x="211213" y="2797225"/>
                    <a:pt x="213893" y="2796654"/>
                  </a:cubicBezTo>
                  <a:lnTo>
                    <a:pt x="213893" y="2810611"/>
                  </a:lnTo>
                  <a:cubicBezTo>
                    <a:pt x="220294" y="2811716"/>
                    <a:pt x="225183" y="2814307"/>
                    <a:pt x="225158" y="2821762"/>
                  </a:cubicBezTo>
                  <a:cubicBezTo>
                    <a:pt x="229946" y="2822816"/>
                    <a:pt x="227482" y="2816631"/>
                    <a:pt x="230784" y="2816186"/>
                  </a:cubicBezTo>
                  <a:cubicBezTo>
                    <a:pt x="228930" y="2820860"/>
                    <a:pt x="228955" y="2827426"/>
                    <a:pt x="225158" y="2830182"/>
                  </a:cubicBezTo>
                  <a:cubicBezTo>
                    <a:pt x="227837" y="2833395"/>
                    <a:pt x="232397" y="2834703"/>
                    <a:pt x="235000" y="2834347"/>
                  </a:cubicBezTo>
                  <a:cubicBezTo>
                    <a:pt x="232168" y="2840863"/>
                    <a:pt x="226491" y="2844533"/>
                    <a:pt x="227977" y="2855315"/>
                  </a:cubicBezTo>
                  <a:cubicBezTo>
                    <a:pt x="231482" y="2850896"/>
                    <a:pt x="238277" y="2849714"/>
                    <a:pt x="242023" y="2845549"/>
                  </a:cubicBezTo>
                  <a:cubicBezTo>
                    <a:pt x="236435" y="2850235"/>
                    <a:pt x="238480" y="2862516"/>
                    <a:pt x="227977" y="2862287"/>
                  </a:cubicBezTo>
                  <a:lnTo>
                    <a:pt x="227977" y="2873463"/>
                  </a:lnTo>
                  <a:cubicBezTo>
                    <a:pt x="233260" y="2874556"/>
                    <a:pt x="234683" y="2871774"/>
                    <a:pt x="239217" y="2872066"/>
                  </a:cubicBezTo>
                  <a:cubicBezTo>
                    <a:pt x="239991" y="2878759"/>
                    <a:pt x="240080" y="2886113"/>
                    <a:pt x="242023" y="2891624"/>
                  </a:cubicBezTo>
                  <a:cubicBezTo>
                    <a:pt x="253758" y="2892285"/>
                    <a:pt x="260654" y="2889377"/>
                    <a:pt x="267322" y="2890215"/>
                  </a:cubicBezTo>
                  <a:cubicBezTo>
                    <a:pt x="262877" y="2892336"/>
                    <a:pt x="258889" y="2894901"/>
                    <a:pt x="258889" y="2901429"/>
                  </a:cubicBezTo>
                  <a:cubicBezTo>
                    <a:pt x="267068" y="2911424"/>
                    <a:pt x="282498" y="2899816"/>
                    <a:pt x="294043" y="2900006"/>
                  </a:cubicBezTo>
                  <a:cubicBezTo>
                    <a:pt x="298107" y="2911373"/>
                    <a:pt x="312762" y="2904388"/>
                    <a:pt x="320751" y="2912592"/>
                  </a:cubicBezTo>
                  <a:cubicBezTo>
                    <a:pt x="344931" y="2906090"/>
                    <a:pt x="350939" y="2922701"/>
                    <a:pt x="364312" y="2930740"/>
                  </a:cubicBezTo>
                  <a:cubicBezTo>
                    <a:pt x="385368" y="2932595"/>
                    <a:pt x="397395" y="2925457"/>
                    <a:pt x="413524" y="2922371"/>
                  </a:cubicBezTo>
                  <a:cubicBezTo>
                    <a:pt x="428205" y="2897466"/>
                    <a:pt x="442518" y="2872295"/>
                    <a:pt x="455688" y="2846908"/>
                  </a:cubicBezTo>
                  <a:cubicBezTo>
                    <a:pt x="457403" y="2843606"/>
                    <a:pt x="462356" y="2841612"/>
                    <a:pt x="464121" y="2838551"/>
                  </a:cubicBezTo>
                  <a:cubicBezTo>
                    <a:pt x="467271" y="2833065"/>
                    <a:pt x="467766" y="2824441"/>
                    <a:pt x="471144" y="2818980"/>
                  </a:cubicBezTo>
                  <a:cubicBezTo>
                    <a:pt x="471639" y="2818206"/>
                    <a:pt x="475018" y="2818206"/>
                    <a:pt x="475360" y="2817596"/>
                  </a:cubicBezTo>
                  <a:cubicBezTo>
                    <a:pt x="479005" y="2811005"/>
                    <a:pt x="479501" y="2803029"/>
                    <a:pt x="483793" y="2796654"/>
                  </a:cubicBezTo>
                  <a:cubicBezTo>
                    <a:pt x="487667" y="2790875"/>
                    <a:pt x="496887" y="2787116"/>
                    <a:pt x="495058" y="2777083"/>
                  </a:cubicBezTo>
                  <a:cubicBezTo>
                    <a:pt x="502348" y="2775915"/>
                    <a:pt x="509790" y="2763304"/>
                    <a:pt x="506285" y="2760319"/>
                  </a:cubicBezTo>
                  <a:cubicBezTo>
                    <a:pt x="521119" y="2748508"/>
                    <a:pt x="526783" y="2727591"/>
                    <a:pt x="542823" y="2717025"/>
                  </a:cubicBezTo>
                  <a:cubicBezTo>
                    <a:pt x="544271" y="2712364"/>
                    <a:pt x="543001" y="2705036"/>
                    <a:pt x="548462" y="2704439"/>
                  </a:cubicBezTo>
                  <a:cubicBezTo>
                    <a:pt x="549643" y="2708884"/>
                    <a:pt x="547242" y="2709722"/>
                    <a:pt x="545630" y="2711399"/>
                  </a:cubicBezTo>
                  <a:cubicBezTo>
                    <a:pt x="560463" y="2711704"/>
                    <a:pt x="555929" y="2692755"/>
                    <a:pt x="570953" y="2693238"/>
                  </a:cubicBezTo>
                  <a:cubicBezTo>
                    <a:pt x="576681" y="2673070"/>
                    <a:pt x="586155" y="2648077"/>
                    <a:pt x="594842" y="2631808"/>
                  </a:cubicBezTo>
                  <a:cubicBezTo>
                    <a:pt x="601662" y="2619082"/>
                    <a:pt x="603529" y="2605887"/>
                    <a:pt x="607491" y="2594076"/>
                  </a:cubicBezTo>
                  <a:cubicBezTo>
                    <a:pt x="616521" y="2567203"/>
                    <a:pt x="630910" y="2543441"/>
                    <a:pt x="638428" y="2518613"/>
                  </a:cubicBezTo>
                  <a:cubicBezTo>
                    <a:pt x="640333" y="2512326"/>
                    <a:pt x="639737" y="2505557"/>
                    <a:pt x="641222" y="2499080"/>
                  </a:cubicBezTo>
                  <a:cubicBezTo>
                    <a:pt x="651916" y="2452509"/>
                    <a:pt x="678713" y="2412479"/>
                    <a:pt x="686219" y="2366365"/>
                  </a:cubicBezTo>
                  <a:cubicBezTo>
                    <a:pt x="693165" y="2363978"/>
                    <a:pt x="690067" y="2351557"/>
                    <a:pt x="696048" y="2348204"/>
                  </a:cubicBezTo>
                  <a:cubicBezTo>
                    <a:pt x="699388" y="2367495"/>
                    <a:pt x="693445" y="2384526"/>
                    <a:pt x="697433" y="2409659"/>
                  </a:cubicBezTo>
                  <a:cubicBezTo>
                    <a:pt x="715073" y="2348306"/>
                    <a:pt x="715670" y="2284056"/>
                    <a:pt x="725589" y="2214092"/>
                  </a:cubicBezTo>
                  <a:cubicBezTo>
                    <a:pt x="729830" y="2183980"/>
                    <a:pt x="733894" y="2143721"/>
                    <a:pt x="739622" y="2114905"/>
                  </a:cubicBezTo>
                  <a:cubicBezTo>
                    <a:pt x="744016" y="2092921"/>
                    <a:pt x="738009" y="2067166"/>
                    <a:pt x="742429" y="2049259"/>
                  </a:cubicBezTo>
                  <a:cubicBezTo>
                    <a:pt x="751687" y="2011768"/>
                    <a:pt x="746696" y="1959597"/>
                    <a:pt x="750862" y="1916531"/>
                  </a:cubicBezTo>
                  <a:cubicBezTo>
                    <a:pt x="756399" y="1859546"/>
                    <a:pt x="748728" y="1801317"/>
                    <a:pt x="755103" y="1743290"/>
                  </a:cubicBezTo>
                  <a:lnTo>
                    <a:pt x="756500" y="1743290"/>
                  </a:lnTo>
                  <a:lnTo>
                    <a:pt x="756500" y="1723745"/>
                  </a:lnTo>
                  <a:cubicBezTo>
                    <a:pt x="754138" y="1723682"/>
                    <a:pt x="754011" y="1723186"/>
                    <a:pt x="753694" y="17209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2" name="Free Form 133"/>
            <p:cNvSpPr/>
            <p:nvPr/>
          </p:nvSpPr>
          <p:spPr>
            <a:xfrm>
              <a:off x="7892930" y="2970345"/>
              <a:ext cx="11798" cy="23749"/>
            </a:xfrm>
            <a:custGeom>
              <a:avLst/>
              <a:gdLst/>
              <a:ahLst/>
              <a:cxnLst/>
              <a:rect l="0" t="0" r="0" b="0"/>
              <a:pathLst>
                <a:path w="11798" h="23749">
                  <a:moveTo>
                    <a:pt x="634" y="11023"/>
                  </a:moveTo>
                  <a:cubicBezTo>
                    <a:pt x="0" y="22352"/>
                    <a:pt x="2158" y="30949"/>
                    <a:pt x="9067" y="34772"/>
                  </a:cubicBezTo>
                  <a:cubicBezTo>
                    <a:pt x="11798" y="27901"/>
                    <a:pt x="7505" y="17094"/>
                    <a:pt x="485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3" name="Free Form 134"/>
            <p:cNvSpPr/>
            <p:nvPr/>
          </p:nvSpPr>
          <p:spPr>
            <a:xfrm>
              <a:off x="7881907" y="2865481"/>
              <a:ext cx="27736" cy="50381"/>
            </a:xfrm>
            <a:custGeom>
              <a:avLst/>
              <a:gdLst/>
              <a:ahLst/>
              <a:cxnLst/>
              <a:rect l="0" t="0" r="0" b="0"/>
              <a:pathLst>
                <a:path w="27736" h="50380">
                  <a:moveTo>
                    <a:pt x="25704" y="54432"/>
                  </a:moveTo>
                  <a:cubicBezTo>
                    <a:pt x="27736" y="40347"/>
                    <a:pt x="21856" y="23152"/>
                    <a:pt x="13055" y="15303"/>
                  </a:cubicBezTo>
                  <a:cubicBezTo>
                    <a:pt x="10147" y="15697"/>
                    <a:pt x="11734" y="20510"/>
                    <a:pt x="8839" y="20904"/>
                  </a:cubicBezTo>
                  <a:cubicBezTo>
                    <a:pt x="6807" y="19113"/>
                    <a:pt x="3924" y="11023"/>
                    <a:pt x="3225" y="12522"/>
                  </a:cubicBezTo>
                  <a:cubicBezTo>
                    <a:pt x="3949" y="30873"/>
                    <a:pt x="0" y="53911"/>
                    <a:pt x="11658" y="61404"/>
                  </a:cubicBezTo>
                  <a:cubicBezTo>
                    <a:pt x="12509" y="58508"/>
                    <a:pt x="9905" y="52235"/>
                    <a:pt x="13055" y="51625"/>
                  </a:cubicBezTo>
                  <a:cubicBezTo>
                    <a:pt x="14960" y="54406"/>
                    <a:pt x="16967" y="57073"/>
                    <a:pt x="22898" y="55841"/>
                  </a:cubicBezTo>
                  <a:cubicBezTo>
                    <a:pt x="23228" y="54737"/>
                    <a:pt x="24091" y="54190"/>
                    <a:pt x="25704" y="544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4" name="Free Form 135"/>
            <p:cNvSpPr/>
            <p:nvPr/>
          </p:nvSpPr>
          <p:spPr>
            <a:xfrm>
              <a:off x="7886872" y="2826454"/>
              <a:ext cx="19050" cy="17133"/>
            </a:xfrm>
            <a:custGeom>
              <a:avLst/>
              <a:gdLst/>
              <a:ahLst/>
              <a:cxnLst/>
              <a:rect l="0" t="0" r="0" b="0"/>
              <a:pathLst>
                <a:path w="19050" h="17132">
                  <a:moveTo>
                    <a:pt x="8089" y="27787"/>
                  </a:moveTo>
                  <a:cubicBezTo>
                    <a:pt x="19050" y="25273"/>
                    <a:pt x="14630" y="11988"/>
                    <a:pt x="5283" y="11023"/>
                  </a:cubicBezTo>
                  <a:cubicBezTo>
                    <a:pt x="4864" y="15735"/>
                    <a:pt x="0" y="16027"/>
                    <a:pt x="1066" y="22212"/>
                  </a:cubicBezTo>
                  <a:cubicBezTo>
                    <a:pt x="4013" y="23444"/>
                    <a:pt x="3492" y="28155"/>
                    <a:pt x="8089" y="277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5" name="Free Form 136"/>
            <p:cNvSpPr/>
            <p:nvPr/>
          </p:nvSpPr>
          <p:spPr>
            <a:xfrm>
              <a:off x="7807815" y="2484189"/>
              <a:ext cx="67475" cy="101994"/>
            </a:xfrm>
            <a:custGeom>
              <a:avLst/>
              <a:gdLst/>
              <a:ahLst/>
              <a:cxnLst/>
              <a:rect l="0" t="0" r="0" b="0"/>
              <a:pathLst>
                <a:path w="67475" h="101993">
                  <a:moveTo>
                    <a:pt x="29527" y="83680"/>
                  </a:moveTo>
                  <a:cubicBezTo>
                    <a:pt x="42671" y="89712"/>
                    <a:pt x="49936" y="101587"/>
                    <a:pt x="57632" y="113017"/>
                  </a:cubicBezTo>
                  <a:lnTo>
                    <a:pt x="67475" y="113017"/>
                  </a:lnTo>
                  <a:cubicBezTo>
                    <a:pt x="52489" y="71539"/>
                    <a:pt x="29844" y="37706"/>
                    <a:pt x="0" y="11023"/>
                  </a:cubicBezTo>
                  <a:cubicBezTo>
                    <a:pt x="4673" y="23596"/>
                    <a:pt x="14465" y="31115"/>
                    <a:pt x="12661" y="50139"/>
                  </a:cubicBezTo>
                  <a:cubicBezTo>
                    <a:pt x="15900" y="63690"/>
                    <a:pt x="25501" y="70904"/>
                    <a:pt x="29527" y="836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6" name="Free Form 137"/>
            <p:cNvSpPr/>
            <p:nvPr/>
          </p:nvSpPr>
          <p:spPr>
            <a:xfrm>
              <a:off x="2242789" y="971251"/>
              <a:ext cx="33731" cy="19380"/>
            </a:xfrm>
            <a:custGeom>
              <a:avLst/>
              <a:gdLst/>
              <a:ahLst/>
              <a:cxnLst/>
              <a:rect l="0" t="0" r="0" b="0"/>
              <a:pathLst>
                <a:path w="33731" h="19380">
                  <a:moveTo>
                    <a:pt x="33731" y="11023"/>
                  </a:moveTo>
                  <a:cubicBezTo>
                    <a:pt x="20650" y="14782"/>
                    <a:pt x="10769" y="21742"/>
                    <a:pt x="0" y="27787"/>
                  </a:cubicBezTo>
                  <a:cubicBezTo>
                    <a:pt x="16814" y="30403"/>
                    <a:pt x="28054" y="23215"/>
                    <a:pt x="3373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7" name="Free Form 138"/>
            <p:cNvSpPr/>
            <p:nvPr/>
          </p:nvSpPr>
          <p:spPr>
            <a:xfrm>
              <a:off x="7880891" y="2591339"/>
              <a:ext cx="94653" cy="162484"/>
            </a:xfrm>
            <a:custGeom>
              <a:avLst/>
              <a:gdLst/>
              <a:ahLst/>
              <a:cxnLst/>
              <a:rect l="0" t="0" r="0" b="0"/>
              <a:pathLst>
                <a:path w="94653" h="162483">
                  <a:moveTo>
                    <a:pt x="89966" y="166522"/>
                  </a:moveTo>
                  <a:cubicBezTo>
                    <a:pt x="94653" y="153936"/>
                    <a:pt x="82702" y="145808"/>
                    <a:pt x="80124" y="135775"/>
                  </a:cubicBezTo>
                  <a:cubicBezTo>
                    <a:pt x="82232" y="134150"/>
                    <a:pt x="84112" y="132270"/>
                    <a:pt x="85775" y="130187"/>
                  </a:cubicBezTo>
                  <a:cubicBezTo>
                    <a:pt x="75361" y="100965"/>
                    <a:pt x="58915" y="77698"/>
                    <a:pt x="40779" y="56159"/>
                  </a:cubicBezTo>
                  <a:cubicBezTo>
                    <a:pt x="37338" y="35826"/>
                    <a:pt x="22275" y="27051"/>
                    <a:pt x="12674" y="12839"/>
                  </a:cubicBezTo>
                  <a:cubicBezTo>
                    <a:pt x="9156" y="11671"/>
                    <a:pt x="5143" y="11023"/>
                    <a:pt x="0" y="11442"/>
                  </a:cubicBezTo>
                  <a:cubicBezTo>
                    <a:pt x="1892" y="29679"/>
                    <a:pt x="17348" y="47510"/>
                    <a:pt x="9855" y="65925"/>
                  </a:cubicBezTo>
                  <a:cubicBezTo>
                    <a:pt x="18415" y="86309"/>
                    <a:pt x="42964" y="90766"/>
                    <a:pt x="46393" y="116230"/>
                  </a:cubicBezTo>
                  <a:cubicBezTo>
                    <a:pt x="50457" y="115938"/>
                    <a:pt x="53555" y="116573"/>
                    <a:pt x="54825" y="119024"/>
                  </a:cubicBezTo>
                  <a:cubicBezTo>
                    <a:pt x="60261" y="142036"/>
                    <a:pt x="76250" y="154571"/>
                    <a:pt x="85775" y="173507"/>
                  </a:cubicBezTo>
                  <a:cubicBezTo>
                    <a:pt x="83502" y="164642"/>
                    <a:pt x="90665" y="171716"/>
                    <a:pt x="89966" y="16652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8" name="Free Form 139"/>
            <p:cNvSpPr/>
            <p:nvPr/>
          </p:nvSpPr>
          <p:spPr>
            <a:xfrm>
              <a:off x="7788765" y="2238330"/>
              <a:ext cx="3746" cy="16751"/>
            </a:xfrm>
            <a:custGeom>
              <a:avLst/>
              <a:gdLst/>
              <a:ahLst/>
              <a:cxnLst/>
              <a:rect l="0" t="0" r="0" b="0"/>
              <a:pathLst>
                <a:path w="3746" h="16751">
                  <a:moveTo>
                    <a:pt x="3581" y="27774"/>
                  </a:moveTo>
                  <a:cubicBezTo>
                    <a:pt x="3746" y="21107"/>
                    <a:pt x="3175" y="15151"/>
                    <a:pt x="774" y="11023"/>
                  </a:cubicBezTo>
                  <a:cubicBezTo>
                    <a:pt x="850" y="17475"/>
                    <a:pt x="0" y="24841"/>
                    <a:pt x="3581" y="277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9" name="Free Form 140"/>
            <p:cNvSpPr/>
            <p:nvPr/>
          </p:nvSpPr>
          <p:spPr>
            <a:xfrm>
              <a:off x="7795445" y="2245315"/>
              <a:ext cx="6744" cy="15380"/>
            </a:xfrm>
            <a:custGeom>
              <a:avLst/>
              <a:gdLst/>
              <a:ahLst/>
              <a:cxnLst/>
              <a:rect l="0" t="0" r="0" b="0"/>
              <a:pathLst>
                <a:path w="6743" h="15379">
                  <a:moveTo>
                    <a:pt x="6743" y="26403"/>
                  </a:moveTo>
                  <a:cubicBezTo>
                    <a:pt x="6565" y="19583"/>
                    <a:pt x="3327" y="15824"/>
                    <a:pt x="1117" y="11023"/>
                  </a:cubicBezTo>
                  <a:cubicBezTo>
                    <a:pt x="0" y="19113"/>
                    <a:pt x="2501" y="23622"/>
                    <a:pt x="6743" y="264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0" name="Free Form 141"/>
            <p:cNvSpPr/>
            <p:nvPr/>
          </p:nvSpPr>
          <p:spPr>
            <a:xfrm>
              <a:off x="7987723" y="5536622"/>
              <a:ext cx="17691" cy="13017"/>
            </a:xfrm>
            <a:custGeom>
              <a:avLst/>
              <a:gdLst/>
              <a:ahLst/>
              <a:cxnLst/>
              <a:rect l="0" t="0" r="0" b="0"/>
              <a:pathLst>
                <a:path w="17691" h="13017">
                  <a:moveTo>
                    <a:pt x="0" y="23596"/>
                  </a:moveTo>
                  <a:cubicBezTo>
                    <a:pt x="6553" y="24041"/>
                    <a:pt x="9385" y="20828"/>
                    <a:pt x="15481" y="20802"/>
                  </a:cubicBezTo>
                  <a:cubicBezTo>
                    <a:pt x="15925" y="17526"/>
                    <a:pt x="17691" y="15570"/>
                    <a:pt x="16878" y="11023"/>
                  </a:cubicBezTo>
                  <a:cubicBezTo>
                    <a:pt x="7099" y="11061"/>
                    <a:pt x="2882" y="16687"/>
                    <a:pt x="0" y="235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1" name="Free Form 142"/>
            <p:cNvSpPr/>
            <p:nvPr/>
          </p:nvSpPr>
          <p:spPr>
            <a:xfrm>
              <a:off x="7842943" y="5296363"/>
              <a:ext cx="14072" cy="9754"/>
            </a:xfrm>
            <a:custGeom>
              <a:avLst/>
              <a:gdLst/>
              <a:ahLst/>
              <a:cxnLst/>
              <a:rect l="0" t="0" r="0" b="0"/>
              <a:pathLst>
                <a:path w="14071" h="9753">
                  <a:moveTo>
                    <a:pt x="0" y="20777"/>
                  </a:moveTo>
                  <a:cubicBezTo>
                    <a:pt x="3073" y="15900"/>
                    <a:pt x="8559" y="13436"/>
                    <a:pt x="14071" y="11023"/>
                  </a:cubicBezTo>
                  <a:cubicBezTo>
                    <a:pt x="9702" y="14566"/>
                    <a:pt x="6324" y="19138"/>
                    <a:pt x="0" y="207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2" name="Free Form 143"/>
            <p:cNvSpPr/>
            <p:nvPr/>
          </p:nvSpPr>
          <p:spPr>
            <a:xfrm>
              <a:off x="7821937" y="5345245"/>
              <a:ext cx="24029" cy="11164"/>
            </a:xfrm>
            <a:custGeom>
              <a:avLst/>
              <a:gdLst/>
              <a:ahLst/>
              <a:cxnLst/>
              <a:rect l="0" t="0" r="0" b="0"/>
              <a:pathLst>
                <a:path w="24028" h="11163">
                  <a:moveTo>
                    <a:pt x="4165" y="22186"/>
                  </a:moveTo>
                  <a:cubicBezTo>
                    <a:pt x="0" y="20167"/>
                    <a:pt x="5994" y="16751"/>
                    <a:pt x="4165" y="12407"/>
                  </a:cubicBezTo>
                  <a:cubicBezTo>
                    <a:pt x="9690" y="13766"/>
                    <a:pt x="15519" y="14325"/>
                    <a:pt x="19621" y="11023"/>
                  </a:cubicBezTo>
                  <a:cubicBezTo>
                    <a:pt x="24028" y="18732"/>
                    <a:pt x="4267" y="14376"/>
                    <a:pt x="4165" y="221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3" name="Free Form 144"/>
            <p:cNvSpPr/>
            <p:nvPr/>
          </p:nvSpPr>
          <p:spPr>
            <a:xfrm>
              <a:off x="7767048" y="4168971"/>
              <a:ext cx="16865" cy="64262"/>
            </a:xfrm>
            <a:custGeom>
              <a:avLst/>
              <a:gdLst/>
              <a:ahLst/>
              <a:cxnLst/>
              <a:rect l="0" t="0" r="0" b="0"/>
              <a:pathLst>
                <a:path w="16865" h="64262">
                  <a:moveTo>
                    <a:pt x="0" y="75285"/>
                  </a:moveTo>
                  <a:cubicBezTo>
                    <a:pt x="9144" y="66662"/>
                    <a:pt x="11455" y="51282"/>
                    <a:pt x="16865" y="38950"/>
                  </a:cubicBezTo>
                  <a:cubicBezTo>
                    <a:pt x="10680" y="32080"/>
                    <a:pt x="15252" y="14490"/>
                    <a:pt x="5626" y="11023"/>
                  </a:cubicBezTo>
                  <a:cubicBezTo>
                    <a:pt x="12" y="28727"/>
                    <a:pt x="4927" y="56908"/>
                    <a:pt x="0" y="7528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4" name="Free Form 145"/>
            <p:cNvSpPr/>
            <p:nvPr/>
          </p:nvSpPr>
          <p:spPr>
            <a:xfrm>
              <a:off x="7769194" y="4123620"/>
              <a:ext cx="15405" cy="36969"/>
            </a:xfrm>
            <a:custGeom>
              <a:avLst/>
              <a:gdLst/>
              <a:ahLst/>
              <a:cxnLst/>
              <a:rect l="0" t="0" r="0" b="0"/>
              <a:pathLst>
                <a:path w="15405" h="36969">
                  <a:moveTo>
                    <a:pt x="3479" y="47993"/>
                  </a:moveTo>
                  <a:cubicBezTo>
                    <a:pt x="10744" y="40767"/>
                    <a:pt x="15405" y="30988"/>
                    <a:pt x="14719" y="15862"/>
                  </a:cubicBezTo>
                  <a:cubicBezTo>
                    <a:pt x="2260" y="11023"/>
                    <a:pt x="0" y="41694"/>
                    <a:pt x="3479" y="479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5" name="Free Form 146"/>
            <p:cNvSpPr/>
            <p:nvPr/>
          </p:nvSpPr>
          <p:spPr>
            <a:xfrm>
              <a:off x="7814838" y="2457519"/>
              <a:ext cx="9499" cy="16904"/>
            </a:xfrm>
            <a:custGeom>
              <a:avLst/>
              <a:gdLst/>
              <a:ahLst/>
              <a:cxnLst/>
              <a:rect l="0" t="0" r="0" b="0"/>
              <a:pathLst>
                <a:path w="9499" h="16903">
                  <a:moveTo>
                    <a:pt x="8432" y="20955"/>
                  </a:moveTo>
                  <a:cubicBezTo>
                    <a:pt x="3949" y="22047"/>
                    <a:pt x="4521" y="11023"/>
                    <a:pt x="0" y="16751"/>
                  </a:cubicBezTo>
                  <a:lnTo>
                    <a:pt x="2832" y="16751"/>
                  </a:lnTo>
                  <a:cubicBezTo>
                    <a:pt x="2578" y="21628"/>
                    <a:pt x="3200" y="25692"/>
                    <a:pt x="5638" y="27927"/>
                  </a:cubicBezTo>
                  <a:cubicBezTo>
                    <a:pt x="3594" y="22631"/>
                    <a:pt x="9499" y="25234"/>
                    <a:pt x="8432" y="209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6" name="Free Form 147"/>
            <p:cNvSpPr/>
            <p:nvPr/>
          </p:nvSpPr>
          <p:spPr>
            <a:xfrm>
              <a:off x="4712469" y="5333612"/>
              <a:ext cx="490639" cy="163906"/>
            </a:xfrm>
            <a:custGeom>
              <a:avLst/>
              <a:gdLst/>
              <a:ahLst/>
              <a:cxnLst/>
              <a:rect l="0" t="0" r="0" b="0"/>
              <a:pathLst>
                <a:path w="490639" h="163906">
                  <a:moveTo>
                    <a:pt x="490639" y="103670"/>
                  </a:moveTo>
                  <a:cubicBezTo>
                    <a:pt x="474408" y="90652"/>
                    <a:pt x="453085" y="70332"/>
                    <a:pt x="424586" y="78536"/>
                  </a:cubicBezTo>
                  <a:cubicBezTo>
                    <a:pt x="411683" y="72720"/>
                    <a:pt x="388365" y="77292"/>
                    <a:pt x="379602" y="67348"/>
                  </a:cubicBezTo>
                  <a:cubicBezTo>
                    <a:pt x="384962" y="59639"/>
                    <a:pt x="408533" y="70027"/>
                    <a:pt x="411924" y="60363"/>
                  </a:cubicBezTo>
                  <a:cubicBezTo>
                    <a:pt x="399694" y="48882"/>
                    <a:pt x="373837" y="65519"/>
                    <a:pt x="358508" y="56184"/>
                  </a:cubicBezTo>
                  <a:cubicBezTo>
                    <a:pt x="354114" y="49390"/>
                    <a:pt x="349491" y="42799"/>
                    <a:pt x="344462" y="36626"/>
                  </a:cubicBezTo>
                  <a:cubicBezTo>
                    <a:pt x="301815" y="39916"/>
                    <a:pt x="269709" y="12484"/>
                    <a:pt x="232003" y="28244"/>
                  </a:cubicBezTo>
                  <a:cubicBezTo>
                    <a:pt x="224281" y="23812"/>
                    <a:pt x="211874" y="24041"/>
                    <a:pt x="199682" y="24041"/>
                  </a:cubicBezTo>
                  <a:cubicBezTo>
                    <a:pt x="196557" y="26962"/>
                    <a:pt x="195745" y="32245"/>
                    <a:pt x="194043" y="36626"/>
                  </a:cubicBezTo>
                  <a:cubicBezTo>
                    <a:pt x="184594" y="35242"/>
                    <a:pt x="172288" y="32296"/>
                    <a:pt x="161721" y="31026"/>
                  </a:cubicBezTo>
                  <a:cubicBezTo>
                    <a:pt x="127228" y="26885"/>
                    <a:pt x="83210" y="11023"/>
                    <a:pt x="63322" y="36626"/>
                  </a:cubicBezTo>
                  <a:cubicBezTo>
                    <a:pt x="82791" y="45224"/>
                    <a:pt x="115442" y="40716"/>
                    <a:pt x="125158" y="58991"/>
                  </a:cubicBezTo>
                  <a:cubicBezTo>
                    <a:pt x="121869" y="95351"/>
                    <a:pt x="161061" y="89446"/>
                    <a:pt x="171576" y="112077"/>
                  </a:cubicBezTo>
                  <a:cubicBezTo>
                    <a:pt x="166941" y="114922"/>
                    <a:pt x="157340" y="112801"/>
                    <a:pt x="150482" y="113449"/>
                  </a:cubicBezTo>
                  <a:cubicBezTo>
                    <a:pt x="134340" y="127774"/>
                    <a:pt x="98082" y="116230"/>
                    <a:pt x="73177" y="117665"/>
                  </a:cubicBezTo>
                  <a:cubicBezTo>
                    <a:pt x="71742" y="114871"/>
                    <a:pt x="67944" y="114477"/>
                    <a:pt x="66141" y="112077"/>
                  </a:cubicBezTo>
                  <a:cubicBezTo>
                    <a:pt x="42075" y="114947"/>
                    <a:pt x="28524" y="105041"/>
                    <a:pt x="8508" y="107861"/>
                  </a:cubicBezTo>
                  <a:cubicBezTo>
                    <a:pt x="5054" y="112903"/>
                    <a:pt x="0" y="117043"/>
                    <a:pt x="2882" y="124637"/>
                  </a:cubicBezTo>
                  <a:cubicBezTo>
                    <a:pt x="22974" y="130746"/>
                    <a:pt x="39268" y="140627"/>
                    <a:pt x="59105" y="146977"/>
                  </a:cubicBezTo>
                  <a:cubicBezTo>
                    <a:pt x="59436" y="145884"/>
                    <a:pt x="60299" y="145364"/>
                    <a:pt x="61912" y="145592"/>
                  </a:cubicBezTo>
                  <a:cubicBezTo>
                    <a:pt x="65430" y="143027"/>
                    <a:pt x="64935" y="136474"/>
                    <a:pt x="70345" y="135813"/>
                  </a:cubicBezTo>
                  <a:cubicBezTo>
                    <a:pt x="94335" y="133591"/>
                    <a:pt x="133743" y="137274"/>
                    <a:pt x="165938" y="135813"/>
                  </a:cubicBezTo>
                  <a:cubicBezTo>
                    <a:pt x="178092" y="135280"/>
                    <a:pt x="190157" y="134950"/>
                    <a:pt x="199682" y="135813"/>
                  </a:cubicBezTo>
                  <a:cubicBezTo>
                    <a:pt x="212521" y="136944"/>
                    <a:pt x="214579" y="142760"/>
                    <a:pt x="223570" y="146977"/>
                  </a:cubicBezTo>
                  <a:cubicBezTo>
                    <a:pt x="226085" y="148170"/>
                    <a:pt x="230111" y="147154"/>
                    <a:pt x="232003" y="148399"/>
                  </a:cubicBezTo>
                  <a:cubicBezTo>
                    <a:pt x="239331" y="153111"/>
                    <a:pt x="242709" y="163398"/>
                    <a:pt x="248869" y="167932"/>
                  </a:cubicBezTo>
                  <a:cubicBezTo>
                    <a:pt x="254025" y="171742"/>
                    <a:pt x="261289" y="171462"/>
                    <a:pt x="265747" y="174929"/>
                  </a:cubicBezTo>
                  <a:cubicBezTo>
                    <a:pt x="273100" y="162217"/>
                    <a:pt x="278066" y="147129"/>
                    <a:pt x="281216" y="130225"/>
                  </a:cubicBezTo>
                  <a:cubicBezTo>
                    <a:pt x="296113" y="131533"/>
                    <a:pt x="301688" y="123583"/>
                    <a:pt x="310730" y="119024"/>
                  </a:cubicBezTo>
                  <a:cubicBezTo>
                    <a:pt x="317969" y="123266"/>
                    <a:pt x="315048" y="128892"/>
                    <a:pt x="319163" y="131610"/>
                  </a:cubicBezTo>
                  <a:cubicBezTo>
                    <a:pt x="325551" y="135839"/>
                    <a:pt x="347472" y="133959"/>
                    <a:pt x="355714" y="130225"/>
                  </a:cubicBezTo>
                  <a:cubicBezTo>
                    <a:pt x="364794" y="126111"/>
                    <a:pt x="368922" y="115138"/>
                    <a:pt x="376796" y="113449"/>
                  </a:cubicBezTo>
                  <a:cubicBezTo>
                    <a:pt x="388048" y="111048"/>
                    <a:pt x="393471" y="116332"/>
                    <a:pt x="402081" y="117665"/>
                  </a:cubicBezTo>
                  <a:cubicBezTo>
                    <a:pt x="424268" y="111417"/>
                    <a:pt x="454405" y="117767"/>
                    <a:pt x="470966" y="126034"/>
                  </a:cubicBezTo>
                  <a:cubicBezTo>
                    <a:pt x="475729" y="116776"/>
                    <a:pt x="489292" y="116281"/>
                    <a:pt x="490639" y="10367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7" name="Free Form 148"/>
            <p:cNvSpPr/>
            <p:nvPr/>
          </p:nvSpPr>
          <p:spPr>
            <a:xfrm>
              <a:off x="7549154" y="3959713"/>
              <a:ext cx="23762" cy="23559"/>
            </a:xfrm>
            <a:custGeom>
              <a:avLst/>
              <a:gdLst/>
              <a:ahLst/>
              <a:cxnLst/>
              <a:rect l="0" t="0" r="0" b="0"/>
              <a:pathLst>
                <a:path w="23761" h="23558">
                  <a:moveTo>
                    <a:pt x="0" y="21894"/>
                  </a:moveTo>
                  <a:lnTo>
                    <a:pt x="0" y="30289"/>
                  </a:lnTo>
                  <a:cubicBezTo>
                    <a:pt x="5041" y="31343"/>
                    <a:pt x="7886" y="34582"/>
                    <a:pt x="15481" y="33070"/>
                  </a:cubicBezTo>
                  <a:cubicBezTo>
                    <a:pt x="15976" y="27063"/>
                    <a:pt x="23761" y="28270"/>
                    <a:pt x="21107" y="19113"/>
                  </a:cubicBezTo>
                  <a:cubicBezTo>
                    <a:pt x="11633" y="11023"/>
                    <a:pt x="11810" y="24460"/>
                    <a:pt x="0" y="218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8" name="Free Form 149"/>
            <p:cNvSpPr/>
            <p:nvPr/>
          </p:nvSpPr>
          <p:spPr>
            <a:xfrm>
              <a:off x="7654602" y="4249997"/>
              <a:ext cx="31382" cy="57290"/>
            </a:xfrm>
            <a:custGeom>
              <a:avLst/>
              <a:gdLst/>
              <a:ahLst/>
              <a:cxnLst/>
              <a:rect l="0" t="0" r="0" b="0"/>
              <a:pathLst>
                <a:path w="31381" h="57289">
                  <a:moveTo>
                    <a:pt x="0" y="50139"/>
                  </a:moveTo>
                  <a:cubicBezTo>
                    <a:pt x="7861" y="53962"/>
                    <a:pt x="8928" y="64541"/>
                    <a:pt x="16865" y="68313"/>
                  </a:cubicBezTo>
                  <a:cubicBezTo>
                    <a:pt x="24587" y="54076"/>
                    <a:pt x="31381" y="31496"/>
                    <a:pt x="28130" y="11023"/>
                  </a:cubicBezTo>
                  <a:cubicBezTo>
                    <a:pt x="18846" y="24180"/>
                    <a:pt x="9182" y="36918"/>
                    <a:pt x="0" y="501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9" name="Free Form 150"/>
            <p:cNvSpPr/>
            <p:nvPr/>
          </p:nvSpPr>
          <p:spPr>
            <a:xfrm>
              <a:off x="7489604" y="5296795"/>
              <a:ext cx="18796" cy="23622"/>
            </a:xfrm>
            <a:custGeom>
              <a:avLst/>
              <a:gdLst/>
              <a:ahLst/>
              <a:cxnLst/>
              <a:rect l="0" t="0" r="0" b="0"/>
              <a:pathLst>
                <a:path w="18796" h="23622">
                  <a:moveTo>
                    <a:pt x="4737" y="32918"/>
                  </a:moveTo>
                  <a:cubicBezTo>
                    <a:pt x="14909" y="34645"/>
                    <a:pt x="16636" y="27978"/>
                    <a:pt x="18796" y="21755"/>
                  </a:cubicBezTo>
                  <a:cubicBezTo>
                    <a:pt x="12992" y="11023"/>
                    <a:pt x="0" y="17602"/>
                    <a:pt x="4737" y="329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0" name="Free Form 151"/>
            <p:cNvSpPr/>
            <p:nvPr/>
          </p:nvSpPr>
          <p:spPr>
            <a:xfrm>
              <a:off x="7590378" y="4279563"/>
              <a:ext cx="25133" cy="26302"/>
            </a:xfrm>
            <a:custGeom>
              <a:avLst/>
              <a:gdLst/>
              <a:ahLst/>
              <a:cxnLst/>
              <a:rect l="0" t="0" r="0" b="0"/>
              <a:pathLst>
                <a:path w="25133" h="26301">
                  <a:moveTo>
                    <a:pt x="19227" y="12179"/>
                  </a:moveTo>
                  <a:cubicBezTo>
                    <a:pt x="0" y="11023"/>
                    <a:pt x="13398" y="34201"/>
                    <a:pt x="19227" y="37325"/>
                  </a:cubicBezTo>
                  <a:cubicBezTo>
                    <a:pt x="25133" y="32156"/>
                    <a:pt x="20967" y="18465"/>
                    <a:pt x="19227" y="121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1" name="Free Form 152"/>
            <p:cNvSpPr/>
            <p:nvPr/>
          </p:nvSpPr>
          <p:spPr>
            <a:xfrm>
              <a:off x="7612438" y="4356157"/>
              <a:ext cx="10338" cy="14503"/>
            </a:xfrm>
            <a:custGeom>
              <a:avLst/>
              <a:gdLst/>
              <a:ahLst/>
              <a:cxnLst/>
              <a:rect l="0" t="0" r="0" b="0"/>
              <a:pathLst>
                <a:path w="10337" h="14503">
                  <a:moveTo>
                    <a:pt x="8432" y="11023"/>
                  </a:moveTo>
                  <a:lnTo>
                    <a:pt x="4216" y="11023"/>
                  </a:lnTo>
                  <a:cubicBezTo>
                    <a:pt x="3251" y="14732"/>
                    <a:pt x="1511" y="17653"/>
                    <a:pt x="0" y="20802"/>
                  </a:cubicBezTo>
                  <a:cubicBezTo>
                    <a:pt x="2400" y="22580"/>
                    <a:pt x="3670" y="25527"/>
                    <a:pt x="8432" y="25006"/>
                  </a:cubicBezTo>
                  <a:cubicBezTo>
                    <a:pt x="7289" y="19177"/>
                    <a:pt x="10337" y="13335"/>
                    <a:pt x="84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2" name="Free Form 153"/>
            <p:cNvSpPr/>
            <p:nvPr/>
          </p:nvSpPr>
          <p:spPr>
            <a:xfrm>
              <a:off x="7637813" y="4304137"/>
              <a:ext cx="14859" cy="18492"/>
            </a:xfrm>
            <a:custGeom>
              <a:avLst/>
              <a:gdLst/>
              <a:ahLst/>
              <a:cxnLst/>
              <a:rect l="0" t="0" r="0" b="0"/>
              <a:pathLst>
                <a:path w="14858" h="18491">
                  <a:moveTo>
                    <a:pt x="5524" y="29514"/>
                  </a:moveTo>
                  <a:cubicBezTo>
                    <a:pt x="11404" y="28790"/>
                    <a:pt x="14858" y="19926"/>
                    <a:pt x="11163" y="14173"/>
                  </a:cubicBezTo>
                  <a:cubicBezTo>
                    <a:pt x="0" y="11023"/>
                    <a:pt x="1536" y="25628"/>
                    <a:pt x="5524" y="295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3" name="Free Form 154"/>
            <p:cNvSpPr/>
            <p:nvPr/>
          </p:nvSpPr>
          <p:spPr>
            <a:xfrm>
              <a:off x="7024860" y="1502111"/>
              <a:ext cx="59042" cy="57277"/>
            </a:xfrm>
            <a:custGeom>
              <a:avLst/>
              <a:gdLst/>
              <a:ahLst/>
              <a:cxnLst/>
              <a:rect l="0" t="0" r="0" b="0"/>
              <a:pathLst>
                <a:path w="59042" h="57276">
                  <a:moveTo>
                    <a:pt x="59042" y="68300"/>
                  </a:moveTo>
                  <a:cubicBezTo>
                    <a:pt x="43408" y="45186"/>
                    <a:pt x="20408" y="29375"/>
                    <a:pt x="0" y="11023"/>
                  </a:cubicBezTo>
                  <a:cubicBezTo>
                    <a:pt x="8509" y="41198"/>
                    <a:pt x="38353" y="50215"/>
                    <a:pt x="59042" y="6830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4" name="Free Form 155"/>
            <p:cNvSpPr/>
            <p:nvPr/>
          </p:nvSpPr>
          <p:spPr>
            <a:xfrm>
              <a:off x="6932086" y="1377270"/>
              <a:ext cx="22505" cy="22873"/>
            </a:xfrm>
            <a:custGeom>
              <a:avLst/>
              <a:gdLst/>
              <a:ahLst/>
              <a:cxnLst/>
              <a:rect l="0" t="0" r="0" b="0"/>
              <a:pathLst>
                <a:path w="22504" h="22872">
                  <a:moveTo>
                    <a:pt x="22504" y="28308"/>
                  </a:moveTo>
                  <a:cubicBezTo>
                    <a:pt x="15290" y="23304"/>
                    <a:pt x="11264" y="11023"/>
                    <a:pt x="0" y="14325"/>
                  </a:cubicBezTo>
                  <a:cubicBezTo>
                    <a:pt x="4597" y="21399"/>
                    <a:pt x="9575" y="28105"/>
                    <a:pt x="15455" y="33896"/>
                  </a:cubicBezTo>
                  <a:cubicBezTo>
                    <a:pt x="12636" y="26885"/>
                    <a:pt x="21856" y="31851"/>
                    <a:pt x="22504" y="283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5" name="Free Form 156"/>
            <p:cNvSpPr/>
            <p:nvPr/>
          </p:nvSpPr>
          <p:spPr>
            <a:xfrm>
              <a:off x="6952533" y="1390364"/>
              <a:ext cx="49860" cy="46571"/>
            </a:xfrm>
            <a:custGeom>
              <a:avLst/>
              <a:gdLst/>
              <a:ahLst/>
              <a:cxnLst/>
              <a:rect l="0" t="0" r="0" b="0"/>
              <a:pathLst>
                <a:path w="49860" h="46570">
                  <a:moveTo>
                    <a:pt x="9080" y="11023"/>
                  </a:moveTo>
                  <a:cubicBezTo>
                    <a:pt x="0" y="21247"/>
                    <a:pt x="18376" y="26390"/>
                    <a:pt x="17513" y="37553"/>
                  </a:cubicBezTo>
                  <a:cubicBezTo>
                    <a:pt x="24980" y="39903"/>
                    <a:pt x="27012" y="47650"/>
                    <a:pt x="38595" y="45935"/>
                  </a:cubicBezTo>
                  <a:cubicBezTo>
                    <a:pt x="40131" y="50038"/>
                    <a:pt x="45542" y="57594"/>
                    <a:pt x="49860" y="54330"/>
                  </a:cubicBezTo>
                  <a:cubicBezTo>
                    <a:pt x="31572" y="44538"/>
                    <a:pt x="25450" y="22682"/>
                    <a:pt x="908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6" name="Free Form 157"/>
            <p:cNvSpPr/>
            <p:nvPr/>
          </p:nvSpPr>
          <p:spPr>
            <a:xfrm>
              <a:off x="7086696" y="1753584"/>
              <a:ext cx="14072" cy="18097"/>
            </a:xfrm>
            <a:custGeom>
              <a:avLst/>
              <a:gdLst/>
              <a:ahLst/>
              <a:cxnLst/>
              <a:rect l="0" t="0" r="0" b="0"/>
              <a:pathLst>
                <a:path w="14071" h="18097">
                  <a:moveTo>
                    <a:pt x="7048" y="22199"/>
                  </a:moveTo>
                  <a:cubicBezTo>
                    <a:pt x="5257" y="22491"/>
                    <a:pt x="5206" y="26365"/>
                    <a:pt x="7048" y="26390"/>
                  </a:cubicBezTo>
                  <a:cubicBezTo>
                    <a:pt x="2336" y="29121"/>
                    <a:pt x="380" y="17208"/>
                    <a:pt x="0" y="11023"/>
                  </a:cubicBezTo>
                  <a:cubicBezTo>
                    <a:pt x="4495" y="16814"/>
                    <a:pt x="12534" y="19062"/>
                    <a:pt x="14071" y="27774"/>
                  </a:cubicBezTo>
                  <a:cubicBezTo>
                    <a:pt x="9880" y="27762"/>
                    <a:pt x="8166" y="25260"/>
                    <a:pt x="7048"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7" name="Free Form 158"/>
            <p:cNvSpPr/>
            <p:nvPr/>
          </p:nvSpPr>
          <p:spPr>
            <a:xfrm>
              <a:off x="7162629" y="1559388"/>
              <a:ext cx="14034" cy="15367"/>
            </a:xfrm>
            <a:custGeom>
              <a:avLst/>
              <a:gdLst/>
              <a:ahLst/>
              <a:cxnLst/>
              <a:rect l="0" t="0" r="0" b="0"/>
              <a:pathLst>
                <a:path w="14033" h="15366">
                  <a:moveTo>
                    <a:pt x="0" y="11023"/>
                  </a:moveTo>
                  <a:cubicBezTo>
                    <a:pt x="5130" y="15684"/>
                    <a:pt x="12153" y="18503"/>
                    <a:pt x="14033" y="26390"/>
                  </a:cubicBezTo>
                  <a:cubicBezTo>
                    <a:pt x="7086" y="23520"/>
                    <a:pt x="4737" y="16078"/>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8" name="Free Form 159"/>
            <p:cNvSpPr/>
            <p:nvPr/>
          </p:nvSpPr>
          <p:spPr>
            <a:xfrm>
              <a:off x="6901975" y="1692878"/>
              <a:ext cx="18034" cy="14592"/>
            </a:xfrm>
            <a:custGeom>
              <a:avLst/>
              <a:gdLst/>
              <a:ahLst/>
              <a:cxnLst/>
              <a:rect l="0" t="0" r="0" b="0"/>
              <a:pathLst>
                <a:path w="18033" h="14592">
                  <a:moveTo>
                    <a:pt x="571" y="11645"/>
                  </a:moveTo>
                  <a:lnTo>
                    <a:pt x="571" y="11709"/>
                  </a:lnTo>
                  <a:cubicBezTo>
                    <a:pt x="2006" y="13385"/>
                    <a:pt x="6769" y="18999"/>
                    <a:pt x="7619" y="21424"/>
                  </a:cubicBezTo>
                  <a:cubicBezTo>
                    <a:pt x="11442" y="21831"/>
                    <a:pt x="18033" y="19456"/>
                    <a:pt x="16052" y="25615"/>
                  </a:cubicBezTo>
                  <a:cubicBezTo>
                    <a:pt x="11163" y="23495"/>
                    <a:pt x="7023" y="20624"/>
                    <a:pt x="571" y="20015"/>
                  </a:cubicBezTo>
                  <a:lnTo>
                    <a:pt x="571" y="11709"/>
                  </a:lnTo>
                  <a:cubicBezTo>
                    <a:pt x="101" y="11150"/>
                    <a:pt x="0" y="11023"/>
                    <a:pt x="571" y="116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9" name="Free Form 160"/>
            <p:cNvSpPr/>
            <p:nvPr/>
          </p:nvSpPr>
          <p:spPr>
            <a:xfrm>
              <a:off x="5267777" y="425684"/>
              <a:ext cx="36550" cy="14186"/>
            </a:xfrm>
            <a:custGeom>
              <a:avLst/>
              <a:gdLst/>
              <a:ahLst/>
              <a:cxnLst/>
              <a:rect l="0" t="0" r="0" b="0"/>
              <a:pathLst>
                <a:path w="36550" h="14185">
                  <a:moveTo>
                    <a:pt x="0" y="14554"/>
                  </a:moveTo>
                  <a:cubicBezTo>
                    <a:pt x="13411" y="11023"/>
                    <a:pt x="25514" y="20866"/>
                    <a:pt x="36550" y="24345"/>
                  </a:cubicBezTo>
                  <a:cubicBezTo>
                    <a:pt x="25831" y="25209"/>
                    <a:pt x="11988" y="17106"/>
                    <a:pt x="0" y="145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0" name="Free Form 161"/>
            <p:cNvSpPr/>
            <p:nvPr/>
          </p:nvSpPr>
          <p:spPr>
            <a:xfrm>
              <a:off x="2608257" y="965676"/>
              <a:ext cx="30924" cy="22339"/>
            </a:xfrm>
            <a:custGeom>
              <a:avLst/>
              <a:gdLst/>
              <a:ahLst/>
              <a:cxnLst/>
              <a:rect l="0" t="0" r="0" b="0"/>
              <a:pathLst>
                <a:path w="30924" h="22339">
                  <a:moveTo>
                    <a:pt x="0" y="33362"/>
                  </a:moveTo>
                  <a:cubicBezTo>
                    <a:pt x="7480" y="23101"/>
                    <a:pt x="21056" y="18897"/>
                    <a:pt x="30924" y="11023"/>
                  </a:cubicBezTo>
                  <a:cubicBezTo>
                    <a:pt x="21501" y="19342"/>
                    <a:pt x="15620" y="31178"/>
                    <a:pt x="0" y="3336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1" name="Free Form 162"/>
            <p:cNvSpPr/>
            <p:nvPr/>
          </p:nvSpPr>
          <p:spPr>
            <a:xfrm>
              <a:off x="7893565" y="2269051"/>
              <a:ext cx="8433" cy="13983"/>
            </a:xfrm>
            <a:custGeom>
              <a:avLst/>
              <a:gdLst/>
              <a:ahLst/>
              <a:cxnLst/>
              <a:rect l="0" t="0" r="0" b="0"/>
              <a:pathLst>
                <a:path w="8432" h="13982">
                  <a:moveTo>
                    <a:pt x="8432" y="25006"/>
                  </a:moveTo>
                  <a:cubicBezTo>
                    <a:pt x="3898" y="22059"/>
                    <a:pt x="825" y="17678"/>
                    <a:pt x="0" y="11023"/>
                  </a:cubicBezTo>
                  <a:cubicBezTo>
                    <a:pt x="6108" y="12395"/>
                    <a:pt x="4724" y="21234"/>
                    <a:pt x="8432" y="25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2" name="Free Form 163"/>
            <p:cNvSpPr/>
            <p:nvPr/>
          </p:nvSpPr>
          <p:spPr>
            <a:xfrm>
              <a:off x="6874441" y="1388979"/>
              <a:ext cx="21107" cy="18136"/>
            </a:xfrm>
            <a:custGeom>
              <a:avLst/>
              <a:gdLst/>
              <a:ahLst/>
              <a:cxnLst/>
              <a:rect l="0" t="0" r="0" b="0"/>
              <a:pathLst>
                <a:path w="21107" h="18135">
                  <a:moveTo>
                    <a:pt x="0" y="13792"/>
                  </a:moveTo>
                  <a:lnTo>
                    <a:pt x="0" y="17983"/>
                  </a:lnTo>
                  <a:cubicBezTo>
                    <a:pt x="10198" y="18135"/>
                    <a:pt x="4597" y="26174"/>
                    <a:pt x="12674" y="29159"/>
                  </a:cubicBezTo>
                  <a:cubicBezTo>
                    <a:pt x="12903" y="27533"/>
                    <a:pt x="14884" y="27647"/>
                    <a:pt x="16865" y="27762"/>
                  </a:cubicBezTo>
                  <a:cubicBezTo>
                    <a:pt x="17094" y="26123"/>
                    <a:pt x="16649" y="23799"/>
                    <a:pt x="18288" y="23571"/>
                  </a:cubicBezTo>
                  <a:cubicBezTo>
                    <a:pt x="18580" y="24663"/>
                    <a:pt x="19456" y="25196"/>
                    <a:pt x="21107" y="24968"/>
                  </a:cubicBezTo>
                  <a:cubicBezTo>
                    <a:pt x="19075" y="19646"/>
                    <a:pt x="18186" y="19532"/>
                    <a:pt x="14071" y="22186"/>
                  </a:cubicBezTo>
                  <a:cubicBezTo>
                    <a:pt x="12204" y="19837"/>
                    <a:pt x="8610" y="19202"/>
                    <a:pt x="9855" y="13792"/>
                  </a:cubicBezTo>
                  <a:cubicBezTo>
                    <a:pt x="6654" y="13119"/>
                    <a:pt x="2679" y="11023"/>
                    <a:pt x="0" y="137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3" name="Free Form 164"/>
            <p:cNvSpPr/>
            <p:nvPr/>
          </p:nvSpPr>
          <p:spPr>
            <a:xfrm>
              <a:off x="7191281" y="1701869"/>
              <a:ext cx="13512" cy="13818"/>
            </a:xfrm>
            <a:custGeom>
              <a:avLst/>
              <a:gdLst/>
              <a:ahLst/>
              <a:cxnLst/>
              <a:rect l="0" t="0" r="0" b="0"/>
              <a:pathLst>
                <a:path w="13512" h="13817">
                  <a:moveTo>
                    <a:pt x="3670" y="11023"/>
                  </a:moveTo>
                  <a:cubicBezTo>
                    <a:pt x="0" y="17195"/>
                    <a:pt x="5232" y="24841"/>
                    <a:pt x="13512" y="23609"/>
                  </a:cubicBezTo>
                  <a:cubicBezTo>
                    <a:pt x="13385" y="16281"/>
                    <a:pt x="8254" y="13919"/>
                    <a:pt x="367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4" name="Free Form 165"/>
            <p:cNvSpPr/>
            <p:nvPr/>
          </p:nvSpPr>
          <p:spPr>
            <a:xfrm>
              <a:off x="4244652" y="4861896"/>
              <a:ext cx="77114" cy="17539"/>
            </a:xfrm>
            <a:custGeom>
              <a:avLst/>
              <a:gdLst/>
              <a:ahLst/>
              <a:cxnLst/>
              <a:rect l="0" t="0" r="0" b="0"/>
              <a:pathLst>
                <a:path w="77114" h="17538">
                  <a:moveTo>
                    <a:pt x="29324" y="11023"/>
                  </a:moveTo>
                  <a:cubicBezTo>
                    <a:pt x="25222" y="13703"/>
                    <a:pt x="16967" y="20980"/>
                    <a:pt x="11049" y="22199"/>
                  </a:cubicBezTo>
                  <a:cubicBezTo>
                    <a:pt x="11125" y="22174"/>
                    <a:pt x="0" y="19316"/>
                    <a:pt x="6832" y="22199"/>
                  </a:cubicBezTo>
                  <a:cubicBezTo>
                    <a:pt x="7924" y="22491"/>
                    <a:pt x="8458" y="23342"/>
                    <a:pt x="8229" y="24980"/>
                  </a:cubicBezTo>
                  <a:cubicBezTo>
                    <a:pt x="17284" y="28562"/>
                    <a:pt x="39331" y="27762"/>
                    <a:pt x="54622" y="24980"/>
                  </a:cubicBezTo>
                  <a:cubicBezTo>
                    <a:pt x="63347" y="23368"/>
                    <a:pt x="76238" y="20459"/>
                    <a:pt x="77114" y="13817"/>
                  </a:cubicBezTo>
                  <a:cubicBezTo>
                    <a:pt x="60858" y="17030"/>
                    <a:pt x="43903" y="13601"/>
                    <a:pt x="2932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5" name="Free Form 166"/>
            <p:cNvSpPr/>
            <p:nvPr/>
          </p:nvSpPr>
          <p:spPr>
            <a:xfrm>
              <a:off x="4322719" y="4850720"/>
              <a:ext cx="67932" cy="78232"/>
            </a:xfrm>
            <a:custGeom>
              <a:avLst/>
              <a:gdLst/>
              <a:ahLst/>
              <a:cxnLst/>
              <a:rect l="0" t="0" r="0" b="0"/>
              <a:pathLst>
                <a:path w="67932" h="78231">
                  <a:moveTo>
                    <a:pt x="457" y="15201"/>
                  </a:moveTo>
                  <a:lnTo>
                    <a:pt x="14503" y="15201"/>
                  </a:lnTo>
                  <a:cubicBezTo>
                    <a:pt x="29756" y="25196"/>
                    <a:pt x="45085" y="35090"/>
                    <a:pt x="59499" y="45935"/>
                  </a:cubicBezTo>
                  <a:cubicBezTo>
                    <a:pt x="58851" y="60655"/>
                    <a:pt x="52730" y="69926"/>
                    <a:pt x="48247" y="80848"/>
                  </a:cubicBezTo>
                  <a:cubicBezTo>
                    <a:pt x="54737" y="81394"/>
                    <a:pt x="55283" y="87858"/>
                    <a:pt x="60883" y="89255"/>
                  </a:cubicBezTo>
                  <a:cubicBezTo>
                    <a:pt x="60515" y="71323"/>
                    <a:pt x="66014" y="65735"/>
                    <a:pt x="67932" y="48742"/>
                  </a:cubicBezTo>
                  <a:cubicBezTo>
                    <a:pt x="50571" y="32931"/>
                    <a:pt x="32880" y="17437"/>
                    <a:pt x="6070" y="11023"/>
                  </a:cubicBezTo>
                  <a:cubicBezTo>
                    <a:pt x="8331" y="16510"/>
                    <a:pt x="0" y="11506"/>
                    <a:pt x="457" y="152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6" name="Free Form 167"/>
            <p:cNvSpPr/>
            <p:nvPr/>
          </p:nvSpPr>
          <p:spPr>
            <a:xfrm>
              <a:off x="4304901" y="4972259"/>
              <a:ext cx="70891" cy="61443"/>
            </a:xfrm>
            <a:custGeom>
              <a:avLst/>
              <a:gdLst/>
              <a:ahLst/>
              <a:cxnLst/>
              <a:rect l="0" t="0" r="0" b="0"/>
              <a:pathLst>
                <a:path w="70891" h="61442">
                  <a:moveTo>
                    <a:pt x="9842" y="43141"/>
                  </a:moveTo>
                  <a:cubicBezTo>
                    <a:pt x="10502" y="46761"/>
                    <a:pt x="18859" y="49923"/>
                    <a:pt x="14046" y="54305"/>
                  </a:cubicBezTo>
                  <a:cubicBezTo>
                    <a:pt x="10071" y="52514"/>
                    <a:pt x="5460" y="46062"/>
                    <a:pt x="0" y="50139"/>
                  </a:cubicBezTo>
                  <a:cubicBezTo>
                    <a:pt x="2476" y="58839"/>
                    <a:pt x="10921" y="61607"/>
                    <a:pt x="22491" y="61290"/>
                  </a:cubicBezTo>
                  <a:cubicBezTo>
                    <a:pt x="25641" y="66090"/>
                    <a:pt x="28600" y="71056"/>
                    <a:pt x="35153" y="72466"/>
                  </a:cubicBezTo>
                  <a:cubicBezTo>
                    <a:pt x="70891" y="60794"/>
                    <a:pt x="36194" y="32029"/>
                    <a:pt x="26708" y="16611"/>
                  </a:cubicBezTo>
                  <a:cubicBezTo>
                    <a:pt x="20104" y="15684"/>
                    <a:pt x="14516" y="13817"/>
                    <a:pt x="9842" y="11023"/>
                  </a:cubicBezTo>
                  <a:cubicBezTo>
                    <a:pt x="12153" y="22174"/>
                    <a:pt x="13741" y="32677"/>
                    <a:pt x="9842" y="4314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7" name="Free Form 168"/>
            <p:cNvSpPr/>
            <p:nvPr/>
          </p:nvSpPr>
          <p:spPr>
            <a:xfrm>
              <a:off x="4370966" y="4982660"/>
              <a:ext cx="16853" cy="11824"/>
            </a:xfrm>
            <a:custGeom>
              <a:avLst/>
              <a:gdLst/>
              <a:ahLst/>
              <a:cxnLst/>
              <a:rect l="0" t="0" r="0" b="0"/>
              <a:pathLst>
                <a:path w="16852" h="11823">
                  <a:moveTo>
                    <a:pt x="16852" y="15989"/>
                  </a:moveTo>
                  <a:cubicBezTo>
                    <a:pt x="11963" y="13220"/>
                    <a:pt x="7835" y="11023"/>
                    <a:pt x="1409" y="13169"/>
                  </a:cubicBezTo>
                  <a:cubicBezTo>
                    <a:pt x="0" y="22847"/>
                    <a:pt x="12839" y="17183"/>
                    <a:pt x="16852" y="159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8" name="Free Form 169"/>
            <p:cNvSpPr/>
            <p:nvPr/>
          </p:nvSpPr>
          <p:spPr>
            <a:xfrm>
              <a:off x="4345655" y="5037905"/>
              <a:ext cx="47003" cy="40501"/>
            </a:xfrm>
            <a:custGeom>
              <a:avLst/>
              <a:gdLst/>
              <a:ahLst/>
              <a:cxnLst/>
              <a:rect l="0" t="0" r="0" b="0"/>
              <a:pathLst>
                <a:path w="47002" h="40500">
                  <a:moveTo>
                    <a:pt x="19685" y="11023"/>
                  </a:moveTo>
                  <a:cubicBezTo>
                    <a:pt x="15113" y="13931"/>
                    <a:pt x="7200" y="22936"/>
                    <a:pt x="2832" y="13804"/>
                  </a:cubicBezTo>
                  <a:lnTo>
                    <a:pt x="2832" y="16611"/>
                  </a:lnTo>
                  <a:cubicBezTo>
                    <a:pt x="1727" y="16941"/>
                    <a:pt x="50" y="16662"/>
                    <a:pt x="0" y="18008"/>
                  </a:cubicBezTo>
                  <a:cubicBezTo>
                    <a:pt x="11912" y="24803"/>
                    <a:pt x="14605" y="40767"/>
                    <a:pt x="28130" y="45948"/>
                  </a:cubicBezTo>
                  <a:cubicBezTo>
                    <a:pt x="26492" y="48006"/>
                    <a:pt x="26492" y="49466"/>
                    <a:pt x="28130" y="51523"/>
                  </a:cubicBezTo>
                  <a:cubicBezTo>
                    <a:pt x="47002" y="51460"/>
                    <a:pt x="39395" y="19100"/>
                    <a:pt x="26720" y="18008"/>
                  </a:cubicBezTo>
                  <a:cubicBezTo>
                    <a:pt x="27711" y="23634"/>
                    <a:pt x="25374" y="26009"/>
                    <a:pt x="19685" y="24980"/>
                  </a:cubicBezTo>
                  <a:cubicBezTo>
                    <a:pt x="17310" y="18059"/>
                    <a:pt x="26835" y="14185"/>
                    <a:pt x="1968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9" name="Free Form 170"/>
            <p:cNvSpPr/>
            <p:nvPr/>
          </p:nvSpPr>
          <p:spPr>
            <a:xfrm>
              <a:off x="3828384" y="5086229"/>
              <a:ext cx="882053" cy="262014"/>
            </a:xfrm>
            <a:custGeom>
              <a:avLst/>
              <a:gdLst/>
              <a:ahLst/>
              <a:cxnLst/>
              <a:rect l="0" t="0" r="0" b="0"/>
              <a:pathLst>
                <a:path w="882053" h="262013">
                  <a:moveTo>
                    <a:pt x="805446" y="265836"/>
                  </a:moveTo>
                  <a:cubicBezTo>
                    <a:pt x="810882" y="264617"/>
                    <a:pt x="807732" y="271945"/>
                    <a:pt x="813866" y="270040"/>
                  </a:cubicBezTo>
                  <a:cubicBezTo>
                    <a:pt x="833983" y="261150"/>
                    <a:pt x="867981" y="266065"/>
                    <a:pt x="881341" y="250456"/>
                  </a:cubicBezTo>
                  <a:cubicBezTo>
                    <a:pt x="882053" y="246087"/>
                    <a:pt x="874369" y="249961"/>
                    <a:pt x="875728" y="244894"/>
                  </a:cubicBezTo>
                  <a:cubicBezTo>
                    <a:pt x="846797" y="246621"/>
                    <a:pt x="831507" y="222300"/>
                    <a:pt x="806843" y="216966"/>
                  </a:cubicBezTo>
                  <a:cubicBezTo>
                    <a:pt x="788390" y="212953"/>
                    <a:pt x="768146" y="217055"/>
                    <a:pt x="744994" y="212750"/>
                  </a:cubicBezTo>
                  <a:cubicBezTo>
                    <a:pt x="745032" y="208127"/>
                    <a:pt x="747356" y="205816"/>
                    <a:pt x="752030" y="205790"/>
                  </a:cubicBezTo>
                  <a:cubicBezTo>
                    <a:pt x="749465" y="200990"/>
                    <a:pt x="752220" y="199047"/>
                    <a:pt x="752030" y="193192"/>
                  </a:cubicBezTo>
                  <a:cubicBezTo>
                    <a:pt x="743521" y="180873"/>
                    <a:pt x="729818" y="190169"/>
                    <a:pt x="718286" y="189001"/>
                  </a:cubicBezTo>
                  <a:cubicBezTo>
                    <a:pt x="704202" y="187604"/>
                    <a:pt x="693559" y="172770"/>
                    <a:pt x="677532" y="175044"/>
                  </a:cubicBezTo>
                  <a:cubicBezTo>
                    <a:pt x="670687" y="180657"/>
                    <a:pt x="657301" y="175539"/>
                    <a:pt x="656424" y="166687"/>
                  </a:cubicBezTo>
                  <a:cubicBezTo>
                    <a:pt x="640689" y="166979"/>
                    <a:pt x="634873" y="157353"/>
                    <a:pt x="622693" y="154089"/>
                  </a:cubicBezTo>
                  <a:cubicBezTo>
                    <a:pt x="619747" y="155321"/>
                    <a:pt x="618159" y="157924"/>
                    <a:pt x="615670" y="159677"/>
                  </a:cubicBezTo>
                  <a:cubicBezTo>
                    <a:pt x="614159" y="155117"/>
                    <a:pt x="606704" y="156464"/>
                    <a:pt x="607237" y="149885"/>
                  </a:cubicBezTo>
                  <a:cubicBezTo>
                    <a:pt x="613841" y="148920"/>
                    <a:pt x="613549" y="154774"/>
                    <a:pt x="621309" y="152679"/>
                  </a:cubicBezTo>
                  <a:cubicBezTo>
                    <a:pt x="616648" y="140081"/>
                    <a:pt x="599948" y="139458"/>
                    <a:pt x="588975" y="133121"/>
                  </a:cubicBezTo>
                  <a:cubicBezTo>
                    <a:pt x="590461" y="140055"/>
                    <a:pt x="600735" y="138163"/>
                    <a:pt x="600214" y="147116"/>
                  </a:cubicBezTo>
                  <a:cubicBezTo>
                    <a:pt x="590994" y="136232"/>
                    <a:pt x="567829" y="139255"/>
                    <a:pt x="560857" y="126149"/>
                  </a:cubicBezTo>
                  <a:cubicBezTo>
                    <a:pt x="546087" y="125463"/>
                    <a:pt x="541693" y="114452"/>
                    <a:pt x="531342" y="109372"/>
                  </a:cubicBezTo>
                  <a:cubicBezTo>
                    <a:pt x="509981" y="106921"/>
                    <a:pt x="492048" y="92036"/>
                    <a:pt x="469468" y="88404"/>
                  </a:cubicBezTo>
                  <a:cubicBezTo>
                    <a:pt x="449224" y="85191"/>
                    <a:pt x="435419" y="84899"/>
                    <a:pt x="423100" y="77266"/>
                  </a:cubicBezTo>
                  <a:cubicBezTo>
                    <a:pt x="411175" y="69875"/>
                    <a:pt x="404279" y="61315"/>
                    <a:pt x="390766" y="56311"/>
                  </a:cubicBezTo>
                  <a:cubicBezTo>
                    <a:pt x="387540" y="55765"/>
                    <a:pt x="388899" y="50698"/>
                    <a:pt x="386549" y="49314"/>
                  </a:cubicBezTo>
                  <a:cubicBezTo>
                    <a:pt x="379209" y="55968"/>
                    <a:pt x="363512" y="41287"/>
                    <a:pt x="351421" y="47917"/>
                  </a:cubicBezTo>
                  <a:cubicBezTo>
                    <a:pt x="334581" y="40487"/>
                    <a:pt x="317296" y="19939"/>
                    <a:pt x="292366" y="29743"/>
                  </a:cubicBezTo>
                  <a:cubicBezTo>
                    <a:pt x="286867" y="25920"/>
                    <a:pt x="275932" y="27444"/>
                    <a:pt x="272694" y="21374"/>
                  </a:cubicBezTo>
                  <a:cubicBezTo>
                    <a:pt x="267322" y="23952"/>
                    <a:pt x="259918" y="24523"/>
                    <a:pt x="253022" y="25552"/>
                  </a:cubicBezTo>
                  <a:cubicBezTo>
                    <a:pt x="237413" y="12065"/>
                    <a:pt x="193700" y="11023"/>
                    <a:pt x="170078" y="18580"/>
                  </a:cubicBezTo>
                  <a:cubicBezTo>
                    <a:pt x="117093" y="19964"/>
                    <a:pt x="62128" y="20307"/>
                    <a:pt x="36550" y="52108"/>
                  </a:cubicBezTo>
                  <a:cubicBezTo>
                    <a:pt x="33896" y="65874"/>
                    <a:pt x="43624" y="67398"/>
                    <a:pt x="44983" y="77266"/>
                  </a:cubicBezTo>
                  <a:cubicBezTo>
                    <a:pt x="28333" y="70332"/>
                    <a:pt x="14287" y="81813"/>
                    <a:pt x="0" y="80035"/>
                  </a:cubicBezTo>
                  <a:cubicBezTo>
                    <a:pt x="4775" y="92532"/>
                    <a:pt x="19088" y="80314"/>
                    <a:pt x="30924" y="82829"/>
                  </a:cubicBezTo>
                  <a:cubicBezTo>
                    <a:pt x="34023" y="86271"/>
                    <a:pt x="36067" y="90754"/>
                    <a:pt x="40754" y="92621"/>
                  </a:cubicBezTo>
                  <a:cubicBezTo>
                    <a:pt x="46697" y="86423"/>
                    <a:pt x="61290" y="88785"/>
                    <a:pt x="70281" y="85636"/>
                  </a:cubicBezTo>
                  <a:cubicBezTo>
                    <a:pt x="69265" y="64706"/>
                    <a:pt x="99021" y="70281"/>
                    <a:pt x="113842" y="74472"/>
                  </a:cubicBezTo>
                  <a:cubicBezTo>
                    <a:pt x="121996" y="71869"/>
                    <a:pt x="124917" y="64681"/>
                    <a:pt x="130721" y="60477"/>
                  </a:cubicBezTo>
                  <a:cubicBezTo>
                    <a:pt x="155549" y="42545"/>
                    <a:pt x="195770" y="43967"/>
                    <a:pt x="227698" y="52108"/>
                  </a:cubicBezTo>
                  <a:cubicBezTo>
                    <a:pt x="238721" y="54940"/>
                    <a:pt x="246926" y="54914"/>
                    <a:pt x="250202" y="64681"/>
                  </a:cubicBezTo>
                  <a:cubicBezTo>
                    <a:pt x="244792" y="72809"/>
                    <a:pt x="225590" y="67221"/>
                    <a:pt x="213664" y="68846"/>
                  </a:cubicBezTo>
                  <a:cubicBezTo>
                    <a:pt x="228168" y="88887"/>
                    <a:pt x="268617" y="83146"/>
                    <a:pt x="289560" y="96799"/>
                  </a:cubicBezTo>
                  <a:cubicBezTo>
                    <a:pt x="293535" y="97053"/>
                    <a:pt x="288404" y="88201"/>
                    <a:pt x="292366" y="88404"/>
                  </a:cubicBezTo>
                  <a:cubicBezTo>
                    <a:pt x="305396" y="99682"/>
                    <a:pt x="328802" y="109118"/>
                    <a:pt x="351421" y="102387"/>
                  </a:cubicBezTo>
                  <a:cubicBezTo>
                    <a:pt x="356120" y="107696"/>
                    <a:pt x="362153" y="114122"/>
                    <a:pt x="371081" y="119151"/>
                  </a:cubicBezTo>
                  <a:cubicBezTo>
                    <a:pt x="378269" y="123202"/>
                    <a:pt x="389940" y="128041"/>
                    <a:pt x="394982" y="130327"/>
                  </a:cubicBezTo>
                  <a:cubicBezTo>
                    <a:pt x="399605" y="132448"/>
                    <a:pt x="407187" y="130683"/>
                    <a:pt x="413270" y="131737"/>
                  </a:cubicBezTo>
                  <a:cubicBezTo>
                    <a:pt x="423862" y="133565"/>
                    <a:pt x="443077" y="145376"/>
                    <a:pt x="452615" y="147116"/>
                  </a:cubicBezTo>
                  <a:cubicBezTo>
                    <a:pt x="466547" y="146989"/>
                    <a:pt x="474332" y="140766"/>
                    <a:pt x="490562" y="142900"/>
                  </a:cubicBezTo>
                  <a:cubicBezTo>
                    <a:pt x="496023" y="148666"/>
                    <a:pt x="504329" y="151574"/>
                    <a:pt x="510247" y="156883"/>
                  </a:cubicBezTo>
                  <a:cubicBezTo>
                    <a:pt x="523684" y="198678"/>
                    <a:pt x="568159" y="216408"/>
                    <a:pt x="624103" y="211366"/>
                  </a:cubicBezTo>
                  <a:cubicBezTo>
                    <a:pt x="626910" y="221615"/>
                    <a:pt x="637209" y="224396"/>
                    <a:pt x="640968" y="233730"/>
                  </a:cubicBezTo>
                  <a:cubicBezTo>
                    <a:pt x="633463" y="250583"/>
                    <a:pt x="595604" y="244297"/>
                    <a:pt x="601611" y="270040"/>
                  </a:cubicBezTo>
                  <a:cubicBezTo>
                    <a:pt x="644220" y="271868"/>
                    <a:pt x="675779" y="262699"/>
                    <a:pt x="718286" y="264464"/>
                  </a:cubicBezTo>
                  <a:cubicBezTo>
                    <a:pt x="741934" y="258838"/>
                    <a:pt x="769492" y="273037"/>
                    <a:pt x="798410" y="271424"/>
                  </a:cubicBezTo>
                  <a:cubicBezTo>
                    <a:pt x="801382" y="270192"/>
                    <a:pt x="800849" y="265468"/>
                    <a:pt x="805446" y="26583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0" name="Free Form 171"/>
            <p:cNvSpPr/>
            <p:nvPr/>
          </p:nvSpPr>
          <p:spPr>
            <a:xfrm>
              <a:off x="4382218" y="5190140"/>
              <a:ext cx="22492" cy="17094"/>
            </a:xfrm>
            <a:custGeom>
              <a:avLst/>
              <a:gdLst/>
              <a:ahLst/>
              <a:cxnLst/>
              <a:rect l="0" t="0" r="0" b="0"/>
              <a:pathLst>
                <a:path w="22491" h="17094">
                  <a:moveTo>
                    <a:pt x="22491" y="19431"/>
                  </a:moveTo>
                  <a:cubicBezTo>
                    <a:pt x="18859" y="12788"/>
                    <a:pt x="10058" y="11277"/>
                    <a:pt x="0" y="11023"/>
                  </a:cubicBezTo>
                  <a:cubicBezTo>
                    <a:pt x="1930" y="18783"/>
                    <a:pt x="17081" y="28117"/>
                    <a:pt x="22491" y="194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1" name="Free Form 172"/>
            <p:cNvSpPr/>
            <p:nvPr/>
          </p:nvSpPr>
          <p:spPr>
            <a:xfrm>
              <a:off x="4671791" y="5160841"/>
              <a:ext cx="41402" cy="29299"/>
            </a:xfrm>
            <a:custGeom>
              <a:avLst/>
              <a:gdLst/>
              <a:ahLst/>
              <a:cxnLst/>
              <a:rect l="0" t="0" r="0" b="0"/>
              <a:pathLst>
                <a:path w="41402" h="29298">
                  <a:moveTo>
                    <a:pt x="0" y="40322"/>
                  </a:moveTo>
                  <a:cubicBezTo>
                    <a:pt x="16548" y="39700"/>
                    <a:pt x="41402" y="14071"/>
                    <a:pt x="11239" y="11023"/>
                  </a:cubicBezTo>
                  <a:cubicBezTo>
                    <a:pt x="8762" y="20002"/>
                    <a:pt x="19519" y="15824"/>
                    <a:pt x="19672" y="22186"/>
                  </a:cubicBezTo>
                  <a:cubicBezTo>
                    <a:pt x="12064" y="27203"/>
                    <a:pt x="6045" y="33820"/>
                    <a:pt x="0" y="4032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2" name="Free Form 173"/>
            <p:cNvSpPr/>
            <p:nvPr/>
          </p:nvSpPr>
          <p:spPr>
            <a:xfrm>
              <a:off x="4449693" y="4252791"/>
              <a:ext cx="12739" cy="19723"/>
            </a:xfrm>
            <a:custGeom>
              <a:avLst/>
              <a:gdLst/>
              <a:ahLst/>
              <a:cxnLst/>
              <a:rect l="0" t="0" r="0" b="0"/>
              <a:pathLst>
                <a:path w="12738" h="19723">
                  <a:moveTo>
                    <a:pt x="12649" y="11023"/>
                  </a:moveTo>
                  <a:lnTo>
                    <a:pt x="8432" y="11023"/>
                  </a:lnTo>
                  <a:cubicBezTo>
                    <a:pt x="10642" y="22542"/>
                    <a:pt x="2324" y="23583"/>
                    <a:pt x="0" y="30581"/>
                  </a:cubicBezTo>
                  <a:cubicBezTo>
                    <a:pt x="10934" y="30746"/>
                    <a:pt x="12738" y="21831"/>
                    <a:pt x="1264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3" name="Free Form 174"/>
            <p:cNvSpPr/>
            <p:nvPr/>
          </p:nvSpPr>
          <p:spPr>
            <a:xfrm>
              <a:off x="4563536" y="5089340"/>
              <a:ext cx="46393" cy="50546"/>
            </a:xfrm>
            <a:custGeom>
              <a:avLst/>
              <a:gdLst/>
              <a:ahLst/>
              <a:cxnLst/>
              <a:rect l="0" t="0" r="0" b="0"/>
              <a:pathLst>
                <a:path w="46393" h="50546">
                  <a:moveTo>
                    <a:pt x="9842" y="16852"/>
                  </a:moveTo>
                  <a:cubicBezTo>
                    <a:pt x="6578" y="16370"/>
                    <a:pt x="3251" y="15951"/>
                    <a:pt x="4216" y="11264"/>
                  </a:cubicBezTo>
                  <a:cubicBezTo>
                    <a:pt x="2565" y="11506"/>
                    <a:pt x="228" y="11023"/>
                    <a:pt x="0" y="12674"/>
                  </a:cubicBezTo>
                  <a:cubicBezTo>
                    <a:pt x="7124" y="22364"/>
                    <a:pt x="13995" y="32308"/>
                    <a:pt x="21094" y="41986"/>
                  </a:cubicBezTo>
                  <a:cubicBezTo>
                    <a:pt x="21640" y="45377"/>
                    <a:pt x="14693" y="41236"/>
                    <a:pt x="16878" y="46202"/>
                  </a:cubicBezTo>
                  <a:cubicBezTo>
                    <a:pt x="28206" y="49834"/>
                    <a:pt x="34582" y="58420"/>
                    <a:pt x="46393" y="61569"/>
                  </a:cubicBezTo>
                  <a:cubicBezTo>
                    <a:pt x="34188" y="46672"/>
                    <a:pt x="15189" y="38569"/>
                    <a:pt x="9842" y="168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4" name="Free Form 175"/>
            <p:cNvSpPr/>
            <p:nvPr/>
          </p:nvSpPr>
          <p:spPr>
            <a:xfrm>
              <a:off x="4424382" y="4956879"/>
              <a:ext cx="47790" cy="25134"/>
            </a:xfrm>
            <a:custGeom>
              <a:avLst/>
              <a:gdLst/>
              <a:ahLst/>
              <a:cxnLst/>
              <a:rect l="0" t="0" r="0" b="0"/>
              <a:pathLst>
                <a:path w="47790" h="25133">
                  <a:moveTo>
                    <a:pt x="47790" y="36156"/>
                  </a:moveTo>
                  <a:cubicBezTo>
                    <a:pt x="34150" y="25514"/>
                    <a:pt x="17386" y="17932"/>
                    <a:pt x="0" y="11023"/>
                  </a:cubicBezTo>
                  <a:cubicBezTo>
                    <a:pt x="12064" y="22313"/>
                    <a:pt x="34810" y="30416"/>
                    <a:pt x="47790" y="3615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5" name="Free Form 176"/>
            <p:cNvSpPr/>
            <p:nvPr/>
          </p:nvSpPr>
          <p:spPr>
            <a:xfrm>
              <a:off x="4518566" y="5022526"/>
              <a:ext cx="32321" cy="34798"/>
            </a:xfrm>
            <a:custGeom>
              <a:avLst/>
              <a:gdLst/>
              <a:ahLst/>
              <a:cxnLst/>
              <a:rect l="0" t="0" r="0" b="0"/>
              <a:pathLst>
                <a:path w="32321" h="34798">
                  <a:moveTo>
                    <a:pt x="23888" y="44564"/>
                  </a:moveTo>
                  <a:cubicBezTo>
                    <a:pt x="28003" y="45821"/>
                    <a:pt x="28206" y="45821"/>
                    <a:pt x="32321" y="44564"/>
                  </a:cubicBezTo>
                  <a:cubicBezTo>
                    <a:pt x="28701" y="27190"/>
                    <a:pt x="12534" y="14859"/>
                    <a:pt x="0" y="11023"/>
                  </a:cubicBezTo>
                  <a:cubicBezTo>
                    <a:pt x="8813" y="20408"/>
                    <a:pt x="17767" y="29692"/>
                    <a:pt x="26708" y="38963"/>
                  </a:cubicBezTo>
                  <a:cubicBezTo>
                    <a:pt x="22479" y="37566"/>
                    <a:pt x="24218" y="42087"/>
                    <a:pt x="23888" y="4456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6" name="Free Form 177"/>
            <p:cNvSpPr/>
            <p:nvPr/>
          </p:nvSpPr>
          <p:spPr>
            <a:xfrm>
              <a:off x="4468591" y="4990420"/>
              <a:ext cx="15354" cy="26530"/>
            </a:xfrm>
            <a:custGeom>
              <a:avLst/>
              <a:gdLst/>
              <a:ahLst/>
              <a:cxnLst/>
              <a:rect l="0" t="0" r="0" b="0"/>
              <a:pathLst>
                <a:path w="15354" h="26530">
                  <a:moveTo>
                    <a:pt x="6400" y="11023"/>
                  </a:moveTo>
                  <a:cubicBezTo>
                    <a:pt x="4902" y="20599"/>
                    <a:pt x="0" y="34226"/>
                    <a:pt x="10617" y="37553"/>
                  </a:cubicBezTo>
                  <a:cubicBezTo>
                    <a:pt x="7467" y="29552"/>
                    <a:pt x="15354" y="15189"/>
                    <a:pt x="640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7" name="Free Form 178"/>
            <p:cNvSpPr/>
            <p:nvPr/>
          </p:nvSpPr>
          <p:spPr>
            <a:xfrm>
              <a:off x="4507313" y="5085403"/>
              <a:ext cx="22492" cy="13983"/>
            </a:xfrm>
            <a:custGeom>
              <a:avLst/>
              <a:gdLst/>
              <a:ahLst/>
              <a:cxnLst/>
              <a:rect l="0" t="0" r="0" b="0"/>
              <a:pathLst>
                <a:path w="22491" h="13982">
                  <a:moveTo>
                    <a:pt x="22491" y="25006"/>
                  </a:moveTo>
                  <a:cubicBezTo>
                    <a:pt x="16344" y="18986"/>
                    <a:pt x="7581" y="15621"/>
                    <a:pt x="0" y="11023"/>
                  </a:cubicBezTo>
                  <a:cubicBezTo>
                    <a:pt x="1752" y="20447"/>
                    <a:pt x="15951" y="24955"/>
                    <a:pt x="22491" y="25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8" name="Free Form 179"/>
            <p:cNvSpPr/>
            <p:nvPr/>
          </p:nvSpPr>
          <p:spPr>
            <a:xfrm>
              <a:off x="4320357" y="5152967"/>
              <a:ext cx="63246" cy="35814"/>
            </a:xfrm>
            <a:custGeom>
              <a:avLst/>
              <a:gdLst/>
              <a:ahLst/>
              <a:cxnLst/>
              <a:rect l="0" t="0" r="0" b="0"/>
              <a:pathLst>
                <a:path w="63245" h="35814">
                  <a:moveTo>
                    <a:pt x="0" y="17475"/>
                  </a:moveTo>
                  <a:cubicBezTo>
                    <a:pt x="8420" y="22656"/>
                    <a:pt x="17627" y="21399"/>
                    <a:pt x="25298" y="24472"/>
                  </a:cubicBezTo>
                  <a:cubicBezTo>
                    <a:pt x="32245" y="27279"/>
                    <a:pt x="37236" y="34721"/>
                    <a:pt x="46380" y="32854"/>
                  </a:cubicBezTo>
                  <a:cubicBezTo>
                    <a:pt x="50101" y="39420"/>
                    <a:pt x="53428" y="46342"/>
                    <a:pt x="63245" y="46837"/>
                  </a:cubicBezTo>
                  <a:cubicBezTo>
                    <a:pt x="55041" y="34048"/>
                    <a:pt x="42557" y="25514"/>
                    <a:pt x="25298" y="21666"/>
                  </a:cubicBezTo>
                  <a:cubicBezTo>
                    <a:pt x="24282" y="12420"/>
                    <a:pt x="4660" y="11023"/>
                    <a:pt x="0" y="174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9" name="Free Form 180"/>
            <p:cNvSpPr/>
            <p:nvPr/>
          </p:nvSpPr>
          <p:spPr>
            <a:xfrm>
              <a:off x="4803922" y="5406447"/>
              <a:ext cx="40754" cy="19812"/>
            </a:xfrm>
            <a:custGeom>
              <a:avLst/>
              <a:gdLst/>
              <a:ahLst/>
              <a:cxnLst/>
              <a:rect l="0" t="0" r="0" b="0"/>
              <a:pathLst>
                <a:path w="40754" h="19812">
                  <a:moveTo>
                    <a:pt x="0" y="16878"/>
                  </a:moveTo>
                  <a:cubicBezTo>
                    <a:pt x="10934" y="24142"/>
                    <a:pt x="25247" y="28092"/>
                    <a:pt x="40754" y="30835"/>
                  </a:cubicBezTo>
                  <a:cubicBezTo>
                    <a:pt x="35636" y="19532"/>
                    <a:pt x="13042" y="11023"/>
                    <a:pt x="0" y="168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0" name="Free Form 181"/>
            <p:cNvSpPr/>
            <p:nvPr/>
          </p:nvSpPr>
          <p:spPr>
            <a:xfrm>
              <a:off x="4817968" y="5334438"/>
              <a:ext cx="16878" cy="7823"/>
            </a:xfrm>
            <a:custGeom>
              <a:avLst/>
              <a:gdLst/>
              <a:ahLst/>
              <a:cxnLst/>
              <a:rect l="0" t="0" r="0" b="0"/>
              <a:pathLst>
                <a:path w="16878" h="7823">
                  <a:moveTo>
                    <a:pt x="0" y="13449"/>
                  </a:moveTo>
                  <a:cubicBezTo>
                    <a:pt x="342" y="18745"/>
                    <a:pt x="13246" y="18846"/>
                    <a:pt x="16878" y="16256"/>
                  </a:cubicBezTo>
                  <a:cubicBezTo>
                    <a:pt x="13906" y="12192"/>
                    <a:pt x="5384" y="11023"/>
                    <a:pt x="0" y="134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1" name="Free Form 182"/>
            <p:cNvSpPr/>
            <p:nvPr/>
          </p:nvSpPr>
          <p:spPr>
            <a:xfrm>
              <a:off x="4826909" y="5217814"/>
              <a:ext cx="14643" cy="8420"/>
            </a:xfrm>
            <a:custGeom>
              <a:avLst/>
              <a:gdLst/>
              <a:ahLst/>
              <a:cxnLst/>
              <a:rect l="0" t="0" r="0" b="0"/>
              <a:pathLst>
                <a:path w="14643" h="8420">
                  <a:moveTo>
                    <a:pt x="13550" y="12738"/>
                  </a:moveTo>
                  <a:cubicBezTo>
                    <a:pt x="8242" y="13792"/>
                    <a:pt x="6832" y="11023"/>
                    <a:pt x="2286" y="11315"/>
                  </a:cubicBezTo>
                  <a:cubicBezTo>
                    <a:pt x="0" y="18199"/>
                    <a:pt x="14643" y="19443"/>
                    <a:pt x="13550" y="127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2" name="Free Form 183"/>
            <p:cNvSpPr/>
            <p:nvPr/>
          </p:nvSpPr>
          <p:spPr>
            <a:xfrm>
              <a:off x="5180617" y="5451328"/>
              <a:ext cx="12814" cy="6808"/>
            </a:xfrm>
            <a:custGeom>
              <a:avLst/>
              <a:gdLst/>
              <a:ahLst/>
              <a:cxnLst/>
              <a:rect l="0" t="0" r="0" b="0"/>
              <a:pathLst>
                <a:path w="12814" h="6807">
                  <a:moveTo>
                    <a:pt x="0" y="13893"/>
                  </a:moveTo>
                  <a:cubicBezTo>
                    <a:pt x="1206" y="17830"/>
                    <a:pt x="7607" y="16586"/>
                    <a:pt x="12661" y="16687"/>
                  </a:cubicBezTo>
                  <a:cubicBezTo>
                    <a:pt x="12814" y="12268"/>
                    <a:pt x="2565" y="11023"/>
                    <a:pt x="0" y="138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3" name="Free Form 184"/>
            <p:cNvSpPr/>
            <p:nvPr/>
          </p:nvSpPr>
          <p:spPr>
            <a:xfrm>
              <a:off x="4752487" y="5174799"/>
              <a:ext cx="30327" cy="11188"/>
            </a:xfrm>
            <a:custGeom>
              <a:avLst/>
              <a:gdLst/>
              <a:ahLst/>
              <a:cxnLst/>
              <a:rect l="0" t="0" r="0" b="0"/>
              <a:pathLst>
                <a:path w="30327" h="11188">
                  <a:moveTo>
                    <a:pt x="30327" y="22212"/>
                  </a:moveTo>
                  <a:cubicBezTo>
                    <a:pt x="28244" y="11239"/>
                    <a:pt x="9182" y="17145"/>
                    <a:pt x="2222" y="11023"/>
                  </a:cubicBezTo>
                  <a:cubicBezTo>
                    <a:pt x="0" y="21348"/>
                    <a:pt x="21221" y="18681"/>
                    <a:pt x="30327"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4" name="Free Form 185"/>
            <p:cNvSpPr/>
            <p:nvPr/>
          </p:nvSpPr>
          <p:spPr>
            <a:xfrm>
              <a:off x="4777214" y="3826935"/>
              <a:ext cx="18415" cy="18834"/>
            </a:xfrm>
            <a:custGeom>
              <a:avLst/>
              <a:gdLst/>
              <a:ahLst/>
              <a:cxnLst/>
              <a:rect l="0" t="0" r="0" b="0"/>
              <a:pathLst>
                <a:path w="18415" h="18834">
                  <a:moveTo>
                    <a:pt x="0" y="27559"/>
                  </a:moveTo>
                  <a:cubicBezTo>
                    <a:pt x="3683" y="29857"/>
                    <a:pt x="12242" y="27355"/>
                    <a:pt x="16865" y="26149"/>
                  </a:cubicBezTo>
                  <a:cubicBezTo>
                    <a:pt x="18415" y="11023"/>
                    <a:pt x="2501" y="22339"/>
                    <a:pt x="0" y="275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5" name="Free Form 186"/>
            <p:cNvSpPr/>
            <p:nvPr/>
          </p:nvSpPr>
          <p:spPr>
            <a:xfrm>
              <a:off x="4733399" y="5253031"/>
              <a:ext cx="49644" cy="26530"/>
            </a:xfrm>
            <a:custGeom>
              <a:avLst/>
              <a:gdLst/>
              <a:ahLst/>
              <a:cxnLst/>
              <a:rect l="0" t="0" r="0" b="0"/>
              <a:pathLst>
                <a:path w="49644" h="26530">
                  <a:moveTo>
                    <a:pt x="228" y="30607"/>
                  </a:moveTo>
                  <a:cubicBezTo>
                    <a:pt x="0" y="34518"/>
                    <a:pt x="4445" y="33832"/>
                    <a:pt x="4445" y="37553"/>
                  </a:cubicBezTo>
                  <a:cubicBezTo>
                    <a:pt x="19519" y="36258"/>
                    <a:pt x="35153" y="35483"/>
                    <a:pt x="48018" y="31978"/>
                  </a:cubicBezTo>
                  <a:cubicBezTo>
                    <a:pt x="49580" y="26073"/>
                    <a:pt x="49644" y="18694"/>
                    <a:pt x="49415" y="11023"/>
                  </a:cubicBezTo>
                  <a:cubicBezTo>
                    <a:pt x="42024" y="17081"/>
                    <a:pt x="29629" y="26123"/>
                    <a:pt x="18503" y="16624"/>
                  </a:cubicBezTo>
                  <a:cubicBezTo>
                    <a:pt x="11633" y="20510"/>
                    <a:pt x="1371" y="21018"/>
                    <a:pt x="228" y="306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6" name="Free Form 187"/>
            <p:cNvSpPr/>
            <p:nvPr/>
          </p:nvSpPr>
          <p:spPr>
            <a:xfrm>
              <a:off x="4141833" y="5356231"/>
              <a:ext cx="21094" cy="10020"/>
            </a:xfrm>
            <a:custGeom>
              <a:avLst/>
              <a:gdLst/>
              <a:ahLst/>
              <a:cxnLst/>
              <a:rect l="0" t="0" r="0" b="0"/>
              <a:pathLst>
                <a:path w="21094" h="10020">
                  <a:moveTo>
                    <a:pt x="0" y="18199"/>
                  </a:moveTo>
                  <a:cubicBezTo>
                    <a:pt x="5207" y="20459"/>
                    <a:pt x="19303" y="21043"/>
                    <a:pt x="21094" y="15405"/>
                  </a:cubicBezTo>
                  <a:cubicBezTo>
                    <a:pt x="14287" y="11023"/>
                    <a:pt x="6426" y="17564"/>
                    <a:pt x="0" y="18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7" name="Free Form 188"/>
            <p:cNvSpPr/>
            <p:nvPr/>
          </p:nvSpPr>
          <p:spPr>
            <a:xfrm>
              <a:off x="3971754" y="5165439"/>
              <a:ext cx="46381" cy="42596"/>
            </a:xfrm>
            <a:custGeom>
              <a:avLst/>
              <a:gdLst/>
              <a:ahLst/>
              <a:cxnLst/>
              <a:rect l="0" t="0" r="0" b="0"/>
              <a:pathLst>
                <a:path w="46380" h="42595">
                  <a:moveTo>
                    <a:pt x="0" y="41338"/>
                  </a:moveTo>
                  <a:cubicBezTo>
                    <a:pt x="8267" y="52336"/>
                    <a:pt x="32118" y="53619"/>
                    <a:pt x="46380" y="46939"/>
                  </a:cubicBezTo>
                  <a:cubicBezTo>
                    <a:pt x="43891" y="27000"/>
                    <a:pt x="24206" y="11023"/>
                    <a:pt x="1409" y="20383"/>
                  </a:cubicBezTo>
                  <a:cubicBezTo>
                    <a:pt x="584" y="30975"/>
                    <a:pt x="9918" y="31470"/>
                    <a:pt x="8432" y="42735"/>
                  </a:cubicBezTo>
                  <a:cubicBezTo>
                    <a:pt x="5308" y="43357"/>
                    <a:pt x="812" y="38417"/>
                    <a:pt x="0" y="413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8" name="Free Form 189"/>
            <p:cNvSpPr/>
            <p:nvPr/>
          </p:nvSpPr>
          <p:spPr>
            <a:xfrm>
              <a:off x="4816546" y="3842061"/>
              <a:ext cx="12928" cy="9106"/>
            </a:xfrm>
            <a:custGeom>
              <a:avLst/>
              <a:gdLst/>
              <a:ahLst/>
              <a:cxnLst/>
              <a:rect l="0" t="0" r="0" b="0"/>
              <a:pathLst>
                <a:path w="12928" h="9105">
                  <a:moveTo>
                    <a:pt x="9855" y="11023"/>
                  </a:moveTo>
                  <a:cubicBezTo>
                    <a:pt x="9969" y="16751"/>
                    <a:pt x="3200" y="15582"/>
                    <a:pt x="0" y="18021"/>
                  </a:cubicBezTo>
                  <a:cubicBezTo>
                    <a:pt x="2286" y="20129"/>
                    <a:pt x="10401" y="20129"/>
                    <a:pt x="12649" y="18021"/>
                  </a:cubicBezTo>
                  <a:cubicBezTo>
                    <a:pt x="12877" y="14554"/>
                    <a:pt x="12928" y="11226"/>
                    <a:pt x="985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9" name="Free Form 190"/>
            <p:cNvSpPr/>
            <p:nvPr/>
          </p:nvSpPr>
          <p:spPr>
            <a:xfrm>
              <a:off x="4401891" y="5428583"/>
              <a:ext cx="182740" cy="59131"/>
            </a:xfrm>
            <a:custGeom>
              <a:avLst/>
              <a:gdLst/>
              <a:ahLst/>
              <a:cxnLst/>
              <a:rect l="0" t="0" r="0" b="0"/>
              <a:pathLst>
                <a:path w="182740" h="59131">
                  <a:moveTo>
                    <a:pt x="132130" y="53428"/>
                  </a:moveTo>
                  <a:cubicBezTo>
                    <a:pt x="142836" y="59232"/>
                    <a:pt x="169570" y="67767"/>
                    <a:pt x="182740" y="57594"/>
                  </a:cubicBezTo>
                  <a:cubicBezTo>
                    <a:pt x="172377" y="50698"/>
                    <a:pt x="161112" y="40754"/>
                    <a:pt x="146189" y="36639"/>
                  </a:cubicBezTo>
                  <a:cubicBezTo>
                    <a:pt x="128143" y="31711"/>
                    <a:pt x="105549" y="23063"/>
                    <a:pt x="89966" y="19900"/>
                  </a:cubicBezTo>
                  <a:cubicBezTo>
                    <a:pt x="60947" y="13970"/>
                    <a:pt x="15633" y="11023"/>
                    <a:pt x="0" y="31064"/>
                  </a:cubicBezTo>
                  <a:cubicBezTo>
                    <a:pt x="11988" y="37833"/>
                    <a:pt x="24244" y="35598"/>
                    <a:pt x="36537" y="42227"/>
                  </a:cubicBezTo>
                  <a:cubicBezTo>
                    <a:pt x="41757" y="45021"/>
                    <a:pt x="45186" y="53352"/>
                    <a:pt x="50596" y="56210"/>
                  </a:cubicBezTo>
                  <a:cubicBezTo>
                    <a:pt x="67983" y="65379"/>
                    <a:pt x="90398" y="57785"/>
                    <a:pt x="106832" y="70154"/>
                  </a:cubicBezTo>
                  <a:cubicBezTo>
                    <a:pt x="107226" y="65925"/>
                    <a:pt x="102323" y="64731"/>
                    <a:pt x="105422" y="61798"/>
                  </a:cubicBezTo>
                  <a:cubicBezTo>
                    <a:pt x="119291" y="63944"/>
                    <a:pt x="126504" y="59448"/>
                    <a:pt x="132130" y="534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0" name="Free Form 191"/>
            <p:cNvSpPr/>
            <p:nvPr/>
          </p:nvSpPr>
          <p:spPr>
            <a:xfrm>
              <a:off x="6569425" y="6428720"/>
              <a:ext cx="28131" cy="17374"/>
            </a:xfrm>
            <a:custGeom>
              <a:avLst/>
              <a:gdLst/>
              <a:ahLst/>
              <a:cxnLst/>
              <a:rect l="0" t="0" r="0" b="0"/>
              <a:pathLst>
                <a:path w="28130" h="17373">
                  <a:moveTo>
                    <a:pt x="28130" y="12992"/>
                  </a:moveTo>
                  <a:cubicBezTo>
                    <a:pt x="17208" y="11023"/>
                    <a:pt x="711" y="12865"/>
                    <a:pt x="0" y="28397"/>
                  </a:cubicBezTo>
                  <a:cubicBezTo>
                    <a:pt x="11531" y="25425"/>
                    <a:pt x="26568" y="25895"/>
                    <a:pt x="28130" y="129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1" name="Free Form 192"/>
            <p:cNvSpPr/>
            <p:nvPr/>
          </p:nvSpPr>
          <p:spPr>
            <a:xfrm>
              <a:off x="6555353" y="6379546"/>
              <a:ext cx="16891" cy="13437"/>
            </a:xfrm>
            <a:custGeom>
              <a:avLst/>
              <a:gdLst/>
              <a:ahLst/>
              <a:cxnLst/>
              <a:rect l="0" t="0" r="0" b="0"/>
              <a:pathLst>
                <a:path w="16891" h="13436">
                  <a:moveTo>
                    <a:pt x="0" y="18872"/>
                  </a:moveTo>
                  <a:lnTo>
                    <a:pt x="0" y="24460"/>
                  </a:lnTo>
                  <a:cubicBezTo>
                    <a:pt x="8788" y="23406"/>
                    <a:pt x="14338" y="19138"/>
                    <a:pt x="16891" y="11887"/>
                  </a:cubicBezTo>
                  <a:cubicBezTo>
                    <a:pt x="8039" y="11023"/>
                    <a:pt x="7200" y="18097"/>
                    <a:pt x="0" y="1887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2" name="Free Form 193"/>
            <p:cNvSpPr/>
            <p:nvPr/>
          </p:nvSpPr>
          <p:spPr>
            <a:xfrm>
              <a:off x="6525077" y="6408350"/>
              <a:ext cx="18008" cy="27940"/>
            </a:xfrm>
            <a:custGeom>
              <a:avLst/>
              <a:gdLst/>
              <a:ahLst/>
              <a:cxnLst/>
              <a:rect l="0" t="0" r="0" b="0"/>
              <a:pathLst>
                <a:path w="18008" h="27939">
                  <a:moveTo>
                    <a:pt x="13436" y="11023"/>
                  </a:moveTo>
                  <a:cubicBezTo>
                    <a:pt x="9893" y="21005"/>
                    <a:pt x="0" y="24663"/>
                    <a:pt x="787" y="38963"/>
                  </a:cubicBezTo>
                  <a:cubicBezTo>
                    <a:pt x="11277" y="37757"/>
                    <a:pt x="11150" y="26047"/>
                    <a:pt x="17627" y="20815"/>
                  </a:cubicBezTo>
                  <a:cubicBezTo>
                    <a:pt x="16421" y="17348"/>
                    <a:pt x="18008" y="11125"/>
                    <a:pt x="1343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3" name="Free Form 194"/>
            <p:cNvSpPr/>
            <p:nvPr/>
          </p:nvSpPr>
          <p:spPr>
            <a:xfrm>
              <a:off x="6514599" y="6437687"/>
              <a:ext cx="11265" cy="15379"/>
            </a:xfrm>
            <a:custGeom>
              <a:avLst/>
              <a:gdLst/>
              <a:ahLst/>
              <a:cxnLst/>
              <a:rect l="0" t="0" r="0" b="0"/>
              <a:pathLst>
                <a:path w="11264" h="15379">
                  <a:moveTo>
                    <a:pt x="0" y="15227"/>
                  </a:moveTo>
                  <a:lnTo>
                    <a:pt x="0" y="24993"/>
                  </a:lnTo>
                  <a:cubicBezTo>
                    <a:pt x="2463" y="24879"/>
                    <a:pt x="4368" y="25298"/>
                    <a:pt x="5613" y="26403"/>
                  </a:cubicBezTo>
                  <a:cubicBezTo>
                    <a:pt x="5880" y="22453"/>
                    <a:pt x="10223" y="22555"/>
                    <a:pt x="11264" y="19431"/>
                  </a:cubicBezTo>
                  <a:cubicBezTo>
                    <a:pt x="8890" y="16649"/>
                    <a:pt x="9359" y="11049"/>
                    <a:pt x="4216" y="11023"/>
                  </a:cubicBezTo>
                  <a:cubicBezTo>
                    <a:pt x="5194" y="14782"/>
                    <a:pt x="1320" y="13716"/>
                    <a:pt x="0" y="152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4" name="Free Form 195"/>
            <p:cNvSpPr/>
            <p:nvPr/>
          </p:nvSpPr>
          <p:spPr>
            <a:xfrm>
              <a:off x="6530080" y="6410166"/>
              <a:ext cx="56211" cy="35928"/>
            </a:xfrm>
            <a:custGeom>
              <a:avLst/>
              <a:gdLst/>
              <a:ahLst/>
              <a:cxnLst/>
              <a:rect l="0" t="0" r="0" b="0"/>
              <a:pathLst>
                <a:path w="56210" h="35928">
                  <a:moveTo>
                    <a:pt x="25272" y="46951"/>
                  </a:moveTo>
                  <a:cubicBezTo>
                    <a:pt x="36614" y="38138"/>
                    <a:pt x="47904" y="29349"/>
                    <a:pt x="56210" y="17589"/>
                  </a:cubicBezTo>
                  <a:cubicBezTo>
                    <a:pt x="45821" y="11023"/>
                    <a:pt x="33020" y="23660"/>
                    <a:pt x="22478" y="25971"/>
                  </a:cubicBezTo>
                  <a:cubicBezTo>
                    <a:pt x="23215" y="23926"/>
                    <a:pt x="24561" y="22466"/>
                    <a:pt x="25272" y="20370"/>
                  </a:cubicBezTo>
                  <a:cubicBezTo>
                    <a:pt x="15798" y="26784"/>
                    <a:pt x="6222" y="33134"/>
                    <a:pt x="0" y="42748"/>
                  </a:cubicBezTo>
                  <a:cubicBezTo>
                    <a:pt x="6134" y="46405"/>
                    <a:pt x="21005" y="41376"/>
                    <a:pt x="25272" y="469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5" name="Free Form 196"/>
            <p:cNvSpPr/>
            <p:nvPr/>
          </p:nvSpPr>
          <p:spPr>
            <a:xfrm>
              <a:off x="6544127" y="6396348"/>
              <a:ext cx="22491" cy="24587"/>
            </a:xfrm>
            <a:custGeom>
              <a:avLst/>
              <a:gdLst/>
              <a:ahLst/>
              <a:cxnLst/>
              <a:rect l="0" t="0" r="0" b="0"/>
              <a:pathLst>
                <a:path w="22491" h="24587">
                  <a:moveTo>
                    <a:pt x="0" y="35610"/>
                  </a:moveTo>
                  <a:cubicBezTo>
                    <a:pt x="10020" y="30226"/>
                    <a:pt x="20408" y="25133"/>
                    <a:pt x="22491" y="11849"/>
                  </a:cubicBezTo>
                  <a:cubicBezTo>
                    <a:pt x="6197" y="11023"/>
                    <a:pt x="4330" y="24536"/>
                    <a:pt x="0" y="3561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6" name="Free Form 197"/>
            <p:cNvSpPr/>
            <p:nvPr/>
          </p:nvSpPr>
          <p:spPr>
            <a:xfrm>
              <a:off x="6564193" y="6298101"/>
              <a:ext cx="14922" cy="18593"/>
            </a:xfrm>
            <a:custGeom>
              <a:avLst/>
              <a:gdLst/>
              <a:ahLst/>
              <a:cxnLst/>
              <a:rect l="0" t="0" r="0" b="0"/>
              <a:pathLst>
                <a:path w="14922" h="18592">
                  <a:moveTo>
                    <a:pt x="2425" y="26289"/>
                  </a:moveTo>
                  <a:cubicBezTo>
                    <a:pt x="9296" y="29616"/>
                    <a:pt x="14922" y="24028"/>
                    <a:pt x="13665" y="15113"/>
                  </a:cubicBezTo>
                  <a:cubicBezTo>
                    <a:pt x="7035" y="11023"/>
                    <a:pt x="0" y="16903"/>
                    <a:pt x="2425" y="262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7" name="Free Form 198"/>
            <p:cNvSpPr/>
            <p:nvPr/>
          </p:nvSpPr>
          <p:spPr>
            <a:xfrm>
              <a:off x="6808045" y="1799672"/>
              <a:ext cx="42507" cy="36322"/>
            </a:xfrm>
            <a:custGeom>
              <a:avLst/>
              <a:gdLst/>
              <a:ahLst/>
              <a:cxnLst/>
              <a:rect l="0" t="0" r="0" b="0"/>
              <a:pathLst>
                <a:path w="42506" h="36322">
                  <a:moveTo>
                    <a:pt x="4559" y="22212"/>
                  </a:moveTo>
                  <a:lnTo>
                    <a:pt x="14389" y="22212"/>
                  </a:lnTo>
                  <a:cubicBezTo>
                    <a:pt x="15951" y="26250"/>
                    <a:pt x="15671" y="32118"/>
                    <a:pt x="17208" y="36169"/>
                  </a:cubicBezTo>
                  <a:cubicBezTo>
                    <a:pt x="22593" y="36868"/>
                    <a:pt x="21704" y="31330"/>
                    <a:pt x="28448" y="33375"/>
                  </a:cubicBezTo>
                  <a:cubicBezTo>
                    <a:pt x="32969" y="38214"/>
                    <a:pt x="35814" y="44678"/>
                    <a:pt x="42506" y="47345"/>
                  </a:cubicBezTo>
                  <a:cubicBezTo>
                    <a:pt x="37452" y="35598"/>
                    <a:pt x="25742" y="30467"/>
                    <a:pt x="20015" y="19405"/>
                  </a:cubicBezTo>
                  <a:cubicBezTo>
                    <a:pt x="9740" y="20307"/>
                    <a:pt x="6197" y="14490"/>
                    <a:pt x="342" y="11023"/>
                  </a:cubicBezTo>
                  <a:cubicBezTo>
                    <a:pt x="0" y="16497"/>
                    <a:pt x="5029" y="16598"/>
                    <a:pt x="4559"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8" name="Free Form 199"/>
            <p:cNvSpPr/>
            <p:nvPr/>
          </p:nvSpPr>
          <p:spPr>
            <a:xfrm>
              <a:off x="5761756" y="5459787"/>
              <a:ext cx="28918" cy="45897"/>
            </a:xfrm>
            <a:custGeom>
              <a:avLst/>
              <a:gdLst/>
              <a:ahLst/>
              <a:cxnLst/>
              <a:rect l="0" t="0" r="0" b="0"/>
              <a:pathLst>
                <a:path w="28917" h="45897">
                  <a:moveTo>
                    <a:pt x="28917" y="11023"/>
                  </a:moveTo>
                  <a:cubicBezTo>
                    <a:pt x="21729" y="13677"/>
                    <a:pt x="11785" y="15455"/>
                    <a:pt x="5041" y="11023"/>
                  </a:cubicBezTo>
                  <a:cubicBezTo>
                    <a:pt x="0" y="20535"/>
                    <a:pt x="12865" y="21005"/>
                    <a:pt x="10668" y="32016"/>
                  </a:cubicBezTo>
                  <a:cubicBezTo>
                    <a:pt x="4051" y="31013"/>
                    <a:pt x="5092" y="37630"/>
                    <a:pt x="812" y="38950"/>
                  </a:cubicBezTo>
                  <a:cubicBezTo>
                    <a:pt x="5384" y="47472"/>
                    <a:pt x="9004" y="56921"/>
                    <a:pt x="23304" y="55740"/>
                  </a:cubicBezTo>
                  <a:cubicBezTo>
                    <a:pt x="25679" y="43141"/>
                    <a:pt x="18021" y="40500"/>
                    <a:pt x="14871" y="33388"/>
                  </a:cubicBezTo>
                  <a:cubicBezTo>
                    <a:pt x="19570" y="25971"/>
                    <a:pt x="28625" y="22821"/>
                    <a:pt x="2891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9" name="Free Form 200"/>
            <p:cNvSpPr/>
            <p:nvPr/>
          </p:nvSpPr>
          <p:spPr>
            <a:xfrm>
              <a:off x="6643911" y="1814950"/>
              <a:ext cx="25793" cy="21044"/>
            </a:xfrm>
            <a:custGeom>
              <a:avLst/>
              <a:gdLst/>
              <a:ahLst/>
              <a:cxnLst/>
              <a:rect l="0" t="0" r="0" b="0"/>
              <a:pathLst>
                <a:path w="25793" h="21043">
                  <a:moveTo>
                    <a:pt x="0" y="19494"/>
                  </a:moveTo>
                  <a:cubicBezTo>
                    <a:pt x="2400" y="24574"/>
                    <a:pt x="13322" y="21170"/>
                    <a:pt x="9842" y="32067"/>
                  </a:cubicBezTo>
                  <a:lnTo>
                    <a:pt x="15481" y="32067"/>
                  </a:lnTo>
                  <a:cubicBezTo>
                    <a:pt x="17094" y="27673"/>
                    <a:pt x="13271" y="28676"/>
                    <a:pt x="12674" y="26479"/>
                  </a:cubicBezTo>
                  <a:cubicBezTo>
                    <a:pt x="17183" y="26187"/>
                    <a:pt x="18605" y="28956"/>
                    <a:pt x="23914" y="27876"/>
                  </a:cubicBezTo>
                  <a:cubicBezTo>
                    <a:pt x="25793" y="20866"/>
                    <a:pt x="17411" y="24079"/>
                    <a:pt x="15481" y="20891"/>
                  </a:cubicBezTo>
                  <a:cubicBezTo>
                    <a:pt x="17983" y="21082"/>
                    <a:pt x="18757" y="19507"/>
                    <a:pt x="18275" y="16700"/>
                  </a:cubicBezTo>
                  <a:cubicBezTo>
                    <a:pt x="13373" y="14605"/>
                    <a:pt x="9944" y="11023"/>
                    <a:pt x="1409" y="12509"/>
                  </a:cubicBezTo>
                  <a:cubicBezTo>
                    <a:pt x="5156" y="18427"/>
                    <a:pt x="1904" y="13919"/>
                    <a:pt x="0" y="194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0" name="Free Form 201"/>
            <p:cNvSpPr/>
            <p:nvPr/>
          </p:nvSpPr>
          <p:spPr>
            <a:xfrm>
              <a:off x="6649537" y="1804168"/>
              <a:ext cx="9855" cy="14503"/>
            </a:xfrm>
            <a:custGeom>
              <a:avLst/>
              <a:gdLst/>
              <a:ahLst/>
              <a:cxnLst/>
              <a:rect l="0" t="0" r="0" b="0"/>
              <a:pathLst>
                <a:path w="9855" h="14503">
                  <a:moveTo>
                    <a:pt x="9855" y="20497"/>
                  </a:moveTo>
                  <a:cubicBezTo>
                    <a:pt x="5664" y="20840"/>
                    <a:pt x="4521" y="11023"/>
                    <a:pt x="0" y="16306"/>
                  </a:cubicBezTo>
                  <a:cubicBezTo>
                    <a:pt x="4127" y="16027"/>
                    <a:pt x="5613" y="25526"/>
                    <a:pt x="9855" y="2049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1" name="Free Form 202"/>
            <p:cNvSpPr/>
            <p:nvPr/>
          </p:nvSpPr>
          <p:spPr>
            <a:xfrm>
              <a:off x="6480868" y="6448850"/>
              <a:ext cx="32347" cy="29058"/>
            </a:xfrm>
            <a:custGeom>
              <a:avLst/>
              <a:gdLst/>
              <a:ahLst/>
              <a:cxnLst/>
              <a:rect l="0" t="0" r="0" b="0"/>
              <a:pathLst>
                <a:path w="32346" h="29057">
                  <a:moveTo>
                    <a:pt x="0" y="37579"/>
                  </a:moveTo>
                  <a:cubicBezTo>
                    <a:pt x="14858" y="40081"/>
                    <a:pt x="23964" y="25196"/>
                    <a:pt x="32346" y="16624"/>
                  </a:cubicBezTo>
                  <a:cubicBezTo>
                    <a:pt x="23761" y="19558"/>
                    <a:pt x="25298" y="12420"/>
                    <a:pt x="21056" y="11023"/>
                  </a:cubicBezTo>
                  <a:cubicBezTo>
                    <a:pt x="21005" y="16078"/>
                    <a:pt x="13614" y="13855"/>
                    <a:pt x="11239" y="16624"/>
                  </a:cubicBezTo>
                  <a:cubicBezTo>
                    <a:pt x="9677" y="21018"/>
                    <a:pt x="11112" y="19773"/>
                    <a:pt x="11239" y="25019"/>
                  </a:cubicBezTo>
                  <a:cubicBezTo>
                    <a:pt x="6553" y="28270"/>
                    <a:pt x="1092" y="30746"/>
                    <a:pt x="0" y="375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2" name="Free Form 203"/>
            <p:cNvSpPr/>
            <p:nvPr/>
          </p:nvSpPr>
          <p:spPr>
            <a:xfrm>
              <a:off x="6273934" y="1095584"/>
              <a:ext cx="14364" cy="8382"/>
            </a:xfrm>
            <a:custGeom>
              <a:avLst/>
              <a:gdLst/>
              <a:ahLst/>
              <a:cxnLst/>
              <a:rect l="0" t="0" r="0" b="0"/>
              <a:pathLst>
                <a:path w="14363" h="8381">
                  <a:moveTo>
                    <a:pt x="304" y="11023"/>
                  </a:moveTo>
                  <a:cubicBezTo>
                    <a:pt x="0" y="15976"/>
                    <a:pt x="6883" y="13779"/>
                    <a:pt x="5930" y="19405"/>
                  </a:cubicBezTo>
                  <a:lnTo>
                    <a:pt x="14363" y="19405"/>
                  </a:lnTo>
                  <a:cubicBezTo>
                    <a:pt x="11798" y="14503"/>
                    <a:pt x="7010" y="11811"/>
                    <a:pt x="30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3" name="Free Form 204"/>
            <p:cNvSpPr/>
            <p:nvPr/>
          </p:nvSpPr>
          <p:spPr>
            <a:xfrm>
              <a:off x="3260491" y="4523416"/>
              <a:ext cx="21069" cy="15405"/>
            </a:xfrm>
            <a:custGeom>
              <a:avLst/>
              <a:gdLst/>
              <a:ahLst/>
              <a:cxnLst/>
              <a:rect l="0" t="0" r="0" b="0"/>
              <a:pathLst>
                <a:path w="21069" h="15405">
                  <a:moveTo>
                    <a:pt x="0" y="12839"/>
                  </a:moveTo>
                  <a:cubicBezTo>
                    <a:pt x="952" y="19177"/>
                    <a:pt x="14884" y="26428"/>
                    <a:pt x="19685" y="19799"/>
                  </a:cubicBezTo>
                  <a:cubicBezTo>
                    <a:pt x="21069" y="15100"/>
                    <a:pt x="9804" y="11023"/>
                    <a:pt x="0" y="128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4" name="Free Form 205"/>
            <p:cNvSpPr/>
            <p:nvPr/>
          </p:nvSpPr>
          <p:spPr>
            <a:xfrm>
              <a:off x="2845150" y="4786445"/>
              <a:ext cx="13094" cy="40526"/>
            </a:xfrm>
            <a:custGeom>
              <a:avLst/>
              <a:gdLst/>
              <a:ahLst/>
              <a:cxnLst/>
              <a:rect l="0" t="0" r="0" b="0"/>
              <a:pathLst>
                <a:path w="13093" h="40525">
                  <a:moveTo>
                    <a:pt x="3479" y="51549"/>
                  </a:moveTo>
                  <a:cubicBezTo>
                    <a:pt x="3263" y="39052"/>
                    <a:pt x="13093" y="22174"/>
                    <a:pt x="4876" y="11023"/>
                  </a:cubicBezTo>
                  <a:cubicBezTo>
                    <a:pt x="4470" y="23660"/>
                    <a:pt x="0" y="39674"/>
                    <a:pt x="3479" y="515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5" name="Free Form 206"/>
            <p:cNvSpPr/>
            <p:nvPr/>
          </p:nvSpPr>
          <p:spPr>
            <a:xfrm>
              <a:off x="3326556" y="5293848"/>
              <a:ext cx="16866" cy="13755"/>
            </a:xfrm>
            <a:custGeom>
              <a:avLst/>
              <a:gdLst/>
              <a:ahLst/>
              <a:cxnLst/>
              <a:rect l="0" t="0" r="0" b="0"/>
              <a:pathLst>
                <a:path w="16865" h="13754">
                  <a:moveTo>
                    <a:pt x="16865" y="12115"/>
                  </a:moveTo>
                  <a:cubicBezTo>
                    <a:pt x="9664" y="11023"/>
                    <a:pt x="6654" y="14097"/>
                    <a:pt x="0" y="13538"/>
                  </a:cubicBezTo>
                  <a:cubicBezTo>
                    <a:pt x="38" y="24777"/>
                    <a:pt x="14338" y="15430"/>
                    <a:pt x="16865" y="121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6" name="Free Form 207"/>
            <p:cNvSpPr/>
            <p:nvPr/>
          </p:nvSpPr>
          <p:spPr>
            <a:xfrm>
              <a:off x="3769342" y="5515311"/>
              <a:ext cx="19685" cy="8738"/>
            </a:xfrm>
            <a:custGeom>
              <a:avLst/>
              <a:gdLst/>
              <a:ahLst/>
              <a:cxnLst/>
              <a:rect l="0" t="0" r="0" b="0"/>
              <a:pathLst>
                <a:path w="19685" h="8737">
                  <a:moveTo>
                    <a:pt x="0" y="19761"/>
                  </a:moveTo>
                  <a:cubicBezTo>
                    <a:pt x="6172" y="16573"/>
                    <a:pt x="16116" y="17170"/>
                    <a:pt x="19685" y="11391"/>
                  </a:cubicBezTo>
                  <a:cubicBezTo>
                    <a:pt x="9918" y="11023"/>
                    <a:pt x="1524" y="11988"/>
                    <a:pt x="0" y="197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7" name="Free Form 208"/>
            <p:cNvSpPr/>
            <p:nvPr/>
          </p:nvSpPr>
          <p:spPr>
            <a:xfrm>
              <a:off x="3770256" y="4607642"/>
              <a:ext cx="15951" cy="7214"/>
            </a:xfrm>
            <a:custGeom>
              <a:avLst/>
              <a:gdLst/>
              <a:ahLst/>
              <a:cxnLst/>
              <a:rect l="0" t="0" r="0" b="0"/>
              <a:pathLst>
                <a:path w="15951" h="7213">
                  <a:moveTo>
                    <a:pt x="15951" y="11023"/>
                  </a:moveTo>
                  <a:cubicBezTo>
                    <a:pt x="0" y="12623"/>
                    <a:pt x="5613" y="18237"/>
                    <a:pt x="1595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8" name="Free Form 209"/>
            <p:cNvSpPr/>
            <p:nvPr/>
          </p:nvSpPr>
          <p:spPr>
            <a:xfrm>
              <a:off x="3673114" y="5229523"/>
              <a:ext cx="25946" cy="17932"/>
            </a:xfrm>
            <a:custGeom>
              <a:avLst/>
              <a:gdLst/>
              <a:ahLst/>
              <a:cxnLst/>
              <a:rect l="0" t="0" r="0" b="0"/>
              <a:pathLst>
                <a:path w="25946" h="17932">
                  <a:moveTo>
                    <a:pt x="9067" y="28956"/>
                  </a:moveTo>
                  <a:cubicBezTo>
                    <a:pt x="19469" y="28105"/>
                    <a:pt x="24333" y="21780"/>
                    <a:pt x="25946" y="12179"/>
                  </a:cubicBezTo>
                  <a:cubicBezTo>
                    <a:pt x="19011" y="11023"/>
                    <a:pt x="0" y="17970"/>
                    <a:pt x="9067" y="2895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9" name="Free Form 210"/>
            <p:cNvSpPr/>
            <p:nvPr/>
          </p:nvSpPr>
          <p:spPr>
            <a:xfrm>
              <a:off x="6229256" y="1050867"/>
              <a:ext cx="22491" cy="20981"/>
            </a:xfrm>
            <a:custGeom>
              <a:avLst/>
              <a:gdLst/>
              <a:ahLst/>
              <a:cxnLst/>
              <a:rect l="0" t="0" r="0" b="0"/>
              <a:pathLst>
                <a:path w="22491" h="20980">
                  <a:moveTo>
                    <a:pt x="22491" y="32004"/>
                  </a:moveTo>
                  <a:cubicBezTo>
                    <a:pt x="22174" y="18796"/>
                    <a:pt x="8940" y="11023"/>
                    <a:pt x="0" y="11036"/>
                  </a:cubicBezTo>
                  <a:cubicBezTo>
                    <a:pt x="11798" y="13728"/>
                    <a:pt x="10083" y="29895"/>
                    <a:pt x="22491" y="320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0" name="Free Form 211"/>
            <p:cNvSpPr/>
            <p:nvPr/>
          </p:nvSpPr>
          <p:spPr>
            <a:xfrm>
              <a:off x="6219299" y="1757762"/>
              <a:ext cx="249936" cy="219329"/>
            </a:xfrm>
            <a:custGeom>
              <a:avLst/>
              <a:gdLst/>
              <a:ahLst/>
              <a:cxnLst/>
              <a:rect l="0" t="0" r="0" b="0"/>
              <a:pathLst>
                <a:path w="249935" h="219328">
                  <a:moveTo>
                    <a:pt x="2933" y="117182"/>
                  </a:moveTo>
                  <a:lnTo>
                    <a:pt x="14173" y="117182"/>
                  </a:lnTo>
                  <a:lnTo>
                    <a:pt x="14173" y="122783"/>
                  </a:lnTo>
                  <a:cubicBezTo>
                    <a:pt x="23101" y="123215"/>
                    <a:pt x="35064" y="120650"/>
                    <a:pt x="35255" y="129768"/>
                  </a:cubicBezTo>
                  <a:cubicBezTo>
                    <a:pt x="23558" y="132067"/>
                    <a:pt x="12852" y="121615"/>
                    <a:pt x="2933" y="128371"/>
                  </a:cubicBezTo>
                  <a:cubicBezTo>
                    <a:pt x="6972" y="133083"/>
                    <a:pt x="10337" y="134835"/>
                    <a:pt x="4330" y="139547"/>
                  </a:cubicBezTo>
                  <a:cubicBezTo>
                    <a:pt x="12484" y="141046"/>
                    <a:pt x="14312" y="143344"/>
                    <a:pt x="14173" y="150723"/>
                  </a:cubicBezTo>
                  <a:cubicBezTo>
                    <a:pt x="20472" y="152780"/>
                    <a:pt x="18478" y="146634"/>
                    <a:pt x="24015" y="147929"/>
                  </a:cubicBezTo>
                  <a:cubicBezTo>
                    <a:pt x="25666" y="150012"/>
                    <a:pt x="27533" y="151879"/>
                    <a:pt x="29629" y="153504"/>
                  </a:cubicBezTo>
                  <a:cubicBezTo>
                    <a:pt x="23698" y="155067"/>
                    <a:pt x="11341" y="150228"/>
                    <a:pt x="9956" y="156311"/>
                  </a:cubicBezTo>
                  <a:cubicBezTo>
                    <a:pt x="12395" y="159943"/>
                    <a:pt x="21107" y="157327"/>
                    <a:pt x="21196" y="163296"/>
                  </a:cubicBezTo>
                  <a:cubicBezTo>
                    <a:pt x="16827" y="164541"/>
                    <a:pt x="13017" y="166344"/>
                    <a:pt x="14173" y="173075"/>
                  </a:cubicBezTo>
                  <a:cubicBezTo>
                    <a:pt x="26301" y="171538"/>
                    <a:pt x="46774" y="166839"/>
                    <a:pt x="38049" y="153504"/>
                  </a:cubicBezTo>
                  <a:cubicBezTo>
                    <a:pt x="44119" y="155333"/>
                    <a:pt x="42519" y="149555"/>
                    <a:pt x="45097" y="147929"/>
                  </a:cubicBezTo>
                  <a:cubicBezTo>
                    <a:pt x="47307" y="148056"/>
                    <a:pt x="46189" y="151485"/>
                    <a:pt x="49314" y="150723"/>
                  </a:cubicBezTo>
                  <a:cubicBezTo>
                    <a:pt x="49542" y="148640"/>
                    <a:pt x="48793" y="145567"/>
                    <a:pt x="50723" y="145148"/>
                  </a:cubicBezTo>
                  <a:cubicBezTo>
                    <a:pt x="52590" y="147459"/>
                    <a:pt x="58686" y="145605"/>
                    <a:pt x="60566" y="147929"/>
                  </a:cubicBezTo>
                  <a:cubicBezTo>
                    <a:pt x="60794" y="145834"/>
                    <a:pt x="60058" y="142773"/>
                    <a:pt x="61963" y="142341"/>
                  </a:cubicBezTo>
                  <a:cubicBezTo>
                    <a:pt x="64439" y="143154"/>
                    <a:pt x="70230" y="140652"/>
                    <a:pt x="70396" y="143738"/>
                  </a:cubicBezTo>
                  <a:cubicBezTo>
                    <a:pt x="67297" y="150101"/>
                    <a:pt x="64427" y="156464"/>
                    <a:pt x="68999" y="163296"/>
                  </a:cubicBezTo>
                  <a:cubicBezTo>
                    <a:pt x="78981" y="165303"/>
                    <a:pt x="79501" y="157924"/>
                    <a:pt x="85851" y="156311"/>
                  </a:cubicBezTo>
                  <a:cubicBezTo>
                    <a:pt x="91757" y="166776"/>
                    <a:pt x="79654" y="170332"/>
                    <a:pt x="70396" y="170281"/>
                  </a:cubicBezTo>
                  <a:cubicBezTo>
                    <a:pt x="69951" y="173558"/>
                    <a:pt x="68199" y="175514"/>
                    <a:pt x="68999" y="180060"/>
                  </a:cubicBezTo>
                  <a:lnTo>
                    <a:pt x="63372" y="180060"/>
                  </a:lnTo>
                  <a:cubicBezTo>
                    <a:pt x="64452" y="188582"/>
                    <a:pt x="58966" y="190576"/>
                    <a:pt x="53530" y="192633"/>
                  </a:cubicBezTo>
                  <a:cubicBezTo>
                    <a:pt x="51993" y="201142"/>
                    <a:pt x="58394" y="201790"/>
                    <a:pt x="64769" y="202412"/>
                  </a:cubicBezTo>
                  <a:cubicBezTo>
                    <a:pt x="68910" y="188836"/>
                    <a:pt x="80289" y="182448"/>
                    <a:pt x="97104" y="181470"/>
                  </a:cubicBezTo>
                  <a:cubicBezTo>
                    <a:pt x="95605" y="186677"/>
                    <a:pt x="100596" y="185432"/>
                    <a:pt x="99923" y="189826"/>
                  </a:cubicBezTo>
                  <a:cubicBezTo>
                    <a:pt x="104787" y="188709"/>
                    <a:pt x="105321" y="191909"/>
                    <a:pt x="109766" y="191249"/>
                  </a:cubicBezTo>
                  <a:cubicBezTo>
                    <a:pt x="110388" y="185343"/>
                    <a:pt x="107607" y="176060"/>
                    <a:pt x="113982" y="175869"/>
                  </a:cubicBezTo>
                  <a:cubicBezTo>
                    <a:pt x="114680" y="182232"/>
                    <a:pt x="112242" y="196126"/>
                    <a:pt x="121005" y="198221"/>
                  </a:cubicBezTo>
                  <a:cubicBezTo>
                    <a:pt x="123062" y="195605"/>
                    <a:pt x="121056" y="188963"/>
                    <a:pt x="123812" y="187045"/>
                  </a:cubicBezTo>
                  <a:cubicBezTo>
                    <a:pt x="126644" y="191693"/>
                    <a:pt x="123659" y="202107"/>
                    <a:pt x="130848" y="202412"/>
                  </a:cubicBezTo>
                  <a:cubicBezTo>
                    <a:pt x="120154" y="203593"/>
                    <a:pt x="132803" y="208191"/>
                    <a:pt x="132245" y="212191"/>
                  </a:cubicBezTo>
                  <a:cubicBezTo>
                    <a:pt x="126085" y="214515"/>
                    <a:pt x="128892" y="221221"/>
                    <a:pt x="119583" y="217779"/>
                  </a:cubicBezTo>
                  <a:cubicBezTo>
                    <a:pt x="120599" y="224688"/>
                    <a:pt x="124345" y="228879"/>
                    <a:pt x="130848" y="230352"/>
                  </a:cubicBezTo>
                  <a:cubicBezTo>
                    <a:pt x="139407" y="224904"/>
                    <a:pt x="142875" y="214388"/>
                    <a:pt x="154736" y="212191"/>
                  </a:cubicBezTo>
                  <a:cubicBezTo>
                    <a:pt x="155575" y="209296"/>
                    <a:pt x="152996" y="203022"/>
                    <a:pt x="156133" y="202412"/>
                  </a:cubicBezTo>
                  <a:cubicBezTo>
                    <a:pt x="159296" y="203936"/>
                    <a:pt x="158750" y="209130"/>
                    <a:pt x="164566" y="208000"/>
                  </a:cubicBezTo>
                  <a:cubicBezTo>
                    <a:pt x="168452" y="208597"/>
                    <a:pt x="165900" y="202793"/>
                    <a:pt x="168795" y="202412"/>
                  </a:cubicBezTo>
                  <a:cubicBezTo>
                    <a:pt x="171424" y="205320"/>
                    <a:pt x="170459" y="209638"/>
                    <a:pt x="175818" y="206603"/>
                  </a:cubicBezTo>
                  <a:cubicBezTo>
                    <a:pt x="178676" y="202120"/>
                    <a:pt x="170268" y="202234"/>
                    <a:pt x="174434" y="201015"/>
                  </a:cubicBezTo>
                  <a:cubicBezTo>
                    <a:pt x="179120" y="199618"/>
                    <a:pt x="179019" y="202958"/>
                    <a:pt x="178625" y="206603"/>
                  </a:cubicBezTo>
                  <a:cubicBezTo>
                    <a:pt x="183159" y="207225"/>
                    <a:pt x="186245" y="209283"/>
                    <a:pt x="191274" y="209384"/>
                  </a:cubicBezTo>
                  <a:cubicBezTo>
                    <a:pt x="205244" y="197180"/>
                    <a:pt x="238696" y="204381"/>
                    <a:pt x="234861" y="174459"/>
                  </a:cubicBezTo>
                  <a:cubicBezTo>
                    <a:pt x="232549" y="171640"/>
                    <a:pt x="228460" y="170599"/>
                    <a:pt x="227837" y="166077"/>
                  </a:cubicBezTo>
                  <a:cubicBezTo>
                    <a:pt x="229768" y="159245"/>
                    <a:pt x="242544" y="155981"/>
                    <a:pt x="234861" y="147929"/>
                  </a:cubicBezTo>
                  <a:cubicBezTo>
                    <a:pt x="239077" y="147904"/>
                    <a:pt x="243408" y="148056"/>
                    <a:pt x="243293" y="143738"/>
                  </a:cubicBezTo>
                  <a:cubicBezTo>
                    <a:pt x="238010" y="133642"/>
                    <a:pt x="240410" y="115874"/>
                    <a:pt x="237680" y="103225"/>
                  </a:cubicBezTo>
                  <a:cubicBezTo>
                    <a:pt x="239712" y="101066"/>
                    <a:pt x="244881" y="101993"/>
                    <a:pt x="248919" y="101828"/>
                  </a:cubicBezTo>
                  <a:cubicBezTo>
                    <a:pt x="249935" y="86385"/>
                    <a:pt x="239991" y="81838"/>
                    <a:pt x="234861" y="72491"/>
                  </a:cubicBezTo>
                  <a:cubicBezTo>
                    <a:pt x="243611" y="67741"/>
                    <a:pt x="232054" y="60883"/>
                    <a:pt x="232054" y="55727"/>
                  </a:cubicBezTo>
                  <a:cubicBezTo>
                    <a:pt x="229120" y="54889"/>
                    <a:pt x="222821" y="57454"/>
                    <a:pt x="222224" y="54330"/>
                  </a:cubicBezTo>
                  <a:cubicBezTo>
                    <a:pt x="221665" y="49123"/>
                    <a:pt x="230987" y="53746"/>
                    <a:pt x="232054" y="50139"/>
                  </a:cubicBezTo>
                  <a:cubicBezTo>
                    <a:pt x="227507" y="51384"/>
                    <a:pt x="230073" y="45580"/>
                    <a:pt x="227837" y="44551"/>
                  </a:cubicBezTo>
                  <a:cubicBezTo>
                    <a:pt x="217690" y="46456"/>
                    <a:pt x="220027" y="35864"/>
                    <a:pt x="210972" y="40360"/>
                  </a:cubicBezTo>
                  <a:cubicBezTo>
                    <a:pt x="212801" y="32943"/>
                    <a:pt x="205930" y="34163"/>
                    <a:pt x="205333" y="29184"/>
                  </a:cubicBezTo>
                  <a:cubicBezTo>
                    <a:pt x="199262" y="31076"/>
                    <a:pt x="189661" y="29438"/>
                    <a:pt x="185674" y="33375"/>
                  </a:cubicBezTo>
                  <a:cubicBezTo>
                    <a:pt x="183083" y="31750"/>
                    <a:pt x="184683" y="25958"/>
                    <a:pt x="178625" y="27800"/>
                  </a:cubicBezTo>
                  <a:cubicBezTo>
                    <a:pt x="175475" y="28371"/>
                    <a:pt x="178841" y="35445"/>
                    <a:pt x="174434" y="34772"/>
                  </a:cubicBezTo>
                  <a:cubicBezTo>
                    <a:pt x="171157" y="33362"/>
                    <a:pt x="169887" y="29959"/>
                    <a:pt x="170218" y="24993"/>
                  </a:cubicBezTo>
                  <a:cubicBezTo>
                    <a:pt x="164439" y="21767"/>
                    <a:pt x="158038" y="22059"/>
                    <a:pt x="150520" y="23596"/>
                  </a:cubicBezTo>
                  <a:cubicBezTo>
                    <a:pt x="149275" y="17843"/>
                    <a:pt x="144703" y="15405"/>
                    <a:pt x="142087" y="11023"/>
                  </a:cubicBezTo>
                  <a:cubicBezTo>
                    <a:pt x="136651" y="13474"/>
                    <a:pt x="139458" y="23558"/>
                    <a:pt x="143497" y="24993"/>
                  </a:cubicBezTo>
                  <a:cubicBezTo>
                    <a:pt x="130301" y="26936"/>
                    <a:pt x="129463" y="16573"/>
                    <a:pt x="116789" y="18021"/>
                  </a:cubicBezTo>
                  <a:cubicBezTo>
                    <a:pt x="115862" y="22225"/>
                    <a:pt x="112293" y="23799"/>
                    <a:pt x="111150" y="27800"/>
                  </a:cubicBezTo>
                  <a:cubicBezTo>
                    <a:pt x="118084" y="32080"/>
                    <a:pt x="124523" y="36842"/>
                    <a:pt x="128015" y="44551"/>
                  </a:cubicBezTo>
                  <a:cubicBezTo>
                    <a:pt x="121767" y="43459"/>
                    <a:pt x="119583" y="46418"/>
                    <a:pt x="113982" y="45948"/>
                  </a:cubicBezTo>
                  <a:cubicBezTo>
                    <a:pt x="112915" y="55384"/>
                    <a:pt x="119532" y="57200"/>
                    <a:pt x="121005" y="64122"/>
                  </a:cubicBezTo>
                  <a:cubicBezTo>
                    <a:pt x="114350" y="61861"/>
                    <a:pt x="106362" y="60947"/>
                    <a:pt x="97104" y="61315"/>
                  </a:cubicBezTo>
                  <a:cubicBezTo>
                    <a:pt x="99517" y="73825"/>
                    <a:pt x="116382" y="71958"/>
                    <a:pt x="122415" y="80886"/>
                  </a:cubicBezTo>
                  <a:cubicBezTo>
                    <a:pt x="109435" y="78752"/>
                    <a:pt x="99720" y="66344"/>
                    <a:pt x="85851" y="69697"/>
                  </a:cubicBezTo>
                  <a:cubicBezTo>
                    <a:pt x="88455" y="76453"/>
                    <a:pt x="86359" y="79590"/>
                    <a:pt x="83045" y="83667"/>
                  </a:cubicBezTo>
                  <a:cubicBezTo>
                    <a:pt x="87858" y="88671"/>
                    <a:pt x="94538" y="91821"/>
                    <a:pt x="98501" y="97637"/>
                  </a:cubicBezTo>
                  <a:cubicBezTo>
                    <a:pt x="83832" y="100609"/>
                    <a:pt x="74904" y="84442"/>
                    <a:pt x="64769" y="92049"/>
                  </a:cubicBezTo>
                  <a:cubicBezTo>
                    <a:pt x="70916" y="103619"/>
                    <a:pt x="85750" y="106591"/>
                    <a:pt x="91490" y="118592"/>
                  </a:cubicBezTo>
                  <a:cubicBezTo>
                    <a:pt x="84708" y="119176"/>
                    <a:pt x="93141" y="119087"/>
                    <a:pt x="91490" y="122783"/>
                  </a:cubicBezTo>
                  <a:cubicBezTo>
                    <a:pt x="85699" y="122174"/>
                    <a:pt x="82880" y="117068"/>
                    <a:pt x="77419" y="119989"/>
                  </a:cubicBezTo>
                  <a:cubicBezTo>
                    <a:pt x="81546" y="128981"/>
                    <a:pt x="88430" y="130733"/>
                    <a:pt x="88671" y="140944"/>
                  </a:cubicBezTo>
                  <a:cubicBezTo>
                    <a:pt x="81902" y="135102"/>
                    <a:pt x="72783" y="131597"/>
                    <a:pt x="63372" y="128371"/>
                  </a:cubicBezTo>
                  <a:cubicBezTo>
                    <a:pt x="64947" y="123964"/>
                    <a:pt x="63500" y="125209"/>
                    <a:pt x="63372" y="119989"/>
                  </a:cubicBezTo>
                  <a:cubicBezTo>
                    <a:pt x="56514" y="117970"/>
                    <a:pt x="48221" y="105549"/>
                    <a:pt x="42278" y="111607"/>
                  </a:cubicBezTo>
                  <a:cubicBezTo>
                    <a:pt x="34607" y="102704"/>
                    <a:pt x="19418" y="109905"/>
                    <a:pt x="9956" y="103225"/>
                  </a:cubicBezTo>
                  <a:cubicBezTo>
                    <a:pt x="5448" y="106057"/>
                    <a:pt x="0" y="111099"/>
                    <a:pt x="2933" y="11718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1" name="Free Form 212"/>
            <p:cNvSpPr/>
            <p:nvPr/>
          </p:nvSpPr>
          <p:spPr>
            <a:xfrm>
              <a:off x="4653503" y="5147240"/>
              <a:ext cx="21095" cy="14338"/>
            </a:xfrm>
            <a:custGeom>
              <a:avLst/>
              <a:gdLst/>
              <a:ahLst/>
              <a:cxnLst/>
              <a:rect l="0" t="0" r="0" b="0"/>
              <a:pathLst>
                <a:path w="21094" h="14338">
                  <a:moveTo>
                    <a:pt x="0" y="14833"/>
                  </a:moveTo>
                  <a:cubicBezTo>
                    <a:pt x="6845" y="18275"/>
                    <a:pt x="10020" y="25361"/>
                    <a:pt x="21094" y="24625"/>
                  </a:cubicBezTo>
                  <a:cubicBezTo>
                    <a:pt x="18008" y="18351"/>
                    <a:pt x="8559" y="11023"/>
                    <a:pt x="0" y="148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2" name="Free Form 213"/>
            <p:cNvSpPr/>
            <p:nvPr/>
          </p:nvSpPr>
          <p:spPr>
            <a:xfrm>
              <a:off x="6189898" y="1488725"/>
              <a:ext cx="16117" cy="26238"/>
            </a:xfrm>
            <a:custGeom>
              <a:avLst/>
              <a:gdLst/>
              <a:ahLst/>
              <a:cxnLst/>
              <a:rect l="0" t="0" r="0" b="0"/>
              <a:pathLst>
                <a:path w="16116" h="26238">
                  <a:moveTo>
                    <a:pt x="0" y="13233"/>
                  </a:moveTo>
                  <a:cubicBezTo>
                    <a:pt x="4203" y="18859"/>
                    <a:pt x="2959" y="37261"/>
                    <a:pt x="11252" y="34188"/>
                  </a:cubicBezTo>
                  <a:cubicBezTo>
                    <a:pt x="4495" y="28194"/>
                    <a:pt x="16116" y="11023"/>
                    <a:pt x="0" y="132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3" name="Free Form 214"/>
            <p:cNvSpPr/>
            <p:nvPr/>
          </p:nvSpPr>
          <p:spPr>
            <a:xfrm>
              <a:off x="2920321" y="4540129"/>
              <a:ext cx="22479" cy="11633"/>
            </a:xfrm>
            <a:custGeom>
              <a:avLst/>
              <a:gdLst/>
              <a:ahLst/>
              <a:cxnLst/>
              <a:rect l="0" t="0" r="0" b="0"/>
              <a:pathLst>
                <a:path w="22479" h="11633">
                  <a:moveTo>
                    <a:pt x="0" y="22656"/>
                  </a:moveTo>
                  <a:cubicBezTo>
                    <a:pt x="6769" y="18173"/>
                    <a:pt x="17500" y="17691"/>
                    <a:pt x="22479" y="11468"/>
                  </a:cubicBezTo>
                  <a:cubicBezTo>
                    <a:pt x="12661" y="11023"/>
                    <a:pt x="7823" y="15532"/>
                    <a:pt x="0" y="1704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4" name="Free Form 215"/>
            <p:cNvSpPr/>
            <p:nvPr/>
          </p:nvSpPr>
          <p:spPr>
            <a:xfrm>
              <a:off x="2383353" y="1751260"/>
              <a:ext cx="21526" cy="12090"/>
            </a:xfrm>
            <a:custGeom>
              <a:avLst/>
              <a:gdLst/>
              <a:ahLst/>
              <a:cxnLst/>
              <a:rect l="0" t="0" r="0" b="0"/>
              <a:pathLst>
                <a:path w="21526" h="12090">
                  <a:moveTo>
                    <a:pt x="0" y="18923"/>
                  </a:moveTo>
                  <a:cubicBezTo>
                    <a:pt x="9588" y="17322"/>
                    <a:pt x="13462" y="21374"/>
                    <a:pt x="19672" y="23114"/>
                  </a:cubicBezTo>
                  <a:cubicBezTo>
                    <a:pt x="21526" y="18783"/>
                    <a:pt x="19291" y="19126"/>
                    <a:pt x="19672" y="13347"/>
                  </a:cubicBezTo>
                  <a:cubicBezTo>
                    <a:pt x="10934" y="11023"/>
                    <a:pt x="4787" y="13868"/>
                    <a:pt x="0" y="189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5" name="Free Form 216"/>
            <p:cNvSpPr/>
            <p:nvPr/>
          </p:nvSpPr>
          <p:spPr>
            <a:xfrm>
              <a:off x="2276215" y="2178259"/>
              <a:ext cx="31242" cy="29337"/>
            </a:xfrm>
            <a:custGeom>
              <a:avLst/>
              <a:gdLst/>
              <a:ahLst/>
              <a:cxnLst/>
              <a:rect l="0" t="0" r="0" b="0"/>
              <a:pathLst>
                <a:path w="31242" h="29336">
                  <a:moveTo>
                    <a:pt x="5930" y="40360"/>
                  </a:moveTo>
                  <a:cubicBezTo>
                    <a:pt x="15036" y="31254"/>
                    <a:pt x="21132" y="19164"/>
                    <a:pt x="31242" y="11023"/>
                  </a:cubicBezTo>
                  <a:cubicBezTo>
                    <a:pt x="18491" y="14922"/>
                    <a:pt x="0" y="27139"/>
                    <a:pt x="5930" y="403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6" name="Free Form 217"/>
            <p:cNvSpPr/>
            <p:nvPr/>
          </p:nvSpPr>
          <p:spPr>
            <a:xfrm>
              <a:off x="2130331" y="1500244"/>
              <a:ext cx="15455" cy="8458"/>
            </a:xfrm>
            <a:custGeom>
              <a:avLst/>
              <a:gdLst/>
              <a:ahLst/>
              <a:cxnLst/>
              <a:rect l="0" t="0" r="0" b="0"/>
              <a:pathLst>
                <a:path w="15455" h="8458">
                  <a:moveTo>
                    <a:pt x="15455" y="17081"/>
                  </a:moveTo>
                  <a:cubicBezTo>
                    <a:pt x="13436" y="12115"/>
                    <a:pt x="7493" y="11023"/>
                    <a:pt x="0" y="11493"/>
                  </a:cubicBezTo>
                  <a:lnTo>
                    <a:pt x="0" y="17081"/>
                  </a:lnTo>
                  <a:cubicBezTo>
                    <a:pt x="4775" y="19481"/>
                    <a:pt x="10312" y="18059"/>
                    <a:pt x="15455" y="170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7" name="Free Form 218"/>
            <p:cNvSpPr/>
            <p:nvPr/>
          </p:nvSpPr>
          <p:spPr>
            <a:xfrm>
              <a:off x="2192192" y="1356836"/>
              <a:ext cx="37935" cy="35585"/>
            </a:xfrm>
            <a:custGeom>
              <a:avLst/>
              <a:gdLst/>
              <a:ahLst/>
              <a:cxnLst/>
              <a:rect l="0" t="0" r="0" b="0"/>
              <a:pathLst>
                <a:path w="37934" h="35585">
                  <a:moveTo>
                    <a:pt x="0" y="37553"/>
                  </a:moveTo>
                  <a:cubicBezTo>
                    <a:pt x="6311" y="36868"/>
                    <a:pt x="9791" y="39001"/>
                    <a:pt x="8432" y="45935"/>
                  </a:cubicBezTo>
                  <a:cubicBezTo>
                    <a:pt x="23621" y="46609"/>
                    <a:pt x="31178" y="39674"/>
                    <a:pt x="37934" y="31965"/>
                  </a:cubicBezTo>
                  <a:cubicBezTo>
                    <a:pt x="37490" y="28689"/>
                    <a:pt x="35725" y="26720"/>
                    <a:pt x="36537" y="22186"/>
                  </a:cubicBezTo>
                  <a:cubicBezTo>
                    <a:pt x="33223" y="22212"/>
                    <a:pt x="32397" y="19786"/>
                    <a:pt x="28105" y="20789"/>
                  </a:cubicBezTo>
                  <a:cubicBezTo>
                    <a:pt x="27647" y="17513"/>
                    <a:pt x="25882" y="15557"/>
                    <a:pt x="26695" y="11023"/>
                  </a:cubicBezTo>
                  <a:cubicBezTo>
                    <a:pt x="9182" y="11290"/>
                    <a:pt x="10083" y="29895"/>
                    <a:pt x="0" y="3755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8" name="Free Form 219"/>
            <p:cNvSpPr/>
            <p:nvPr/>
          </p:nvSpPr>
          <p:spPr>
            <a:xfrm>
              <a:off x="2349621" y="1183595"/>
              <a:ext cx="40679" cy="60084"/>
            </a:xfrm>
            <a:custGeom>
              <a:avLst/>
              <a:gdLst/>
              <a:ahLst/>
              <a:cxnLst/>
              <a:rect l="0" t="0" r="0" b="0"/>
              <a:pathLst>
                <a:path w="40678" h="60083">
                  <a:moveTo>
                    <a:pt x="36537" y="37579"/>
                  </a:moveTo>
                  <a:cubicBezTo>
                    <a:pt x="22529" y="30556"/>
                    <a:pt x="40678" y="18453"/>
                    <a:pt x="37947" y="11023"/>
                  </a:cubicBezTo>
                  <a:cubicBezTo>
                    <a:pt x="31978" y="18592"/>
                    <a:pt x="22732" y="22923"/>
                    <a:pt x="15455" y="29197"/>
                  </a:cubicBezTo>
                  <a:cubicBezTo>
                    <a:pt x="13893" y="36791"/>
                    <a:pt x="17830" y="38938"/>
                    <a:pt x="19672" y="43154"/>
                  </a:cubicBezTo>
                  <a:cubicBezTo>
                    <a:pt x="15595" y="54927"/>
                    <a:pt x="7175" y="62395"/>
                    <a:pt x="0" y="71107"/>
                  </a:cubicBezTo>
                  <a:cubicBezTo>
                    <a:pt x="14097" y="61823"/>
                    <a:pt x="28498" y="52870"/>
                    <a:pt x="36537" y="375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9" name="Free Form 220"/>
            <p:cNvSpPr/>
            <p:nvPr/>
          </p:nvSpPr>
          <p:spPr>
            <a:xfrm>
              <a:off x="1911052" y="1205960"/>
              <a:ext cx="52121" cy="50292"/>
            </a:xfrm>
            <a:custGeom>
              <a:avLst/>
              <a:gdLst/>
              <a:ahLst/>
              <a:cxnLst/>
              <a:rect l="0" t="0" r="0" b="0"/>
              <a:pathLst>
                <a:path w="52120" h="50292">
                  <a:moveTo>
                    <a:pt x="39357" y="23583"/>
                  </a:moveTo>
                  <a:cubicBezTo>
                    <a:pt x="43332" y="20688"/>
                    <a:pt x="52120" y="17272"/>
                    <a:pt x="49199" y="11023"/>
                  </a:cubicBezTo>
                  <a:cubicBezTo>
                    <a:pt x="33108" y="26263"/>
                    <a:pt x="8839" y="48145"/>
                    <a:pt x="0" y="61315"/>
                  </a:cubicBezTo>
                  <a:cubicBezTo>
                    <a:pt x="14719" y="52019"/>
                    <a:pt x="25323" y="33832"/>
                    <a:pt x="39357" y="235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0" name="Free Form 221"/>
            <p:cNvSpPr/>
            <p:nvPr/>
          </p:nvSpPr>
          <p:spPr>
            <a:xfrm>
              <a:off x="2381956" y="1274400"/>
              <a:ext cx="29514" cy="25159"/>
            </a:xfrm>
            <a:custGeom>
              <a:avLst/>
              <a:gdLst/>
              <a:ahLst/>
              <a:cxnLst/>
              <a:rect l="0" t="0" r="0" b="0"/>
              <a:pathLst>
                <a:path w="29514" h="25158">
                  <a:moveTo>
                    <a:pt x="11239" y="24993"/>
                  </a:moveTo>
                  <a:cubicBezTo>
                    <a:pt x="11798" y="29552"/>
                    <a:pt x="15151" y="31356"/>
                    <a:pt x="15455" y="36182"/>
                  </a:cubicBezTo>
                  <a:lnTo>
                    <a:pt x="22491" y="36182"/>
                  </a:lnTo>
                  <a:cubicBezTo>
                    <a:pt x="21234" y="26835"/>
                    <a:pt x="26225" y="21958"/>
                    <a:pt x="29514" y="13817"/>
                  </a:cubicBezTo>
                  <a:cubicBezTo>
                    <a:pt x="28422" y="13512"/>
                    <a:pt x="27876" y="12649"/>
                    <a:pt x="28105" y="11023"/>
                  </a:cubicBezTo>
                  <a:cubicBezTo>
                    <a:pt x="16637" y="13601"/>
                    <a:pt x="4775" y="15786"/>
                    <a:pt x="0" y="249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1" name="Free Form 222"/>
            <p:cNvSpPr/>
            <p:nvPr/>
          </p:nvSpPr>
          <p:spPr>
            <a:xfrm>
              <a:off x="2335563" y="2005539"/>
              <a:ext cx="113093" cy="107061"/>
            </a:xfrm>
            <a:custGeom>
              <a:avLst/>
              <a:gdLst/>
              <a:ahLst/>
              <a:cxnLst/>
              <a:rect l="0" t="0" r="0" b="0"/>
              <a:pathLst>
                <a:path w="113093" h="107060">
                  <a:moveTo>
                    <a:pt x="70281" y="70586"/>
                  </a:moveTo>
                  <a:cubicBezTo>
                    <a:pt x="71081" y="62344"/>
                    <a:pt x="69710" y="56248"/>
                    <a:pt x="63258" y="55219"/>
                  </a:cubicBezTo>
                  <a:cubicBezTo>
                    <a:pt x="70027" y="54000"/>
                    <a:pt x="70700" y="39382"/>
                    <a:pt x="78714" y="44043"/>
                  </a:cubicBezTo>
                  <a:cubicBezTo>
                    <a:pt x="71907" y="49847"/>
                    <a:pt x="77698" y="68173"/>
                    <a:pt x="70281" y="73380"/>
                  </a:cubicBezTo>
                  <a:cubicBezTo>
                    <a:pt x="76225" y="66243"/>
                    <a:pt x="91820" y="68694"/>
                    <a:pt x="92773" y="56616"/>
                  </a:cubicBezTo>
                  <a:cubicBezTo>
                    <a:pt x="92392" y="53733"/>
                    <a:pt x="87541" y="55295"/>
                    <a:pt x="87147" y="52425"/>
                  </a:cubicBezTo>
                  <a:cubicBezTo>
                    <a:pt x="85966" y="45199"/>
                    <a:pt x="89687" y="42824"/>
                    <a:pt x="91363" y="38455"/>
                  </a:cubicBezTo>
                  <a:cubicBezTo>
                    <a:pt x="93357" y="44386"/>
                    <a:pt x="93014" y="52654"/>
                    <a:pt x="98399" y="55219"/>
                  </a:cubicBezTo>
                  <a:cubicBezTo>
                    <a:pt x="98640" y="45910"/>
                    <a:pt x="106527" y="52870"/>
                    <a:pt x="112458" y="49631"/>
                  </a:cubicBezTo>
                  <a:cubicBezTo>
                    <a:pt x="113093" y="42951"/>
                    <a:pt x="113093" y="43738"/>
                    <a:pt x="112458" y="37058"/>
                  </a:cubicBezTo>
                  <a:cubicBezTo>
                    <a:pt x="107137" y="39077"/>
                    <a:pt x="109753" y="33223"/>
                    <a:pt x="105422" y="34264"/>
                  </a:cubicBezTo>
                  <a:cubicBezTo>
                    <a:pt x="102844" y="34632"/>
                    <a:pt x="98488" y="40233"/>
                    <a:pt x="95580" y="35648"/>
                  </a:cubicBezTo>
                  <a:cubicBezTo>
                    <a:pt x="96304" y="30784"/>
                    <a:pt x="104762" y="33616"/>
                    <a:pt x="109639" y="32867"/>
                  </a:cubicBezTo>
                  <a:lnTo>
                    <a:pt x="109639" y="23088"/>
                  </a:lnTo>
                  <a:cubicBezTo>
                    <a:pt x="101485" y="14795"/>
                    <a:pt x="84455" y="14020"/>
                    <a:pt x="80124" y="25882"/>
                  </a:cubicBezTo>
                  <a:cubicBezTo>
                    <a:pt x="77431" y="19011"/>
                    <a:pt x="84785" y="22136"/>
                    <a:pt x="84340" y="17500"/>
                  </a:cubicBezTo>
                  <a:cubicBezTo>
                    <a:pt x="66560" y="11023"/>
                    <a:pt x="72389" y="40068"/>
                    <a:pt x="59029" y="42646"/>
                  </a:cubicBezTo>
                  <a:cubicBezTo>
                    <a:pt x="58254" y="46888"/>
                    <a:pt x="53809" y="52120"/>
                    <a:pt x="57632" y="56616"/>
                  </a:cubicBezTo>
                  <a:cubicBezTo>
                    <a:pt x="46431" y="71120"/>
                    <a:pt x="30276" y="80645"/>
                    <a:pt x="18275" y="94348"/>
                  </a:cubicBezTo>
                  <a:cubicBezTo>
                    <a:pt x="21196" y="95161"/>
                    <a:pt x="27508" y="92608"/>
                    <a:pt x="28117" y="95732"/>
                  </a:cubicBezTo>
                  <a:cubicBezTo>
                    <a:pt x="15011" y="99466"/>
                    <a:pt x="3530" y="104813"/>
                    <a:pt x="0" y="118084"/>
                  </a:cubicBezTo>
                  <a:cubicBezTo>
                    <a:pt x="30314" y="109093"/>
                    <a:pt x="49415" y="88963"/>
                    <a:pt x="70281" y="705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2" name="Free Form 223"/>
            <p:cNvSpPr/>
            <p:nvPr/>
          </p:nvSpPr>
          <p:spPr>
            <a:xfrm>
              <a:off x="2363363" y="2050891"/>
              <a:ext cx="22796" cy="14211"/>
            </a:xfrm>
            <a:custGeom>
              <a:avLst/>
              <a:gdLst/>
              <a:ahLst/>
              <a:cxnLst/>
              <a:rect l="0" t="0" r="0" b="0"/>
              <a:pathLst>
                <a:path w="22796" h="14211">
                  <a:moveTo>
                    <a:pt x="1714" y="25234"/>
                  </a:moveTo>
                  <a:cubicBezTo>
                    <a:pt x="11760" y="23571"/>
                    <a:pt x="21488" y="21602"/>
                    <a:pt x="22796" y="11264"/>
                  </a:cubicBezTo>
                  <a:cubicBezTo>
                    <a:pt x="12255" y="11023"/>
                    <a:pt x="8178" y="17221"/>
                    <a:pt x="317" y="19634"/>
                  </a:cubicBezTo>
                  <a:cubicBezTo>
                    <a:pt x="0" y="22288"/>
                    <a:pt x="1905" y="22732"/>
                    <a:pt x="1714" y="252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3" name="Free Form 224"/>
            <p:cNvSpPr/>
            <p:nvPr/>
          </p:nvSpPr>
          <p:spPr>
            <a:xfrm>
              <a:off x="2335563" y="1737950"/>
              <a:ext cx="45300" cy="15900"/>
            </a:xfrm>
            <a:custGeom>
              <a:avLst/>
              <a:gdLst/>
              <a:ahLst/>
              <a:cxnLst/>
              <a:rect l="0" t="0" r="0" b="0"/>
              <a:pathLst>
                <a:path w="45300" h="15900">
                  <a:moveTo>
                    <a:pt x="0" y="19659"/>
                  </a:moveTo>
                  <a:cubicBezTo>
                    <a:pt x="7327" y="23710"/>
                    <a:pt x="17005" y="21209"/>
                    <a:pt x="28117" y="21056"/>
                  </a:cubicBezTo>
                  <a:cubicBezTo>
                    <a:pt x="34353" y="20967"/>
                    <a:pt x="45300" y="26924"/>
                    <a:pt x="44983" y="18262"/>
                  </a:cubicBezTo>
                  <a:cubicBezTo>
                    <a:pt x="32105" y="18351"/>
                    <a:pt x="7835" y="11023"/>
                    <a:pt x="0" y="196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4" name="Free Form 225"/>
            <p:cNvSpPr/>
            <p:nvPr/>
          </p:nvSpPr>
          <p:spPr>
            <a:xfrm>
              <a:off x="2363680" y="1727028"/>
              <a:ext cx="19927" cy="10490"/>
            </a:xfrm>
            <a:custGeom>
              <a:avLst/>
              <a:gdLst/>
              <a:ahLst/>
              <a:cxnLst/>
              <a:rect l="0" t="0" r="0" b="0"/>
              <a:pathLst>
                <a:path w="19926" h="10490">
                  <a:moveTo>
                    <a:pt x="18275" y="11023"/>
                  </a:moveTo>
                  <a:cubicBezTo>
                    <a:pt x="13258" y="14897"/>
                    <a:pt x="1714" y="12268"/>
                    <a:pt x="0" y="19405"/>
                  </a:cubicBezTo>
                  <a:cubicBezTo>
                    <a:pt x="2692" y="13246"/>
                    <a:pt x="19926" y="21513"/>
                    <a:pt x="1827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5" name="Free Form 226"/>
            <p:cNvSpPr/>
            <p:nvPr/>
          </p:nvSpPr>
          <p:spPr>
            <a:xfrm>
              <a:off x="2388788" y="1802276"/>
              <a:ext cx="14440" cy="8775"/>
            </a:xfrm>
            <a:custGeom>
              <a:avLst/>
              <a:gdLst/>
              <a:ahLst/>
              <a:cxnLst/>
              <a:rect l="0" t="0" r="0" b="0"/>
              <a:pathLst>
                <a:path w="14439" h="8775">
                  <a:moveTo>
                    <a:pt x="190" y="14008"/>
                  </a:moveTo>
                  <a:cubicBezTo>
                    <a:pt x="0" y="19799"/>
                    <a:pt x="9969" y="15468"/>
                    <a:pt x="14236" y="16802"/>
                  </a:cubicBezTo>
                  <a:cubicBezTo>
                    <a:pt x="14439" y="11023"/>
                    <a:pt x="4457" y="15341"/>
                    <a:pt x="190" y="14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6" name="Free Form 227"/>
            <p:cNvSpPr/>
            <p:nvPr/>
          </p:nvSpPr>
          <p:spPr>
            <a:xfrm>
              <a:off x="2379886" y="2137517"/>
              <a:ext cx="18935" cy="11405"/>
            </a:xfrm>
            <a:custGeom>
              <a:avLst/>
              <a:gdLst/>
              <a:ahLst/>
              <a:cxnLst/>
              <a:rect l="0" t="0" r="0" b="0"/>
              <a:pathLst>
                <a:path w="18935" h="11404">
                  <a:moveTo>
                    <a:pt x="3467" y="11252"/>
                  </a:moveTo>
                  <a:cubicBezTo>
                    <a:pt x="1676" y="15138"/>
                    <a:pt x="0" y="18148"/>
                    <a:pt x="2070" y="22428"/>
                  </a:cubicBezTo>
                  <a:cubicBezTo>
                    <a:pt x="9182" y="21590"/>
                    <a:pt x="15570" y="20040"/>
                    <a:pt x="18935" y="15443"/>
                  </a:cubicBezTo>
                  <a:cubicBezTo>
                    <a:pt x="16814" y="11023"/>
                    <a:pt x="10121" y="11150"/>
                    <a:pt x="3467" y="112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7" name="Free Form 228"/>
            <p:cNvSpPr/>
            <p:nvPr/>
          </p:nvSpPr>
          <p:spPr>
            <a:xfrm>
              <a:off x="2392878" y="2031574"/>
              <a:ext cx="83248" cy="59982"/>
            </a:xfrm>
            <a:custGeom>
              <a:avLst/>
              <a:gdLst/>
              <a:ahLst/>
              <a:cxnLst/>
              <a:rect l="0" t="0" r="0" b="0"/>
              <a:pathLst>
                <a:path w="83248" h="59982">
                  <a:moveTo>
                    <a:pt x="22809" y="55714"/>
                  </a:moveTo>
                  <a:cubicBezTo>
                    <a:pt x="12064" y="54368"/>
                    <a:pt x="8039" y="59664"/>
                    <a:pt x="317" y="61328"/>
                  </a:cubicBezTo>
                  <a:cubicBezTo>
                    <a:pt x="0" y="63957"/>
                    <a:pt x="1892" y="64401"/>
                    <a:pt x="1714" y="66903"/>
                  </a:cubicBezTo>
                  <a:cubicBezTo>
                    <a:pt x="18237" y="71005"/>
                    <a:pt x="29387" y="56159"/>
                    <a:pt x="39674" y="66903"/>
                  </a:cubicBezTo>
                  <a:cubicBezTo>
                    <a:pt x="39827" y="63309"/>
                    <a:pt x="40462" y="60236"/>
                    <a:pt x="42481" y="58521"/>
                  </a:cubicBezTo>
                  <a:cubicBezTo>
                    <a:pt x="45250" y="58102"/>
                    <a:pt x="45275" y="60401"/>
                    <a:pt x="46710" y="61328"/>
                  </a:cubicBezTo>
                  <a:cubicBezTo>
                    <a:pt x="56032" y="54279"/>
                    <a:pt x="60502" y="35001"/>
                    <a:pt x="73406" y="36156"/>
                  </a:cubicBezTo>
                  <a:cubicBezTo>
                    <a:pt x="68541" y="42532"/>
                    <a:pt x="57162" y="49796"/>
                    <a:pt x="57950" y="57124"/>
                  </a:cubicBezTo>
                  <a:cubicBezTo>
                    <a:pt x="64579" y="46494"/>
                    <a:pt x="74256" y="38874"/>
                    <a:pt x="83248" y="30581"/>
                  </a:cubicBezTo>
                  <a:cubicBezTo>
                    <a:pt x="79870" y="27419"/>
                    <a:pt x="76707" y="24041"/>
                    <a:pt x="73406" y="20802"/>
                  </a:cubicBezTo>
                  <a:cubicBezTo>
                    <a:pt x="75565" y="17818"/>
                    <a:pt x="79120" y="16230"/>
                    <a:pt x="79044" y="11023"/>
                  </a:cubicBezTo>
                  <a:cubicBezTo>
                    <a:pt x="61074" y="26695"/>
                    <a:pt x="36652" y="35941"/>
                    <a:pt x="22809" y="557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8" name="Free Form 229"/>
            <p:cNvSpPr/>
            <p:nvPr/>
          </p:nvSpPr>
          <p:spPr>
            <a:xfrm>
              <a:off x="2296205" y="2129364"/>
              <a:ext cx="82538" cy="92748"/>
            </a:xfrm>
            <a:custGeom>
              <a:avLst/>
              <a:gdLst/>
              <a:ahLst/>
              <a:cxnLst/>
              <a:rect l="0" t="0" r="0" b="0"/>
              <a:pathLst>
                <a:path w="82537" h="92748">
                  <a:moveTo>
                    <a:pt x="12649" y="55727"/>
                  </a:moveTo>
                  <a:cubicBezTo>
                    <a:pt x="12572" y="64643"/>
                    <a:pt x="21374" y="64757"/>
                    <a:pt x="18275" y="76669"/>
                  </a:cubicBezTo>
                  <a:cubicBezTo>
                    <a:pt x="13881" y="77914"/>
                    <a:pt x="10096" y="79730"/>
                    <a:pt x="11252" y="86448"/>
                  </a:cubicBezTo>
                  <a:cubicBezTo>
                    <a:pt x="4241" y="87426"/>
                    <a:pt x="850" y="91973"/>
                    <a:pt x="0" y="99034"/>
                  </a:cubicBezTo>
                  <a:cubicBezTo>
                    <a:pt x="9397" y="103771"/>
                    <a:pt x="17881" y="96621"/>
                    <a:pt x="23888" y="93446"/>
                  </a:cubicBezTo>
                  <a:cubicBezTo>
                    <a:pt x="24726" y="88988"/>
                    <a:pt x="21259" y="89128"/>
                    <a:pt x="23888" y="86448"/>
                  </a:cubicBezTo>
                  <a:lnTo>
                    <a:pt x="36550" y="86448"/>
                  </a:lnTo>
                  <a:cubicBezTo>
                    <a:pt x="34277" y="76415"/>
                    <a:pt x="48577" y="71513"/>
                    <a:pt x="46380" y="61315"/>
                  </a:cubicBezTo>
                  <a:lnTo>
                    <a:pt x="50596" y="61315"/>
                  </a:lnTo>
                  <a:lnTo>
                    <a:pt x="50596" y="69697"/>
                  </a:lnTo>
                  <a:cubicBezTo>
                    <a:pt x="59702" y="60566"/>
                    <a:pt x="74498" y="51269"/>
                    <a:pt x="68872" y="31965"/>
                  </a:cubicBezTo>
                  <a:cubicBezTo>
                    <a:pt x="73761" y="27508"/>
                    <a:pt x="82537" y="26924"/>
                    <a:pt x="81521" y="16611"/>
                  </a:cubicBezTo>
                  <a:cubicBezTo>
                    <a:pt x="74307" y="16332"/>
                    <a:pt x="72059" y="11112"/>
                    <a:pt x="64655" y="11023"/>
                  </a:cubicBezTo>
                  <a:cubicBezTo>
                    <a:pt x="62318" y="15570"/>
                    <a:pt x="64223" y="18351"/>
                    <a:pt x="67475" y="20802"/>
                  </a:cubicBezTo>
                  <a:cubicBezTo>
                    <a:pt x="61823" y="24218"/>
                    <a:pt x="45910" y="13449"/>
                    <a:pt x="42176" y="23596"/>
                  </a:cubicBezTo>
                  <a:cubicBezTo>
                    <a:pt x="45135" y="27622"/>
                    <a:pt x="55130" y="24676"/>
                    <a:pt x="59042" y="27787"/>
                  </a:cubicBezTo>
                  <a:cubicBezTo>
                    <a:pt x="50888" y="34594"/>
                    <a:pt x="36156" y="34836"/>
                    <a:pt x="30924" y="44551"/>
                  </a:cubicBezTo>
                  <a:cubicBezTo>
                    <a:pt x="33413" y="44881"/>
                    <a:pt x="37960" y="43141"/>
                    <a:pt x="36550" y="47332"/>
                  </a:cubicBezTo>
                  <a:cubicBezTo>
                    <a:pt x="29260" y="48488"/>
                    <a:pt x="29476" y="57073"/>
                    <a:pt x="23888" y="59918"/>
                  </a:cubicBezTo>
                  <a:cubicBezTo>
                    <a:pt x="22529" y="52755"/>
                    <a:pt x="5219" y="48768"/>
                    <a:pt x="2806" y="58508"/>
                  </a:cubicBezTo>
                  <a:cubicBezTo>
                    <a:pt x="9105" y="60578"/>
                    <a:pt x="7124" y="54419"/>
                    <a:pt x="12649" y="557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9" name="Free Form 230"/>
            <p:cNvSpPr/>
            <p:nvPr/>
          </p:nvSpPr>
          <p:spPr>
            <a:xfrm>
              <a:off x="2335563" y="2210365"/>
              <a:ext cx="14109" cy="11265"/>
            </a:xfrm>
            <a:custGeom>
              <a:avLst/>
              <a:gdLst/>
              <a:ahLst/>
              <a:cxnLst/>
              <a:rect l="0" t="0" r="0" b="0"/>
              <a:pathLst>
                <a:path w="14109" h="11264">
                  <a:moveTo>
                    <a:pt x="14058" y="11049"/>
                  </a:moveTo>
                  <a:cubicBezTo>
                    <a:pt x="6527" y="11023"/>
                    <a:pt x="2108" y="14084"/>
                    <a:pt x="0" y="19431"/>
                  </a:cubicBezTo>
                  <a:cubicBezTo>
                    <a:pt x="1092" y="19735"/>
                    <a:pt x="1625" y="20599"/>
                    <a:pt x="1397" y="22225"/>
                  </a:cubicBezTo>
                  <a:cubicBezTo>
                    <a:pt x="9436" y="22288"/>
                    <a:pt x="14109" y="19011"/>
                    <a:pt x="14058" y="110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0" name="Free Form 231"/>
            <p:cNvSpPr/>
            <p:nvPr/>
          </p:nvSpPr>
          <p:spPr>
            <a:xfrm>
              <a:off x="2335563" y="2090324"/>
              <a:ext cx="89954" cy="55601"/>
            </a:xfrm>
            <a:custGeom>
              <a:avLst/>
              <a:gdLst/>
              <a:ahLst/>
              <a:cxnLst/>
              <a:rect l="0" t="0" r="0" b="0"/>
              <a:pathLst>
                <a:path w="89954" h="55600">
                  <a:moveTo>
                    <a:pt x="12649" y="43078"/>
                  </a:moveTo>
                  <a:cubicBezTo>
                    <a:pt x="12788" y="45288"/>
                    <a:pt x="12471" y="47929"/>
                    <a:pt x="15455" y="47269"/>
                  </a:cubicBezTo>
                  <a:cubicBezTo>
                    <a:pt x="25323" y="43091"/>
                    <a:pt x="36537" y="40271"/>
                    <a:pt x="43573" y="33299"/>
                  </a:cubicBezTo>
                  <a:cubicBezTo>
                    <a:pt x="50469" y="38061"/>
                    <a:pt x="40386" y="40830"/>
                    <a:pt x="40767" y="47269"/>
                  </a:cubicBezTo>
                  <a:cubicBezTo>
                    <a:pt x="48526" y="48412"/>
                    <a:pt x="52552" y="53238"/>
                    <a:pt x="61849" y="52857"/>
                  </a:cubicBezTo>
                  <a:cubicBezTo>
                    <a:pt x="63068" y="48006"/>
                    <a:pt x="64427" y="43307"/>
                    <a:pt x="70281" y="43078"/>
                  </a:cubicBezTo>
                  <a:cubicBezTo>
                    <a:pt x="72415" y="52184"/>
                    <a:pt x="67132" y="53911"/>
                    <a:pt x="64655" y="58445"/>
                  </a:cubicBezTo>
                  <a:cubicBezTo>
                    <a:pt x="74053" y="66624"/>
                    <a:pt x="89217" y="52984"/>
                    <a:pt x="81534" y="44488"/>
                  </a:cubicBezTo>
                  <a:cubicBezTo>
                    <a:pt x="88595" y="45910"/>
                    <a:pt x="84569" y="36309"/>
                    <a:pt x="89954" y="36080"/>
                  </a:cubicBezTo>
                  <a:cubicBezTo>
                    <a:pt x="85750" y="27228"/>
                    <a:pt x="80340" y="19583"/>
                    <a:pt x="70281" y="16522"/>
                  </a:cubicBezTo>
                  <a:cubicBezTo>
                    <a:pt x="65760" y="22987"/>
                    <a:pt x="60680" y="36474"/>
                    <a:pt x="50596" y="29108"/>
                  </a:cubicBezTo>
                  <a:cubicBezTo>
                    <a:pt x="50736" y="25527"/>
                    <a:pt x="55841" y="26860"/>
                    <a:pt x="57632" y="24917"/>
                  </a:cubicBezTo>
                  <a:cubicBezTo>
                    <a:pt x="56819" y="22466"/>
                    <a:pt x="59321" y="16700"/>
                    <a:pt x="56222" y="16522"/>
                  </a:cubicBezTo>
                  <a:cubicBezTo>
                    <a:pt x="54152" y="21158"/>
                    <a:pt x="43789" y="11023"/>
                    <a:pt x="39357" y="19329"/>
                  </a:cubicBezTo>
                  <a:cubicBezTo>
                    <a:pt x="39039" y="21983"/>
                    <a:pt x="40944" y="22415"/>
                    <a:pt x="40767" y="24917"/>
                  </a:cubicBezTo>
                  <a:cubicBezTo>
                    <a:pt x="38950" y="26835"/>
                    <a:pt x="34658" y="26301"/>
                    <a:pt x="30924" y="26314"/>
                  </a:cubicBezTo>
                  <a:cubicBezTo>
                    <a:pt x="31140" y="30734"/>
                    <a:pt x="30975" y="34734"/>
                    <a:pt x="28117" y="36080"/>
                  </a:cubicBezTo>
                  <a:cubicBezTo>
                    <a:pt x="14592" y="36626"/>
                    <a:pt x="5346" y="41402"/>
                    <a:pt x="0" y="50063"/>
                  </a:cubicBezTo>
                  <a:cubicBezTo>
                    <a:pt x="6438" y="49936"/>
                    <a:pt x="6705" y="43700"/>
                    <a:pt x="12649" y="430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1" name="Free Form 232"/>
            <p:cNvSpPr/>
            <p:nvPr/>
          </p:nvSpPr>
          <p:spPr>
            <a:xfrm>
              <a:off x="4466559" y="1526330"/>
              <a:ext cx="25121" cy="19304"/>
            </a:xfrm>
            <a:custGeom>
              <a:avLst/>
              <a:gdLst/>
              <a:ahLst/>
              <a:cxnLst/>
              <a:rect l="0" t="0" r="0" b="0"/>
              <a:pathLst>
                <a:path w="25120" h="19304">
                  <a:moveTo>
                    <a:pt x="11226" y="30111"/>
                  </a:moveTo>
                  <a:cubicBezTo>
                    <a:pt x="20358" y="30327"/>
                    <a:pt x="25120" y="26212"/>
                    <a:pt x="23888" y="16141"/>
                  </a:cubicBezTo>
                  <a:cubicBezTo>
                    <a:pt x="16941" y="12573"/>
                    <a:pt x="292" y="11023"/>
                    <a:pt x="0" y="21729"/>
                  </a:cubicBezTo>
                  <a:cubicBezTo>
                    <a:pt x="7213" y="21069"/>
                    <a:pt x="10223" y="24587"/>
                    <a:pt x="11226" y="301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2" name="Free Form 233"/>
            <p:cNvSpPr/>
            <p:nvPr/>
          </p:nvSpPr>
          <p:spPr>
            <a:xfrm>
              <a:off x="4449693" y="1576495"/>
              <a:ext cx="63246" cy="49733"/>
            </a:xfrm>
            <a:custGeom>
              <a:avLst/>
              <a:gdLst/>
              <a:ahLst/>
              <a:cxnLst/>
              <a:rect l="0" t="0" r="0" b="0"/>
              <a:pathLst>
                <a:path w="63246" h="49733">
                  <a:moveTo>
                    <a:pt x="11239" y="47015"/>
                  </a:moveTo>
                  <a:cubicBezTo>
                    <a:pt x="7785" y="45770"/>
                    <a:pt x="6070" y="42811"/>
                    <a:pt x="0" y="44208"/>
                  </a:cubicBezTo>
                  <a:cubicBezTo>
                    <a:pt x="939" y="50279"/>
                    <a:pt x="10337" y="47904"/>
                    <a:pt x="7010" y="58178"/>
                  </a:cubicBezTo>
                  <a:cubicBezTo>
                    <a:pt x="19989" y="50076"/>
                    <a:pt x="42875" y="60756"/>
                    <a:pt x="56222" y="49796"/>
                  </a:cubicBezTo>
                  <a:cubicBezTo>
                    <a:pt x="56299" y="45542"/>
                    <a:pt x="51155" y="46456"/>
                    <a:pt x="51993" y="41414"/>
                  </a:cubicBezTo>
                  <a:cubicBezTo>
                    <a:pt x="58750" y="43472"/>
                    <a:pt x="57861" y="37934"/>
                    <a:pt x="63246" y="38633"/>
                  </a:cubicBezTo>
                  <a:cubicBezTo>
                    <a:pt x="63042" y="25781"/>
                    <a:pt x="37592" y="38049"/>
                    <a:pt x="40754" y="21856"/>
                  </a:cubicBezTo>
                  <a:cubicBezTo>
                    <a:pt x="30302" y="19672"/>
                    <a:pt x="22021" y="11023"/>
                    <a:pt x="8432" y="16268"/>
                  </a:cubicBezTo>
                  <a:cubicBezTo>
                    <a:pt x="7962" y="19545"/>
                    <a:pt x="6210" y="21513"/>
                    <a:pt x="7010" y="26047"/>
                  </a:cubicBezTo>
                  <a:cubicBezTo>
                    <a:pt x="4927" y="24434"/>
                    <a:pt x="3467" y="24434"/>
                    <a:pt x="1384" y="26047"/>
                  </a:cubicBezTo>
                  <a:cubicBezTo>
                    <a:pt x="2743" y="31864"/>
                    <a:pt x="711" y="32931"/>
                    <a:pt x="2794" y="38633"/>
                  </a:cubicBezTo>
                  <a:cubicBezTo>
                    <a:pt x="10782" y="37223"/>
                    <a:pt x="12814" y="41706"/>
                    <a:pt x="16865" y="44208"/>
                  </a:cubicBezTo>
                  <a:cubicBezTo>
                    <a:pt x="12293" y="42481"/>
                    <a:pt x="15786" y="48742"/>
                    <a:pt x="11239" y="470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3" name="Free Form 234"/>
            <p:cNvSpPr/>
            <p:nvPr/>
          </p:nvSpPr>
          <p:spPr>
            <a:xfrm>
              <a:off x="4525347" y="1489487"/>
              <a:ext cx="191605" cy="137046"/>
            </a:xfrm>
            <a:custGeom>
              <a:avLst/>
              <a:gdLst/>
              <a:ahLst/>
              <a:cxnLst/>
              <a:rect l="0" t="0" r="0" b="0"/>
              <a:pathLst>
                <a:path w="191604" h="137045">
                  <a:moveTo>
                    <a:pt x="241" y="64160"/>
                  </a:moveTo>
                  <a:cubicBezTo>
                    <a:pt x="0" y="68122"/>
                    <a:pt x="4991" y="66890"/>
                    <a:pt x="3060" y="72529"/>
                  </a:cubicBezTo>
                  <a:cubicBezTo>
                    <a:pt x="12001" y="76441"/>
                    <a:pt x="29781" y="71767"/>
                    <a:pt x="36779" y="73939"/>
                  </a:cubicBezTo>
                  <a:cubicBezTo>
                    <a:pt x="30035" y="79819"/>
                    <a:pt x="15519" y="77965"/>
                    <a:pt x="3060" y="78130"/>
                  </a:cubicBezTo>
                  <a:cubicBezTo>
                    <a:pt x="1333" y="84493"/>
                    <a:pt x="6908" y="83616"/>
                    <a:pt x="5867" y="89306"/>
                  </a:cubicBezTo>
                  <a:cubicBezTo>
                    <a:pt x="22250" y="90893"/>
                    <a:pt x="37947" y="88493"/>
                    <a:pt x="45212" y="89306"/>
                  </a:cubicBezTo>
                  <a:cubicBezTo>
                    <a:pt x="46431" y="82232"/>
                    <a:pt x="55308" y="83972"/>
                    <a:pt x="59283" y="87896"/>
                  </a:cubicBezTo>
                  <a:cubicBezTo>
                    <a:pt x="57810" y="90309"/>
                    <a:pt x="51041" y="89649"/>
                    <a:pt x="55067" y="93497"/>
                  </a:cubicBezTo>
                  <a:cubicBezTo>
                    <a:pt x="60718" y="97663"/>
                    <a:pt x="76111" y="92125"/>
                    <a:pt x="81775" y="96291"/>
                  </a:cubicBezTo>
                  <a:cubicBezTo>
                    <a:pt x="56921" y="99542"/>
                    <a:pt x="35407" y="91097"/>
                    <a:pt x="15697" y="100482"/>
                  </a:cubicBezTo>
                  <a:cubicBezTo>
                    <a:pt x="14211" y="109423"/>
                    <a:pt x="26860" y="104305"/>
                    <a:pt x="28359" y="110274"/>
                  </a:cubicBezTo>
                  <a:cubicBezTo>
                    <a:pt x="25603" y="115100"/>
                    <a:pt x="22745" y="108559"/>
                    <a:pt x="19926" y="108864"/>
                  </a:cubicBezTo>
                  <a:cubicBezTo>
                    <a:pt x="19418" y="123317"/>
                    <a:pt x="45237" y="111645"/>
                    <a:pt x="48031" y="122834"/>
                  </a:cubicBezTo>
                  <a:cubicBezTo>
                    <a:pt x="41414" y="121488"/>
                    <a:pt x="36283" y="118681"/>
                    <a:pt x="26949" y="120040"/>
                  </a:cubicBezTo>
                  <a:cubicBezTo>
                    <a:pt x="28422" y="135953"/>
                    <a:pt x="63703" y="148069"/>
                    <a:pt x="71932" y="131216"/>
                  </a:cubicBezTo>
                  <a:cubicBezTo>
                    <a:pt x="77901" y="132270"/>
                    <a:pt x="81102" y="136067"/>
                    <a:pt x="84582" y="139611"/>
                  </a:cubicBezTo>
                  <a:cubicBezTo>
                    <a:pt x="86334" y="132232"/>
                    <a:pt x="80276" y="125323"/>
                    <a:pt x="84582" y="120040"/>
                  </a:cubicBezTo>
                  <a:cubicBezTo>
                    <a:pt x="84556" y="131419"/>
                    <a:pt x="94678" y="142227"/>
                    <a:pt x="105664" y="134023"/>
                  </a:cubicBezTo>
                  <a:cubicBezTo>
                    <a:pt x="105562" y="129247"/>
                    <a:pt x="105232" y="124282"/>
                    <a:pt x="108483" y="122834"/>
                  </a:cubicBezTo>
                  <a:cubicBezTo>
                    <a:pt x="113271" y="123190"/>
                    <a:pt x="115239" y="126365"/>
                    <a:pt x="121132" y="125641"/>
                  </a:cubicBezTo>
                  <a:cubicBezTo>
                    <a:pt x="120980" y="118745"/>
                    <a:pt x="122542" y="103289"/>
                    <a:pt x="132372" y="107454"/>
                  </a:cubicBezTo>
                  <a:cubicBezTo>
                    <a:pt x="126949" y="107657"/>
                    <a:pt x="126619" y="112928"/>
                    <a:pt x="126746" y="118643"/>
                  </a:cubicBezTo>
                  <a:cubicBezTo>
                    <a:pt x="138430" y="122986"/>
                    <a:pt x="142227" y="109423"/>
                    <a:pt x="150634" y="106070"/>
                  </a:cubicBezTo>
                  <a:cubicBezTo>
                    <a:pt x="160921" y="109499"/>
                    <a:pt x="163449" y="97612"/>
                    <a:pt x="177355" y="100482"/>
                  </a:cubicBezTo>
                  <a:cubicBezTo>
                    <a:pt x="179832" y="96888"/>
                    <a:pt x="185928" y="96900"/>
                    <a:pt x="191414" y="96291"/>
                  </a:cubicBezTo>
                  <a:cubicBezTo>
                    <a:pt x="191604" y="88138"/>
                    <a:pt x="183311" y="80022"/>
                    <a:pt x="177355" y="86512"/>
                  </a:cubicBezTo>
                  <a:cubicBezTo>
                    <a:pt x="177571" y="82562"/>
                    <a:pt x="173126" y="83261"/>
                    <a:pt x="173126" y="79527"/>
                  </a:cubicBezTo>
                  <a:cubicBezTo>
                    <a:pt x="163068" y="77012"/>
                    <a:pt x="159791" y="88557"/>
                    <a:pt x="152044" y="83718"/>
                  </a:cubicBezTo>
                  <a:cubicBezTo>
                    <a:pt x="155168" y="77508"/>
                    <a:pt x="164312" y="77279"/>
                    <a:pt x="166116" y="69761"/>
                  </a:cubicBezTo>
                  <a:cubicBezTo>
                    <a:pt x="165265" y="64528"/>
                    <a:pt x="160337" y="63385"/>
                    <a:pt x="156260" y="61379"/>
                  </a:cubicBezTo>
                  <a:cubicBezTo>
                    <a:pt x="156781" y="58166"/>
                    <a:pt x="162433" y="60032"/>
                    <a:pt x="161899" y="55791"/>
                  </a:cubicBezTo>
                  <a:lnTo>
                    <a:pt x="161899" y="51587"/>
                  </a:lnTo>
                  <a:cubicBezTo>
                    <a:pt x="157708" y="49161"/>
                    <a:pt x="146050" y="49225"/>
                    <a:pt x="143611" y="52984"/>
                  </a:cubicBezTo>
                  <a:cubicBezTo>
                    <a:pt x="144081" y="57937"/>
                    <a:pt x="147485" y="56426"/>
                    <a:pt x="145021" y="61379"/>
                  </a:cubicBezTo>
                  <a:cubicBezTo>
                    <a:pt x="138264" y="62484"/>
                    <a:pt x="136385" y="58788"/>
                    <a:pt x="133781" y="55791"/>
                  </a:cubicBezTo>
                  <a:cubicBezTo>
                    <a:pt x="134861" y="53594"/>
                    <a:pt x="138226" y="53695"/>
                    <a:pt x="137998" y="50190"/>
                  </a:cubicBezTo>
                  <a:cubicBezTo>
                    <a:pt x="132372" y="47383"/>
                    <a:pt x="126098" y="45250"/>
                    <a:pt x="118313" y="44602"/>
                  </a:cubicBezTo>
                  <a:cubicBezTo>
                    <a:pt x="111112" y="26162"/>
                    <a:pt x="100558" y="11023"/>
                    <a:pt x="71932" y="13868"/>
                  </a:cubicBezTo>
                  <a:cubicBezTo>
                    <a:pt x="66548" y="21551"/>
                    <a:pt x="78498" y="16611"/>
                    <a:pt x="78955" y="22250"/>
                  </a:cubicBezTo>
                  <a:cubicBezTo>
                    <a:pt x="82143" y="19951"/>
                    <a:pt x="87934" y="17259"/>
                    <a:pt x="88798" y="23647"/>
                  </a:cubicBezTo>
                  <a:cubicBezTo>
                    <a:pt x="71043" y="30010"/>
                    <a:pt x="52349" y="17995"/>
                    <a:pt x="43827" y="33426"/>
                  </a:cubicBezTo>
                  <a:cubicBezTo>
                    <a:pt x="48336" y="33121"/>
                    <a:pt x="49758" y="35902"/>
                    <a:pt x="55067" y="34836"/>
                  </a:cubicBezTo>
                  <a:cubicBezTo>
                    <a:pt x="49606" y="38658"/>
                    <a:pt x="60096" y="41592"/>
                    <a:pt x="55067" y="44602"/>
                  </a:cubicBezTo>
                  <a:cubicBezTo>
                    <a:pt x="48691" y="40690"/>
                    <a:pt x="43827" y="35293"/>
                    <a:pt x="32575" y="36233"/>
                  </a:cubicBezTo>
                  <a:cubicBezTo>
                    <a:pt x="30391" y="42113"/>
                    <a:pt x="40373" y="35928"/>
                    <a:pt x="38188" y="41821"/>
                  </a:cubicBezTo>
                  <a:lnTo>
                    <a:pt x="28359" y="41821"/>
                  </a:lnTo>
                  <a:cubicBezTo>
                    <a:pt x="32042" y="53860"/>
                    <a:pt x="11772" y="42100"/>
                    <a:pt x="11493" y="50190"/>
                  </a:cubicBezTo>
                  <a:cubicBezTo>
                    <a:pt x="21297" y="53936"/>
                    <a:pt x="35242" y="53594"/>
                    <a:pt x="39598" y="62763"/>
                  </a:cubicBezTo>
                  <a:cubicBezTo>
                    <a:pt x="26911" y="60464"/>
                    <a:pt x="17246" y="55181"/>
                    <a:pt x="4457" y="52984"/>
                  </a:cubicBezTo>
                  <a:cubicBezTo>
                    <a:pt x="1854" y="58648"/>
                    <a:pt x="7645" y="64338"/>
                    <a:pt x="241" y="641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4" name="Free Form 235"/>
            <p:cNvSpPr/>
            <p:nvPr/>
          </p:nvSpPr>
          <p:spPr>
            <a:xfrm>
              <a:off x="4816546" y="401758"/>
              <a:ext cx="106845" cy="27025"/>
            </a:xfrm>
            <a:custGeom>
              <a:avLst/>
              <a:gdLst/>
              <a:ahLst/>
              <a:cxnLst/>
              <a:rect l="0" t="0" r="0" b="0"/>
              <a:pathLst>
                <a:path w="106845" h="27025">
                  <a:moveTo>
                    <a:pt x="16865" y="14744"/>
                  </a:moveTo>
                  <a:cubicBezTo>
                    <a:pt x="11531" y="13436"/>
                    <a:pt x="5562" y="11023"/>
                    <a:pt x="0" y="16141"/>
                  </a:cubicBezTo>
                  <a:cubicBezTo>
                    <a:pt x="18478" y="21082"/>
                    <a:pt x="34810" y="29083"/>
                    <a:pt x="54838" y="28714"/>
                  </a:cubicBezTo>
                  <a:cubicBezTo>
                    <a:pt x="51053" y="27749"/>
                    <a:pt x="52120" y="31597"/>
                    <a:pt x="50634" y="32905"/>
                  </a:cubicBezTo>
                  <a:cubicBezTo>
                    <a:pt x="62877" y="33286"/>
                    <a:pt x="70751" y="38049"/>
                    <a:pt x="84366" y="37096"/>
                  </a:cubicBezTo>
                  <a:cubicBezTo>
                    <a:pt x="88861" y="30073"/>
                    <a:pt x="95821" y="28778"/>
                    <a:pt x="106845" y="25920"/>
                  </a:cubicBezTo>
                  <a:cubicBezTo>
                    <a:pt x="96545" y="19685"/>
                    <a:pt x="73101" y="19685"/>
                    <a:pt x="63284" y="17538"/>
                  </a:cubicBezTo>
                  <a:cubicBezTo>
                    <a:pt x="49987" y="14630"/>
                    <a:pt x="28257" y="17513"/>
                    <a:pt x="16865" y="1474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5" name="Free Form 236"/>
            <p:cNvSpPr/>
            <p:nvPr/>
          </p:nvSpPr>
          <p:spPr>
            <a:xfrm>
              <a:off x="5048498" y="486505"/>
              <a:ext cx="21082" cy="8382"/>
            </a:xfrm>
            <a:custGeom>
              <a:avLst/>
              <a:gdLst/>
              <a:ahLst/>
              <a:cxnLst/>
              <a:rect l="0" t="0" r="0" b="0"/>
              <a:pathLst>
                <a:path w="21081" h="8381">
                  <a:moveTo>
                    <a:pt x="21081" y="19405"/>
                  </a:moveTo>
                  <a:cubicBezTo>
                    <a:pt x="18529" y="12166"/>
                    <a:pt x="9613" y="11239"/>
                    <a:pt x="0" y="11023"/>
                  </a:cubicBezTo>
                  <a:cubicBezTo>
                    <a:pt x="2705" y="18122"/>
                    <a:pt x="15430" y="15240"/>
                    <a:pt x="21081"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6" name="Free Form 237"/>
            <p:cNvSpPr/>
            <p:nvPr/>
          </p:nvSpPr>
          <p:spPr>
            <a:xfrm>
              <a:off x="4848893" y="1562182"/>
              <a:ext cx="28016" cy="9690"/>
            </a:xfrm>
            <a:custGeom>
              <a:avLst/>
              <a:gdLst/>
              <a:ahLst/>
              <a:cxnLst/>
              <a:rect l="0" t="0" r="0" b="0"/>
              <a:pathLst>
                <a:path w="28016" h="9690">
                  <a:moveTo>
                    <a:pt x="0" y="18008"/>
                  </a:moveTo>
                  <a:cubicBezTo>
                    <a:pt x="1714" y="15519"/>
                    <a:pt x="8140" y="17729"/>
                    <a:pt x="5626" y="11023"/>
                  </a:cubicBezTo>
                  <a:cubicBezTo>
                    <a:pt x="7899" y="13423"/>
                    <a:pt x="14452" y="11556"/>
                    <a:pt x="14058" y="16611"/>
                  </a:cubicBezTo>
                  <a:cubicBezTo>
                    <a:pt x="28016" y="16687"/>
                    <a:pt x="1816" y="20713"/>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7" name="Free Form 238"/>
            <p:cNvSpPr/>
            <p:nvPr/>
          </p:nvSpPr>
          <p:spPr>
            <a:xfrm>
              <a:off x="4833411" y="1577854"/>
              <a:ext cx="22505" cy="9474"/>
            </a:xfrm>
            <a:custGeom>
              <a:avLst/>
              <a:gdLst/>
              <a:ahLst/>
              <a:cxnLst/>
              <a:rect l="0" t="0" r="0" b="0"/>
              <a:pathLst>
                <a:path w="22504" h="9474">
                  <a:moveTo>
                    <a:pt x="22504" y="12115"/>
                  </a:moveTo>
                  <a:cubicBezTo>
                    <a:pt x="17195" y="17094"/>
                    <a:pt x="9499" y="19672"/>
                    <a:pt x="0" y="20497"/>
                  </a:cubicBezTo>
                  <a:cubicBezTo>
                    <a:pt x="5092" y="15290"/>
                    <a:pt x="11087" y="11023"/>
                    <a:pt x="22504" y="121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8" name="Free Form 239"/>
            <p:cNvSpPr/>
            <p:nvPr/>
          </p:nvSpPr>
          <p:spPr>
            <a:xfrm>
              <a:off x="4775791" y="391255"/>
              <a:ext cx="17247" cy="9245"/>
            </a:xfrm>
            <a:custGeom>
              <a:avLst/>
              <a:gdLst/>
              <a:ahLst/>
              <a:cxnLst/>
              <a:rect l="0" t="0" r="0" b="0"/>
              <a:pathLst>
                <a:path w="17246" h="9245">
                  <a:moveTo>
                    <a:pt x="1422" y="12674"/>
                  </a:moveTo>
                  <a:cubicBezTo>
                    <a:pt x="1333" y="11836"/>
                    <a:pt x="1206" y="11023"/>
                    <a:pt x="0" y="11277"/>
                  </a:cubicBezTo>
                  <a:cubicBezTo>
                    <a:pt x="3555" y="20269"/>
                    <a:pt x="17246" y="13246"/>
                    <a:pt x="1422" y="126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9" name="Free Form 240"/>
            <p:cNvSpPr/>
            <p:nvPr/>
          </p:nvSpPr>
          <p:spPr>
            <a:xfrm>
              <a:off x="4919174" y="423424"/>
              <a:ext cx="140323" cy="56477"/>
            </a:xfrm>
            <a:custGeom>
              <a:avLst/>
              <a:gdLst/>
              <a:ahLst/>
              <a:cxnLst/>
              <a:rect l="0" t="0" r="0" b="0"/>
              <a:pathLst>
                <a:path w="140322" h="56476">
                  <a:moveTo>
                    <a:pt x="0" y="16814"/>
                  </a:moveTo>
                  <a:cubicBezTo>
                    <a:pt x="3594" y="16967"/>
                    <a:pt x="6718" y="17614"/>
                    <a:pt x="8420" y="19621"/>
                  </a:cubicBezTo>
                  <a:cubicBezTo>
                    <a:pt x="5321" y="21196"/>
                    <a:pt x="5245" y="25768"/>
                    <a:pt x="4216" y="29400"/>
                  </a:cubicBezTo>
                  <a:cubicBezTo>
                    <a:pt x="12763" y="32766"/>
                    <a:pt x="23063" y="36233"/>
                    <a:pt x="33743" y="33578"/>
                  </a:cubicBezTo>
                  <a:cubicBezTo>
                    <a:pt x="37795" y="41198"/>
                    <a:pt x="51701" y="39027"/>
                    <a:pt x="53416" y="48958"/>
                  </a:cubicBezTo>
                  <a:cubicBezTo>
                    <a:pt x="48044" y="49644"/>
                    <a:pt x="48933" y="44107"/>
                    <a:pt x="42164" y="46151"/>
                  </a:cubicBezTo>
                  <a:cubicBezTo>
                    <a:pt x="58610" y="60109"/>
                    <a:pt x="89115" y="67500"/>
                    <a:pt x="116674" y="65722"/>
                  </a:cubicBezTo>
                  <a:cubicBezTo>
                    <a:pt x="110845" y="60299"/>
                    <a:pt x="127342" y="65227"/>
                    <a:pt x="127914" y="61518"/>
                  </a:cubicBezTo>
                  <a:cubicBezTo>
                    <a:pt x="122110" y="62191"/>
                    <a:pt x="120929" y="58229"/>
                    <a:pt x="118071" y="55943"/>
                  </a:cubicBezTo>
                  <a:cubicBezTo>
                    <a:pt x="127038" y="55880"/>
                    <a:pt x="129565" y="62217"/>
                    <a:pt x="139166" y="61518"/>
                  </a:cubicBezTo>
                  <a:cubicBezTo>
                    <a:pt x="140322" y="57581"/>
                    <a:pt x="137172" y="57912"/>
                    <a:pt x="137756" y="54533"/>
                  </a:cubicBezTo>
                  <a:cubicBezTo>
                    <a:pt x="127635" y="56324"/>
                    <a:pt x="119202" y="47815"/>
                    <a:pt x="105422" y="48958"/>
                  </a:cubicBezTo>
                  <a:cubicBezTo>
                    <a:pt x="103555" y="53606"/>
                    <a:pt x="93014" y="50215"/>
                    <a:pt x="88544" y="48958"/>
                  </a:cubicBezTo>
                  <a:cubicBezTo>
                    <a:pt x="90665" y="44488"/>
                    <a:pt x="105511" y="45377"/>
                    <a:pt x="109639" y="47561"/>
                  </a:cubicBezTo>
                  <a:cubicBezTo>
                    <a:pt x="109956" y="48653"/>
                    <a:pt x="110820" y="49187"/>
                    <a:pt x="112458" y="48958"/>
                  </a:cubicBezTo>
                  <a:cubicBezTo>
                    <a:pt x="111760" y="41109"/>
                    <a:pt x="104990" y="46177"/>
                    <a:pt x="101206" y="44767"/>
                  </a:cubicBezTo>
                  <a:cubicBezTo>
                    <a:pt x="91960" y="41313"/>
                    <a:pt x="85293" y="30416"/>
                    <a:pt x="71678" y="32194"/>
                  </a:cubicBezTo>
                  <a:cubicBezTo>
                    <a:pt x="71755" y="30264"/>
                    <a:pt x="71031" y="29133"/>
                    <a:pt x="70281" y="27990"/>
                  </a:cubicBezTo>
                  <a:cubicBezTo>
                    <a:pt x="45186" y="26873"/>
                    <a:pt x="27406" y="11023"/>
                    <a:pt x="0" y="168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0" name="Free Form 241"/>
            <p:cNvSpPr/>
            <p:nvPr/>
          </p:nvSpPr>
          <p:spPr>
            <a:xfrm>
              <a:off x="4272579" y="1597755"/>
              <a:ext cx="21057" cy="33833"/>
            </a:xfrm>
            <a:custGeom>
              <a:avLst/>
              <a:gdLst/>
              <a:ahLst/>
              <a:cxnLst/>
              <a:rect l="0" t="0" r="0" b="0"/>
              <a:pathLst>
                <a:path w="21056" h="33832">
                  <a:moveTo>
                    <a:pt x="0" y="35521"/>
                  </a:moveTo>
                  <a:cubicBezTo>
                    <a:pt x="2705" y="37477"/>
                    <a:pt x="4140" y="40690"/>
                    <a:pt x="5613" y="43903"/>
                  </a:cubicBezTo>
                  <a:cubicBezTo>
                    <a:pt x="10007" y="43624"/>
                    <a:pt x="15925" y="44856"/>
                    <a:pt x="18262" y="42519"/>
                  </a:cubicBezTo>
                  <a:cubicBezTo>
                    <a:pt x="20345" y="41313"/>
                    <a:pt x="20294" y="38011"/>
                    <a:pt x="21056" y="35521"/>
                  </a:cubicBezTo>
                  <a:cubicBezTo>
                    <a:pt x="14846" y="31394"/>
                    <a:pt x="18923" y="30124"/>
                    <a:pt x="19672" y="22948"/>
                  </a:cubicBezTo>
                  <a:cubicBezTo>
                    <a:pt x="18402" y="20472"/>
                    <a:pt x="13969" y="21158"/>
                    <a:pt x="15455" y="15976"/>
                  </a:cubicBezTo>
                  <a:cubicBezTo>
                    <a:pt x="2933" y="11023"/>
                    <a:pt x="5321" y="29095"/>
                    <a:pt x="0" y="355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1" name="Free Form 242"/>
            <p:cNvSpPr/>
            <p:nvPr/>
          </p:nvSpPr>
          <p:spPr>
            <a:xfrm>
              <a:off x="3907086" y="364890"/>
              <a:ext cx="191173" cy="32550"/>
            </a:xfrm>
            <a:custGeom>
              <a:avLst/>
              <a:gdLst/>
              <a:ahLst/>
              <a:cxnLst/>
              <a:rect l="0" t="0" r="0" b="0"/>
              <a:pathLst>
                <a:path w="191173" h="32550">
                  <a:moveTo>
                    <a:pt x="70281" y="36245"/>
                  </a:moveTo>
                  <a:cubicBezTo>
                    <a:pt x="65798" y="36055"/>
                    <a:pt x="59537" y="37617"/>
                    <a:pt x="60451" y="32042"/>
                  </a:cubicBezTo>
                  <a:cubicBezTo>
                    <a:pt x="80949" y="39751"/>
                    <a:pt x="99860" y="29806"/>
                    <a:pt x="126517" y="32042"/>
                  </a:cubicBezTo>
                  <a:cubicBezTo>
                    <a:pt x="128587" y="26746"/>
                    <a:pt x="120230" y="31775"/>
                    <a:pt x="122313" y="26466"/>
                  </a:cubicBezTo>
                  <a:cubicBezTo>
                    <a:pt x="145453" y="24333"/>
                    <a:pt x="176161" y="29692"/>
                    <a:pt x="191173" y="19481"/>
                  </a:cubicBezTo>
                  <a:cubicBezTo>
                    <a:pt x="158610" y="11023"/>
                    <a:pt x="119443" y="18148"/>
                    <a:pt x="84353" y="19481"/>
                  </a:cubicBezTo>
                  <a:cubicBezTo>
                    <a:pt x="79946" y="19050"/>
                    <a:pt x="87922" y="23520"/>
                    <a:pt x="82943" y="23672"/>
                  </a:cubicBezTo>
                  <a:cubicBezTo>
                    <a:pt x="52235" y="29565"/>
                    <a:pt x="24320" y="29654"/>
                    <a:pt x="0" y="41833"/>
                  </a:cubicBezTo>
                  <a:cubicBezTo>
                    <a:pt x="23431" y="42849"/>
                    <a:pt x="51447" y="43573"/>
                    <a:pt x="70281" y="362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2" name="Free Form 243"/>
            <p:cNvSpPr/>
            <p:nvPr/>
          </p:nvSpPr>
          <p:spPr>
            <a:xfrm>
              <a:off x="3912712" y="372306"/>
              <a:ext cx="28118" cy="10110"/>
            </a:xfrm>
            <a:custGeom>
              <a:avLst/>
              <a:gdLst/>
              <a:ahLst/>
              <a:cxnLst/>
              <a:rect l="0" t="0" r="0" b="0"/>
              <a:pathLst>
                <a:path w="28117" h="10109">
                  <a:moveTo>
                    <a:pt x="28117" y="14859"/>
                  </a:moveTo>
                  <a:cubicBezTo>
                    <a:pt x="24993" y="13208"/>
                    <a:pt x="9334" y="11023"/>
                    <a:pt x="8445" y="16255"/>
                  </a:cubicBezTo>
                  <a:cubicBezTo>
                    <a:pt x="5969" y="17056"/>
                    <a:pt x="177" y="14566"/>
                    <a:pt x="0" y="17652"/>
                  </a:cubicBezTo>
                  <a:cubicBezTo>
                    <a:pt x="8623" y="15976"/>
                    <a:pt x="24129" y="21132"/>
                    <a:pt x="28117" y="148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3" name="Free Form 244"/>
            <p:cNvSpPr/>
            <p:nvPr/>
          </p:nvSpPr>
          <p:spPr>
            <a:xfrm>
              <a:off x="2651831" y="1362259"/>
              <a:ext cx="19431" cy="12738"/>
            </a:xfrm>
            <a:custGeom>
              <a:avLst/>
              <a:gdLst/>
              <a:ahLst/>
              <a:cxnLst/>
              <a:rect l="0" t="0" r="0" b="0"/>
              <a:pathLst>
                <a:path w="19430" h="12738">
                  <a:moveTo>
                    <a:pt x="18287" y="11176"/>
                  </a:moveTo>
                  <a:cubicBezTo>
                    <a:pt x="7810" y="11023"/>
                    <a:pt x="5740" y="19215"/>
                    <a:pt x="0" y="23761"/>
                  </a:cubicBezTo>
                  <a:cubicBezTo>
                    <a:pt x="8648" y="22098"/>
                    <a:pt x="19430" y="22567"/>
                    <a:pt x="18287" y="111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4" name="Free Form 245"/>
            <p:cNvSpPr/>
            <p:nvPr/>
          </p:nvSpPr>
          <p:spPr>
            <a:xfrm>
              <a:off x="2979313" y="713530"/>
              <a:ext cx="66116" cy="49581"/>
            </a:xfrm>
            <a:custGeom>
              <a:avLst/>
              <a:gdLst/>
              <a:ahLst/>
              <a:cxnLst/>
              <a:rect l="0" t="0" r="0" b="0"/>
              <a:pathLst>
                <a:path w="66116" h="49580">
                  <a:moveTo>
                    <a:pt x="4254" y="60604"/>
                  </a:moveTo>
                  <a:cubicBezTo>
                    <a:pt x="30441" y="53086"/>
                    <a:pt x="48361" y="37363"/>
                    <a:pt x="66116" y="21488"/>
                  </a:cubicBezTo>
                  <a:cubicBezTo>
                    <a:pt x="50025" y="11023"/>
                    <a:pt x="24079" y="22199"/>
                    <a:pt x="16916" y="34061"/>
                  </a:cubicBezTo>
                  <a:cubicBezTo>
                    <a:pt x="19977" y="33807"/>
                    <a:pt x="21374" y="35191"/>
                    <a:pt x="21120" y="38252"/>
                  </a:cubicBezTo>
                  <a:cubicBezTo>
                    <a:pt x="10833" y="40589"/>
                    <a:pt x="0" y="48272"/>
                    <a:pt x="4254" y="606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5" name="Free Form 246"/>
            <p:cNvSpPr/>
            <p:nvPr/>
          </p:nvSpPr>
          <p:spPr>
            <a:xfrm>
              <a:off x="3580975" y="1626444"/>
              <a:ext cx="314211" cy="141707"/>
            </a:xfrm>
            <a:custGeom>
              <a:avLst/>
              <a:gdLst/>
              <a:ahLst/>
              <a:cxnLst/>
              <a:rect l="0" t="0" r="0" b="0"/>
              <a:pathLst>
                <a:path w="314210" h="141706">
                  <a:moveTo>
                    <a:pt x="85763" y="59918"/>
                  </a:moveTo>
                  <a:cubicBezTo>
                    <a:pt x="79044" y="60998"/>
                    <a:pt x="76707" y="57746"/>
                    <a:pt x="70281" y="58521"/>
                  </a:cubicBezTo>
                  <a:cubicBezTo>
                    <a:pt x="56438" y="75488"/>
                    <a:pt x="20205" y="70205"/>
                    <a:pt x="0" y="80873"/>
                  </a:cubicBezTo>
                  <a:cubicBezTo>
                    <a:pt x="1803" y="86067"/>
                    <a:pt x="12293" y="82626"/>
                    <a:pt x="14058" y="87858"/>
                  </a:cubicBezTo>
                  <a:cubicBezTo>
                    <a:pt x="11544" y="87680"/>
                    <a:pt x="10769" y="89255"/>
                    <a:pt x="11252" y="92049"/>
                  </a:cubicBezTo>
                  <a:cubicBezTo>
                    <a:pt x="29286" y="104787"/>
                    <a:pt x="10312" y="118770"/>
                    <a:pt x="4216" y="131165"/>
                  </a:cubicBezTo>
                  <a:cubicBezTo>
                    <a:pt x="3810" y="134848"/>
                    <a:pt x="9664" y="132270"/>
                    <a:pt x="8432" y="136753"/>
                  </a:cubicBezTo>
                  <a:cubicBezTo>
                    <a:pt x="27495" y="142595"/>
                    <a:pt x="45859" y="132435"/>
                    <a:pt x="60451" y="133959"/>
                  </a:cubicBezTo>
                  <a:cubicBezTo>
                    <a:pt x="96469" y="152730"/>
                    <a:pt x="117259" y="113703"/>
                    <a:pt x="158851" y="119989"/>
                  </a:cubicBezTo>
                  <a:cubicBezTo>
                    <a:pt x="185762" y="106438"/>
                    <a:pt x="219278" y="108915"/>
                    <a:pt x="253022" y="106019"/>
                  </a:cubicBezTo>
                  <a:cubicBezTo>
                    <a:pt x="273240" y="105625"/>
                    <a:pt x="295833" y="107594"/>
                    <a:pt x="312051" y="103225"/>
                  </a:cubicBezTo>
                  <a:cubicBezTo>
                    <a:pt x="314210" y="91262"/>
                    <a:pt x="307035" y="77863"/>
                    <a:pt x="306438" y="64109"/>
                  </a:cubicBezTo>
                  <a:cubicBezTo>
                    <a:pt x="295706" y="50990"/>
                    <a:pt x="273354" y="59093"/>
                    <a:pt x="258648" y="58521"/>
                  </a:cubicBezTo>
                  <a:cubicBezTo>
                    <a:pt x="262864" y="58064"/>
                    <a:pt x="265874" y="56388"/>
                    <a:pt x="267080" y="52933"/>
                  </a:cubicBezTo>
                  <a:cubicBezTo>
                    <a:pt x="252412" y="49822"/>
                    <a:pt x="246722" y="37795"/>
                    <a:pt x="240372" y="26390"/>
                  </a:cubicBezTo>
                  <a:cubicBezTo>
                    <a:pt x="216179" y="21564"/>
                    <a:pt x="191871" y="16840"/>
                    <a:pt x="168681" y="11023"/>
                  </a:cubicBezTo>
                  <a:cubicBezTo>
                    <a:pt x="158750" y="18376"/>
                    <a:pt x="146875" y="23812"/>
                    <a:pt x="144792" y="38963"/>
                  </a:cubicBezTo>
                  <a:cubicBezTo>
                    <a:pt x="127838" y="44005"/>
                    <a:pt x="105486" y="43675"/>
                    <a:pt x="89966" y="50139"/>
                  </a:cubicBezTo>
                  <a:cubicBezTo>
                    <a:pt x="85763" y="53695"/>
                    <a:pt x="90601" y="57594"/>
                    <a:pt x="85763" y="599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6" name="Free Form 247"/>
            <p:cNvSpPr/>
            <p:nvPr/>
          </p:nvSpPr>
          <p:spPr>
            <a:xfrm>
              <a:off x="3935204" y="1608334"/>
              <a:ext cx="278320" cy="100228"/>
            </a:xfrm>
            <a:custGeom>
              <a:avLst/>
              <a:gdLst/>
              <a:ahLst/>
              <a:cxnLst/>
              <a:rect l="0" t="0" r="0" b="0"/>
              <a:pathLst>
                <a:path w="278320" h="100228">
                  <a:moveTo>
                    <a:pt x="150418" y="71043"/>
                  </a:moveTo>
                  <a:cubicBezTo>
                    <a:pt x="152590" y="66078"/>
                    <a:pt x="145643" y="70192"/>
                    <a:pt x="146202" y="66840"/>
                  </a:cubicBezTo>
                  <a:cubicBezTo>
                    <a:pt x="150050" y="63715"/>
                    <a:pt x="153174" y="59817"/>
                    <a:pt x="156032" y="55689"/>
                  </a:cubicBezTo>
                  <a:cubicBezTo>
                    <a:pt x="154101" y="38049"/>
                    <a:pt x="140550" y="31940"/>
                    <a:pt x="122300" y="30530"/>
                  </a:cubicBezTo>
                  <a:cubicBezTo>
                    <a:pt x="120459" y="24511"/>
                    <a:pt x="128993" y="28803"/>
                    <a:pt x="127927" y="23533"/>
                  </a:cubicBezTo>
                  <a:cubicBezTo>
                    <a:pt x="128498" y="20180"/>
                    <a:pt x="125349" y="20510"/>
                    <a:pt x="126517" y="16573"/>
                  </a:cubicBezTo>
                  <a:cubicBezTo>
                    <a:pt x="114998" y="11442"/>
                    <a:pt x="97256" y="11023"/>
                    <a:pt x="89966" y="20764"/>
                  </a:cubicBezTo>
                  <a:cubicBezTo>
                    <a:pt x="92455" y="23850"/>
                    <a:pt x="97840" y="24117"/>
                    <a:pt x="98399" y="29133"/>
                  </a:cubicBezTo>
                  <a:cubicBezTo>
                    <a:pt x="86423" y="20485"/>
                    <a:pt x="71704" y="19977"/>
                    <a:pt x="56235" y="26339"/>
                  </a:cubicBezTo>
                  <a:cubicBezTo>
                    <a:pt x="60045" y="37439"/>
                    <a:pt x="81762" y="30759"/>
                    <a:pt x="88557" y="38912"/>
                  </a:cubicBezTo>
                  <a:cubicBezTo>
                    <a:pt x="68414" y="39751"/>
                    <a:pt x="47256" y="26974"/>
                    <a:pt x="28117" y="36118"/>
                  </a:cubicBezTo>
                  <a:cubicBezTo>
                    <a:pt x="29565" y="40271"/>
                    <a:pt x="37566" y="37909"/>
                    <a:pt x="37960" y="43103"/>
                  </a:cubicBezTo>
                  <a:cubicBezTo>
                    <a:pt x="25958" y="45148"/>
                    <a:pt x="5295" y="38582"/>
                    <a:pt x="0" y="47294"/>
                  </a:cubicBezTo>
                  <a:cubicBezTo>
                    <a:pt x="3187" y="54597"/>
                    <a:pt x="12776" y="55740"/>
                    <a:pt x="21094" y="54279"/>
                  </a:cubicBezTo>
                  <a:cubicBezTo>
                    <a:pt x="21666" y="57645"/>
                    <a:pt x="18516" y="57315"/>
                    <a:pt x="19685" y="61277"/>
                  </a:cubicBezTo>
                  <a:cubicBezTo>
                    <a:pt x="24091" y="61544"/>
                    <a:pt x="24434" y="65849"/>
                    <a:pt x="29527" y="65455"/>
                  </a:cubicBezTo>
                  <a:cubicBezTo>
                    <a:pt x="32448" y="64109"/>
                    <a:pt x="37630" y="57785"/>
                    <a:pt x="42163" y="62661"/>
                  </a:cubicBezTo>
                  <a:cubicBezTo>
                    <a:pt x="42595" y="65405"/>
                    <a:pt x="40284" y="65430"/>
                    <a:pt x="39369" y="66840"/>
                  </a:cubicBezTo>
                  <a:cubicBezTo>
                    <a:pt x="47485" y="75196"/>
                    <a:pt x="64033" y="68681"/>
                    <a:pt x="67475" y="59867"/>
                  </a:cubicBezTo>
                  <a:cubicBezTo>
                    <a:pt x="68072" y="62992"/>
                    <a:pt x="69964" y="64846"/>
                    <a:pt x="73101" y="65455"/>
                  </a:cubicBezTo>
                  <a:cubicBezTo>
                    <a:pt x="74180" y="60020"/>
                    <a:pt x="83350" y="62598"/>
                    <a:pt x="84340" y="57073"/>
                  </a:cubicBezTo>
                  <a:cubicBezTo>
                    <a:pt x="82613" y="61595"/>
                    <a:pt x="88900" y="58140"/>
                    <a:pt x="87147" y="62661"/>
                  </a:cubicBezTo>
                  <a:cubicBezTo>
                    <a:pt x="77927" y="61391"/>
                    <a:pt x="75971" y="67386"/>
                    <a:pt x="71691" y="71043"/>
                  </a:cubicBezTo>
                  <a:cubicBezTo>
                    <a:pt x="78866" y="79248"/>
                    <a:pt x="96875" y="68707"/>
                    <a:pt x="104025" y="72440"/>
                  </a:cubicBezTo>
                  <a:cubicBezTo>
                    <a:pt x="103886" y="74650"/>
                    <a:pt x="100444" y="73533"/>
                    <a:pt x="101218" y="76631"/>
                  </a:cubicBezTo>
                  <a:cubicBezTo>
                    <a:pt x="109296" y="83667"/>
                    <a:pt x="125069" y="74422"/>
                    <a:pt x="134950" y="79425"/>
                  </a:cubicBezTo>
                  <a:cubicBezTo>
                    <a:pt x="103250" y="89611"/>
                    <a:pt x="68110" y="74561"/>
                    <a:pt x="36550" y="82219"/>
                  </a:cubicBezTo>
                  <a:cubicBezTo>
                    <a:pt x="35940" y="106565"/>
                    <a:pt x="61556" y="104863"/>
                    <a:pt x="85737" y="104559"/>
                  </a:cubicBezTo>
                  <a:cubicBezTo>
                    <a:pt x="110489" y="97485"/>
                    <a:pt x="146227" y="101333"/>
                    <a:pt x="171500" y="94792"/>
                  </a:cubicBezTo>
                  <a:cubicBezTo>
                    <a:pt x="171500" y="104521"/>
                    <a:pt x="187109" y="107442"/>
                    <a:pt x="193979" y="101777"/>
                  </a:cubicBezTo>
                  <a:cubicBezTo>
                    <a:pt x="193014" y="107391"/>
                    <a:pt x="199910" y="105206"/>
                    <a:pt x="199618" y="110159"/>
                  </a:cubicBezTo>
                  <a:cubicBezTo>
                    <a:pt x="234454" y="111252"/>
                    <a:pt x="267969" y="101473"/>
                    <a:pt x="278320" y="73837"/>
                  </a:cubicBezTo>
                  <a:cubicBezTo>
                    <a:pt x="269493" y="60883"/>
                    <a:pt x="252196" y="72859"/>
                    <a:pt x="245999" y="79425"/>
                  </a:cubicBezTo>
                  <a:cubicBezTo>
                    <a:pt x="245656" y="75361"/>
                    <a:pt x="248653" y="74612"/>
                    <a:pt x="250215" y="72440"/>
                  </a:cubicBezTo>
                  <a:cubicBezTo>
                    <a:pt x="244728" y="68656"/>
                    <a:pt x="232765" y="73456"/>
                    <a:pt x="229133" y="71043"/>
                  </a:cubicBezTo>
                  <a:cubicBezTo>
                    <a:pt x="228853" y="64731"/>
                    <a:pt x="240639" y="70358"/>
                    <a:pt x="240385" y="64058"/>
                  </a:cubicBezTo>
                  <a:cubicBezTo>
                    <a:pt x="238836" y="60464"/>
                    <a:pt x="231292" y="62839"/>
                    <a:pt x="229133" y="59867"/>
                  </a:cubicBezTo>
                  <a:cubicBezTo>
                    <a:pt x="231762" y="55029"/>
                    <a:pt x="242392" y="58153"/>
                    <a:pt x="245999" y="54279"/>
                  </a:cubicBezTo>
                  <a:lnTo>
                    <a:pt x="245999" y="44500"/>
                  </a:lnTo>
                  <a:cubicBezTo>
                    <a:pt x="252666" y="44157"/>
                    <a:pt x="253542" y="38036"/>
                    <a:pt x="255828" y="33324"/>
                  </a:cubicBezTo>
                  <a:cubicBezTo>
                    <a:pt x="239674" y="22656"/>
                    <a:pt x="221538" y="43078"/>
                    <a:pt x="199618" y="40322"/>
                  </a:cubicBezTo>
                  <a:cubicBezTo>
                    <a:pt x="197929" y="50355"/>
                    <a:pt x="208445" y="48298"/>
                    <a:pt x="210845" y="54279"/>
                  </a:cubicBezTo>
                  <a:cubicBezTo>
                    <a:pt x="203847" y="58013"/>
                    <a:pt x="194551" y="59499"/>
                    <a:pt x="185547" y="61277"/>
                  </a:cubicBezTo>
                  <a:cubicBezTo>
                    <a:pt x="191020" y="63741"/>
                    <a:pt x="196989" y="65722"/>
                    <a:pt x="199618" y="71043"/>
                  </a:cubicBezTo>
                  <a:cubicBezTo>
                    <a:pt x="189229" y="87909"/>
                    <a:pt x="169430" y="67335"/>
                    <a:pt x="150418" y="7104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7" name="Free Form 248"/>
            <p:cNvSpPr/>
            <p:nvPr/>
          </p:nvSpPr>
          <p:spPr>
            <a:xfrm>
              <a:off x="4095084" y="364597"/>
              <a:ext cx="28486" cy="6084"/>
            </a:xfrm>
            <a:custGeom>
              <a:avLst/>
              <a:gdLst/>
              <a:ahLst/>
              <a:cxnLst/>
              <a:rect l="0" t="0" r="0" b="0"/>
              <a:pathLst>
                <a:path w="28486" h="6083">
                  <a:moveTo>
                    <a:pt x="28486" y="14173"/>
                  </a:moveTo>
                  <a:cubicBezTo>
                    <a:pt x="22694" y="14643"/>
                    <a:pt x="23342" y="13068"/>
                    <a:pt x="20053" y="12788"/>
                  </a:cubicBezTo>
                  <a:cubicBezTo>
                    <a:pt x="0" y="11023"/>
                    <a:pt x="18745" y="17106"/>
                    <a:pt x="28486" y="1417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8" name="Free Form 249"/>
            <p:cNvSpPr/>
            <p:nvPr/>
          </p:nvSpPr>
          <p:spPr>
            <a:xfrm>
              <a:off x="3997294" y="360699"/>
              <a:ext cx="43345" cy="3454"/>
            </a:xfrm>
            <a:custGeom>
              <a:avLst/>
              <a:gdLst/>
              <a:ahLst/>
              <a:cxnLst/>
              <a:rect l="0" t="0" r="0" b="0"/>
              <a:pathLst>
                <a:path w="43345" h="3454">
                  <a:moveTo>
                    <a:pt x="27876" y="11099"/>
                  </a:moveTo>
                  <a:cubicBezTo>
                    <a:pt x="0" y="11391"/>
                    <a:pt x="29667" y="14477"/>
                    <a:pt x="43345" y="11099"/>
                  </a:cubicBezTo>
                  <a:cubicBezTo>
                    <a:pt x="38595" y="11150"/>
                    <a:pt x="33985" y="11023"/>
                    <a:pt x="27876" y="110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9" name="Free Form 250"/>
            <p:cNvSpPr/>
            <p:nvPr/>
          </p:nvSpPr>
          <p:spPr>
            <a:xfrm>
              <a:off x="4968184" y="408641"/>
              <a:ext cx="17488" cy="7404"/>
            </a:xfrm>
            <a:custGeom>
              <a:avLst/>
              <a:gdLst/>
              <a:ahLst/>
              <a:cxnLst/>
              <a:rect l="0" t="0" r="0" b="0"/>
              <a:pathLst>
                <a:path w="17487" h="7404">
                  <a:moveTo>
                    <a:pt x="15646" y="14846"/>
                  </a:moveTo>
                  <a:cubicBezTo>
                    <a:pt x="10642" y="16217"/>
                    <a:pt x="0" y="11023"/>
                    <a:pt x="1587" y="14846"/>
                  </a:cubicBezTo>
                  <a:cubicBezTo>
                    <a:pt x="5410" y="14643"/>
                    <a:pt x="17487" y="18427"/>
                    <a:pt x="15646" y="148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0" name="Free Form 251"/>
            <p:cNvSpPr/>
            <p:nvPr/>
          </p:nvSpPr>
          <p:spPr>
            <a:xfrm>
              <a:off x="1988357" y="4452562"/>
              <a:ext cx="12929" cy="20943"/>
            </a:xfrm>
            <a:custGeom>
              <a:avLst/>
              <a:gdLst/>
              <a:ahLst/>
              <a:cxnLst/>
              <a:rect l="0" t="0" r="0" b="0"/>
              <a:pathLst>
                <a:path w="12928" h="20942">
                  <a:moveTo>
                    <a:pt x="0" y="11023"/>
                  </a:moveTo>
                  <a:cubicBezTo>
                    <a:pt x="723" y="20066"/>
                    <a:pt x="3009" y="27597"/>
                    <a:pt x="8432" y="31965"/>
                  </a:cubicBezTo>
                  <a:cubicBezTo>
                    <a:pt x="12928" y="23304"/>
                    <a:pt x="5549" y="14401"/>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1" name="Free Form 252"/>
            <p:cNvSpPr/>
            <p:nvPr/>
          </p:nvSpPr>
          <p:spPr>
            <a:xfrm>
              <a:off x="2034750" y="4532191"/>
              <a:ext cx="8433" cy="13958"/>
            </a:xfrm>
            <a:custGeom>
              <a:avLst/>
              <a:gdLst/>
              <a:ahLst/>
              <a:cxnLst/>
              <a:rect l="0" t="0" r="0" b="0"/>
              <a:pathLst>
                <a:path w="8432" h="13957">
                  <a:moveTo>
                    <a:pt x="8432" y="24980"/>
                  </a:moveTo>
                  <a:cubicBezTo>
                    <a:pt x="6210" y="19748"/>
                    <a:pt x="5664" y="12852"/>
                    <a:pt x="0" y="11023"/>
                  </a:cubicBezTo>
                  <a:cubicBezTo>
                    <a:pt x="2209" y="16294"/>
                    <a:pt x="2768" y="23177"/>
                    <a:pt x="8432" y="249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2" name="Free Form 253"/>
            <p:cNvSpPr/>
            <p:nvPr/>
          </p:nvSpPr>
          <p:spPr>
            <a:xfrm>
              <a:off x="4455116" y="6080067"/>
              <a:ext cx="12840" cy="11849"/>
            </a:xfrm>
            <a:custGeom>
              <a:avLst/>
              <a:gdLst/>
              <a:ahLst/>
              <a:cxnLst/>
              <a:rect l="0" t="0" r="0" b="0"/>
              <a:pathLst>
                <a:path w="12839" h="11849">
                  <a:moveTo>
                    <a:pt x="11442" y="11023"/>
                  </a:moveTo>
                  <a:cubicBezTo>
                    <a:pt x="4470" y="11531"/>
                    <a:pt x="0" y="14541"/>
                    <a:pt x="190" y="22186"/>
                  </a:cubicBezTo>
                  <a:cubicBezTo>
                    <a:pt x="8369" y="22872"/>
                    <a:pt x="12839" y="19862"/>
                    <a:pt x="1144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3" name="Free Form 254"/>
            <p:cNvSpPr/>
            <p:nvPr/>
          </p:nvSpPr>
          <p:spPr>
            <a:xfrm>
              <a:off x="1966234" y="4374318"/>
              <a:ext cx="16218" cy="13563"/>
            </a:xfrm>
            <a:custGeom>
              <a:avLst/>
              <a:gdLst/>
              <a:ahLst/>
              <a:cxnLst/>
              <a:rect l="0" t="0" r="0" b="0"/>
              <a:pathLst>
                <a:path w="16217" h="13563">
                  <a:moveTo>
                    <a:pt x="1041" y="23609"/>
                  </a:moveTo>
                  <a:cubicBezTo>
                    <a:pt x="7581" y="24587"/>
                    <a:pt x="16217" y="13068"/>
                    <a:pt x="6667" y="11023"/>
                  </a:cubicBezTo>
                  <a:cubicBezTo>
                    <a:pt x="4178" y="14617"/>
                    <a:pt x="0" y="16510"/>
                    <a:pt x="1041" y="236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4" name="Free Form 255"/>
            <p:cNvSpPr/>
            <p:nvPr/>
          </p:nvSpPr>
          <p:spPr>
            <a:xfrm>
              <a:off x="4384047" y="6121939"/>
              <a:ext cx="13551" cy="7404"/>
            </a:xfrm>
            <a:custGeom>
              <a:avLst/>
              <a:gdLst/>
              <a:ahLst/>
              <a:cxnLst/>
              <a:rect l="0" t="0" r="0" b="0"/>
              <a:pathLst>
                <a:path w="13550" h="7404">
                  <a:moveTo>
                    <a:pt x="9410" y="11049"/>
                  </a:moveTo>
                  <a:cubicBezTo>
                    <a:pt x="7975" y="14287"/>
                    <a:pt x="0" y="11023"/>
                    <a:pt x="977" y="16649"/>
                  </a:cubicBezTo>
                  <a:cubicBezTo>
                    <a:pt x="6629" y="18427"/>
                    <a:pt x="13550" y="14363"/>
                    <a:pt x="9410" y="110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5" name="Free Form 256"/>
            <p:cNvSpPr/>
            <p:nvPr/>
          </p:nvSpPr>
          <p:spPr>
            <a:xfrm>
              <a:off x="1879760" y="4066978"/>
              <a:ext cx="20053" cy="48907"/>
            </a:xfrm>
            <a:custGeom>
              <a:avLst/>
              <a:gdLst/>
              <a:ahLst/>
              <a:cxnLst/>
              <a:rect l="0" t="0" r="0" b="0"/>
              <a:pathLst>
                <a:path w="20053" h="48907">
                  <a:moveTo>
                    <a:pt x="20053" y="59931"/>
                  </a:moveTo>
                  <a:cubicBezTo>
                    <a:pt x="19812" y="39204"/>
                    <a:pt x="17144" y="20891"/>
                    <a:pt x="5994" y="11023"/>
                  </a:cubicBezTo>
                  <a:cubicBezTo>
                    <a:pt x="0" y="27114"/>
                    <a:pt x="14592" y="45999"/>
                    <a:pt x="20053" y="599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6" name="Free Form 257"/>
            <p:cNvSpPr/>
            <p:nvPr/>
          </p:nvSpPr>
          <p:spPr>
            <a:xfrm>
              <a:off x="1932134" y="4120381"/>
              <a:ext cx="21082" cy="36017"/>
            </a:xfrm>
            <a:custGeom>
              <a:avLst/>
              <a:gdLst/>
              <a:ahLst/>
              <a:cxnLst/>
              <a:rect l="0" t="0" r="0" b="0"/>
              <a:pathLst>
                <a:path w="21081" h="36017">
                  <a:moveTo>
                    <a:pt x="0" y="34467"/>
                  </a:moveTo>
                  <a:cubicBezTo>
                    <a:pt x="5232" y="37655"/>
                    <a:pt x="5092" y="46177"/>
                    <a:pt x="12649" y="47040"/>
                  </a:cubicBezTo>
                  <a:cubicBezTo>
                    <a:pt x="18884" y="39268"/>
                    <a:pt x="17437" y="23863"/>
                    <a:pt x="21081" y="13500"/>
                  </a:cubicBezTo>
                  <a:cubicBezTo>
                    <a:pt x="4533" y="11023"/>
                    <a:pt x="5994" y="26466"/>
                    <a:pt x="0" y="3446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7" name="Free Form 258"/>
            <p:cNvSpPr/>
            <p:nvPr/>
          </p:nvSpPr>
          <p:spPr>
            <a:xfrm>
              <a:off x="1882935" y="1271606"/>
              <a:ext cx="25311" cy="27953"/>
            </a:xfrm>
            <a:custGeom>
              <a:avLst/>
              <a:gdLst/>
              <a:ahLst/>
              <a:cxnLst/>
              <a:rect l="0" t="0" r="0" b="0"/>
              <a:pathLst>
                <a:path w="25311" h="27952">
                  <a:moveTo>
                    <a:pt x="0" y="38976"/>
                  </a:moveTo>
                  <a:cubicBezTo>
                    <a:pt x="7696" y="28917"/>
                    <a:pt x="17919" y="21374"/>
                    <a:pt x="25311" y="11023"/>
                  </a:cubicBezTo>
                  <a:cubicBezTo>
                    <a:pt x="15760" y="18313"/>
                    <a:pt x="1904" y="28727"/>
                    <a:pt x="0" y="389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8" name="Free Form 259"/>
            <p:cNvSpPr/>
            <p:nvPr/>
          </p:nvSpPr>
          <p:spPr>
            <a:xfrm>
              <a:off x="4310514" y="6115564"/>
              <a:ext cx="43028" cy="37122"/>
            </a:xfrm>
            <a:custGeom>
              <a:avLst/>
              <a:gdLst/>
              <a:ahLst/>
              <a:cxnLst/>
              <a:rect l="0" t="0" r="0" b="0"/>
              <a:pathLst>
                <a:path w="43027" h="37122">
                  <a:moveTo>
                    <a:pt x="0" y="48145"/>
                  </a:moveTo>
                  <a:cubicBezTo>
                    <a:pt x="7683" y="45758"/>
                    <a:pt x="14732" y="40005"/>
                    <a:pt x="22491" y="45364"/>
                  </a:cubicBezTo>
                  <a:cubicBezTo>
                    <a:pt x="28663" y="41757"/>
                    <a:pt x="43027" y="37604"/>
                    <a:pt x="35140" y="28600"/>
                  </a:cubicBezTo>
                  <a:lnTo>
                    <a:pt x="40767" y="28600"/>
                  </a:lnTo>
                  <a:cubicBezTo>
                    <a:pt x="40919" y="20066"/>
                    <a:pt x="32042" y="20523"/>
                    <a:pt x="32334" y="11836"/>
                  </a:cubicBezTo>
                  <a:cubicBezTo>
                    <a:pt x="27292" y="11023"/>
                    <a:pt x="25539" y="13474"/>
                    <a:pt x="22491" y="14643"/>
                  </a:cubicBezTo>
                  <a:cubicBezTo>
                    <a:pt x="20459" y="23647"/>
                    <a:pt x="29121" y="22047"/>
                    <a:pt x="29540" y="28600"/>
                  </a:cubicBezTo>
                  <a:cubicBezTo>
                    <a:pt x="19938" y="34429"/>
                    <a:pt x="4406" y="41808"/>
                    <a:pt x="0" y="481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9" name="Free Form 260"/>
            <p:cNvSpPr/>
            <p:nvPr/>
          </p:nvSpPr>
          <p:spPr>
            <a:xfrm>
              <a:off x="3558484" y="3228790"/>
              <a:ext cx="453009" cy="208407"/>
            </a:xfrm>
            <a:custGeom>
              <a:avLst/>
              <a:gdLst/>
              <a:ahLst/>
              <a:cxnLst/>
              <a:rect l="0" t="0" r="0" b="0"/>
              <a:pathLst>
                <a:path w="453009" h="208407">
                  <a:moveTo>
                    <a:pt x="37960" y="104622"/>
                  </a:moveTo>
                  <a:cubicBezTo>
                    <a:pt x="65697" y="94856"/>
                    <a:pt x="91643" y="70167"/>
                    <a:pt x="134950" y="71107"/>
                  </a:cubicBezTo>
                  <a:cubicBezTo>
                    <a:pt x="146900" y="63995"/>
                    <a:pt x="161632" y="68516"/>
                    <a:pt x="172897" y="65506"/>
                  </a:cubicBezTo>
                  <a:cubicBezTo>
                    <a:pt x="192443" y="60299"/>
                    <a:pt x="200888" y="40601"/>
                    <a:pt x="217881" y="34772"/>
                  </a:cubicBezTo>
                  <a:lnTo>
                    <a:pt x="229133" y="34772"/>
                  </a:lnTo>
                  <a:cubicBezTo>
                    <a:pt x="229069" y="42633"/>
                    <a:pt x="221018" y="42545"/>
                    <a:pt x="219290" y="48742"/>
                  </a:cubicBezTo>
                  <a:cubicBezTo>
                    <a:pt x="236880" y="51015"/>
                    <a:pt x="241604" y="14528"/>
                    <a:pt x="261454" y="23596"/>
                  </a:cubicBezTo>
                  <a:cubicBezTo>
                    <a:pt x="259651" y="35293"/>
                    <a:pt x="243077" y="32346"/>
                    <a:pt x="240372" y="43154"/>
                  </a:cubicBezTo>
                  <a:cubicBezTo>
                    <a:pt x="253441" y="39382"/>
                    <a:pt x="280162" y="37071"/>
                    <a:pt x="275513" y="11023"/>
                  </a:cubicBezTo>
                  <a:cubicBezTo>
                    <a:pt x="295643" y="12903"/>
                    <a:pt x="307428" y="23088"/>
                    <a:pt x="319100" y="33375"/>
                  </a:cubicBezTo>
                  <a:cubicBezTo>
                    <a:pt x="341147" y="31483"/>
                    <a:pt x="351193" y="41529"/>
                    <a:pt x="368287" y="44551"/>
                  </a:cubicBezTo>
                  <a:cubicBezTo>
                    <a:pt x="371436" y="51066"/>
                    <a:pt x="378396" y="66001"/>
                    <a:pt x="371106" y="73888"/>
                  </a:cubicBezTo>
                  <a:cubicBezTo>
                    <a:pt x="371195" y="106235"/>
                    <a:pt x="399161" y="107213"/>
                    <a:pt x="432955" y="106019"/>
                  </a:cubicBezTo>
                  <a:cubicBezTo>
                    <a:pt x="430809" y="114592"/>
                    <a:pt x="423100" y="117652"/>
                    <a:pt x="420293" y="125577"/>
                  </a:cubicBezTo>
                  <a:cubicBezTo>
                    <a:pt x="422046" y="136423"/>
                    <a:pt x="429387" y="141693"/>
                    <a:pt x="435762" y="147942"/>
                  </a:cubicBezTo>
                  <a:cubicBezTo>
                    <a:pt x="437057" y="160401"/>
                    <a:pt x="424726" y="159308"/>
                    <a:pt x="424522" y="170281"/>
                  </a:cubicBezTo>
                  <a:cubicBezTo>
                    <a:pt x="427139" y="177431"/>
                    <a:pt x="437184" y="177253"/>
                    <a:pt x="441401" y="182867"/>
                  </a:cubicBezTo>
                  <a:cubicBezTo>
                    <a:pt x="428498" y="185483"/>
                    <a:pt x="432942" y="196748"/>
                    <a:pt x="425919" y="205219"/>
                  </a:cubicBezTo>
                  <a:cubicBezTo>
                    <a:pt x="434568" y="209651"/>
                    <a:pt x="453009" y="204368"/>
                    <a:pt x="452627" y="217779"/>
                  </a:cubicBezTo>
                  <a:cubicBezTo>
                    <a:pt x="446747" y="219430"/>
                    <a:pt x="446328" y="215646"/>
                    <a:pt x="447014" y="210794"/>
                  </a:cubicBezTo>
                  <a:cubicBezTo>
                    <a:pt x="431863" y="212585"/>
                    <a:pt x="413740" y="207111"/>
                    <a:pt x="397814" y="205219"/>
                  </a:cubicBezTo>
                  <a:cubicBezTo>
                    <a:pt x="396976" y="196456"/>
                    <a:pt x="402501" y="194043"/>
                    <a:pt x="403428" y="187058"/>
                  </a:cubicBezTo>
                  <a:cubicBezTo>
                    <a:pt x="378460" y="186207"/>
                    <a:pt x="346697" y="182143"/>
                    <a:pt x="327520" y="184251"/>
                  </a:cubicBezTo>
                  <a:cubicBezTo>
                    <a:pt x="320967" y="191376"/>
                    <a:pt x="292353" y="196189"/>
                    <a:pt x="285356" y="185648"/>
                  </a:cubicBezTo>
                  <a:cubicBezTo>
                    <a:pt x="259092" y="188734"/>
                    <a:pt x="257797" y="160985"/>
                    <a:pt x="241782" y="152120"/>
                  </a:cubicBezTo>
                  <a:cubicBezTo>
                    <a:pt x="235965" y="148907"/>
                    <a:pt x="226618" y="150774"/>
                    <a:pt x="220700" y="146532"/>
                  </a:cubicBezTo>
                  <a:cubicBezTo>
                    <a:pt x="215773" y="147701"/>
                    <a:pt x="214325" y="152323"/>
                    <a:pt x="208051" y="152120"/>
                  </a:cubicBezTo>
                  <a:cubicBezTo>
                    <a:pt x="214985" y="140538"/>
                    <a:pt x="204850" y="136766"/>
                    <a:pt x="205231" y="124193"/>
                  </a:cubicBezTo>
                  <a:cubicBezTo>
                    <a:pt x="179425" y="131203"/>
                    <a:pt x="158673" y="145630"/>
                    <a:pt x="123698" y="139534"/>
                  </a:cubicBezTo>
                  <a:cubicBezTo>
                    <a:pt x="116039" y="144983"/>
                    <a:pt x="103568" y="145605"/>
                    <a:pt x="94183" y="149326"/>
                  </a:cubicBezTo>
                  <a:cubicBezTo>
                    <a:pt x="82613" y="149085"/>
                    <a:pt x="79540" y="136461"/>
                    <a:pt x="67475" y="140944"/>
                  </a:cubicBezTo>
                  <a:cubicBezTo>
                    <a:pt x="70777" y="133807"/>
                    <a:pt x="81432" y="128714"/>
                    <a:pt x="77317" y="118592"/>
                  </a:cubicBezTo>
                  <a:cubicBezTo>
                    <a:pt x="56146" y="123825"/>
                    <a:pt x="16243" y="137617"/>
                    <a:pt x="0" y="118592"/>
                  </a:cubicBezTo>
                  <a:cubicBezTo>
                    <a:pt x="10833" y="110439"/>
                    <a:pt x="22644" y="110020"/>
                    <a:pt x="37960" y="104622"/>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280" name="Free Form 261"/>
            <p:cNvSpPr/>
            <p:nvPr/>
          </p:nvSpPr>
          <p:spPr>
            <a:xfrm>
              <a:off x="3836817" y="3238252"/>
              <a:ext cx="23889" cy="11493"/>
            </a:xfrm>
            <a:custGeom>
              <a:avLst/>
              <a:gdLst/>
              <a:ahLst/>
              <a:cxnLst/>
              <a:rect l="0" t="0" r="0" b="0"/>
              <a:pathLst>
                <a:path w="23888" h="11493">
                  <a:moveTo>
                    <a:pt x="23888" y="22517"/>
                  </a:moveTo>
                  <a:cubicBezTo>
                    <a:pt x="23888" y="12484"/>
                    <a:pt x="8623" y="11023"/>
                    <a:pt x="0" y="14135"/>
                  </a:cubicBezTo>
                  <a:lnTo>
                    <a:pt x="0" y="18338"/>
                  </a:lnTo>
                  <a:cubicBezTo>
                    <a:pt x="8610" y="22072"/>
                    <a:pt x="18630" y="15773"/>
                    <a:pt x="23888" y="225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1" name="Free Form 262"/>
            <p:cNvSpPr/>
            <p:nvPr/>
          </p:nvSpPr>
          <p:spPr>
            <a:xfrm>
              <a:off x="3766535" y="3323761"/>
              <a:ext cx="50597" cy="33541"/>
            </a:xfrm>
            <a:custGeom>
              <a:avLst/>
              <a:gdLst/>
              <a:ahLst/>
              <a:cxnLst/>
              <a:rect l="0" t="0" r="0" b="0"/>
              <a:pathLst>
                <a:path w="50596" h="33540">
                  <a:moveTo>
                    <a:pt x="0" y="32004"/>
                  </a:moveTo>
                  <a:cubicBezTo>
                    <a:pt x="5410" y="34493"/>
                    <a:pt x="3505" y="43713"/>
                    <a:pt x="7023" y="44564"/>
                  </a:cubicBezTo>
                  <a:cubicBezTo>
                    <a:pt x="19824" y="34950"/>
                    <a:pt x="34099" y="26784"/>
                    <a:pt x="50596" y="20828"/>
                  </a:cubicBezTo>
                  <a:cubicBezTo>
                    <a:pt x="35166" y="11023"/>
                    <a:pt x="5816" y="18808"/>
                    <a:pt x="0" y="320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2" name="Free Form 263"/>
            <p:cNvSpPr/>
            <p:nvPr/>
          </p:nvSpPr>
          <p:spPr>
            <a:xfrm>
              <a:off x="3701727" y="3436943"/>
              <a:ext cx="541312" cy="305334"/>
            </a:xfrm>
            <a:custGeom>
              <a:avLst/>
              <a:gdLst/>
              <a:ahLst/>
              <a:cxnLst/>
              <a:rect l="0" t="0" r="0" b="0"/>
              <a:pathLst>
                <a:path w="541312" h="305333">
                  <a:moveTo>
                    <a:pt x="312191" y="19405"/>
                  </a:moveTo>
                  <a:cubicBezTo>
                    <a:pt x="308724" y="19202"/>
                    <a:pt x="305371" y="19151"/>
                    <a:pt x="305168" y="22199"/>
                  </a:cubicBezTo>
                  <a:cubicBezTo>
                    <a:pt x="305714" y="27228"/>
                    <a:pt x="309308" y="29260"/>
                    <a:pt x="312191" y="31978"/>
                  </a:cubicBezTo>
                  <a:cubicBezTo>
                    <a:pt x="317792" y="31965"/>
                    <a:pt x="319951" y="28498"/>
                    <a:pt x="320624" y="23596"/>
                  </a:cubicBezTo>
                  <a:cubicBezTo>
                    <a:pt x="321703" y="18351"/>
                    <a:pt x="313169" y="22631"/>
                    <a:pt x="315010" y="16624"/>
                  </a:cubicBezTo>
                  <a:cubicBezTo>
                    <a:pt x="328383" y="15735"/>
                    <a:pt x="336753" y="26301"/>
                    <a:pt x="350138" y="30581"/>
                  </a:cubicBezTo>
                  <a:cubicBezTo>
                    <a:pt x="361353" y="34163"/>
                    <a:pt x="381038" y="34099"/>
                    <a:pt x="390918" y="36182"/>
                  </a:cubicBezTo>
                  <a:cubicBezTo>
                    <a:pt x="406146" y="39357"/>
                    <a:pt x="428231" y="36664"/>
                    <a:pt x="435889" y="50152"/>
                  </a:cubicBezTo>
                  <a:cubicBezTo>
                    <a:pt x="440334" y="48234"/>
                    <a:pt x="440588" y="49834"/>
                    <a:pt x="445744" y="50152"/>
                  </a:cubicBezTo>
                  <a:lnTo>
                    <a:pt x="445744" y="55727"/>
                  </a:lnTo>
                  <a:cubicBezTo>
                    <a:pt x="462279" y="59778"/>
                    <a:pt x="483171" y="59499"/>
                    <a:pt x="496341" y="66890"/>
                  </a:cubicBezTo>
                  <a:cubicBezTo>
                    <a:pt x="496392" y="75247"/>
                    <a:pt x="502970" y="77089"/>
                    <a:pt x="501954" y="86461"/>
                  </a:cubicBezTo>
                  <a:cubicBezTo>
                    <a:pt x="504621" y="88011"/>
                    <a:pt x="508609" y="88252"/>
                    <a:pt x="511797" y="89255"/>
                  </a:cubicBezTo>
                  <a:cubicBezTo>
                    <a:pt x="510400" y="99491"/>
                    <a:pt x="512838" y="105918"/>
                    <a:pt x="518845" y="108813"/>
                  </a:cubicBezTo>
                  <a:cubicBezTo>
                    <a:pt x="525437" y="109702"/>
                    <a:pt x="522579" y="102196"/>
                    <a:pt x="528662" y="106019"/>
                  </a:cubicBezTo>
                  <a:cubicBezTo>
                    <a:pt x="525881" y="109474"/>
                    <a:pt x="521360" y="117703"/>
                    <a:pt x="528662" y="119989"/>
                  </a:cubicBezTo>
                  <a:cubicBezTo>
                    <a:pt x="528510" y="122631"/>
                    <a:pt x="524027" y="120967"/>
                    <a:pt x="524446" y="124180"/>
                  </a:cubicBezTo>
                  <a:cubicBezTo>
                    <a:pt x="529666" y="132511"/>
                    <a:pt x="534695" y="141008"/>
                    <a:pt x="541312" y="147929"/>
                  </a:cubicBezTo>
                  <a:cubicBezTo>
                    <a:pt x="535012" y="151282"/>
                    <a:pt x="531596" y="141262"/>
                    <a:pt x="521639" y="143738"/>
                  </a:cubicBezTo>
                  <a:cubicBezTo>
                    <a:pt x="520496" y="144018"/>
                    <a:pt x="520242" y="145148"/>
                    <a:pt x="518845" y="145135"/>
                  </a:cubicBezTo>
                  <a:cubicBezTo>
                    <a:pt x="518274" y="153860"/>
                    <a:pt x="521639" y="158775"/>
                    <a:pt x="518845" y="166077"/>
                  </a:cubicBezTo>
                  <a:cubicBezTo>
                    <a:pt x="494207" y="174129"/>
                    <a:pt x="489343" y="144729"/>
                    <a:pt x="466826" y="150710"/>
                  </a:cubicBezTo>
                  <a:cubicBezTo>
                    <a:pt x="467144" y="144614"/>
                    <a:pt x="470433" y="138557"/>
                    <a:pt x="461200" y="139547"/>
                  </a:cubicBezTo>
                  <a:cubicBezTo>
                    <a:pt x="462279" y="138303"/>
                    <a:pt x="462711" y="136398"/>
                    <a:pt x="462610" y="133972"/>
                  </a:cubicBezTo>
                  <a:cubicBezTo>
                    <a:pt x="460476" y="131889"/>
                    <a:pt x="456425" y="131711"/>
                    <a:pt x="452754" y="131178"/>
                  </a:cubicBezTo>
                  <a:cubicBezTo>
                    <a:pt x="453529" y="113652"/>
                    <a:pt x="442887" y="107454"/>
                    <a:pt x="428878" y="104622"/>
                  </a:cubicBezTo>
                  <a:cubicBezTo>
                    <a:pt x="435228" y="112890"/>
                    <a:pt x="447827" y="135064"/>
                    <a:pt x="438721" y="154914"/>
                  </a:cubicBezTo>
                  <a:cubicBezTo>
                    <a:pt x="428104" y="161124"/>
                    <a:pt x="422605" y="172453"/>
                    <a:pt x="412000" y="178676"/>
                  </a:cubicBezTo>
                  <a:cubicBezTo>
                    <a:pt x="399884" y="201091"/>
                    <a:pt x="400532" y="236194"/>
                    <a:pt x="378269" y="248513"/>
                  </a:cubicBezTo>
                  <a:cubicBezTo>
                    <a:pt x="372745" y="249085"/>
                    <a:pt x="366636" y="249047"/>
                    <a:pt x="365620" y="254101"/>
                  </a:cubicBezTo>
                  <a:cubicBezTo>
                    <a:pt x="358051" y="253111"/>
                    <a:pt x="354101" y="255701"/>
                    <a:pt x="348754" y="256895"/>
                  </a:cubicBezTo>
                  <a:cubicBezTo>
                    <a:pt x="348183" y="248132"/>
                    <a:pt x="350583" y="236435"/>
                    <a:pt x="345922" y="231749"/>
                  </a:cubicBezTo>
                  <a:cubicBezTo>
                    <a:pt x="344309" y="227355"/>
                    <a:pt x="348145" y="228346"/>
                    <a:pt x="348754" y="226161"/>
                  </a:cubicBezTo>
                  <a:cubicBezTo>
                    <a:pt x="342671" y="213093"/>
                    <a:pt x="349250" y="187490"/>
                    <a:pt x="338912" y="178676"/>
                  </a:cubicBezTo>
                  <a:cubicBezTo>
                    <a:pt x="308648" y="173088"/>
                    <a:pt x="300393" y="200723"/>
                    <a:pt x="274243" y="203809"/>
                  </a:cubicBezTo>
                  <a:cubicBezTo>
                    <a:pt x="269989" y="203390"/>
                    <a:pt x="270294" y="198412"/>
                    <a:pt x="265811" y="198221"/>
                  </a:cubicBezTo>
                  <a:cubicBezTo>
                    <a:pt x="264985" y="192278"/>
                    <a:pt x="266826" y="188988"/>
                    <a:pt x="267220" y="184251"/>
                  </a:cubicBezTo>
                  <a:cubicBezTo>
                    <a:pt x="279285" y="177165"/>
                    <a:pt x="295821" y="174485"/>
                    <a:pt x="300951" y="160502"/>
                  </a:cubicBezTo>
                  <a:cubicBezTo>
                    <a:pt x="322732" y="159727"/>
                    <a:pt x="324637" y="133553"/>
                    <a:pt x="320624" y="111594"/>
                  </a:cubicBezTo>
                  <a:cubicBezTo>
                    <a:pt x="322618" y="108000"/>
                    <a:pt x="325932" y="105702"/>
                    <a:pt x="329069" y="103225"/>
                  </a:cubicBezTo>
                  <a:cubicBezTo>
                    <a:pt x="328447" y="84747"/>
                    <a:pt x="313829" y="80187"/>
                    <a:pt x="299542" y="75298"/>
                  </a:cubicBezTo>
                  <a:cubicBezTo>
                    <a:pt x="283590" y="62699"/>
                    <a:pt x="255130" y="35572"/>
                    <a:pt x="232079" y="55727"/>
                  </a:cubicBezTo>
                  <a:cubicBezTo>
                    <a:pt x="233095" y="60007"/>
                    <a:pt x="229654" y="59855"/>
                    <a:pt x="230670" y="64109"/>
                  </a:cubicBezTo>
                  <a:cubicBezTo>
                    <a:pt x="231457" y="67513"/>
                    <a:pt x="231863" y="71297"/>
                    <a:pt x="236283" y="71094"/>
                  </a:cubicBezTo>
                  <a:cubicBezTo>
                    <a:pt x="226072" y="73507"/>
                    <a:pt x="214642" y="74739"/>
                    <a:pt x="205359" y="78079"/>
                  </a:cubicBezTo>
                  <a:cubicBezTo>
                    <a:pt x="205587" y="91338"/>
                    <a:pt x="199948" y="98780"/>
                    <a:pt x="194119" y="106019"/>
                  </a:cubicBezTo>
                  <a:cubicBezTo>
                    <a:pt x="193433" y="104343"/>
                    <a:pt x="189864" y="95516"/>
                    <a:pt x="188506" y="103225"/>
                  </a:cubicBezTo>
                  <a:cubicBezTo>
                    <a:pt x="184823" y="96266"/>
                    <a:pt x="193522" y="89623"/>
                    <a:pt x="194119" y="82270"/>
                  </a:cubicBezTo>
                  <a:cubicBezTo>
                    <a:pt x="184530" y="80441"/>
                    <a:pt x="182702" y="97751"/>
                    <a:pt x="167411" y="94856"/>
                  </a:cubicBezTo>
                  <a:cubicBezTo>
                    <a:pt x="160464" y="100977"/>
                    <a:pt x="153123" y="106718"/>
                    <a:pt x="143522" y="110210"/>
                  </a:cubicBezTo>
                  <a:cubicBezTo>
                    <a:pt x="141719" y="130784"/>
                    <a:pt x="128015" y="139496"/>
                    <a:pt x="115404" y="149326"/>
                  </a:cubicBezTo>
                  <a:cubicBezTo>
                    <a:pt x="118097" y="174358"/>
                    <a:pt x="92176" y="190398"/>
                    <a:pt x="114007" y="206590"/>
                  </a:cubicBezTo>
                  <a:cubicBezTo>
                    <a:pt x="115493" y="211823"/>
                    <a:pt x="111036" y="211112"/>
                    <a:pt x="109778" y="213601"/>
                  </a:cubicBezTo>
                  <a:cubicBezTo>
                    <a:pt x="110210" y="226110"/>
                    <a:pt x="109550" y="237578"/>
                    <a:pt x="108381" y="248513"/>
                  </a:cubicBezTo>
                  <a:cubicBezTo>
                    <a:pt x="93840" y="275983"/>
                    <a:pt x="75539" y="299694"/>
                    <a:pt x="43713" y="309981"/>
                  </a:cubicBezTo>
                  <a:cubicBezTo>
                    <a:pt x="19761" y="316357"/>
                    <a:pt x="8127" y="303949"/>
                    <a:pt x="2946" y="287629"/>
                  </a:cubicBezTo>
                  <a:cubicBezTo>
                    <a:pt x="2070" y="272237"/>
                    <a:pt x="0" y="260197"/>
                    <a:pt x="2946" y="248513"/>
                  </a:cubicBezTo>
                  <a:cubicBezTo>
                    <a:pt x="4610" y="241998"/>
                    <a:pt x="9651" y="239610"/>
                    <a:pt x="11379" y="234556"/>
                  </a:cubicBezTo>
                  <a:cubicBezTo>
                    <a:pt x="15951" y="221208"/>
                    <a:pt x="7505" y="200190"/>
                    <a:pt x="18414" y="184251"/>
                  </a:cubicBezTo>
                  <a:cubicBezTo>
                    <a:pt x="36995" y="168732"/>
                    <a:pt x="41846" y="139547"/>
                    <a:pt x="61988" y="125577"/>
                  </a:cubicBezTo>
                  <a:cubicBezTo>
                    <a:pt x="64465" y="109880"/>
                    <a:pt x="75755" y="102946"/>
                    <a:pt x="84480" y="93446"/>
                  </a:cubicBezTo>
                  <a:cubicBezTo>
                    <a:pt x="69850" y="74561"/>
                    <a:pt x="51320" y="100164"/>
                    <a:pt x="36690" y="103225"/>
                  </a:cubicBezTo>
                  <a:cubicBezTo>
                    <a:pt x="40220" y="85775"/>
                    <a:pt x="53517" y="78041"/>
                    <a:pt x="71831" y="75298"/>
                  </a:cubicBezTo>
                  <a:cubicBezTo>
                    <a:pt x="73850" y="73558"/>
                    <a:pt x="74485" y="70485"/>
                    <a:pt x="74637" y="66890"/>
                  </a:cubicBezTo>
                  <a:cubicBezTo>
                    <a:pt x="94830" y="55778"/>
                    <a:pt x="103162" y="32854"/>
                    <a:pt x="126657" y="25006"/>
                  </a:cubicBezTo>
                  <a:cubicBezTo>
                    <a:pt x="126961" y="30822"/>
                    <a:pt x="124358" y="31584"/>
                    <a:pt x="126657" y="36182"/>
                  </a:cubicBezTo>
                  <a:cubicBezTo>
                    <a:pt x="136410" y="34239"/>
                    <a:pt x="140639" y="26797"/>
                    <a:pt x="151955" y="26390"/>
                  </a:cubicBezTo>
                  <a:cubicBezTo>
                    <a:pt x="150012" y="32842"/>
                    <a:pt x="140944" y="32219"/>
                    <a:pt x="142112" y="41757"/>
                  </a:cubicBezTo>
                  <a:cubicBezTo>
                    <a:pt x="154368" y="39027"/>
                    <a:pt x="160718" y="30454"/>
                    <a:pt x="170230" y="25006"/>
                  </a:cubicBezTo>
                  <a:cubicBezTo>
                    <a:pt x="184975" y="24460"/>
                    <a:pt x="194157" y="26428"/>
                    <a:pt x="206781" y="25006"/>
                  </a:cubicBezTo>
                  <a:cubicBezTo>
                    <a:pt x="216877" y="16357"/>
                    <a:pt x="230962" y="24104"/>
                    <a:pt x="241922" y="26390"/>
                  </a:cubicBezTo>
                  <a:cubicBezTo>
                    <a:pt x="245071" y="33032"/>
                    <a:pt x="249250" y="38646"/>
                    <a:pt x="255968" y="41757"/>
                  </a:cubicBezTo>
                  <a:cubicBezTo>
                    <a:pt x="260667" y="39446"/>
                    <a:pt x="263271" y="35039"/>
                    <a:pt x="267220" y="31978"/>
                  </a:cubicBezTo>
                  <a:cubicBezTo>
                    <a:pt x="281901" y="33210"/>
                    <a:pt x="293014" y="37998"/>
                    <a:pt x="305168" y="41757"/>
                  </a:cubicBezTo>
                  <a:cubicBezTo>
                    <a:pt x="307378" y="41160"/>
                    <a:pt x="306374" y="37363"/>
                    <a:pt x="310781" y="38963"/>
                  </a:cubicBezTo>
                  <a:cubicBezTo>
                    <a:pt x="306184" y="30048"/>
                    <a:pt x="295173" y="27470"/>
                    <a:pt x="298157" y="11023"/>
                  </a:cubicBezTo>
                  <a:cubicBezTo>
                    <a:pt x="304279" y="12357"/>
                    <a:pt x="310946" y="13195"/>
                    <a:pt x="312191" y="19405"/>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283" name="Free Form 264"/>
            <p:cNvSpPr/>
            <p:nvPr/>
          </p:nvSpPr>
          <p:spPr>
            <a:xfrm>
              <a:off x="4020662" y="3459295"/>
              <a:ext cx="14338" cy="10719"/>
            </a:xfrm>
            <a:custGeom>
              <a:avLst/>
              <a:gdLst/>
              <a:ahLst/>
              <a:cxnLst/>
              <a:rect l="0" t="0" r="0" b="0"/>
              <a:pathLst>
                <a:path w="14338" h="10718">
                  <a:moveTo>
                    <a:pt x="14338" y="19405"/>
                  </a:moveTo>
                  <a:cubicBezTo>
                    <a:pt x="13715" y="14909"/>
                    <a:pt x="11290" y="12204"/>
                    <a:pt x="7315" y="11023"/>
                  </a:cubicBezTo>
                  <a:cubicBezTo>
                    <a:pt x="7289" y="16116"/>
                    <a:pt x="0" y="14008"/>
                    <a:pt x="1689" y="20802"/>
                  </a:cubicBezTo>
                  <a:cubicBezTo>
                    <a:pt x="6083" y="20510"/>
                    <a:pt x="12026" y="21742"/>
                    <a:pt x="14338"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4" name="Free Form 265"/>
            <p:cNvSpPr/>
            <p:nvPr/>
          </p:nvSpPr>
          <p:spPr>
            <a:xfrm>
              <a:off x="5874570" y="5988323"/>
              <a:ext cx="21539" cy="11252"/>
            </a:xfrm>
            <a:custGeom>
              <a:avLst/>
              <a:gdLst/>
              <a:ahLst/>
              <a:cxnLst/>
              <a:rect l="0" t="0" r="0" b="0"/>
              <a:pathLst>
                <a:path w="21539" h="11252">
                  <a:moveTo>
                    <a:pt x="17322" y="13347"/>
                  </a:moveTo>
                  <a:cubicBezTo>
                    <a:pt x="20446" y="12585"/>
                    <a:pt x="19316" y="16027"/>
                    <a:pt x="21539" y="16154"/>
                  </a:cubicBezTo>
                  <a:cubicBezTo>
                    <a:pt x="15697" y="18237"/>
                    <a:pt x="11760" y="22275"/>
                    <a:pt x="3276" y="21729"/>
                  </a:cubicBezTo>
                  <a:cubicBezTo>
                    <a:pt x="0" y="11023"/>
                    <a:pt x="17119" y="20586"/>
                    <a:pt x="17322" y="1334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5" name="Free Form 266"/>
            <p:cNvSpPr/>
            <p:nvPr/>
          </p:nvSpPr>
          <p:spPr>
            <a:xfrm>
              <a:off x="5804745" y="5898114"/>
              <a:ext cx="19685" cy="9030"/>
            </a:xfrm>
            <a:custGeom>
              <a:avLst/>
              <a:gdLst/>
              <a:ahLst/>
              <a:cxnLst/>
              <a:rect l="0" t="0" r="0" b="0"/>
              <a:pathLst>
                <a:path w="19685" h="9029">
                  <a:moveTo>
                    <a:pt x="0" y="16916"/>
                  </a:moveTo>
                  <a:lnTo>
                    <a:pt x="0" y="12763"/>
                  </a:lnTo>
                  <a:cubicBezTo>
                    <a:pt x="5549" y="11023"/>
                    <a:pt x="11874" y="13208"/>
                    <a:pt x="19685" y="11341"/>
                  </a:cubicBezTo>
                  <a:cubicBezTo>
                    <a:pt x="18110" y="18211"/>
                    <a:pt x="7289" y="20053"/>
                    <a:pt x="0" y="169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6" name="Free Form 267"/>
            <p:cNvSpPr/>
            <p:nvPr/>
          </p:nvSpPr>
          <p:spPr>
            <a:xfrm>
              <a:off x="5273403" y="8128095"/>
              <a:ext cx="15456" cy="23711"/>
            </a:xfrm>
            <a:custGeom>
              <a:avLst/>
              <a:gdLst/>
              <a:ahLst/>
              <a:cxnLst/>
              <a:rect l="0" t="0" r="0" b="0"/>
              <a:pathLst>
                <a:path w="15455" h="23710">
                  <a:moveTo>
                    <a:pt x="0" y="34734"/>
                  </a:moveTo>
                  <a:cubicBezTo>
                    <a:pt x="3225" y="27685"/>
                    <a:pt x="5283" y="11023"/>
                    <a:pt x="15455" y="19380"/>
                  </a:cubicBezTo>
                  <a:cubicBezTo>
                    <a:pt x="12750" y="26885"/>
                    <a:pt x="7594" y="32029"/>
                    <a:pt x="0" y="347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7" name="Free Form 268"/>
            <p:cNvSpPr/>
            <p:nvPr/>
          </p:nvSpPr>
          <p:spPr>
            <a:xfrm>
              <a:off x="4410323" y="8460543"/>
              <a:ext cx="16853" cy="14833"/>
            </a:xfrm>
            <a:custGeom>
              <a:avLst/>
              <a:gdLst/>
              <a:ahLst/>
              <a:cxnLst/>
              <a:rect l="0" t="0" r="0" b="0"/>
              <a:pathLst>
                <a:path w="16852" h="14833">
                  <a:moveTo>
                    <a:pt x="12649" y="16586"/>
                  </a:moveTo>
                  <a:cubicBezTo>
                    <a:pt x="6324" y="14897"/>
                    <a:pt x="1409" y="25857"/>
                    <a:pt x="0" y="16586"/>
                  </a:cubicBezTo>
                  <a:cubicBezTo>
                    <a:pt x="6350" y="16852"/>
                    <a:pt x="10807" y="15214"/>
                    <a:pt x="12649" y="11023"/>
                  </a:cubicBezTo>
                  <a:cubicBezTo>
                    <a:pt x="16852" y="11912"/>
                    <a:pt x="11315" y="13995"/>
                    <a:pt x="12649" y="165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8" name="Free Form 269"/>
            <p:cNvSpPr/>
            <p:nvPr/>
          </p:nvSpPr>
          <p:spPr>
            <a:xfrm>
              <a:off x="4366445" y="8455628"/>
              <a:ext cx="15773" cy="9080"/>
            </a:xfrm>
            <a:custGeom>
              <a:avLst/>
              <a:gdLst/>
              <a:ahLst/>
              <a:cxnLst/>
              <a:rect l="0" t="0" r="0" b="0"/>
              <a:pathLst>
                <a:path w="15773" h="9080">
                  <a:moveTo>
                    <a:pt x="5930" y="20104"/>
                  </a:moveTo>
                  <a:cubicBezTo>
                    <a:pt x="0" y="17970"/>
                    <a:pt x="15240" y="14452"/>
                    <a:pt x="7340" y="14528"/>
                  </a:cubicBezTo>
                  <a:cubicBezTo>
                    <a:pt x="9588" y="11023"/>
                    <a:pt x="15621" y="15494"/>
                    <a:pt x="15773" y="18719"/>
                  </a:cubicBezTo>
                  <a:cubicBezTo>
                    <a:pt x="12852" y="19532"/>
                    <a:pt x="6527" y="16979"/>
                    <a:pt x="5930" y="201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9" name="Free Form 270"/>
            <p:cNvSpPr/>
            <p:nvPr/>
          </p:nvSpPr>
          <p:spPr>
            <a:xfrm>
              <a:off x="4131292" y="6772967"/>
              <a:ext cx="11658" cy="13982"/>
            </a:xfrm>
            <a:custGeom>
              <a:avLst/>
              <a:gdLst/>
              <a:ahLst/>
              <a:cxnLst/>
              <a:rect l="0" t="0" r="0" b="0"/>
              <a:pathLst>
                <a:path w="11658" h="13982">
                  <a:moveTo>
                    <a:pt x="723" y="25006"/>
                  </a:moveTo>
                  <a:cubicBezTo>
                    <a:pt x="0" y="16840"/>
                    <a:pt x="6896" y="16243"/>
                    <a:pt x="9156" y="11023"/>
                  </a:cubicBezTo>
                  <a:cubicBezTo>
                    <a:pt x="11658" y="15468"/>
                    <a:pt x="4152" y="21844"/>
                    <a:pt x="723" y="25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0" name="Free Form 271"/>
            <p:cNvSpPr/>
            <p:nvPr/>
          </p:nvSpPr>
          <p:spPr>
            <a:xfrm>
              <a:off x="2488775" y="2040185"/>
              <a:ext cx="16879" cy="8153"/>
            </a:xfrm>
            <a:custGeom>
              <a:avLst/>
              <a:gdLst/>
              <a:ahLst/>
              <a:cxnLst/>
              <a:rect l="0" t="0" r="0" b="0"/>
              <a:pathLst>
                <a:path w="16878" h="8153">
                  <a:moveTo>
                    <a:pt x="0" y="19177"/>
                  </a:moveTo>
                  <a:cubicBezTo>
                    <a:pt x="1066" y="15062"/>
                    <a:pt x="15468" y="11023"/>
                    <a:pt x="16878" y="16383"/>
                  </a:cubicBezTo>
                  <a:cubicBezTo>
                    <a:pt x="8394" y="14490"/>
                    <a:pt x="6527" y="19138"/>
                    <a:pt x="0" y="191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1" name="Free Form 272"/>
            <p:cNvSpPr/>
            <p:nvPr/>
          </p:nvSpPr>
          <p:spPr>
            <a:xfrm>
              <a:off x="2411470" y="2215978"/>
              <a:ext cx="14047" cy="7087"/>
            </a:xfrm>
            <a:custGeom>
              <a:avLst/>
              <a:gdLst/>
              <a:ahLst/>
              <a:cxnLst/>
              <a:rect l="0" t="0" r="0" b="0"/>
              <a:pathLst>
                <a:path w="14046" h="7086">
                  <a:moveTo>
                    <a:pt x="0" y="18008"/>
                  </a:moveTo>
                  <a:cubicBezTo>
                    <a:pt x="3098" y="14097"/>
                    <a:pt x="7289" y="11277"/>
                    <a:pt x="14046" y="11023"/>
                  </a:cubicBezTo>
                  <a:cubicBezTo>
                    <a:pt x="9715" y="13703"/>
                    <a:pt x="7124" y="18110"/>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2" name="Free Form 273"/>
            <p:cNvSpPr/>
            <p:nvPr/>
          </p:nvSpPr>
          <p:spPr>
            <a:xfrm>
              <a:off x="2365420" y="2188038"/>
              <a:ext cx="50267" cy="34925"/>
            </a:xfrm>
            <a:custGeom>
              <a:avLst/>
              <a:gdLst/>
              <a:ahLst/>
              <a:cxnLst/>
              <a:rect l="0" t="0" r="0" b="0"/>
              <a:pathLst>
                <a:path w="50266" h="34925">
                  <a:moveTo>
                    <a:pt x="32257" y="26784"/>
                  </a:moveTo>
                  <a:cubicBezTo>
                    <a:pt x="32207" y="27165"/>
                    <a:pt x="32016" y="27393"/>
                    <a:pt x="31991" y="27774"/>
                  </a:cubicBezTo>
                  <a:cubicBezTo>
                    <a:pt x="31254" y="28067"/>
                    <a:pt x="30683" y="28536"/>
                    <a:pt x="29972" y="28841"/>
                  </a:cubicBezTo>
                  <a:cubicBezTo>
                    <a:pt x="22580" y="35369"/>
                    <a:pt x="14795" y="41516"/>
                    <a:pt x="5283" y="45948"/>
                  </a:cubicBezTo>
                  <a:cubicBezTo>
                    <a:pt x="0" y="41046"/>
                    <a:pt x="10134" y="39662"/>
                    <a:pt x="13716" y="38963"/>
                  </a:cubicBezTo>
                  <a:cubicBezTo>
                    <a:pt x="18834" y="35280"/>
                    <a:pt x="23914" y="31572"/>
                    <a:pt x="29972" y="28841"/>
                  </a:cubicBezTo>
                  <a:cubicBezTo>
                    <a:pt x="30759" y="28168"/>
                    <a:pt x="31508" y="27482"/>
                    <a:pt x="32257" y="26784"/>
                  </a:cubicBezTo>
                  <a:cubicBezTo>
                    <a:pt x="33210" y="20700"/>
                    <a:pt x="38544" y="18999"/>
                    <a:pt x="37604" y="11023"/>
                  </a:cubicBezTo>
                  <a:lnTo>
                    <a:pt x="50266" y="11023"/>
                  </a:lnTo>
                  <a:cubicBezTo>
                    <a:pt x="43967" y="15989"/>
                    <a:pt x="38188" y="21450"/>
                    <a:pt x="32257" y="267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3" name="Free Form 274"/>
            <p:cNvSpPr/>
            <p:nvPr/>
          </p:nvSpPr>
          <p:spPr>
            <a:xfrm>
              <a:off x="2345697" y="2245315"/>
              <a:ext cx="36259" cy="16764"/>
            </a:xfrm>
            <a:custGeom>
              <a:avLst/>
              <a:gdLst/>
              <a:ahLst/>
              <a:cxnLst/>
              <a:rect l="0" t="0" r="0" b="0"/>
              <a:pathLst>
                <a:path w="36258" h="16763">
                  <a:moveTo>
                    <a:pt x="1104" y="27787"/>
                  </a:moveTo>
                  <a:cubicBezTo>
                    <a:pt x="0" y="11785"/>
                    <a:pt x="22313" y="19050"/>
                    <a:pt x="29222" y="11023"/>
                  </a:cubicBezTo>
                  <a:cubicBezTo>
                    <a:pt x="29108" y="17665"/>
                    <a:pt x="35877" y="17449"/>
                    <a:pt x="36258" y="23596"/>
                  </a:cubicBezTo>
                  <a:cubicBezTo>
                    <a:pt x="23507" y="17221"/>
                    <a:pt x="9728" y="17157"/>
                    <a:pt x="1104" y="277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4" name="Free Form 275"/>
            <p:cNvSpPr/>
            <p:nvPr/>
          </p:nvSpPr>
          <p:spPr>
            <a:xfrm>
              <a:off x="2282172" y="2412968"/>
              <a:ext cx="14033" cy="27927"/>
            </a:xfrm>
            <a:custGeom>
              <a:avLst/>
              <a:gdLst/>
              <a:ahLst/>
              <a:cxnLst/>
              <a:rect l="0" t="0" r="0" b="0"/>
              <a:pathLst>
                <a:path w="14033" h="27927">
                  <a:moveTo>
                    <a:pt x="4191" y="38950"/>
                  </a:moveTo>
                  <a:cubicBezTo>
                    <a:pt x="0" y="36068"/>
                    <a:pt x="11430" y="23609"/>
                    <a:pt x="2781" y="20802"/>
                  </a:cubicBezTo>
                  <a:cubicBezTo>
                    <a:pt x="2641" y="16446"/>
                    <a:pt x="7213" y="16802"/>
                    <a:pt x="5600" y="11023"/>
                  </a:cubicBezTo>
                  <a:lnTo>
                    <a:pt x="11214" y="11023"/>
                  </a:lnTo>
                  <a:cubicBezTo>
                    <a:pt x="11734" y="14719"/>
                    <a:pt x="5842" y="23368"/>
                    <a:pt x="14033" y="22186"/>
                  </a:cubicBezTo>
                  <a:cubicBezTo>
                    <a:pt x="9385" y="26416"/>
                    <a:pt x="7429" y="33299"/>
                    <a:pt x="4191" y="389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5" name="Free Form 276"/>
            <p:cNvSpPr/>
            <p:nvPr/>
          </p:nvSpPr>
          <p:spPr>
            <a:xfrm>
              <a:off x="2259655" y="2417667"/>
              <a:ext cx="14059" cy="9410"/>
            </a:xfrm>
            <a:custGeom>
              <a:avLst/>
              <a:gdLst/>
              <a:ahLst/>
              <a:cxnLst/>
              <a:rect l="0" t="0" r="0" b="0"/>
              <a:pathLst>
                <a:path w="14058" h="9410">
                  <a:moveTo>
                    <a:pt x="0" y="13296"/>
                  </a:moveTo>
                  <a:cubicBezTo>
                    <a:pt x="4127" y="11671"/>
                    <a:pt x="12763" y="11023"/>
                    <a:pt x="14058" y="16103"/>
                  </a:cubicBezTo>
                  <a:cubicBezTo>
                    <a:pt x="7048" y="14401"/>
                    <a:pt x="1016" y="20434"/>
                    <a:pt x="0" y="132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6" name="Free Form 277"/>
            <p:cNvSpPr/>
            <p:nvPr/>
          </p:nvSpPr>
          <p:spPr>
            <a:xfrm>
              <a:off x="2247005" y="2534494"/>
              <a:ext cx="26709" cy="17221"/>
            </a:xfrm>
            <a:custGeom>
              <a:avLst/>
              <a:gdLst/>
              <a:ahLst/>
              <a:cxnLst/>
              <a:rect l="0" t="0" r="0" b="0"/>
              <a:pathLst>
                <a:path w="26708" h="17221">
                  <a:moveTo>
                    <a:pt x="0" y="26390"/>
                  </a:moveTo>
                  <a:cubicBezTo>
                    <a:pt x="10325" y="22669"/>
                    <a:pt x="13207" y="11569"/>
                    <a:pt x="26708" y="11023"/>
                  </a:cubicBezTo>
                  <a:cubicBezTo>
                    <a:pt x="19596" y="17005"/>
                    <a:pt x="10312" y="28244"/>
                    <a:pt x="0"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7" name="Free Form 278"/>
            <p:cNvSpPr/>
            <p:nvPr/>
          </p:nvSpPr>
          <p:spPr>
            <a:xfrm>
              <a:off x="2230127" y="2439498"/>
              <a:ext cx="28118" cy="25083"/>
            </a:xfrm>
            <a:custGeom>
              <a:avLst/>
              <a:gdLst/>
              <a:ahLst/>
              <a:cxnLst/>
              <a:rect l="0" t="0" r="0" b="0"/>
              <a:pathLst>
                <a:path w="28117" h="25082">
                  <a:moveTo>
                    <a:pt x="22491" y="30581"/>
                  </a:moveTo>
                  <a:cubicBezTo>
                    <a:pt x="18097" y="23304"/>
                    <a:pt x="11925" y="17805"/>
                    <a:pt x="0" y="17995"/>
                  </a:cubicBezTo>
                  <a:cubicBezTo>
                    <a:pt x="241" y="12636"/>
                    <a:pt x="6705" y="13487"/>
                    <a:pt x="9842" y="11023"/>
                  </a:cubicBezTo>
                  <a:cubicBezTo>
                    <a:pt x="15062" y="18872"/>
                    <a:pt x="22504" y="24498"/>
                    <a:pt x="28117" y="31978"/>
                  </a:cubicBezTo>
                  <a:cubicBezTo>
                    <a:pt x="26898" y="36106"/>
                    <a:pt x="27000" y="27749"/>
                    <a:pt x="22491" y="305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8" name="Free Form 279"/>
            <p:cNvSpPr/>
            <p:nvPr/>
          </p:nvSpPr>
          <p:spPr>
            <a:xfrm>
              <a:off x="2152822" y="2732868"/>
              <a:ext cx="15456" cy="6769"/>
            </a:xfrm>
            <a:custGeom>
              <a:avLst/>
              <a:gdLst/>
              <a:ahLst/>
              <a:cxnLst/>
              <a:rect l="0" t="0" r="0" b="0"/>
              <a:pathLst>
                <a:path w="15455" h="6769">
                  <a:moveTo>
                    <a:pt x="15455" y="11023"/>
                  </a:moveTo>
                  <a:cubicBezTo>
                    <a:pt x="15252" y="17792"/>
                    <a:pt x="6921" y="16510"/>
                    <a:pt x="0" y="16611"/>
                  </a:cubicBezTo>
                  <a:cubicBezTo>
                    <a:pt x="4241" y="13830"/>
                    <a:pt x="10591" y="13169"/>
                    <a:pt x="1545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9" name="Free Form 280"/>
            <p:cNvSpPr/>
            <p:nvPr/>
          </p:nvSpPr>
          <p:spPr>
            <a:xfrm>
              <a:off x="2415687" y="1667541"/>
              <a:ext cx="13563" cy="8230"/>
            </a:xfrm>
            <a:custGeom>
              <a:avLst/>
              <a:gdLst/>
              <a:ahLst/>
              <a:cxnLst/>
              <a:rect l="0" t="0" r="0" b="0"/>
              <a:pathLst>
                <a:path w="13563" h="8229">
                  <a:moveTo>
                    <a:pt x="0" y="14630"/>
                  </a:moveTo>
                  <a:cubicBezTo>
                    <a:pt x="2692" y="11315"/>
                    <a:pt x="13563" y="11023"/>
                    <a:pt x="12649" y="18821"/>
                  </a:cubicBezTo>
                  <a:cubicBezTo>
                    <a:pt x="6578" y="19253"/>
                    <a:pt x="6731" y="13525"/>
                    <a:pt x="0" y="146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0" name="Free Form 281"/>
            <p:cNvSpPr/>
            <p:nvPr/>
          </p:nvSpPr>
          <p:spPr>
            <a:xfrm>
              <a:off x="3166231" y="4473505"/>
              <a:ext cx="9868" cy="13119"/>
            </a:xfrm>
            <a:custGeom>
              <a:avLst/>
              <a:gdLst/>
              <a:ahLst/>
              <a:cxnLst/>
              <a:rect l="0" t="0" r="0" b="0"/>
              <a:pathLst>
                <a:path w="9867" h="13119">
                  <a:moveTo>
                    <a:pt x="2882" y="11023"/>
                  </a:moveTo>
                  <a:lnTo>
                    <a:pt x="7112" y="11023"/>
                  </a:lnTo>
                  <a:cubicBezTo>
                    <a:pt x="9867" y="14198"/>
                    <a:pt x="8280" y="21501"/>
                    <a:pt x="5702" y="23609"/>
                  </a:cubicBezTo>
                  <a:cubicBezTo>
                    <a:pt x="0" y="24142"/>
                    <a:pt x="4152" y="14909"/>
                    <a:pt x="288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1" name="Free Form 282"/>
            <p:cNvSpPr/>
            <p:nvPr/>
          </p:nvSpPr>
          <p:spPr>
            <a:xfrm>
              <a:off x="3193016" y="1699088"/>
              <a:ext cx="9842" cy="15367"/>
            </a:xfrm>
            <a:custGeom>
              <a:avLst/>
              <a:gdLst/>
              <a:ahLst/>
              <a:cxnLst/>
              <a:rect l="0" t="0" r="0" b="0"/>
              <a:pathLst>
                <a:path w="9842" h="15366">
                  <a:moveTo>
                    <a:pt x="9842" y="11023"/>
                  </a:moveTo>
                  <a:cubicBezTo>
                    <a:pt x="2857" y="15443"/>
                    <a:pt x="9080" y="25768"/>
                    <a:pt x="0" y="26390"/>
                  </a:cubicBezTo>
                  <a:cubicBezTo>
                    <a:pt x="2425" y="20434"/>
                    <a:pt x="2920" y="12522"/>
                    <a:pt x="984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2" name="Free Form 283"/>
            <p:cNvSpPr/>
            <p:nvPr/>
          </p:nvSpPr>
          <p:spPr>
            <a:xfrm>
              <a:off x="3731750" y="2028780"/>
              <a:ext cx="17907" cy="43307"/>
            </a:xfrm>
            <a:custGeom>
              <a:avLst/>
              <a:gdLst/>
              <a:ahLst/>
              <a:cxnLst/>
              <a:rect l="0" t="0" r="0" b="0"/>
              <a:pathLst>
                <a:path w="17907" h="43307">
                  <a:moveTo>
                    <a:pt x="3848" y="11023"/>
                  </a:moveTo>
                  <a:cubicBezTo>
                    <a:pt x="6197" y="13360"/>
                    <a:pt x="7531" y="16675"/>
                    <a:pt x="12293" y="16611"/>
                  </a:cubicBezTo>
                  <a:cubicBezTo>
                    <a:pt x="8762" y="23990"/>
                    <a:pt x="13373" y="28943"/>
                    <a:pt x="17907" y="27787"/>
                  </a:cubicBezTo>
                  <a:cubicBezTo>
                    <a:pt x="11264" y="32829"/>
                    <a:pt x="7556" y="40779"/>
                    <a:pt x="9474" y="54330"/>
                  </a:cubicBezTo>
                  <a:cubicBezTo>
                    <a:pt x="0" y="50812"/>
                    <a:pt x="11341" y="34975"/>
                    <a:pt x="3848" y="29184"/>
                  </a:cubicBezTo>
                  <a:cubicBezTo>
                    <a:pt x="2806" y="24434"/>
                    <a:pt x="9029" y="26885"/>
                    <a:pt x="9474" y="23596"/>
                  </a:cubicBezTo>
                  <a:cubicBezTo>
                    <a:pt x="7493" y="19507"/>
                    <a:pt x="2438" y="18478"/>
                    <a:pt x="384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3" name="Free Form 284"/>
            <p:cNvSpPr/>
            <p:nvPr/>
          </p:nvSpPr>
          <p:spPr>
            <a:xfrm>
              <a:off x="4221957" y="3608381"/>
              <a:ext cx="258724" cy="87985"/>
            </a:xfrm>
            <a:custGeom>
              <a:avLst/>
              <a:gdLst/>
              <a:ahLst/>
              <a:cxnLst/>
              <a:rect l="0" t="0" r="0" b="0"/>
              <a:pathLst>
                <a:path w="258724" h="87985">
                  <a:moveTo>
                    <a:pt x="112458" y="43561"/>
                  </a:moveTo>
                  <a:cubicBezTo>
                    <a:pt x="130187" y="36893"/>
                    <a:pt x="158750" y="41732"/>
                    <a:pt x="165862" y="54724"/>
                  </a:cubicBezTo>
                  <a:cubicBezTo>
                    <a:pt x="168249" y="51498"/>
                    <a:pt x="173050" y="50685"/>
                    <a:pt x="178523" y="50533"/>
                  </a:cubicBezTo>
                  <a:cubicBezTo>
                    <a:pt x="182130" y="20878"/>
                    <a:pt x="237794" y="31330"/>
                    <a:pt x="255828" y="11417"/>
                  </a:cubicBezTo>
                  <a:cubicBezTo>
                    <a:pt x="258356" y="11023"/>
                    <a:pt x="258724" y="12738"/>
                    <a:pt x="257251" y="12814"/>
                  </a:cubicBezTo>
                  <a:cubicBezTo>
                    <a:pt x="250520" y="28498"/>
                    <a:pt x="225374" y="25831"/>
                    <a:pt x="217881" y="40767"/>
                  </a:cubicBezTo>
                  <a:cubicBezTo>
                    <a:pt x="221106" y="44069"/>
                    <a:pt x="223697" y="48018"/>
                    <a:pt x="229120" y="49123"/>
                  </a:cubicBezTo>
                  <a:cubicBezTo>
                    <a:pt x="222542" y="56083"/>
                    <a:pt x="222897" y="69938"/>
                    <a:pt x="217881" y="78486"/>
                  </a:cubicBezTo>
                  <a:cubicBezTo>
                    <a:pt x="191973" y="87896"/>
                    <a:pt x="167678" y="99009"/>
                    <a:pt x="132130" y="95237"/>
                  </a:cubicBezTo>
                  <a:cubicBezTo>
                    <a:pt x="121742" y="84150"/>
                    <a:pt x="99669" y="84683"/>
                    <a:pt x="82943" y="79870"/>
                  </a:cubicBezTo>
                  <a:cubicBezTo>
                    <a:pt x="68757" y="84861"/>
                    <a:pt x="46012" y="81343"/>
                    <a:pt x="39369" y="93840"/>
                  </a:cubicBezTo>
                  <a:lnTo>
                    <a:pt x="39369" y="85458"/>
                  </a:lnTo>
                  <a:cubicBezTo>
                    <a:pt x="29438" y="88887"/>
                    <a:pt x="5854" y="91478"/>
                    <a:pt x="0" y="82664"/>
                  </a:cubicBezTo>
                  <a:cubicBezTo>
                    <a:pt x="11582" y="45427"/>
                    <a:pt x="71285" y="42176"/>
                    <a:pt x="112458" y="43561"/>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304" name="Free Form 285"/>
            <p:cNvSpPr/>
            <p:nvPr/>
          </p:nvSpPr>
          <p:spPr>
            <a:xfrm>
              <a:off x="4378002" y="3626935"/>
              <a:ext cx="24587" cy="9779"/>
            </a:xfrm>
            <a:custGeom>
              <a:avLst/>
              <a:gdLst/>
              <a:ahLst/>
              <a:cxnLst/>
              <a:rect l="0" t="0" r="0" b="0"/>
              <a:pathLst>
                <a:path w="24587" h="9778">
                  <a:moveTo>
                    <a:pt x="22478" y="11023"/>
                  </a:moveTo>
                  <a:cubicBezTo>
                    <a:pt x="21361" y="15862"/>
                    <a:pt x="24587" y="16395"/>
                    <a:pt x="23888" y="20802"/>
                  </a:cubicBezTo>
                  <a:cubicBezTo>
                    <a:pt x="15697" y="17741"/>
                    <a:pt x="5575" y="16637"/>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5" name="Free Form 286"/>
            <p:cNvSpPr/>
            <p:nvPr/>
          </p:nvSpPr>
          <p:spPr>
            <a:xfrm>
              <a:off x="4351167" y="4005687"/>
              <a:ext cx="11354" cy="16041"/>
            </a:xfrm>
            <a:custGeom>
              <a:avLst/>
              <a:gdLst/>
              <a:ahLst/>
              <a:cxnLst/>
              <a:rect l="0" t="0" r="0" b="0"/>
              <a:pathLst>
                <a:path w="11353" h="16040">
                  <a:moveTo>
                    <a:pt x="114" y="26212"/>
                  </a:moveTo>
                  <a:cubicBezTo>
                    <a:pt x="0" y="19583"/>
                    <a:pt x="7708" y="20739"/>
                    <a:pt x="5740" y="12255"/>
                  </a:cubicBezTo>
                  <a:cubicBezTo>
                    <a:pt x="10261" y="11023"/>
                    <a:pt x="7658" y="16865"/>
                    <a:pt x="11353" y="16446"/>
                  </a:cubicBezTo>
                  <a:cubicBezTo>
                    <a:pt x="8648" y="20726"/>
                    <a:pt x="8000" y="27063"/>
                    <a:pt x="114" y="26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6" name="Free Form 287"/>
            <p:cNvSpPr/>
            <p:nvPr/>
          </p:nvSpPr>
          <p:spPr>
            <a:xfrm>
              <a:off x="3967538" y="3696785"/>
              <a:ext cx="317424" cy="101499"/>
            </a:xfrm>
            <a:custGeom>
              <a:avLst/>
              <a:gdLst/>
              <a:ahLst/>
              <a:cxnLst/>
              <a:rect l="0" t="0" r="0" b="0"/>
              <a:pathLst>
                <a:path w="317423" h="101498">
                  <a:moveTo>
                    <a:pt x="278333" y="45948"/>
                  </a:moveTo>
                  <a:cubicBezTo>
                    <a:pt x="269049" y="51092"/>
                    <a:pt x="262254" y="57937"/>
                    <a:pt x="251612" y="62712"/>
                  </a:cubicBezTo>
                  <a:cubicBezTo>
                    <a:pt x="211632" y="80695"/>
                    <a:pt x="146367" y="81737"/>
                    <a:pt x="116674" y="106006"/>
                  </a:cubicBezTo>
                  <a:cubicBezTo>
                    <a:pt x="94513" y="104546"/>
                    <a:pt x="61531" y="112522"/>
                    <a:pt x="43573" y="101828"/>
                  </a:cubicBezTo>
                  <a:cubicBezTo>
                    <a:pt x="36880" y="100749"/>
                    <a:pt x="34518" y="104025"/>
                    <a:pt x="28117" y="103225"/>
                  </a:cubicBezTo>
                  <a:cubicBezTo>
                    <a:pt x="27406" y="96926"/>
                    <a:pt x="33362" y="97256"/>
                    <a:pt x="39357" y="97637"/>
                  </a:cubicBezTo>
                  <a:cubicBezTo>
                    <a:pt x="25412" y="91948"/>
                    <a:pt x="12166" y="85547"/>
                    <a:pt x="0" y="78079"/>
                  </a:cubicBezTo>
                  <a:cubicBezTo>
                    <a:pt x="3517" y="64808"/>
                    <a:pt x="20904" y="65316"/>
                    <a:pt x="23901" y="51536"/>
                  </a:cubicBezTo>
                  <a:cubicBezTo>
                    <a:pt x="30200" y="54127"/>
                    <a:pt x="30835" y="62331"/>
                    <a:pt x="37960" y="64109"/>
                  </a:cubicBezTo>
                  <a:cubicBezTo>
                    <a:pt x="47955" y="62064"/>
                    <a:pt x="56019" y="63004"/>
                    <a:pt x="60439" y="69710"/>
                  </a:cubicBezTo>
                  <a:cubicBezTo>
                    <a:pt x="64947" y="66713"/>
                    <a:pt x="68973" y="63271"/>
                    <a:pt x="71691" y="58521"/>
                  </a:cubicBezTo>
                  <a:cubicBezTo>
                    <a:pt x="80505" y="52793"/>
                    <a:pt x="89230" y="54686"/>
                    <a:pt x="98399" y="52933"/>
                  </a:cubicBezTo>
                  <a:cubicBezTo>
                    <a:pt x="114744" y="49834"/>
                    <a:pt x="123151" y="36322"/>
                    <a:pt x="137756" y="30581"/>
                  </a:cubicBezTo>
                  <a:cubicBezTo>
                    <a:pt x="165912" y="28676"/>
                    <a:pt x="182092" y="38671"/>
                    <a:pt x="206628" y="40347"/>
                  </a:cubicBezTo>
                  <a:cubicBezTo>
                    <a:pt x="208432" y="44627"/>
                    <a:pt x="213994" y="45148"/>
                    <a:pt x="220687" y="44551"/>
                  </a:cubicBezTo>
                  <a:cubicBezTo>
                    <a:pt x="220167" y="38087"/>
                    <a:pt x="207848" y="43345"/>
                    <a:pt x="206628" y="37566"/>
                  </a:cubicBezTo>
                  <a:cubicBezTo>
                    <a:pt x="224599" y="15227"/>
                    <a:pt x="270890" y="29375"/>
                    <a:pt x="298005" y="24993"/>
                  </a:cubicBezTo>
                  <a:cubicBezTo>
                    <a:pt x="297967" y="18516"/>
                    <a:pt x="290664" y="19227"/>
                    <a:pt x="292379" y="11023"/>
                  </a:cubicBezTo>
                  <a:cubicBezTo>
                    <a:pt x="317423" y="22631"/>
                    <a:pt x="292849" y="37871"/>
                    <a:pt x="278333" y="45948"/>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307" name="Free Form 288"/>
            <p:cNvSpPr/>
            <p:nvPr/>
          </p:nvSpPr>
          <p:spPr>
            <a:xfrm>
              <a:off x="4011112" y="3703008"/>
              <a:ext cx="29527" cy="26480"/>
            </a:xfrm>
            <a:custGeom>
              <a:avLst/>
              <a:gdLst/>
              <a:ahLst/>
              <a:cxnLst/>
              <a:rect l="0" t="0" r="0" b="0"/>
              <a:pathLst>
                <a:path w="29527" h="26479">
                  <a:moveTo>
                    <a:pt x="29527" y="34124"/>
                  </a:moveTo>
                  <a:cubicBezTo>
                    <a:pt x="21082" y="37503"/>
                    <a:pt x="8013" y="34366"/>
                    <a:pt x="0" y="32740"/>
                  </a:cubicBezTo>
                  <a:cubicBezTo>
                    <a:pt x="2489" y="25425"/>
                    <a:pt x="7645" y="20764"/>
                    <a:pt x="8432" y="11785"/>
                  </a:cubicBezTo>
                  <a:cubicBezTo>
                    <a:pt x="12484" y="11950"/>
                    <a:pt x="17640" y="11023"/>
                    <a:pt x="19685" y="13182"/>
                  </a:cubicBezTo>
                  <a:cubicBezTo>
                    <a:pt x="14211" y="25057"/>
                    <a:pt x="28892" y="24218"/>
                    <a:pt x="29527" y="341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8" name="Free Form 289"/>
            <p:cNvSpPr/>
            <p:nvPr/>
          </p:nvSpPr>
          <p:spPr>
            <a:xfrm>
              <a:off x="4102475" y="2112600"/>
              <a:ext cx="14110" cy="22352"/>
            </a:xfrm>
            <a:custGeom>
              <a:avLst/>
              <a:gdLst/>
              <a:ahLst/>
              <a:cxnLst/>
              <a:rect l="0" t="0" r="0" b="0"/>
              <a:pathLst>
                <a:path w="14109" h="22351">
                  <a:moveTo>
                    <a:pt x="12661" y="16611"/>
                  </a:moveTo>
                  <a:cubicBezTo>
                    <a:pt x="14109" y="21297"/>
                    <a:pt x="8280" y="18783"/>
                    <a:pt x="5626" y="19405"/>
                  </a:cubicBezTo>
                  <a:cubicBezTo>
                    <a:pt x="2946" y="26797"/>
                    <a:pt x="13665" y="28079"/>
                    <a:pt x="8432" y="33375"/>
                  </a:cubicBezTo>
                  <a:cubicBezTo>
                    <a:pt x="3721" y="27825"/>
                    <a:pt x="1231" y="20066"/>
                    <a:pt x="0" y="11023"/>
                  </a:cubicBezTo>
                  <a:cubicBezTo>
                    <a:pt x="5257" y="11874"/>
                    <a:pt x="7721" y="15455"/>
                    <a:pt x="12661"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9" name="Free Form 290"/>
            <p:cNvSpPr/>
            <p:nvPr/>
          </p:nvSpPr>
          <p:spPr>
            <a:xfrm>
              <a:off x="4226173" y="2184698"/>
              <a:ext cx="32335" cy="18961"/>
            </a:xfrm>
            <a:custGeom>
              <a:avLst/>
              <a:gdLst/>
              <a:ahLst/>
              <a:cxnLst/>
              <a:rect l="0" t="0" r="0" b="0"/>
              <a:pathLst>
                <a:path w="32334" h="18961">
                  <a:moveTo>
                    <a:pt x="32334" y="25527"/>
                  </a:moveTo>
                  <a:cubicBezTo>
                    <a:pt x="25057" y="29984"/>
                    <a:pt x="11633" y="14147"/>
                    <a:pt x="5626" y="25527"/>
                  </a:cubicBezTo>
                  <a:cubicBezTo>
                    <a:pt x="3416" y="24930"/>
                    <a:pt x="4444" y="21132"/>
                    <a:pt x="0" y="22733"/>
                  </a:cubicBezTo>
                  <a:cubicBezTo>
                    <a:pt x="6426" y="11023"/>
                    <a:pt x="22999" y="23202"/>
                    <a:pt x="32334" y="255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0" name="Free Form 291"/>
            <p:cNvSpPr/>
            <p:nvPr/>
          </p:nvSpPr>
          <p:spPr>
            <a:xfrm>
              <a:off x="4569124" y="3847661"/>
              <a:ext cx="8357" cy="16764"/>
            </a:xfrm>
            <a:custGeom>
              <a:avLst/>
              <a:gdLst/>
              <a:ahLst/>
              <a:cxnLst/>
              <a:rect l="0" t="0" r="0" b="0"/>
              <a:pathLst>
                <a:path w="8356" h="16763">
                  <a:moveTo>
                    <a:pt x="1435" y="11023"/>
                  </a:moveTo>
                  <a:lnTo>
                    <a:pt x="5651" y="11023"/>
                  </a:lnTo>
                  <a:cubicBezTo>
                    <a:pt x="8356" y="14389"/>
                    <a:pt x="6540" y="22263"/>
                    <a:pt x="7061" y="27787"/>
                  </a:cubicBezTo>
                  <a:cubicBezTo>
                    <a:pt x="3543" y="23837"/>
                    <a:pt x="0" y="19913"/>
                    <a:pt x="143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1" name="Free Form 292"/>
            <p:cNvSpPr/>
            <p:nvPr/>
          </p:nvSpPr>
          <p:spPr>
            <a:xfrm>
              <a:off x="4787971" y="3341960"/>
              <a:ext cx="32804" cy="10566"/>
            </a:xfrm>
            <a:custGeom>
              <a:avLst/>
              <a:gdLst/>
              <a:ahLst/>
              <a:cxnLst/>
              <a:rect l="0" t="0" r="0" b="0"/>
              <a:pathLst>
                <a:path w="32804" h="10566">
                  <a:moveTo>
                    <a:pt x="32804" y="19405"/>
                  </a:moveTo>
                  <a:cubicBezTo>
                    <a:pt x="27266" y="21590"/>
                    <a:pt x="15532" y="17970"/>
                    <a:pt x="6108" y="19405"/>
                  </a:cubicBezTo>
                  <a:cubicBezTo>
                    <a:pt x="8534" y="12306"/>
                    <a:pt x="0" y="16154"/>
                    <a:pt x="469" y="11023"/>
                  </a:cubicBezTo>
                  <a:cubicBezTo>
                    <a:pt x="12458" y="12611"/>
                    <a:pt x="24752" y="13906"/>
                    <a:pt x="32804"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2" name="Free Form 293"/>
            <p:cNvSpPr/>
            <p:nvPr/>
          </p:nvSpPr>
          <p:spPr>
            <a:xfrm>
              <a:off x="4934630" y="2693752"/>
              <a:ext cx="33109" cy="20955"/>
            </a:xfrm>
            <a:custGeom>
              <a:avLst/>
              <a:gdLst/>
              <a:ahLst/>
              <a:cxnLst/>
              <a:rect l="0" t="0" r="0" b="0"/>
              <a:pathLst>
                <a:path w="33108" h="20954">
                  <a:moveTo>
                    <a:pt x="32334" y="11023"/>
                  </a:moveTo>
                  <a:cubicBezTo>
                    <a:pt x="33108" y="23901"/>
                    <a:pt x="9220" y="24358"/>
                    <a:pt x="0" y="31978"/>
                  </a:cubicBezTo>
                  <a:cubicBezTo>
                    <a:pt x="2019" y="21856"/>
                    <a:pt x="25641" y="21132"/>
                    <a:pt x="3233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3" name="Free Form 294"/>
            <p:cNvSpPr/>
            <p:nvPr/>
          </p:nvSpPr>
          <p:spPr>
            <a:xfrm>
              <a:off x="5189049" y="2681166"/>
              <a:ext cx="11761" cy="13602"/>
            </a:xfrm>
            <a:custGeom>
              <a:avLst/>
              <a:gdLst/>
              <a:ahLst/>
              <a:cxnLst/>
              <a:rect l="0" t="0" r="0" b="0"/>
              <a:pathLst>
                <a:path w="11760" h="13601">
                  <a:moveTo>
                    <a:pt x="9867" y="11023"/>
                  </a:moveTo>
                  <a:cubicBezTo>
                    <a:pt x="11760" y="11468"/>
                    <a:pt x="11010" y="14528"/>
                    <a:pt x="11264" y="16611"/>
                  </a:cubicBezTo>
                  <a:cubicBezTo>
                    <a:pt x="6337" y="15532"/>
                    <a:pt x="4432" y="24625"/>
                    <a:pt x="0" y="19405"/>
                  </a:cubicBezTo>
                  <a:cubicBezTo>
                    <a:pt x="1905" y="15227"/>
                    <a:pt x="6832" y="14084"/>
                    <a:pt x="986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4" name="Free Form 295"/>
            <p:cNvSpPr/>
            <p:nvPr/>
          </p:nvSpPr>
          <p:spPr>
            <a:xfrm>
              <a:off x="5311896" y="2954115"/>
              <a:ext cx="16320" cy="9614"/>
            </a:xfrm>
            <a:custGeom>
              <a:avLst/>
              <a:gdLst/>
              <a:ahLst/>
              <a:cxnLst/>
              <a:rect l="0" t="0" r="0" b="0"/>
              <a:pathLst>
                <a:path w="16319" h="9613">
                  <a:moveTo>
                    <a:pt x="16319" y="17475"/>
                  </a:moveTo>
                  <a:cubicBezTo>
                    <a:pt x="11684" y="20637"/>
                    <a:pt x="0" y="18846"/>
                    <a:pt x="863" y="11899"/>
                  </a:cubicBezTo>
                  <a:cubicBezTo>
                    <a:pt x="8763" y="11023"/>
                    <a:pt x="9779" y="17005"/>
                    <a:pt x="16319" y="174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5" name="Free Form 296"/>
            <p:cNvSpPr/>
            <p:nvPr/>
          </p:nvSpPr>
          <p:spPr>
            <a:xfrm>
              <a:off x="5354810" y="2866980"/>
              <a:ext cx="14592" cy="19545"/>
            </a:xfrm>
            <a:custGeom>
              <a:avLst/>
              <a:gdLst/>
              <a:ahLst/>
              <a:cxnLst/>
              <a:rect l="0" t="0" r="0" b="0"/>
              <a:pathLst>
                <a:path w="14592" h="19545">
                  <a:moveTo>
                    <a:pt x="11366" y="11023"/>
                  </a:moveTo>
                  <a:cubicBezTo>
                    <a:pt x="14592" y="18897"/>
                    <a:pt x="6032" y="27114"/>
                    <a:pt x="114" y="30568"/>
                  </a:cubicBezTo>
                  <a:cubicBezTo>
                    <a:pt x="0" y="20231"/>
                    <a:pt x="6997" y="16903"/>
                    <a:pt x="1136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6" name="Free Form 297"/>
            <p:cNvSpPr/>
            <p:nvPr/>
          </p:nvSpPr>
          <p:spPr>
            <a:xfrm>
              <a:off x="5374622" y="2915862"/>
              <a:ext cx="47777" cy="18161"/>
            </a:xfrm>
            <a:custGeom>
              <a:avLst/>
              <a:gdLst/>
              <a:ahLst/>
              <a:cxnLst/>
              <a:rect l="0" t="0" r="0" b="0"/>
              <a:pathLst>
                <a:path w="47777" h="18161">
                  <a:moveTo>
                    <a:pt x="47777" y="11023"/>
                  </a:moveTo>
                  <a:cubicBezTo>
                    <a:pt x="35902" y="21107"/>
                    <a:pt x="21374" y="28575"/>
                    <a:pt x="0" y="29184"/>
                  </a:cubicBezTo>
                  <a:cubicBezTo>
                    <a:pt x="18605" y="25819"/>
                    <a:pt x="32270" y="17487"/>
                    <a:pt x="4777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7" name="Free Form 298"/>
            <p:cNvSpPr/>
            <p:nvPr/>
          </p:nvSpPr>
          <p:spPr>
            <a:xfrm>
              <a:off x="5357743" y="3489686"/>
              <a:ext cx="30925" cy="22695"/>
            </a:xfrm>
            <a:custGeom>
              <a:avLst/>
              <a:gdLst/>
              <a:ahLst/>
              <a:cxnLst/>
              <a:rect l="0" t="0" r="0" b="0"/>
              <a:pathLst>
                <a:path w="30924" h="22694">
                  <a:moveTo>
                    <a:pt x="30924" y="14147"/>
                  </a:moveTo>
                  <a:cubicBezTo>
                    <a:pt x="28663" y="22631"/>
                    <a:pt x="21412" y="26136"/>
                    <a:pt x="18275" y="33718"/>
                  </a:cubicBezTo>
                  <a:cubicBezTo>
                    <a:pt x="13220" y="28625"/>
                    <a:pt x="7531" y="26949"/>
                    <a:pt x="0" y="30924"/>
                  </a:cubicBezTo>
                  <a:cubicBezTo>
                    <a:pt x="3022" y="11023"/>
                    <a:pt x="17919" y="16408"/>
                    <a:pt x="30924" y="1414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8" name="Free Form 299"/>
            <p:cNvSpPr/>
            <p:nvPr/>
          </p:nvSpPr>
          <p:spPr>
            <a:xfrm>
              <a:off x="4085623" y="4713243"/>
              <a:ext cx="9829" cy="13449"/>
            </a:xfrm>
            <a:custGeom>
              <a:avLst/>
              <a:gdLst/>
              <a:ahLst/>
              <a:cxnLst/>
              <a:rect l="0" t="0" r="0" b="0"/>
              <a:pathLst>
                <a:path w="9829" h="13449">
                  <a:moveTo>
                    <a:pt x="9829" y="18529"/>
                  </a:moveTo>
                  <a:cubicBezTo>
                    <a:pt x="9232" y="20739"/>
                    <a:pt x="5410" y="19748"/>
                    <a:pt x="7023" y="24168"/>
                  </a:cubicBezTo>
                  <a:cubicBezTo>
                    <a:pt x="596" y="24472"/>
                    <a:pt x="850" y="18186"/>
                    <a:pt x="0" y="12954"/>
                  </a:cubicBezTo>
                  <a:cubicBezTo>
                    <a:pt x="7112" y="11023"/>
                    <a:pt x="3848" y="19380"/>
                    <a:pt x="9829" y="1852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9" name="Free Form 300"/>
            <p:cNvSpPr/>
            <p:nvPr/>
          </p:nvSpPr>
          <p:spPr>
            <a:xfrm>
              <a:off x="6372766" y="6117774"/>
              <a:ext cx="16992" cy="16764"/>
            </a:xfrm>
            <a:custGeom>
              <a:avLst/>
              <a:gdLst/>
              <a:ahLst/>
              <a:cxnLst/>
              <a:rect l="0" t="0" r="0" b="0"/>
              <a:pathLst>
                <a:path w="16992" h="16763">
                  <a:moveTo>
                    <a:pt x="12522" y="11023"/>
                  </a:moveTo>
                  <a:cubicBezTo>
                    <a:pt x="16992" y="17373"/>
                    <a:pt x="4267" y="18630"/>
                    <a:pt x="5486" y="26390"/>
                  </a:cubicBezTo>
                  <a:cubicBezTo>
                    <a:pt x="3492" y="26276"/>
                    <a:pt x="1511" y="26149"/>
                    <a:pt x="1270" y="27787"/>
                  </a:cubicBezTo>
                  <a:cubicBezTo>
                    <a:pt x="0" y="22771"/>
                    <a:pt x="9804" y="16751"/>
                    <a:pt x="1252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0" name="Free Form 301"/>
            <p:cNvSpPr/>
            <p:nvPr/>
          </p:nvSpPr>
          <p:spPr>
            <a:xfrm>
              <a:off x="6473845" y="6521507"/>
              <a:ext cx="22479" cy="9791"/>
            </a:xfrm>
            <a:custGeom>
              <a:avLst/>
              <a:gdLst/>
              <a:ahLst/>
              <a:cxnLst/>
              <a:rect l="0" t="0" r="0" b="0"/>
              <a:pathLst>
                <a:path w="22479" h="9791">
                  <a:moveTo>
                    <a:pt x="22479" y="11023"/>
                  </a:moveTo>
                  <a:cubicBezTo>
                    <a:pt x="19507" y="18757"/>
                    <a:pt x="9029" y="19062"/>
                    <a:pt x="0" y="20815"/>
                  </a:cubicBezTo>
                  <a:cubicBezTo>
                    <a:pt x="2209" y="11696"/>
                    <a:pt x="14909" y="16941"/>
                    <a:pt x="2247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1" name="Free Form 302"/>
            <p:cNvSpPr/>
            <p:nvPr/>
          </p:nvSpPr>
          <p:spPr>
            <a:xfrm>
              <a:off x="3991439" y="1991518"/>
              <a:ext cx="21070" cy="18225"/>
            </a:xfrm>
            <a:custGeom>
              <a:avLst/>
              <a:gdLst/>
              <a:ahLst/>
              <a:cxnLst/>
              <a:rect l="0" t="0" r="0" b="0"/>
              <a:pathLst>
                <a:path w="21069" h="18224">
                  <a:moveTo>
                    <a:pt x="0" y="23152"/>
                  </a:moveTo>
                  <a:cubicBezTo>
                    <a:pt x="5079" y="25755"/>
                    <a:pt x="20167" y="29248"/>
                    <a:pt x="21069" y="20345"/>
                  </a:cubicBezTo>
                  <a:cubicBezTo>
                    <a:pt x="17373" y="11023"/>
                    <a:pt x="3949" y="17056"/>
                    <a:pt x="0" y="231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2" name="Free Form 303"/>
            <p:cNvSpPr/>
            <p:nvPr/>
          </p:nvSpPr>
          <p:spPr>
            <a:xfrm>
              <a:off x="4088442" y="6807104"/>
              <a:ext cx="35128" cy="25946"/>
            </a:xfrm>
            <a:custGeom>
              <a:avLst/>
              <a:gdLst/>
              <a:ahLst/>
              <a:cxnLst/>
              <a:rect l="0" t="0" r="0" b="0"/>
              <a:pathLst>
                <a:path w="35128" h="25946">
                  <a:moveTo>
                    <a:pt x="2794" y="21602"/>
                  </a:moveTo>
                  <a:cubicBezTo>
                    <a:pt x="3340" y="29197"/>
                    <a:pt x="0" y="32473"/>
                    <a:pt x="4203" y="36969"/>
                  </a:cubicBezTo>
                  <a:cubicBezTo>
                    <a:pt x="14147" y="29629"/>
                    <a:pt x="24663" y="22821"/>
                    <a:pt x="35128" y="16001"/>
                  </a:cubicBezTo>
                  <a:cubicBezTo>
                    <a:pt x="22390" y="11023"/>
                    <a:pt x="11226" y="17805"/>
                    <a:pt x="2794" y="216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3" name="Free Form 304"/>
            <p:cNvSpPr/>
            <p:nvPr/>
          </p:nvSpPr>
          <p:spPr>
            <a:xfrm>
              <a:off x="3783401" y="3487235"/>
              <a:ext cx="30924" cy="27940"/>
            </a:xfrm>
            <a:custGeom>
              <a:avLst/>
              <a:gdLst/>
              <a:ahLst/>
              <a:cxnLst/>
              <a:rect l="0" t="0" r="0" b="0"/>
              <a:pathLst>
                <a:path w="30924" h="27939">
                  <a:moveTo>
                    <a:pt x="0" y="33375"/>
                  </a:moveTo>
                  <a:cubicBezTo>
                    <a:pt x="4279" y="32867"/>
                    <a:pt x="2374" y="38455"/>
                    <a:pt x="5626" y="38963"/>
                  </a:cubicBezTo>
                  <a:cubicBezTo>
                    <a:pt x="17665" y="33235"/>
                    <a:pt x="24206" y="22047"/>
                    <a:pt x="30924" y="11023"/>
                  </a:cubicBezTo>
                  <a:cubicBezTo>
                    <a:pt x="16319" y="14224"/>
                    <a:pt x="9715" y="25336"/>
                    <a:pt x="0" y="333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4" name="Free Form 305"/>
            <p:cNvSpPr/>
            <p:nvPr/>
          </p:nvSpPr>
          <p:spPr>
            <a:xfrm>
              <a:off x="4048970" y="3470471"/>
              <a:ext cx="92863" cy="41910"/>
            </a:xfrm>
            <a:custGeom>
              <a:avLst/>
              <a:gdLst/>
              <a:ahLst/>
              <a:cxnLst/>
              <a:rect l="0" t="0" r="0" b="0"/>
              <a:pathLst>
                <a:path w="92862" h="41910">
                  <a:moveTo>
                    <a:pt x="74599" y="52933"/>
                  </a:moveTo>
                  <a:cubicBezTo>
                    <a:pt x="81241" y="46964"/>
                    <a:pt x="90347" y="43446"/>
                    <a:pt x="92862" y="33362"/>
                  </a:cubicBezTo>
                  <a:cubicBezTo>
                    <a:pt x="88925" y="30543"/>
                    <a:pt x="87109" y="30886"/>
                    <a:pt x="81635" y="31978"/>
                  </a:cubicBezTo>
                  <a:cubicBezTo>
                    <a:pt x="81114" y="23126"/>
                    <a:pt x="67221" y="18224"/>
                    <a:pt x="61937" y="26403"/>
                  </a:cubicBezTo>
                  <a:cubicBezTo>
                    <a:pt x="59931" y="24688"/>
                    <a:pt x="59817" y="21056"/>
                    <a:pt x="57734" y="19418"/>
                  </a:cubicBezTo>
                  <a:cubicBezTo>
                    <a:pt x="45440" y="17437"/>
                    <a:pt x="42430" y="24676"/>
                    <a:pt x="33832" y="26403"/>
                  </a:cubicBezTo>
                  <a:cubicBezTo>
                    <a:pt x="24104" y="21158"/>
                    <a:pt x="15557" y="14770"/>
                    <a:pt x="4318" y="11023"/>
                  </a:cubicBezTo>
                  <a:cubicBezTo>
                    <a:pt x="4978" y="15417"/>
                    <a:pt x="0" y="14198"/>
                    <a:pt x="1511" y="19418"/>
                  </a:cubicBezTo>
                  <a:cubicBezTo>
                    <a:pt x="29260" y="27203"/>
                    <a:pt x="50050" y="41960"/>
                    <a:pt x="74599" y="52933"/>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325" name="Free Form 306"/>
            <p:cNvSpPr/>
            <p:nvPr/>
          </p:nvSpPr>
          <p:spPr>
            <a:xfrm>
              <a:off x="3752476" y="3278625"/>
              <a:ext cx="42164" cy="17437"/>
            </a:xfrm>
            <a:custGeom>
              <a:avLst/>
              <a:gdLst/>
              <a:ahLst/>
              <a:cxnLst/>
              <a:rect l="0" t="0" r="0" b="0"/>
              <a:pathLst>
                <a:path w="42163" h="17437">
                  <a:moveTo>
                    <a:pt x="0" y="28257"/>
                  </a:moveTo>
                  <a:cubicBezTo>
                    <a:pt x="13919" y="28460"/>
                    <a:pt x="29705" y="18745"/>
                    <a:pt x="42163" y="12890"/>
                  </a:cubicBezTo>
                  <a:cubicBezTo>
                    <a:pt x="26695" y="11023"/>
                    <a:pt x="6159" y="16205"/>
                    <a:pt x="0" y="2825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6" name="Free Form 307"/>
            <p:cNvSpPr/>
            <p:nvPr/>
          </p:nvSpPr>
          <p:spPr>
            <a:xfrm>
              <a:off x="2184610" y="2707722"/>
              <a:ext cx="23267" cy="27940"/>
            </a:xfrm>
            <a:custGeom>
              <a:avLst/>
              <a:gdLst/>
              <a:ahLst/>
              <a:cxnLst/>
              <a:rect l="0" t="0" r="0" b="0"/>
              <a:pathLst>
                <a:path w="23266" h="27940">
                  <a:moveTo>
                    <a:pt x="21640" y="13804"/>
                  </a:moveTo>
                  <a:cubicBezTo>
                    <a:pt x="22732" y="13500"/>
                    <a:pt x="23266" y="12636"/>
                    <a:pt x="23037" y="11023"/>
                  </a:cubicBezTo>
                  <a:cubicBezTo>
                    <a:pt x="10706" y="11480"/>
                    <a:pt x="0" y="27978"/>
                    <a:pt x="7581" y="38963"/>
                  </a:cubicBezTo>
                  <a:cubicBezTo>
                    <a:pt x="14909" y="36728"/>
                    <a:pt x="7785" y="26403"/>
                    <a:pt x="11785" y="19392"/>
                  </a:cubicBezTo>
                  <a:cubicBezTo>
                    <a:pt x="13652" y="16129"/>
                    <a:pt x="21462" y="18757"/>
                    <a:pt x="21640" y="138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7" name="Free Form 308"/>
            <p:cNvSpPr/>
            <p:nvPr/>
          </p:nvSpPr>
          <p:spPr>
            <a:xfrm>
              <a:off x="1924298" y="1562487"/>
              <a:ext cx="14859" cy="12268"/>
            </a:xfrm>
            <a:custGeom>
              <a:avLst/>
              <a:gdLst/>
              <a:ahLst/>
              <a:cxnLst/>
              <a:rect l="0" t="0" r="0" b="0"/>
              <a:pathLst>
                <a:path w="14859" h="12268">
                  <a:moveTo>
                    <a:pt x="2209" y="13512"/>
                  </a:moveTo>
                  <a:cubicBezTo>
                    <a:pt x="1765" y="16789"/>
                    <a:pt x="0" y="18757"/>
                    <a:pt x="812" y="23291"/>
                  </a:cubicBezTo>
                  <a:cubicBezTo>
                    <a:pt x="7861" y="21907"/>
                    <a:pt x="12750" y="18402"/>
                    <a:pt x="14859" y="12115"/>
                  </a:cubicBezTo>
                  <a:cubicBezTo>
                    <a:pt x="9080" y="11023"/>
                    <a:pt x="7645" y="14249"/>
                    <a:pt x="2209" y="135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8" name="Free Form 309"/>
            <p:cNvSpPr/>
            <p:nvPr/>
          </p:nvSpPr>
          <p:spPr>
            <a:xfrm>
              <a:off x="2132947" y="2458345"/>
              <a:ext cx="87706" cy="234543"/>
            </a:xfrm>
            <a:custGeom>
              <a:avLst/>
              <a:gdLst/>
              <a:ahLst/>
              <a:cxnLst/>
              <a:rect l="0" t="0" r="0" b="0"/>
              <a:pathLst>
                <a:path w="87706" h="234543">
                  <a:moveTo>
                    <a:pt x="14262" y="35483"/>
                  </a:moveTo>
                  <a:cubicBezTo>
                    <a:pt x="15671" y="38265"/>
                    <a:pt x="20472" y="37680"/>
                    <a:pt x="19875" y="42456"/>
                  </a:cubicBezTo>
                  <a:cubicBezTo>
                    <a:pt x="18224" y="44069"/>
                    <a:pt x="14909" y="44043"/>
                    <a:pt x="11442" y="43865"/>
                  </a:cubicBezTo>
                  <a:cubicBezTo>
                    <a:pt x="11747" y="48971"/>
                    <a:pt x="13373" y="49225"/>
                    <a:pt x="11442" y="53644"/>
                  </a:cubicBezTo>
                  <a:cubicBezTo>
                    <a:pt x="7175" y="54991"/>
                    <a:pt x="0" y="53428"/>
                    <a:pt x="190" y="59232"/>
                  </a:cubicBezTo>
                  <a:cubicBezTo>
                    <a:pt x="3848" y="60718"/>
                    <a:pt x="9613" y="60109"/>
                    <a:pt x="11442" y="63411"/>
                  </a:cubicBezTo>
                  <a:cubicBezTo>
                    <a:pt x="11874" y="66687"/>
                    <a:pt x="14198" y="69189"/>
                    <a:pt x="11442" y="71793"/>
                  </a:cubicBezTo>
                  <a:cubicBezTo>
                    <a:pt x="13525" y="74269"/>
                    <a:pt x="18707" y="69176"/>
                    <a:pt x="18478" y="75984"/>
                  </a:cubicBezTo>
                  <a:cubicBezTo>
                    <a:pt x="13322" y="75069"/>
                    <a:pt x="13068" y="79006"/>
                    <a:pt x="8636" y="78790"/>
                  </a:cubicBezTo>
                  <a:lnTo>
                    <a:pt x="8636" y="87172"/>
                  </a:lnTo>
                  <a:cubicBezTo>
                    <a:pt x="10972" y="89039"/>
                    <a:pt x="17576" y="86664"/>
                    <a:pt x="17068" y="91363"/>
                  </a:cubicBezTo>
                  <a:cubicBezTo>
                    <a:pt x="10502" y="93700"/>
                    <a:pt x="5181" y="97243"/>
                    <a:pt x="3009" y="103936"/>
                  </a:cubicBezTo>
                  <a:cubicBezTo>
                    <a:pt x="3606" y="106121"/>
                    <a:pt x="7429" y="105117"/>
                    <a:pt x="5816" y="109524"/>
                  </a:cubicBezTo>
                  <a:cubicBezTo>
                    <a:pt x="10248" y="108331"/>
                    <a:pt x="12115" y="104597"/>
                    <a:pt x="17068" y="103936"/>
                  </a:cubicBezTo>
                  <a:cubicBezTo>
                    <a:pt x="17487" y="110490"/>
                    <a:pt x="25285" y="109740"/>
                    <a:pt x="25501" y="116509"/>
                  </a:cubicBezTo>
                  <a:cubicBezTo>
                    <a:pt x="16649" y="116827"/>
                    <a:pt x="2628" y="111150"/>
                    <a:pt x="190" y="120700"/>
                  </a:cubicBezTo>
                  <a:cubicBezTo>
                    <a:pt x="2793" y="123228"/>
                    <a:pt x="6667" y="124510"/>
                    <a:pt x="8636" y="127685"/>
                  </a:cubicBezTo>
                  <a:cubicBezTo>
                    <a:pt x="7454" y="130708"/>
                    <a:pt x="4991" y="132448"/>
                    <a:pt x="5816" y="137464"/>
                  </a:cubicBezTo>
                  <a:cubicBezTo>
                    <a:pt x="12014" y="138023"/>
                    <a:pt x="9207" y="129654"/>
                    <a:pt x="14262" y="129082"/>
                  </a:cubicBezTo>
                  <a:cubicBezTo>
                    <a:pt x="7391" y="142354"/>
                    <a:pt x="22415" y="144157"/>
                    <a:pt x="15659" y="154216"/>
                  </a:cubicBezTo>
                  <a:cubicBezTo>
                    <a:pt x="10998" y="154673"/>
                    <a:pt x="7010" y="154432"/>
                    <a:pt x="5816" y="151434"/>
                  </a:cubicBezTo>
                  <a:cubicBezTo>
                    <a:pt x="5359" y="157937"/>
                    <a:pt x="6921" y="162458"/>
                    <a:pt x="8636" y="166801"/>
                  </a:cubicBezTo>
                  <a:lnTo>
                    <a:pt x="17068" y="166801"/>
                  </a:lnTo>
                  <a:cubicBezTo>
                    <a:pt x="15328" y="176441"/>
                    <a:pt x="27343" y="172415"/>
                    <a:pt x="28308" y="179374"/>
                  </a:cubicBezTo>
                  <a:cubicBezTo>
                    <a:pt x="19786" y="177876"/>
                    <a:pt x="16370" y="181470"/>
                    <a:pt x="11442" y="183565"/>
                  </a:cubicBezTo>
                  <a:cubicBezTo>
                    <a:pt x="12522" y="209029"/>
                    <a:pt x="29730" y="218465"/>
                    <a:pt x="35331" y="239433"/>
                  </a:cubicBezTo>
                  <a:cubicBezTo>
                    <a:pt x="43840" y="239369"/>
                    <a:pt x="46037" y="245567"/>
                    <a:pt x="56426" y="243636"/>
                  </a:cubicBezTo>
                  <a:cubicBezTo>
                    <a:pt x="56857" y="237540"/>
                    <a:pt x="61493" y="235623"/>
                    <a:pt x="62039" y="229666"/>
                  </a:cubicBezTo>
                  <a:cubicBezTo>
                    <a:pt x="61887" y="224701"/>
                    <a:pt x="57404" y="232625"/>
                    <a:pt x="57835" y="228269"/>
                  </a:cubicBezTo>
                  <a:cubicBezTo>
                    <a:pt x="65925" y="221411"/>
                    <a:pt x="64516" y="205105"/>
                    <a:pt x="74701" y="200317"/>
                  </a:cubicBezTo>
                  <a:cubicBezTo>
                    <a:pt x="75755" y="191820"/>
                    <a:pt x="72453" y="187655"/>
                    <a:pt x="73304" y="179374"/>
                  </a:cubicBezTo>
                  <a:cubicBezTo>
                    <a:pt x="67271" y="173710"/>
                    <a:pt x="63639" y="165684"/>
                    <a:pt x="63449" y="154216"/>
                  </a:cubicBezTo>
                  <a:cubicBezTo>
                    <a:pt x="67005" y="150787"/>
                    <a:pt x="68440" y="145199"/>
                    <a:pt x="73304" y="143052"/>
                  </a:cubicBezTo>
                  <a:cubicBezTo>
                    <a:pt x="72009" y="120815"/>
                    <a:pt x="87706" y="115481"/>
                    <a:pt x="85940" y="92773"/>
                  </a:cubicBezTo>
                  <a:cubicBezTo>
                    <a:pt x="61988" y="76034"/>
                    <a:pt x="47917" y="49530"/>
                    <a:pt x="39560" y="17310"/>
                  </a:cubicBezTo>
                  <a:cubicBezTo>
                    <a:pt x="26098" y="11023"/>
                    <a:pt x="10960" y="17043"/>
                    <a:pt x="14262" y="354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9" name="Free Form 310"/>
            <p:cNvSpPr/>
            <p:nvPr/>
          </p:nvSpPr>
          <p:spPr>
            <a:xfrm>
              <a:off x="2213706" y="2593155"/>
              <a:ext cx="6541" cy="25146"/>
            </a:xfrm>
            <a:custGeom>
              <a:avLst/>
              <a:gdLst/>
              <a:ahLst/>
              <a:cxnLst/>
              <a:rect l="0" t="0" r="0" b="0"/>
              <a:pathLst>
                <a:path w="6540" h="25145">
                  <a:moveTo>
                    <a:pt x="5181" y="11023"/>
                  </a:moveTo>
                  <a:lnTo>
                    <a:pt x="965" y="11023"/>
                  </a:lnTo>
                  <a:cubicBezTo>
                    <a:pt x="0" y="21120"/>
                    <a:pt x="190" y="29171"/>
                    <a:pt x="5181" y="36169"/>
                  </a:cubicBezTo>
                  <a:cubicBezTo>
                    <a:pt x="6540" y="26162"/>
                    <a:pt x="5867" y="21361"/>
                    <a:pt x="518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0" name="Free Form 311"/>
            <p:cNvSpPr/>
            <p:nvPr/>
          </p:nvSpPr>
          <p:spPr>
            <a:xfrm>
              <a:off x="2196790" y="2660224"/>
              <a:ext cx="9461" cy="13957"/>
            </a:xfrm>
            <a:custGeom>
              <a:avLst/>
              <a:gdLst/>
              <a:ahLst/>
              <a:cxnLst/>
              <a:rect l="0" t="0" r="0" b="0"/>
              <a:pathLst>
                <a:path w="9461" h="13957">
                  <a:moveTo>
                    <a:pt x="1028" y="24980"/>
                  </a:moveTo>
                  <a:cubicBezTo>
                    <a:pt x="6667" y="23164"/>
                    <a:pt x="7226" y="16268"/>
                    <a:pt x="9461" y="11023"/>
                  </a:cubicBezTo>
                  <a:lnTo>
                    <a:pt x="5232" y="11023"/>
                  </a:lnTo>
                  <a:cubicBezTo>
                    <a:pt x="6324" y="18161"/>
                    <a:pt x="0" y="17932"/>
                    <a:pt x="1028" y="249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1" name="Free Form 312"/>
            <p:cNvSpPr/>
            <p:nvPr/>
          </p:nvSpPr>
          <p:spPr>
            <a:xfrm>
              <a:off x="2291989" y="2330519"/>
              <a:ext cx="15468" cy="8395"/>
            </a:xfrm>
            <a:custGeom>
              <a:avLst/>
              <a:gdLst/>
              <a:ahLst/>
              <a:cxnLst/>
              <a:rect l="0" t="0" r="0" b="0"/>
              <a:pathLst>
                <a:path w="15468" h="8394">
                  <a:moveTo>
                    <a:pt x="15468" y="11023"/>
                  </a:moveTo>
                  <a:cubicBezTo>
                    <a:pt x="9220" y="12750"/>
                    <a:pt x="2146" y="13627"/>
                    <a:pt x="0" y="19418"/>
                  </a:cubicBezTo>
                  <a:cubicBezTo>
                    <a:pt x="7835" y="19278"/>
                    <a:pt x="12534" y="16040"/>
                    <a:pt x="1546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2" name="Free Form 313"/>
            <p:cNvSpPr/>
            <p:nvPr/>
          </p:nvSpPr>
          <p:spPr>
            <a:xfrm>
              <a:off x="2149977" y="1670589"/>
              <a:ext cx="32017" cy="25705"/>
            </a:xfrm>
            <a:custGeom>
              <a:avLst/>
              <a:gdLst/>
              <a:ahLst/>
              <a:cxnLst/>
              <a:rect l="0" t="0" r="0" b="0"/>
              <a:pathLst>
                <a:path w="32016" h="25704">
                  <a:moveTo>
                    <a:pt x="22529" y="32537"/>
                  </a:moveTo>
                  <a:cubicBezTo>
                    <a:pt x="20002" y="32359"/>
                    <a:pt x="19240" y="33934"/>
                    <a:pt x="19723" y="36728"/>
                  </a:cubicBezTo>
                  <a:lnTo>
                    <a:pt x="29552" y="36728"/>
                  </a:lnTo>
                  <a:cubicBezTo>
                    <a:pt x="32016" y="28727"/>
                    <a:pt x="28956" y="23876"/>
                    <a:pt x="30962" y="15773"/>
                  </a:cubicBezTo>
                  <a:cubicBezTo>
                    <a:pt x="23279" y="16230"/>
                    <a:pt x="18656" y="18821"/>
                    <a:pt x="16903" y="11582"/>
                  </a:cubicBezTo>
                  <a:cubicBezTo>
                    <a:pt x="14160" y="20624"/>
                    <a:pt x="6654" y="11023"/>
                    <a:pt x="38" y="11582"/>
                  </a:cubicBezTo>
                  <a:cubicBezTo>
                    <a:pt x="0" y="17475"/>
                    <a:pt x="2755" y="20612"/>
                    <a:pt x="38" y="25552"/>
                  </a:cubicBezTo>
                  <a:cubicBezTo>
                    <a:pt x="10655" y="26657"/>
                    <a:pt x="14859" y="27292"/>
                    <a:pt x="22529" y="325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3" name="Free Form 314"/>
            <p:cNvSpPr/>
            <p:nvPr/>
          </p:nvSpPr>
          <p:spPr>
            <a:xfrm>
              <a:off x="2154118" y="2486996"/>
              <a:ext cx="15583" cy="14707"/>
            </a:xfrm>
            <a:custGeom>
              <a:avLst/>
              <a:gdLst/>
              <a:ahLst/>
              <a:cxnLst/>
              <a:rect l="0" t="0" r="0" b="0"/>
              <a:pathLst>
                <a:path w="15582" h="14706">
                  <a:moveTo>
                    <a:pt x="15582" y="11023"/>
                  </a:moveTo>
                  <a:cubicBezTo>
                    <a:pt x="13195" y="25730"/>
                    <a:pt x="0" y="12268"/>
                    <a:pt x="1558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4" name="Free Form 315"/>
            <p:cNvSpPr/>
            <p:nvPr/>
          </p:nvSpPr>
          <p:spPr>
            <a:xfrm>
              <a:off x="1911052" y="1582883"/>
              <a:ext cx="21082" cy="13043"/>
            </a:xfrm>
            <a:custGeom>
              <a:avLst/>
              <a:gdLst/>
              <a:ahLst/>
              <a:cxnLst/>
              <a:rect l="0" t="0" r="0" b="0"/>
              <a:pathLst>
                <a:path w="21081" h="13042">
                  <a:moveTo>
                    <a:pt x="0" y="15468"/>
                  </a:moveTo>
                  <a:cubicBezTo>
                    <a:pt x="8635" y="13258"/>
                    <a:pt x="17513" y="24066"/>
                    <a:pt x="21081" y="14058"/>
                  </a:cubicBezTo>
                  <a:cubicBezTo>
                    <a:pt x="14985" y="12725"/>
                    <a:pt x="4038" y="11023"/>
                    <a:pt x="0" y="154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5" name="Free Form 316"/>
            <p:cNvSpPr/>
            <p:nvPr/>
          </p:nvSpPr>
          <p:spPr>
            <a:xfrm>
              <a:off x="2031944" y="1675364"/>
              <a:ext cx="14363" cy="7938"/>
            </a:xfrm>
            <a:custGeom>
              <a:avLst/>
              <a:gdLst/>
              <a:ahLst/>
              <a:cxnLst/>
              <a:rect l="0" t="0" r="0" b="0"/>
              <a:pathLst>
                <a:path w="14363" h="7937">
                  <a:moveTo>
                    <a:pt x="0" y="16586"/>
                  </a:moveTo>
                  <a:cubicBezTo>
                    <a:pt x="6121" y="15608"/>
                    <a:pt x="7924" y="18961"/>
                    <a:pt x="14046" y="17983"/>
                  </a:cubicBezTo>
                  <a:cubicBezTo>
                    <a:pt x="14363" y="15354"/>
                    <a:pt x="12471" y="14897"/>
                    <a:pt x="12649" y="12395"/>
                  </a:cubicBezTo>
                  <a:cubicBezTo>
                    <a:pt x="7073" y="12458"/>
                    <a:pt x="25" y="11023"/>
                    <a:pt x="0" y="165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6" name="Free Form 317"/>
            <p:cNvSpPr/>
            <p:nvPr/>
          </p:nvSpPr>
          <p:spPr>
            <a:xfrm>
              <a:off x="2060900" y="1654740"/>
              <a:ext cx="88646" cy="54406"/>
            </a:xfrm>
            <a:custGeom>
              <a:avLst/>
              <a:gdLst/>
              <a:ahLst/>
              <a:cxnLst/>
              <a:rect l="0" t="0" r="0" b="0"/>
              <a:pathLst>
                <a:path w="88646" h="54406">
                  <a:moveTo>
                    <a:pt x="558" y="42799"/>
                  </a:moveTo>
                  <a:cubicBezTo>
                    <a:pt x="0" y="54063"/>
                    <a:pt x="21082" y="50546"/>
                    <a:pt x="23050" y="44196"/>
                  </a:cubicBezTo>
                  <a:cubicBezTo>
                    <a:pt x="20866" y="49161"/>
                    <a:pt x="27825" y="45046"/>
                    <a:pt x="27254" y="48387"/>
                  </a:cubicBezTo>
                  <a:cubicBezTo>
                    <a:pt x="25692" y="50546"/>
                    <a:pt x="22694" y="51308"/>
                    <a:pt x="23050" y="55372"/>
                  </a:cubicBezTo>
                  <a:cubicBezTo>
                    <a:pt x="28575" y="54076"/>
                    <a:pt x="26593" y="60223"/>
                    <a:pt x="32893" y="58153"/>
                  </a:cubicBezTo>
                  <a:cubicBezTo>
                    <a:pt x="35483" y="54229"/>
                    <a:pt x="40944" y="53149"/>
                    <a:pt x="44119" y="49784"/>
                  </a:cubicBezTo>
                  <a:cubicBezTo>
                    <a:pt x="43815" y="54279"/>
                    <a:pt x="46621" y="55689"/>
                    <a:pt x="45542" y="60960"/>
                  </a:cubicBezTo>
                  <a:cubicBezTo>
                    <a:pt x="53848" y="63169"/>
                    <a:pt x="49530" y="52819"/>
                    <a:pt x="56781" y="53975"/>
                  </a:cubicBezTo>
                  <a:cubicBezTo>
                    <a:pt x="53682" y="57226"/>
                    <a:pt x="57061" y="61912"/>
                    <a:pt x="58191" y="65151"/>
                  </a:cubicBezTo>
                  <a:cubicBezTo>
                    <a:pt x="63614" y="65430"/>
                    <a:pt x="68541" y="65201"/>
                    <a:pt x="72237" y="63754"/>
                  </a:cubicBezTo>
                  <a:cubicBezTo>
                    <a:pt x="69468" y="50292"/>
                    <a:pt x="88646" y="58623"/>
                    <a:pt x="86309" y="45593"/>
                  </a:cubicBezTo>
                  <a:cubicBezTo>
                    <a:pt x="85915" y="42722"/>
                    <a:pt x="81064" y="44284"/>
                    <a:pt x="80683" y="41402"/>
                  </a:cubicBezTo>
                  <a:cubicBezTo>
                    <a:pt x="84505" y="41833"/>
                    <a:pt x="86423" y="33274"/>
                    <a:pt x="83489" y="31623"/>
                  </a:cubicBezTo>
                  <a:cubicBezTo>
                    <a:pt x="81381" y="32004"/>
                    <a:pt x="79286" y="39331"/>
                    <a:pt x="77863" y="35814"/>
                  </a:cubicBezTo>
                  <a:cubicBezTo>
                    <a:pt x="77419" y="32461"/>
                    <a:pt x="83997" y="29057"/>
                    <a:pt x="79273" y="26035"/>
                  </a:cubicBezTo>
                  <a:cubicBezTo>
                    <a:pt x="77825" y="29730"/>
                    <a:pt x="77165" y="34188"/>
                    <a:pt x="73660" y="35814"/>
                  </a:cubicBezTo>
                  <a:cubicBezTo>
                    <a:pt x="75895" y="30314"/>
                    <a:pt x="67576" y="35318"/>
                    <a:pt x="68033" y="31623"/>
                  </a:cubicBezTo>
                  <a:cubicBezTo>
                    <a:pt x="71843" y="29832"/>
                    <a:pt x="75095" y="27470"/>
                    <a:pt x="75057" y="21844"/>
                  </a:cubicBezTo>
                  <a:lnTo>
                    <a:pt x="63817" y="21844"/>
                  </a:lnTo>
                  <a:cubicBezTo>
                    <a:pt x="63093" y="31381"/>
                    <a:pt x="50215" y="28841"/>
                    <a:pt x="44119" y="33020"/>
                  </a:cubicBezTo>
                  <a:cubicBezTo>
                    <a:pt x="46164" y="28524"/>
                    <a:pt x="50266" y="26085"/>
                    <a:pt x="55384" y="24638"/>
                  </a:cubicBezTo>
                  <a:lnTo>
                    <a:pt x="55384" y="16256"/>
                  </a:lnTo>
                  <a:cubicBezTo>
                    <a:pt x="34810" y="11023"/>
                    <a:pt x="18618" y="21412"/>
                    <a:pt x="10401" y="33020"/>
                  </a:cubicBezTo>
                  <a:cubicBezTo>
                    <a:pt x="10922" y="36220"/>
                    <a:pt x="16014" y="34886"/>
                    <a:pt x="17424" y="37211"/>
                  </a:cubicBezTo>
                  <a:lnTo>
                    <a:pt x="17424" y="42799"/>
                  </a:lnTo>
                  <a:cubicBezTo>
                    <a:pt x="10363" y="44437"/>
                    <a:pt x="5168" y="39230"/>
                    <a:pt x="558" y="427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7" name="Free Form 318"/>
            <p:cNvSpPr/>
            <p:nvPr/>
          </p:nvSpPr>
          <p:spPr>
            <a:xfrm>
              <a:off x="2243132" y="2355665"/>
              <a:ext cx="15113" cy="22378"/>
            </a:xfrm>
            <a:custGeom>
              <a:avLst/>
              <a:gdLst/>
              <a:ahLst/>
              <a:cxnLst/>
              <a:rect l="0" t="0" r="0" b="0"/>
              <a:pathLst>
                <a:path w="15112" h="22377">
                  <a:moveTo>
                    <a:pt x="3873" y="33401"/>
                  </a:moveTo>
                  <a:cubicBezTo>
                    <a:pt x="8077" y="26377"/>
                    <a:pt x="14274" y="21386"/>
                    <a:pt x="15112" y="11023"/>
                  </a:cubicBezTo>
                  <a:cubicBezTo>
                    <a:pt x="5918" y="12153"/>
                    <a:pt x="0" y="23914"/>
                    <a:pt x="3873" y="334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8" name="Free Form 319"/>
            <p:cNvSpPr/>
            <p:nvPr/>
          </p:nvSpPr>
          <p:spPr>
            <a:xfrm>
              <a:off x="2209045" y="2429706"/>
              <a:ext cx="14072" cy="15367"/>
            </a:xfrm>
            <a:custGeom>
              <a:avLst/>
              <a:gdLst/>
              <a:ahLst/>
              <a:cxnLst/>
              <a:rect l="0" t="0" r="0" b="0"/>
              <a:pathLst>
                <a:path w="14071" h="15366">
                  <a:moveTo>
                    <a:pt x="14071" y="11023"/>
                  </a:moveTo>
                  <a:cubicBezTo>
                    <a:pt x="4483" y="11290"/>
                    <a:pt x="1524" y="18135"/>
                    <a:pt x="0" y="26390"/>
                  </a:cubicBezTo>
                  <a:cubicBezTo>
                    <a:pt x="7607" y="24168"/>
                    <a:pt x="11658" y="18415"/>
                    <a:pt x="1407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9" name="Free Form 320"/>
            <p:cNvSpPr/>
            <p:nvPr/>
          </p:nvSpPr>
          <p:spPr>
            <a:xfrm>
              <a:off x="2263833" y="2336120"/>
              <a:ext cx="13284" cy="9779"/>
            </a:xfrm>
            <a:custGeom>
              <a:avLst/>
              <a:gdLst/>
              <a:ahLst/>
              <a:cxnLst/>
              <a:rect l="0" t="0" r="0" b="0"/>
              <a:pathLst>
                <a:path w="13284" h="9778">
                  <a:moveTo>
                    <a:pt x="1447" y="20802"/>
                  </a:moveTo>
                  <a:cubicBezTo>
                    <a:pt x="5410" y="20777"/>
                    <a:pt x="13284" y="12128"/>
                    <a:pt x="7061" y="11023"/>
                  </a:cubicBezTo>
                  <a:cubicBezTo>
                    <a:pt x="8013" y="17081"/>
                    <a:pt x="0" y="14236"/>
                    <a:pt x="1447"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0" name="Free Form 321"/>
            <p:cNvSpPr/>
            <p:nvPr/>
          </p:nvSpPr>
          <p:spPr>
            <a:xfrm>
              <a:off x="2153483" y="2208409"/>
              <a:ext cx="120231" cy="141668"/>
            </a:xfrm>
            <a:custGeom>
              <a:avLst/>
              <a:gdLst/>
              <a:ahLst/>
              <a:cxnLst/>
              <a:rect l="0" t="0" r="0" b="0"/>
              <a:pathLst>
                <a:path w="120230" h="141668">
                  <a:moveTo>
                    <a:pt x="21831" y="92621"/>
                  </a:moveTo>
                  <a:cubicBezTo>
                    <a:pt x="19075" y="116128"/>
                    <a:pt x="0" y="136321"/>
                    <a:pt x="6362" y="152692"/>
                  </a:cubicBezTo>
                  <a:cubicBezTo>
                    <a:pt x="9093" y="148894"/>
                    <a:pt x="8928" y="142214"/>
                    <a:pt x="16217" y="142925"/>
                  </a:cubicBezTo>
                  <a:lnTo>
                    <a:pt x="16217" y="124764"/>
                  </a:lnTo>
                  <a:cubicBezTo>
                    <a:pt x="23710" y="115912"/>
                    <a:pt x="29908" y="105778"/>
                    <a:pt x="37299" y="96824"/>
                  </a:cubicBezTo>
                  <a:cubicBezTo>
                    <a:pt x="38481" y="98437"/>
                    <a:pt x="39154" y="100558"/>
                    <a:pt x="38709" y="103809"/>
                  </a:cubicBezTo>
                  <a:cubicBezTo>
                    <a:pt x="42202" y="103098"/>
                    <a:pt x="47180" y="103860"/>
                    <a:pt x="47142" y="99618"/>
                  </a:cubicBezTo>
                  <a:cubicBezTo>
                    <a:pt x="47459" y="96812"/>
                    <a:pt x="40855" y="93954"/>
                    <a:pt x="45719" y="91236"/>
                  </a:cubicBezTo>
                  <a:cubicBezTo>
                    <a:pt x="50050" y="90195"/>
                    <a:pt x="47447" y="96050"/>
                    <a:pt x="52768" y="94030"/>
                  </a:cubicBezTo>
                  <a:cubicBezTo>
                    <a:pt x="56337" y="93383"/>
                    <a:pt x="55118" y="87998"/>
                    <a:pt x="58369" y="87033"/>
                  </a:cubicBezTo>
                  <a:cubicBezTo>
                    <a:pt x="53975" y="87706"/>
                    <a:pt x="54419" y="83527"/>
                    <a:pt x="52768" y="81457"/>
                  </a:cubicBezTo>
                  <a:cubicBezTo>
                    <a:pt x="68706" y="74015"/>
                    <a:pt x="84696" y="66636"/>
                    <a:pt x="101955" y="60502"/>
                  </a:cubicBezTo>
                  <a:cubicBezTo>
                    <a:pt x="110235" y="59867"/>
                    <a:pt x="117881" y="58610"/>
                    <a:pt x="120230" y="52108"/>
                  </a:cubicBezTo>
                  <a:cubicBezTo>
                    <a:pt x="110959" y="57099"/>
                    <a:pt x="104203" y="44716"/>
                    <a:pt x="97739" y="52108"/>
                  </a:cubicBezTo>
                  <a:cubicBezTo>
                    <a:pt x="96748" y="46939"/>
                    <a:pt x="100139" y="46126"/>
                    <a:pt x="99136" y="40944"/>
                  </a:cubicBezTo>
                  <a:cubicBezTo>
                    <a:pt x="94411" y="41922"/>
                    <a:pt x="94538" y="38061"/>
                    <a:pt x="92113" y="36741"/>
                  </a:cubicBezTo>
                  <a:cubicBezTo>
                    <a:pt x="93090" y="11023"/>
                    <a:pt x="59816" y="34099"/>
                    <a:pt x="56972" y="46532"/>
                  </a:cubicBezTo>
                  <a:cubicBezTo>
                    <a:pt x="55346" y="47701"/>
                    <a:pt x="53212" y="48374"/>
                    <a:pt x="49936" y="47929"/>
                  </a:cubicBezTo>
                  <a:cubicBezTo>
                    <a:pt x="50050" y="52946"/>
                    <a:pt x="48806" y="59296"/>
                    <a:pt x="52768" y="60502"/>
                  </a:cubicBezTo>
                  <a:cubicBezTo>
                    <a:pt x="47764" y="58331"/>
                    <a:pt x="51917" y="65252"/>
                    <a:pt x="48539" y="64693"/>
                  </a:cubicBezTo>
                  <a:cubicBezTo>
                    <a:pt x="44107" y="64008"/>
                    <a:pt x="43573" y="67208"/>
                    <a:pt x="38709" y="66090"/>
                  </a:cubicBezTo>
                  <a:cubicBezTo>
                    <a:pt x="40881" y="74777"/>
                    <a:pt x="35674" y="76123"/>
                    <a:pt x="30264" y="77254"/>
                  </a:cubicBezTo>
                  <a:cubicBezTo>
                    <a:pt x="29654" y="83464"/>
                    <a:pt x="38036" y="80708"/>
                    <a:pt x="35890" y="88430"/>
                  </a:cubicBezTo>
                  <a:cubicBezTo>
                    <a:pt x="27165" y="85813"/>
                    <a:pt x="28511" y="93218"/>
                    <a:pt x="21831" y="926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1" name="Free Form 322"/>
            <p:cNvSpPr/>
            <p:nvPr/>
          </p:nvSpPr>
          <p:spPr>
            <a:xfrm>
              <a:off x="2259655" y="2295607"/>
              <a:ext cx="20955" cy="38303"/>
            </a:xfrm>
            <a:custGeom>
              <a:avLst/>
              <a:gdLst/>
              <a:ahLst/>
              <a:cxnLst/>
              <a:rect l="0" t="0" r="0" b="0"/>
              <a:pathLst>
                <a:path w="20955" h="38303">
                  <a:moveTo>
                    <a:pt x="12661" y="11023"/>
                  </a:moveTo>
                  <a:lnTo>
                    <a:pt x="9842" y="11023"/>
                  </a:lnTo>
                  <a:cubicBezTo>
                    <a:pt x="7708" y="23342"/>
                    <a:pt x="3441" y="33527"/>
                    <a:pt x="0" y="44538"/>
                  </a:cubicBezTo>
                  <a:cubicBezTo>
                    <a:pt x="18770" y="49326"/>
                    <a:pt x="20955" y="19710"/>
                    <a:pt x="1266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2" name="Free Form 323"/>
            <p:cNvSpPr/>
            <p:nvPr/>
          </p:nvSpPr>
          <p:spPr>
            <a:xfrm>
              <a:off x="1909643" y="4458150"/>
              <a:ext cx="15468" cy="18149"/>
            </a:xfrm>
            <a:custGeom>
              <a:avLst/>
              <a:gdLst/>
              <a:ahLst/>
              <a:cxnLst/>
              <a:rect l="0" t="0" r="0" b="0"/>
              <a:pathLst>
                <a:path w="15468" h="18148">
                  <a:moveTo>
                    <a:pt x="0" y="11023"/>
                  </a:moveTo>
                  <a:cubicBezTo>
                    <a:pt x="3467" y="18745"/>
                    <a:pt x="8000" y="25400"/>
                    <a:pt x="15468" y="29171"/>
                  </a:cubicBezTo>
                  <a:cubicBezTo>
                    <a:pt x="12585" y="20853"/>
                    <a:pt x="7848" y="14401"/>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3" name="Free Form 324"/>
            <p:cNvSpPr/>
            <p:nvPr/>
          </p:nvSpPr>
          <p:spPr>
            <a:xfrm>
              <a:off x="5505660" y="697452"/>
              <a:ext cx="58725" cy="34506"/>
            </a:xfrm>
            <a:custGeom>
              <a:avLst/>
              <a:gdLst/>
              <a:ahLst/>
              <a:cxnLst/>
              <a:rect l="0" t="0" r="0" b="0"/>
              <a:pathLst>
                <a:path w="58724" h="34505">
                  <a:moveTo>
                    <a:pt x="34810" y="37566"/>
                  </a:moveTo>
                  <a:cubicBezTo>
                    <a:pt x="41541" y="38188"/>
                    <a:pt x="40741" y="38188"/>
                    <a:pt x="47459" y="37566"/>
                  </a:cubicBezTo>
                  <a:cubicBezTo>
                    <a:pt x="48374" y="42760"/>
                    <a:pt x="52565" y="45529"/>
                    <a:pt x="57302" y="43141"/>
                  </a:cubicBezTo>
                  <a:cubicBezTo>
                    <a:pt x="58356" y="38392"/>
                    <a:pt x="52120" y="40855"/>
                    <a:pt x="51676" y="37566"/>
                  </a:cubicBezTo>
                  <a:cubicBezTo>
                    <a:pt x="54178" y="37236"/>
                    <a:pt x="58724" y="38976"/>
                    <a:pt x="57302" y="34772"/>
                  </a:cubicBezTo>
                  <a:cubicBezTo>
                    <a:pt x="51930" y="34061"/>
                    <a:pt x="47764" y="32143"/>
                    <a:pt x="46075" y="27774"/>
                  </a:cubicBezTo>
                  <a:cubicBezTo>
                    <a:pt x="26962" y="31318"/>
                    <a:pt x="17741" y="14427"/>
                    <a:pt x="1079" y="11023"/>
                  </a:cubicBezTo>
                  <a:cubicBezTo>
                    <a:pt x="0" y="16281"/>
                    <a:pt x="2793" y="17703"/>
                    <a:pt x="2489" y="22199"/>
                  </a:cubicBezTo>
                  <a:cubicBezTo>
                    <a:pt x="11887" y="28689"/>
                    <a:pt x="31102" y="25425"/>
                    <a:pt x="34810" y="375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4" name="Free Form 325"/>
            <p:cNvSpPr/>
            <p:nvPr/>
          </p:nvSpPr>
          <p:spPr>
            <a:xfrm>
              <a:off x="5641677" y="825976"/>
              <a:ext cx="16866" cy="15849"/>
            </a:xfrm>
            <a:custGeom>
              <a:avLst/>
              <a:gdLst/>
              <a:ahLst/>
              <a:cxnLst/>
              <a:rect l="0" t="0" r="0" b="0"/>
              <a:pathLst>
                <a:path w="16865" h="15849">
                  <a:moveTo>
                    <a:pt x="0" y="11023"/>
                  </a:moveTo>
                  <a:cubicBezTo>
                    <a:pt x="508" y="20320"/>
                    <a:pt x="11201" y="26873"/>
                    <a:pt x="16865" y="26390"/>
                  </a:cubicBezTo>
                  <a:cubicBezTo>
                    <a:pt x="10388" y="22136"/>
                    <a:pt x="8750" y="13030"/>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5" name="Free Form 326"/>
            <p:cNvSpPr/>
            <p:nvPr/>
          </p:nvSpPr>
          <p:spPr>
            <a:xfrm>
              <a:off x="1740961" y="1267415"/>
              <a:ext cx="13488" cy="9779"/>
            </a:xfrm>
            <a:custGeom>
              <a:avLst/>
              <a:gdLst/>
              <a:ahLst/>
              <a:cxnLst/>
              <a:rect l="0" t="0" r="0" b="0"/>
              <a:pathLst>
                <a:path w="13487" h="9778">
                  <a:moveTo>
                    <a:pt x="11252" y="11023"/>
                  </a:moveTo>
                  <a:cubicBezTo>
                    <a:pt x="10540" y="17297"/>
                    <a:pt x="1282" y="15100"/>
                    <a:pt x="0" y="20802"/>
                  </a:cubicBezTo>
                  <a:cubicBezTo>
                    <a:pt x="4673" y="19354"/>
                    <a:pt x="13487" y="14706"/>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6" name="Free Form 327"/>
            <p:cNvSpPr/>
            <p:nvPr/>
          </p:nvSpPr>
          <p:spPr>
            <a:xfrm>
              <a:off x="1716933" y="1509109"/>
              <a:ext cx="17005" cy="26530"/>
            </a:xfrm>
            <a:custGeom>
              <a:avLst/>
              <a:gdLst/>
              <a:ahLst/>
              <a:cxnLst/>
              <a:rect l="0" t="0" r="0" b="0"/>
              <a:pathLst>
                <a:path w="17005" h="26530">
                  <a:moveTo>
                    <a:pt x="17005" y="11023"/>
                  </a:moveTo>
                  <a:lnTo>
                    <a:pt x="12788" y="11023"/>
                  </a:lnTo>
                  <a:cubicBezTo>
                    <a:pt x="11887" y="19900"/>
                    <a:pt x="5727" y="23571"/>
                    <a:pt x="139" y="27774"/>
                  </a:cubicBezTo>
                  <a:cubicBezTo>
                    <a:pt x="0" y="32105"/>
                    <a:pt x="774" y="35534"/>
                    <a:pt x="2946" y="37553"/>
                  </a:cubicBezTo>
                  <a:cubicBezTo>
                    <a:pt x="7454" y="28524"/>
                    <a:pt x="16878" y="24396"/>
                    <a:pt x="1700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7" name="Free Form 328"/>
            <p:cNvSpPr/>
            <p:nvPr/>
          </p:nvSpPr>
          <p:spPr>
            <a:xfrm>
              <a:off x="5554530" y="1254334"/>
              <a:ext cx="15456" cy="9741"/>
            </a:xfrm>
            <a:custGeom>
              <a:avLst/>
              <a:gdLst/>
              <a:ahLst/>
              <a:cxnLst/>
              <a:rect l="0" t="0" r="0" b="0"/>
              <a:pathLst>
                <a:path w="15455" h="9740">
                  <a:moveTo>
                    <a:pt x="15455" y="14325"/>
                  </a:moveTo>
                  <a:cubicBezTo>
                    <a:pt x="12712" y="11023"/>
                    <a:pt x="6146" y="11480"/>
                    <a:pt x="0" y="11531"/>
                  </a:cubicBezTo>
                  <a:cubicBezTo>
                    <a:pt x="101" y="16192"/>
                    <a:pt x="13347" y="20764"/>
                    <a:pt x="15455" y="143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8" name="Free Form 329"/>
            <p:cNvSpPr/>
            <p:nvPr/>
          </p:nvSpPr>
          <p:spPr>
            <a:xfrm>
              <a:off x="5445767" y="553561"/>
              <a:ext cx="451739" cy="152793"/>
            </a:xfrm>
            <a:custGeom>
              <a:avLst/>
              <a:gdLst/>
              <a:ahLst/>
              <a:cxnLst/>
              <a:rect l="0" t="0" r="0" b="0"/>
              <a:pathLst>
                <a:path w="451738" h="152793">
                  <a:moveTo>
                    <a:pt x="257771" y="87858"/>
                  </a:moveTo>
                  <a:cubicBezTo>
                    <a:pt x="230809" y="83413"/>
                    <a:pt x="207200" y="77089"/>
                    <a:pt x="183260" y="66903"/>
                  </a:cubicBezTo>
                  <a:cubicBezTo>
                    <a:pt x="178714" y="65189"/>
                    <a:pt x="182194" y="71412"/>
                    <a:pt x="177647" y="69697"/>
                  </a:cubicBezTo>
                  <a:cubicBezTo>
                    <a:pt x="120383" y="50228"/>
                    <a:pt x="67563" y="26365"/>
                    <a:pt x="6159" y="11023"/>
                  </a:cubicBezTo>
                  <a:cubicBezTo>
                    <a:pt x="5638" y="14236"/>
                    <a:pt x="0" y="12344"/>
                    <a:pt x="520" y="16598"/>
                  </a:cubicBezTo>
                  <a:cubicBezTo>
                    <a:pt x="14363" y="25666"/>
                    <a:pt x="29095" y="33845"/>
                    <a:pt x="52539" y="33375"/>
                  </a:cubicBezTo>
                  <a:cubicBezTo>
                    <a:pt x="52120" y="36118"/>
                    <a:pt x="54444" y="36144"/>
                    <a:pt x="55346" y="37566"/>
                  </a:cubicBezTo>
                  <a:cubicBezTo>
                    <a:pt x="113817" y="52920"/>
                    <a:pt x="152158" y="87668"/>
                    <a:pt x="212775" y="94830"/>
                  </a:cubicBezTo>
                  <a:cubicBezTo>
                    <a:pt x="211759" y="103314"/>
                    <a:pt x="223024" y="99568"/>
                    <a:pt x="229641" y="100431"/>
                  </a:cubicBezTo>
                  <a:cubicBezTo>
                    <a:pt x="231495" y="106083"/>
                    <a:pt x="239979" y="112483"/>
                    <a:pt x="246519" y="108813"/>
                  </a:cubicBezTo>
                  <a:cubicBezTo>
                    <a:pt x="243636" y="110045"/>
                    <a:pt x="241198" y="104216"/>
                    <a:pt x="243712" y="104622"/>
                  </a:cubicBezTo>
                  <a:cubicBezTo>
                    <a:pt x="248983" y="104457"/>
                    <a:pt x="251320" y="112649"/>
                    <a:pt x="254952" y="106006"/>
                  </a:cubicBezTo>
                  <a:cubicBezTo>
                    <a:pt x="278129" y="115150"/>
                    <a:pt x="305422" y="116916"/>
                    <a:pt x="330860" y="128371"/>
                  </a:cubicBezTo>
                  <a:cubicBezTo>
                    <a:pt x="331088" y="126276"/>
                    <a:pt x="330352" y="123215"/>
                    <a:pt x="332257" y="122783"/>
                  </a:cubicBezTo>
                  <a:cubicBezTo>
                    <a:pt x="349554" y="122834"/>
                    <a:pt x="352475" y="137147"/>
                    <a:pt x="373037" y="133972"/>
                  </a:cubicBezTo>
                  <a:cubicBezTo>
                    <a:pt x="376339" y="139039"/>
                    <a:pt x="382041" y="141757"/>
                    <a:pt x="389889" y="142341"/>
                  </a:cubicBezTo>
                  <a:cubicBezTo>
                    <a:pt x="390448" y="139928"/>
                    <a:pt x="387819" y="138760"/>
                    <a:pt x="389889" y="138150"/>
                  </a:cubicBezTo>
                  <a:cubicBezTo>
                    <a:pt x="392633" y="139611"/>
                    <a:pt x="395516" y="140931"/>
                    <a:pt x="398322" y="142341"/>
                  </a:cubicBezTo>
                  <a:cubicBezTo>
                    <a:pt x="420230" y="140322"/>
                    <a:pt x="430809" y="163817"/>
                    <a:pt x="451738" y="153517"/>
                  </a:cubicBezTo>
                  <a:cubicBezTo>
                    <a:pt x="445071" y="147726"/>
                    <a:pt x="429348" y="141935"/>
                    <a:pt x="434873" y="132562"/>
                  </a:cubicBezTo>
                  <a:cubicBezTo>
                    <a:pt x="440562" y="138137"/>
                    <a:pt x="441159" y="132448"/>
                    <a:pt x="448944" y="136740"/>
                  </a:cubicBezTo>
                  <a:cubicBezTo>
                    <a:pt x="442975" y="121246"/>
                    <a:pt x="421284" y="121399"/>
                    <a:pt x="415201" y="106006"/>
                  </a:cubicBezTo>
                  <a:cubicBezTo>
                    <a:pt x="399897" y="107238"/>
                    <a:pt x="395643" y="90081"/>
                    <a:pt x="381469" y="94830"/>
                  </a:cubicBezTo>
                  <a:cubicBezTo>
                    <a:pt x="384276" y="99491"/>
                    <a:pt x="391248" y="100025"/>
                    <a:pt x="389889" y="108813"/>
                  </a:cubicBezTo>
                  <a:cubicBezTo>
                    <a:pt x="382219" y="109080"/>
                    <a:pt x="375373" y="110197"/>
                    <a:pt x="371627" y="114388"/>
                  </a:cubicBezTo>
                  <a:cubicBezTo>
                    <a:pt x="336118" y="110566"/>
                    <a:pt x="306222" y="96901"/>
                    <a:pt x="276059" y="92049"/>
                  </a:cubicBezTo>
                  <a:cubicBezTo>
                    <a:pt x="272097" y="92075"/>
                    <a:pt x="279400" y="95859"/>
                    <a:pt x="273227" y="94830"/>
                  </a:cubicBezTo>
                  <a:cubicBezTo>
                    <a:pt x="271335" y="93916"/>
                    <a:pt x="270624" y="91846"/>
                    <a:pt x="270421" y="89255"/>
                  </a:cubicBezTo>
                  <a:cubicBezTo>
                    <a:pt x="262826" y="87757"/>
                    <a:pt x="259994" y="90995"/>
                    <a:pt x="254952" y="92049"/>
                  </a:cubicBezTo>
                  <a:cubicBezTo>
                    <a:pt x="254546" y="89306"/>
                    <a:pt x="256857" y="89281"/>
                    <a:pt x="257771" y="878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9" name="Free Form 330"/>
            <p:cNvSpPr/>
            <p:nvPr/>
          </p:nvSpPr>
          <p:spPr>
            <a:xfrm>
              <a:off x="5503933" y="682085"/>
              <a:ext cx="16866" cy="11900"/>
            </a:xfrm>
            <a:custGeom>
              <a:avLst/>
              <a:gdLst/>
              <a:ahLst/>
              <a:cxnLst/>
              <a:rect l="0" t="0" r="0" b="0"/>
              <a:pathLst>
                <a:path w="16865" h="11899">
                  <a:moveTo>
                    <a:pt x="16865" y="19392"/>
                  </a:moveTo>
                  <a:cubicBezTo>
                    <a:pt x="12992" y="14871"/>
                    <a:pt x="7124" y="12306"/>
                    <a:pt x="0" y="11023"/>
                  </a:cubicBezTo>
                  <a:cubicBezTo>
                    <a:pt x="977" y="17526"/>
                    <a:pt x="10464" y="22923"/>
                    <a:pt x="16865" y="193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0" name="Free Form 331"/>
            <p:cNvSpPr/>
            <p:nvPr/>
          </p:nvSpPr>
          <p:spPr>
            <a:xfrm>
              <a:off x="5484235" y="671163"/>
              <a:ext cx="12662" cy="15291"/>
            </a:xfrm>
            <a:custGeom>
              <a:avLst/>
              <a:gdLst/>
              <a:ahLst/>
              <a:cxnLst/>
              <a:rect l="0" t="0" r="0" b="0"/>
              <a:pathLst>
                <a:path w="12661" h="15290">
                  <a:moveTo>
                    <a:pt x="12661" y="20548"/>
                  </a:moveTo>
                  <a:cubicBezTo>
                    <a:pt x="8585" y="19418"/>
                    <a:pt x="4521" y="11023"/>
                    <a:pt x="0" y="14960"/>
                  </a:cubicBezTo>
                  <a:cubicBezTo>
                    <a:pt x="6032" y="14173"/>
                    <a:pt x="6311" y="26314"/>
                    <a:pt x="12661" y="205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1" name="Free Form 332"/>
            <p:cNvSpPr/>
            <p:nvPr/>
          </p:nvSpPr>
          <p:spPr>
            <a:xfrm>
              <a:off x="5536255" y="692956"/>
              <a:ext cx="12649" cy="14262"/>
            </a:xfrm>
            <a:custGeom>
              <a:avLst/>
              <a:gdLst/>
              <a:ahLst/>
              <a:cxnLst/>
              <a:rect l="0" t="0" r="0" b="0"/>
              <a:pathLst>
                <a:path w="12649" h="14262">
                  <a:moveTo>
                    <a:pt x="0" y="18313"/>
                  </a:moveTo>
                  <a:cubicBezTo>
                    <a:pt x="4394" y="20459"/>
                    <a:pt x="8559" y="22860"/>
                    <a:pt x="12649" y="25285"/>
                  </a:cubicBezTo>
                  <a:cubicBezTo>
                    <a:pt x="11531" y="21247"/>
                    <a:pt x="3365" y="11023"/>
                    <a:pt x="0" y="1831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2" name="Free Form 333"/>
            <p:cNvSpPr/>
            <p:nvPr/>
          </p:nvSpPr>
          <p:spPr>
            <a:xfrm>
              <a:off x="5526425" y="718394"/>
              <a:ext cx="33490" cy="22809"/>
            </a:xfrm>
            <a:custGeom>
              <a:avLst/>
              <a:gdLst/>
              <a:ahLst/>
              <a:cxnLst/>
              <a:rect l="0" t="0" r="0" b="0"/>
              <a:pathLst>
                <a:path w="33489" h="22809">
                  <a:moveTo>
                    <a:pt x="30911" y="24993"/>
                  </a:moveTo>
                  <a:cubicBezTo>
                    <a:pt x="21653" y="22110"/>
                    <a:pt x="9512" y="22059"/>
                    <a:pt x="8432" y="11023"/>
                  </a:cubicBezTo>
                  <a:lnTo>
                    <a:pt x="0" y="11023"/>
                  </a:lnTo>
                  <a:cubicBezTo>
                    <a:pt x="8470" y="20129"/>
                    <a:pt x="22237" y="30073"/>
                    <a:pt x="33489" y="33832"/>
                  </a:cubicBezTo>
                  <a:cubicBezTo>
                    <a:pt x="31280" y="32245"/>
                    <a:pt x="30886" y="28816"/>
                    <a:pt x="30911" y="249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3" name="Free Form 334"/>
            <p:cNvSpPr/>
            <p:nvPr/>
          </p:nvSpPr>
          <p:spPr>
            <a:xfrm>
              <a:off x="5727110" y="869105"/>
              <a:ext cx="12980" cy="15621"/>
            </a:xfrm>
            <a:custGeom>
              <a:avLst/>
              <a:gdLst/>
              <a:ahLst/>
              <a:cxnLst/>
              <a:rect l="0" t="0" r="0" b="0"/>
              <a:pathLst>
                <a:path w="12979" h="15621">
                  <a:moveTo>
                    <a:pt x="1714" y="16789"/>
                  </a:moveTo>
                  <a:cubicBezTo>
                    <a:pt x="6489" y="16776"/>
                    <a:pt x="8572" y="26644"/>
                    <a:pt x="12979" y="22364"/>
                  </a:cubicBezTo>
                  <a:cubicBezTo>
                    <a:pt x="10109" y="21018"/>
                    <a:pt x="9944" y="17018"/>
                    <a:pt x="10159" y="12585"/>
                  </a:cubicBezTo>
                  <a:cubicBezTo>
                    <a:pt x="7505" y="12915"/>
                    <a:pt x="7061" y="11023"/>
                    <a:pt x="4533" y="11188"/>
                  </a:cubicBezTo>
                  <a:cubicBezTo>
                    <a:pt x="6273" y="15722"/>
                    <a:pt x="0" y="12255"/>
                    <a:pt x="1714" y="167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4" name="Free Form 335"/>
            <p:cNvSpPr/>
            <p:nvPr/>
          </p:nvSpPr>
          <p:spPr>
            <a:xfrm>
              <a:off x="5664169" y="874960"/>
              <a:ext cx="74689" cy="74599"/>
            </a:xfrm>
            <a:custGeom>
              <a:avLst/>
              <a:gdLst/>
              <a:ahLst/>
              <a:cxnLst/>
              <a:rect l="0" t="0" r="0" b="0"/>
              <a:pathLst>
                <a:path w="74688" h="74599">
                  <a:moveTo>
                    <a:pt x="14071" y="77978"/>
                  </a:moveTo>
                  <a:cubicBezTo>
                    <a:pt x="15481" y="81927"/>
                    <a:pt x="20040" y="77597"/>
                    <a:pt x="22504" y="77978"/>
                  </a:cubicBezTo>
                  <a:cubicBezTo>
                    <a:pt x="23088" y="80657"/>
                    <a:pt x="22999" y="83985"/>
                    <a:pt x="26720" y="83578"/>
                  </a:cubicBezTo>
                  <a:cubicBezTo>
                    <a:pt x="28892" y="82016"/>
                    <a:pt x="29641" y="79032"/>
                    <a:pt x="33743" y="79387"/>
                  </a:cubicBezTo>
                  <a:cubicBezTo>
                    <a:pt x="35407" y="81457"/>
                    <a:pt x="34963" y="85623"/>
                    <a:pt x="39369" y="84975"/>
                  </a:cubicBezTo>
                  <a:cubicBezTo>
                    <a:pt x="43611" y="83604"/>
                    <a:pt x="47256" y="81661"/>
                    <a:pt x="47802" y="76581"/>
                  </a:cubicBezTo>
                  <a:cubicBezTo>
                    <a:pt x="45847" y="70116"/>
                    <a:pt x="35331" y="64808"/>
                    <a:pt x="40779" y="55638"/>
                  </a:cubicBezTo>
                  <a:cubicBezTo>
                    <a:pt x="45999" y="60693"/>
                    <a:pt x="49885" y="67068"/>
                    <a:pt x="52019" y="75184"/>
                  </a:cubicBezTo>
                  <a:lnTo>
                    <a:pt x="61874" y="75184"/>
                  </a:lnTo>
                  <a:cubicBezTo>
                    <a:pt x="65290" y="70345"/>
                    <a:pt x="65290" y="61874"/>
                    <a:pt x="61874" y="57023"/>
                  </a:cubicBezTo>
                  <a:cubicBezTo>
                    <a:pt x="66687" y="57645"/>
                    <a:pt x="69735" y="56489"/>
                    <a:pt x="73101" y="55638"/>
                  </a:cubicBezTo>
                  <a:cubicBezTo>
                    <a:pt x="74688" y="51231"/>
                    <a:pt x="73228" y="52463"/>
                    <a:pt x="73101" y="47256"/>
                  </a:cubicBezTo>
                  <a:cubicBezTo>
                    <a:pt x="64541" y="44577"/>
                    <a:pt x="57302" y="40589"/>
                    <a:pt x="56222" y="30480"/>
                  </a:cubicBezTo>
                  <a:cubicBezTo>
                    <a:pt x="33566" y="30670"/>
                    <a:pt x="30835" y="11023"/>
                    <a:pt x="5638" y="13716"/>
                  </a:cubicBezTo>
                  <a:cubicBezTo>
                    <a:pt x="10007" y="21501"/>
                    <a:pt x="6337" y="26517"/>
                    <a:pt x="2806" y="33274"/>
                  </a:cubicBezTo>
                  <a:cubicBezTo>
                    <a:pt x="9093" y="34493"/>
                    <a:pt x="14046" y="37020"/>
                    <a:pt x="16878" y="41668"/>
                  </a:cubicBezTo>
                  <a:cubicBezTo>
                    <a:pt x="10248" y="43078"/>
                    <a:pt x="3060" y="35115"/>
                    <a:pt x="0" y="41668"/>
                  </a:cubicBezTo>
                  <a:cubicBezTo>
                    <a:pt x="8331" y="45034"/>
                    <a:pt x="17614" y="47459"/>
                    <a:pt x="25311" y="51435"/>
                  </a:cubicBezTo>
                  <a:cubicBezTo>
                    <a:pt x="15811" y="50393"/>
                    <a:pt x="18630" y="61569"/>
                    <a:pt x="7023" y="58432"/>
                  </a:cubicBezTo>
                  <a:cubicBezTo>
                    <a:pt x="7073" y="61722"/>
                    <a:pt x="4622" y="62547"/>
                    <a:pt x="5638" y="66802"/>
                  </a:cubicBezTo>
                  <a:cubicBezTo>
                    <a:pt x="10045" y="62852"/>
                    <a:pt x="12966" y="64884"/>
                    <a:pt x="16878" y="68199"/>
                  </a:cubicBezTo>
                  <a:cubicBezTo>
                    <a:pt x="17437" y="71551"/>
                    <a:pt x="10477" y="67424"/>
                    <a:pt x="12661" y="72390"/>
                  </a:cubicBezTo>
                  <a:cubicBezTo>
                    <a:pt x="16471" y="73266"/>
                    <a:pt x="23812" y="70612"/>
                    <a:pt x="25311" y="73787"/>
                  </a:cubicBezTo>
                  <a:cubicBezTo>
                    <a:pt x="22707" y="74930"/>
                    <a:pt x="19621" y="75603"/>
                    <a:pt x="18287" y="77978"/>
                  </a:cubicBezTo>
                  <a:cubicBezTo>
                    <a:pt x="20345" y="73901"/>
                    <a:pt x="12014" y="73901"/>
                    <a:pt x="14071" y="779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5" name="Free Form 336"/>
            <p:cNvSpPr/>
            <p:nvPr/>
          </p:nvSpPr>
          <p:spPr>
            <a:xfrm>
              <a:off x="5472437" y="657345"/>
              <a:ext cx="20244" cy="14288"/>
            </a:xfrm>
            <a:custGeom>
              <a:avLst/>
              <a:gdLst/>
              <a:ahLst/>
              <a:cxnLst/>
              <a:rect l="0" t="0" r="0" b="0"/>
              <a:pathLst>
                <a:path w="20243" h="14287">
                  <a:moveTo>
                    <a:pt x="20243" y="18999"/>
                  </a:moveTo>
                  <a:cubicBezTo>
                    <a:pt x="14236" y="15443"/>
                    <a:pt x="10591" y="11023"/>
                    <a:pt x="1968" y="13398"/>
                  </a:cubicBezTo>
                  <a:cubicBezTo>
                    <a:pt x="0" y="21805"/>
                    <a:pt x="16637" y="25311"/>
                    <a:pt x="20243" y="189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6" name="Free Form 337"/>
            <p:cNvSpPr/>
            <p:nvPr/>
          </p:nvSpPr>
          <p:spPr>
            <a:xfrm>
              <a:off x="5866556" y="1444263"/>
              <a:ext cx="29693" cy="22923"/>
            </a:xfrm>
            <a:custGeom>
              <a:avLst/>
              <a:gdLst/>
              <a:ahLst/>
              <a:cxnLst/>
              <a:rect l="0" t="0" r="0" b="0"/>
              <a:pathLst>
                <a:path w="29692" h="22923">
                  <a:moveTo>
                    <a:pt x="12687" y="33947"/>
                  </a:moveTo>
                  <a:cubicBezTo>
                    <a:pt x="14338" y="26276"/>
                    <a:pt x="20472" y="23063"/>
                    <a:pt x="29552" y="22771"/>
                  </a:cubicBezTo>
                  <a:cubicBezTo>
                    <a:pt x="29540" y="18605"/>
                    <a:pt x="29692" y="14262"/>
                    <a:pt x="25336" y="14389"/>
                  </a:cubicBezTo>
                  <a:cubicBezTo>
                    <a:pt x="24701" y="19342"/>
                    <a:pt x="18681" y="18961"/>
                    <a:pt x="12687" y="18580"/>
                  </a:cubicBezTo>
                  <a:lnTo>
                    <a:pt x="12687" y="12992"/>
                  </a:lnTo>
                  <a:cubicBezTo>
                    <a:pt x="8712" y="14147"/>
                    <a:pt x="9042" y="11023"/>
                    <a:pt x="5651" y="11595"/>
                  </a:cubicBezTo>
                  <a:cubicBezTo>
                    <a:pt x="6743" y="16408"/>
                    <a:pt x="4876" y="18275"/>
                    <a:pt x="38" y="17195"/>
                  </a:cubicBezTo>
                  <a:cubicBezTo>
                    <a:pt x="0" y="26987"/>
                    <a:pt x="8712" y="28117"/>
                    <a:pt x="12687" y="3394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7" name="Free Form 338"/>
            <p:cNvSpPr/>
            <p:nvPr/>
          </p:nvSpPr>
          <p:spPr>
            <a:xfrm>
              <a:off x="1627703" y="3959421"/>
              <a:ext cx="11722" cy="16764"/>
            </a:xfrm>
            <a:custGeom>
              <a:avLst/>
              <a:gdLst/>
              <a:ahLst/>
              <a:cxnLst/>
              <a:rect l="0" t="0" r="0" b="0"/>
              <a:pathLst>
                <a:path w="11722" h="16763">
                  <a:moveTo>
                    <a:pt x="5016" y="11023"/>
                  </a:moveTo>
                  <a:cubicBezTo>
                    <a:pt x="0" y="13423"/>
                    <a:pt x="1447" y="26771"/>
                    <a:pt x="6438" y="27787"/>
                  </a:cubicBezTo>
                  <a:cubicBezTo>
                    <a:pt x="3810" y="21209"/>
                    <a:pt x="11722" y="12611"/>
                    <a:pt x="501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8" name="Free Form 339"/>
            <p:cNvSpPr/>
            <p:nvPr/>
          </p:nvSpPr>
          <p:spPr>
            <a:xfrm>
              <a:off x="1688955" y="3593407"/>
              <a:ext cx="11239" cy="13970"/>
            </a:xfrm>
            <a:custGeom>
              <a:avLst/>
              <a:gdLst/>
              <a:ahLst/>
              <a:cxnLst/>
              <a:rect l="0" t="0" r="0" b="0"/>
              <a:pathLst>
                <a:path w="11239" h="13970">
                  <a:moveTo>
                    <a:pt x="0" y="11023"/>
                  </a:moveTo>
                  <a:lnTo>
                    <a:pt x="0" y="19418"/>
                  </a:lnTo>
                  <a:cubicBezTo>
                    <a:pt x="4051" y="20967"/>
                    <a:pt x="5905" y="24701"/>
                    <a:pt x="11239" y="24993"/>
                  </a:cubicBezTo>
                  <a:cubicBezTo>
                    <a:pt x="10185" y="17665"/>
                    <a:pt x="3276" y="16154"/>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9" name="Free Form 340"/>
            <p:cNvSpPr/>
            <p:nvPr/>
          </p:nvSpPr>
          <p:spPr>
            <a:xfrm>
              <a:off x="5886279" y="680866"/>
              <a:ext cx="14047" cy="11684"/>
            </a:xfrm>
            <a:custGeom>
              <a:avLst/>
              <a:gdLst/>
              <a:ahLst/>
              <a:cxnLst/>
              <a:rect l="0" t="0" r="0" b="0"/>
              <a:pathLst>
                <a:path w="14046" h="11684">
                  <a:moveTo>
                    <a:pt x="8432" y="12242"/>
                  </a:moveTo>
                  <a:cubicBezTo>
                    <a:pt x="2997" y="11023"/>
                    <a:pt x="2336" y="14592"/>
                    <a:pt x="0" y="16433"/>
                  </a:cubicBezTo>
                  <a:cubicBezTo>
                    <a:pt x="3048" y="16179"/>
                    <a:pt x="4457" y="17564"/>
                    <a:pt x="4216" y="20612"/>
                  </a:cubicBezTo>
                  <a:cubicBezTo>
                    <a:pt x="9093" y="19507"/>
                    <a:pt x="9626" y="22707"/>
                    <a:pt x="14046" y="22021"/>
                  </a:cubicBezTo>
                  <a:cubicBezTo>
                    <a:pt x="12344" y="13512"/>
                    <a:pt x="13512" y="18300"/>
                    <a:pt x="8432" y="122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0" name="Free Form 341"/>
            <p:cNvSpPr/>
            <p:nvPr/>
          </p:nvSpPr>
          <p:spPr>
            <a:xfrm>
              <a:off x="1672089" y="3587819"/>
              <a:ext cx="13068" cy="11176"/>
            </a:xfrm>
            <a:custGeom>
              <a:avLst/>
              <a:gdLst/>
              <a:ahLst/>
              <a:cxnLst/>
              <a:rect l="0" t="0" r="0" b="0"/>
              <a:pathLst>
                <a:path w="13068" h="11175">
                  <a:moveTo>
                    <a:pt x="0" y="11023"/>
                  </a:moveTo>
                  <a:cubicBezTo>
                    <a:pt x="482" y="16141"/>
                    <a:pt x="139" y="22059"/>
                    <a:pt x="5613" y="22199"/>
                  </a:cubicBezTo>
                  <a:cubicBezTo>
                    <a:pt x="13068" y="18313"/>
                    <a:pt x="4419" y="11798"/>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1" name="Free Form 342"/>
            <p:cNvSpPr/>
            <p:nvPr/>
          </p:nvSpPr>
          <p:spPr>
            <a:xfrm>
              <a:off x="5866594" y="2122595"/>
              <a:ext cx="30912" cy="25908"/>
            </a:xfrm>
            <a:custGeom>
              <a:avLst/>
              <a:gdLst/>
              <a:ahLst/>
              <a:cxnLst/>
              <a:rect l="0" t="0" r="0" b="0"/>
              <a:pathLst>
                <a:path w="30911" h="25907">
                  <a:moveTo>
                    <a:pt x="0" y="16408"/>
                  </a:moveTo>
                  <a:cubicBezTo>
                    <a:pt x="10210" y="21158"/>
                    <a:pt x="16802" y="36931"/>
                    <a:pt x="30911" y="33159"/>
                  </a:cubicBezTo>
                  <a:cubicBezTo>
                    <a:pt x="16751" y="32334"/>
                    <a:pt x="15709" y="11023"/>
                    <a:pt x="0" y="164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2" name="Free Form 343"/>
            <p:cNvSpPr/>
            <p:nvPr/>
          </p:nvSpPr>
          <p:spPr>
            <a:xfrm>
              <a:off x="5953742" y="5618587"/>
              <a:ext cx="15456" cy="14440"/>
            </a:xfrm>
            <a:custGeom>
              <a:avLst/>
              <a:gdLst/>
              <a:ahLst/>
              <a:cxnLst/>
              <a:rect l="0" t="0" r="0" b="0"/>
              <a:pathLst>
                <a:path w="15455" h="14439">
                  <a:moveTo>
                    <a:pt x="0" y="11480"/>
                  </a:moveTo>
                  <a:cubicBezTo>
                    <a:pt x="177" y="17818"/>
                    <a:pt x="3581" y="20967"/>
                    <a:pt x="5638" y="25463"/>
                  </a:cubicBezTo>
                  <a:lnTo>
                    <a:pt x="15455" y="25463"/>
                  </a:lnTo>
                  <a:cubicBezTo>
                    <a:pt x="13004" y="18110"/>
                    <a:pt x="10299" y="11023"/>
                    <a:pt x="0" y="114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3" name="Free Form 344"/>
            <p:cNvSpPr/>
            <p:nvPr/>
          </p:nvSpPr>
          <p:spPr>
            <a:xfrm>
              <a:off x="5869414" y="5524341"/>
              <a:ext cx="42164" cy="33858"/>
            </a:xfrm>
            <a:custGeom>
              <a:avLst/>
              <a:gdLst/>
              <a:ahLst/>
              <a:cxnLst/>
              <a:rect l="0" t="0" r="0" b="0"/>
              <a:pathLst>
                <a:path w="42164" h="33858">
                  <a:moveTo>
                    <a:pt x="0" y="26098"/>
                  </a:moveTo>
                  <a:cubicBezTo>
                    <a:pt x="10591" y="34391"/>
                    <a:pt x="31864" y="44881"/>
                    <a:pt x="42164" y="30302"/>
                  </a:cubicBezTo>
                  <a:cubicBezTo>
                    <a:pt x="37541" y="19316"/>
                    <a:pt x="5753" y="11023"/>
                    <a:pt x="0" y="260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4" name="Free Form 345"/>
            <p:cNvSpPr/>
            <p:nvPr/>
          </p:nvSpPr>
          <p:spPr>
            <a:xfrm>
              <a:off x="5914384" y="2045112"/>
              <a:ext cx="19673" cy="17183"/>
            </a:xfrm>
            <a:custGeom>
              <a:avLst/>
              <a:gdLst/>
              <a:ahLst/>
              <a:cxnLst/>
              <a:rect l="0" t="0" r="0" b="0"/>
              <a:pathLst>
                <a:path w="19672" h="17183">
                  <a:moveTo>
                    <a:pt x="14058" y="11455"/>
                  </a:moveTo>
                  <a:cubicBezTo>
                    <a:pt x="7061" y="11023"/>
                    <a:pt x="520" y="11049"/>
                    <a:pt x="0" y="17043"/>
                  </a:cubicBezTo>
                  <a:cubicBezTo>
                    <a:pt x="3428" y="20154"/>
                    <a:pt x="2679" y="27419"/>
                    <a:pt x="8432" y="28206"/>
                  </a:cubicBezTo>
                  <a:cubicBezTo>
                    <a:pt x="13614" y="26835"/>
                    <a:pt x="14477" y="21183"/>
                    <a:pt x="19672" y="19850"/>
                  </a:cubicBezTo>
                  <a:cubicBezTo>
                    <a:pt x="15671" y="19151"/>
                    <a:pt x="15646" y="14528"/>
                    <a:pt x="14058"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5" name="Free Form 346"/>
            <p:cNvSpPr/>
            <p:nvPr/>
          </p:nvSpPr>
          <p:spPr>
            <a:xfrm>
              <a:off x="5906396" y="2436450"/>
              <a:ext cx="16421" cy="11430"/>
            </a:xfrm>
            <a:custGeom>
              <a:avLst/>
              <a:gdLst/>
              <a:ahLst/>
              <a:cxnLst/>
              <a:rect l="0" t="0" r="0" b="0"/>
              <a:pathLst>
                <a:path w="16421" h="11430">
                  <a:moveTo>
                    <a:pt x="16421" y="19646"/>
                  </a:moveTo>
                  <a:lnTo>
                    <a:pt x="16421" y="14071"/>
                  </a:lnTo>
                  <a:cubicBezTo>
                    <a:pt x="13931" y="13271"/>
                    <a:pt x="8153" y="15748"/>
                    <a:pt x="7988" y="12674"/>
                  </a:cubicBezTo>
                  <a:cubicBezTo>
                    <a:pt x="7912" y="11823"/>
                    <a:pt x="7785" y="11023"/>
                    <a:pt x="6591" y="11264"/>
                  </a:cubicBezTo>
                  <a:cubicBezTo>
                    <a:pt x="6591" y="16395"/>
                    <a:pt x="0" y="14986"/>
                    <a:pt x="2362" y="22453"/>
                  </a:cubicBezTo>
                  <a:cubicBezTo>
                    <a:pt x="9080" y="20459"/>
                    <a:pt x="10058" y="20497"/>
                    <a:pt x="16421" y="196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6" name="Free Form 347"/>
            <p:cNvSpPr/>
            <p:nvPr/>
          </p:nvSpPr>
          <p:spPr>
            <a:xfrm>
              <a:off x="5925637" y="5565692"/>
              <a:ext cx="23063" cy="28499"/>
            </a:xfrm>
            <a:custGeom>
              <a:avLst/>
              <a:gdLst/>
              <a:ahLst/>
              <a:cxnLst/>
              <a:rect l="0" t="0" r="0" b="0"/>
              <a:pathLst>
                <a:path w="23063" h="28498">
                  <a:moveTo>
                    <a:pt x="0" y="21069"/>
                  </a:moveTo>
                  <a:cubicBezTo>
                    <a:pt x="5765" y="27444"/>
                    <a:pt x="5791" y="39522"/>
                    <a:pt x="21081" y="36461"/>
                  </a:cubicBezTo>
                  <a:cubicBezTo>
                    <a:pt x="23063" y="23202"/>
                    <a:pt x="8216" y="11023"/>
                    <a:pt x="0" y="2106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7" name="Free Form 348"/>
            <p:cNvSpPr/>
            <p:nvPr/>
          </p:nvSpPr>
          <p:spPr>
            <a:xfrm>
              <a:off x="5813178" y="5502421"/>
              <a:ext cx="39281" cy="27241"/>
            </a:xfrm>
            <a:custGeom>
              <a:avLst/>
              <a:gdLst/>
              <a:ahLst/>
              <a:cxnLst/>
              <a:rect l="0" t="0" r="0" b="0"/>
              <a:pathLst>
                <a:path w="39281" h="27241">
                  <a:moveTo>
                    <a:pt x="0" y="18694"/>
                  </a:moveTo>
                  <a:cubicBezTo>
                    <a:pt x="4038" y="30975"/>
                    <a:pt x="20485" y="30924"/>
                    <a:pt x="29514" y="38265"/>
                  </a:cubicBezTo>
                  <a:cubicBezTo>
                    <a:pt x="39281" y="22059"/>
                    <a:pt x="15278" y="11023"/>
                    <a:pt x="0" y="186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8" name="Free Form 349"/>
            <p:cNvSpPr/>
            <p:nvPr/>
          </p:nvSpPr>
          <p:spPr>
            <a:xfrm>
              <a:off x="5800529" y="1406328"/>
              <a:ext cx="35128" cy="21742"/>
            </a:xfrm>
            <a:custGeom>
              <a:avLst/>
              <a:gdLst/>
              <a:ahLst/>
              <a:cxnLst/>
              <a:rect l="0" t="0" r="0" b="0"/>
              <a:pathLst>
                <a:path w="35128" h="21742">
                  <a:moveTo>
                    <a:pt x="35128" y="32766"/>
                  </a:moveTo>
                  <a:cubicBezTo>
                    <a:pt x="22542" y="28041"/>
                    <a:pt x="14871" y="11023"/>
                    <a:pt x="0" y="13208"/>
                  </a:cubicBezTo>
                  <a:cubicBezTo>
                    <a:pt x="7708" y="22796"/>
                    <a:pt x="24066" y="31191"/>
                    <a:pt x="35128" y="327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9" name="Free Form 350"/>
            <p:cNvSpPr/>
            <p:nvPr/>
          </p:nvSpPr>
          <p:spPr>
            <a:xfrm>
              <a:off x="5851812" y="2424131"/>
              <a:ext cx="9156" cy="12751"/>
            </a:xfrm>
            <a:custGeom>
              <a:avLst/>
              <a:gdLst/>
              <a:ahLst/>
              <a:cxnLst/>
              <a:rect l="0" t="0" r="0" b="0"/>
              <a:pathLst>
                <a:path w="9156" h="12750">
                  <a:moveTo>
                    <a:pt x="3530" y="11023"/>
                  </a:moveTo>
                  <a:cubicBezTo>
                    <a:pt x="0" y="12166"/>
                    <a:pt x="584" y="17386"/>
                    <a:pt x="711" y="22212"/>
                  </a:cubicBezTo>
                  <a:cubicBezTo>
                    <a:pt x="3378" y="21882"/>
                    <a:pt x="3835" y="23774"/>
                    <a:pt x="6350" y="23583"/>
                  </a:cubicBezTo>
                  <a:cubicBezTo>
                    <a:pt x="4648" y="17716"/>
                    <a:pt x="8623" y="17462"/>
                    <a:pt x="9156" y="13804"/>
                  </a:cubicBezTo>
                  <a:cubicBezTo>
                    <a:pt x="8940" y="11239"/>
                    <a:pt x="4406" y="12954"/>
                    <a:pt x="353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0" name="Free Form 351"/>
            <p:cNvSpPr/>
            <p:nvPr/>
          </p:nvSpPr>
          <p:spPr>
            <a:xfrm>
              <a:off x="5995918" y="5703055"/>
              <a:ext cx="13716" cy="19304"/>
            </a:xfrm>
            <a:custGeom>
              <a:avLst/>
              <a:gdLst/>
              <a:ahLst/>
              <a:cxnLst/>
              <a:rect l="0" t="0" r="0" b="0"/>
              <a:pathLst>
                <a:path w="13716" h="19303">
                  <a:moveTo>
                    <a:pt x="11239" y="29006"/>
                  </a:moveTo>
                  <a:cubicBezTo>
                    <a:pt x="13716" y="22390"/>
                    <a:pt x="9994" y="11023"/>
                    <a:pt x="0" y="12255"/>
                  </a:cubicBezTo>
                  <a:cubicBezTo>
                    <a:pt x="609" y="20942"/>
                    <a:pt x="546" y="30327"/>
                    <a:pt x="11239" y="29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1" name="Free Form 352"/>
            <p:cNvSpPr/>
            <p:nvPr/>
          </p:nvSpPr>
          <p:spPr>
            <a:xfrm>
              <a:off x="5367586" y="626205"/>
              <a:ext cx="13068" cy="9779"/>
            </a:xfrm>
            <a:custGeom>
              <a:avLst/>
              <a:gdLst/>
              <a:ahLst/>
              <a:cxnLst/>
              <a:rect l="0" t="0" r="0" b="0"/>
              <a:pathLst>
                <a:path w="13068" h="9778">
                  <a:moveTo>
                    <a:pt x="12649" y="20802"/>
                  </a:moveTo>
                  <a:cubicBezTo>
                    <a:pt x="13068" y="12915"/>
                    <a:pt x="5029" y="13449"/>
                    <a:pt x="0" y="11023"/>
                  </a:cubicBezTo>
                  <a:cubicBezTo>
                    <a:pt x="190" y="18275"/>
                    <a:pt x="7315" y="18643"/>
                    <a:pt x="12649"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2" name="Free Form 353"/>
            <p:cNvSpPr/>
            <p:nvPr/>
          </p:nvSpPr>
          <p:spPr>
            <a:xfrm>
              <a:off x="5391475" y="478809"/>
              <a:ext cx="14059" cy="6972"/>
            </a:xfrm>
            <a:custGeom>
              <a:avLst/>
              <a:gdLst/>
              <a:ahLst/>
              <a:cxnLst/>
              <a:rect l="0" t="0" r="0" b="0"/>
              <a:pathLst>
                <a:path w="14058" h="6972">
                  <a:moveTo>
                    <a:pt x="14058" y="15925"/>
                  </a:moveTo>
                  <a:cubicBezTo>
                    <a:pt x="7467" y="16891"/>
                    <a:pt x="7747" y="11023"/>
                    <a:pt x="0" y="13131"/>
                  </a:cubicBezTo>
                  <a:cubicBezTo>
                    <a:pt x="736" y="17119"/>
                    <a:pt x="11874" y="17995"/>
                    <a:pt x="14058" y="159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3" name="Free Form 354"/>
            <p:cNvSpPr/>
            <p:nvPr/>
          </p:nvSpPr>
          <p:spPr>
            <a:xfrm>
              <a:off x="5366176" y="608031"/>
              <a:ext cx="39358" cy="22073"/>
            </a:xfrm>
            <a:custGeom>
              <a:avLst/>
              <a:gdLst/>
              <a:ahLst/>
              <a:cxnLst/>
              <a:rect l="0" t="0" r="0" b="0"/>
              <a:pathLst>
                <a:path w="39357" h="22072">
                  <a:moveTo>
                    <a:pt x="0" y="18021"/>
                  </a:moveTo>
                  <a:cubicBezTo>
                    <a:pt x="10693" y="22390"/>
                    <a:pt x="29667" y="33096"/>
                    <a:pt x="39357" y="29197"/>
                  </a:cubicBezTo>
                  <a:cubicBezTo>
                    <a:pt x="28346" y="24955"/>
                    <a:pt x="13055" y="11023"/>
                    <a:pt x="0" y="180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4" name="Free Form 355"/>
            <p:cNvSpPr/>
            <p:nvPr/>
          </p:nvSpPr>
          <p:spPr>
            <a:xfrm>
              <a:off x="5416913" y="647160"/>
              <a:ext cx="68745" cy="36436"/>
            </a:xfrm>
            <a:custGeom>
              <a:avLst/>
              <a:gdLst/>
              <a:ahLst/>
              <a:cxnLst/>
              <a:rect l="0" t="0" r="0" b="0"/>
              <a:pathLst>
                <a:path w="68745" h="36436">
                  <a:moveTo>
                    <a:pt x="16725" y="18008"/>
                  </a:moveTo>
                  <a:cubicBezTo>
                    <a:pt x="15697" y="22758"/>
                    <a:pt x="21907" y="20307"/>
                    <a:pt x="22351" y="23583"/>
                  </a:cubicBezTo>
                  <a:cubicBezTo>
                    <a:pt x="11379" y="26847"/>
                    <a:pt x="8966" y="16268"/>
                    <a:pt x="2692" y="11023"/>
                  </a:cubicBezTo>
                  <a:cubicBezTo>
                    <a:pt x="0" y="28816"/>
                    <a:pt x="27266" y="34378"/>
                    <a:pt x="39230" y="37566"/>
                  </a:cubicBezTo>
                  <a:cubicBezTo>
                    <a:pt x="35864" y="32029"/>
                    <a:pt x="22923" y="28625"/>
                    <a:pt x="25171" y="22199"/>
                  </a:cubicBezTo>
                  <a:cubicBezTo>
                    <a:pt x="35750" y="29362"/>
                    <a:pt x="41427" y="41427"/>
                    <a:pt x="56095" y="44551"/>
                  </a:cubicBezTo>
                  <a:cubicBezTo>
                    <a:pt x="56311" y="42900"/>
                    <a:pt x="55841" y="40589"/>
                    <a:pt x="57492" y="40373"/>
                  </a:cubicBezTo>
                  <a:cubicBezTo>
                    <a:pt x="56921" y="45199"/>
                    <a:pt x="66179" y="47459"/>
                    <a:pt x="68745" y="44551"/>
                  </a:cubicBezTo>
                  <a:cubicBezTo>
                    <a:pt x="61353" y="40805"/>
                    <a:pt x="55219" y="37934"/>
                    <a:pt x="56095" y="29184"/>
                  </a:cubicBezTo>
                  <a:cubicBezTo>
                    <a:pt x="50533" y="28194"/>
                    <a:pt x="43065" y="29070"/>
                    <a:pt x="42037" y="23583"/>
                  </a:cubicBezTo>
                  <a:cubicBezTo>
                    <a:pt x="51498" y="23774"/>
                    <a:pt x="54508" y="27863"/>
                    <a:pt x="58915" y="19405"/>
                  </a:cubicBezTo>
                  <a:cubicBezTo>
                    <a:pt x="50990" y="17462"/>
                    <a:pt x="39420" y="11785"/>
                    <a:pt x="33604" y="12407"/>
                  </a:cubicBezTo>
                  <a:cubicBezTo>
                    <a:pt x="35051" y="15608"/>
                    <a:pt x="39052" y="16294"/>
                    <a:pt x="40627" y="19405"/>
                  </a:cubicBezTo>
                  <a:cubicBezTo>
                    <a:pt x="37528" y="21412"/>
                    <a:pt x="42405" y="22809"/>
                    <a:pt x="39230" y="23583"/>
                  </a:cubicBezTo>
                  <a:cubicBezTo>
                    <a:pt x="35699" y="21818"/>
                    <a:pt x="34823" y="24295"/>
                    <a:pt x="33604" y="22199"/>
                  </a:cubicBezTo>
                  <a:lnTo>
                    <a:pt x="33604" y="18008"/>
                  </a:lnTo>
                  <a:cubicBezTo>
                    <a:pt x="28536" y="18376"/>
                    <a:pt x="26822" y="15417"/>
                    <a:pt x="22351" y="15214"/>
                  </a:cubicBezTo>
                  <a:cubicBezTo>
                    <a:pt x="23774" y="19418"/>
                    <a:pt x="19227" y="17691"/>
                    <a:pt x="16725"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5" name="Free Form 356"/>
            <p:cNvSpPr/>
            <p:nvPr/>
          </p:nvSpPr>
          <p:spPr>
            <a:xfrm>
              <a:off x="5401317" y="651160"/>
              <a:ext cx="16866" cy="11354"/>
            </a:xfrm>
            <a:custGeom>
              <a:avLst/>
              <a:gdLst/>
              <a:ahLst/>
              <a:cxnLst/>
              <a:rect l="0" t="0" r="0" b="0"/>
              <a:pathLst>
                <a:path w="16865" h="11353">
                  <a:moveTo>
                    <a:pt x="0" y="14008"/>
                  </a:moveTo>
                  <a:cubicBezTo>
                    <a:pt x="3809" y="18605"/>
                    <a:pt x="10706" y="20116"/>
                    <a:pt x="16865" y="22377"/>
                  </a:cubicBezTo>
                  <a:cubicBezTo>
                    <a:pt x="16205" y="15557"/>
                    <a:pt x="5854" y="11023"/>
                    <a:pt x="0" y="14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6" name="Free Form 357"/>
            <p:cNvSpPr/>
            <p:nvPr/>
          </p:nvSpPr>
          <p:spPr>
            <a:xfrm>
              <a:off x="6030577" y="5529459"/>
              <a:ext cx="21564" cy="17640"/>
            </a:xfrm>
            <a:custGeom>
              <a:avLst/>
              <a:gdLst/>
              <a:ahLst/>
              <a:cxnLst/>
              <a:rect l="0" t="0" r="0" b="0"/>
              <a:pathLst>
                <a:path w="21564" h="17640">
                  <a:moveTo>
                    <a:pt x="1866" y="13995"/>
                  </a:moveTo>
                  <a:cubicBezTo>
                    <a:pt x="1574" y="15074"/>
                    <a:pt x="1854" y="16751"/>
                    <a:pt x="482" y="16802"/>
                  </a:cubicBezTo>
                  <a:cubicBezTo>
                    <a:pt x="0" y="26314"/>
                    <a:pt x="19608" y="28663"/>
                    <a:pt x="21564" y="19596"/>
                  </a:cubicBezTo>
                  <a:cubicBezTo>
                    <a:pt x="18618" y="11023"/>
                    <a:pt x="12687" y="13728"/>
                    <a:pt x="1866" y="139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7" name="Free Form 358"/>
            <p:cNvSpPr/>
            <p:nvPr/>
          </p:nvSpPr>
          <p:spPr>
            <a:xfrm>
              <a:off x="5998725" y="5776906"/>
              <a:ext cx="19672" cy="16776"/>
            </a:xfrm>
            <a:custGeom>
              <a:avLst/>
              <a:gdLst/>
              <a:ahLst/>
              <a:cxnLst/>
              <a:rect l="0" t="0" r="0" b="0"/>
              <a:pathLst>
                <a:path w="19672" h="16776">
                  <a:moveTo>
                    <a:pt x="19672" y="11023"/>
                  </a:moveTo>
                  <a:cubicBezTo>
                    <a:pt x="10210" y="13703"/>
                    <a:pt x="2273" y="17945"/>
                    <a:pt x="0" y="27800"/>
                  </a:cubicBezTo>
                  <a:cubicBezTo>
                    <a:pt x="6858" y="22504"/>
                    <a:pt x="17627" y="21069"/>
                    <a:pt x="1967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8" name="Free Form 359"/>
            <p:cNvSpPr/>
            <p:nvPr/>
          </p:nvSpPr>
          <p:spPr>
            <a:xfrm>
              <a:off x="5896808" y="1570564"/>
              <a:ext cx="75311" cy="46939"/>
            </a:xfrm>
            <a:custGeom>
              <a:avLst/>
              <a:gdLst/>
              <a:ahLst/>
              <a:cxnLst/>
              <a:rect l="0" t="0" r="0" b="0"/>
              <a:pathLst>
                <a:path w="75310" h="46939">
                  <a:moveTo>
                    <a:pt x="51307" y="20802"/>
                  </a:moveTo>
                  <a:cubicBezTo>
                    <a:pt x="43395" y="20764"/>
                    <a:pt x="43535" y="12725"/>
                    <a:pt x="37249" y="11023"/>
                  </a:cubicBezTo>
                  <a:cubicBezTo>
                    <a:pt x="23329" y="16751"/>
                    <a:pt x="0" y="13119"/>
                    <a:pt x="3517" y="36169"/>
                  </a:cubicBezTo>
                  <a:cubicBezTo>
                    <a:pt x="5613" y="36410"/>
                    <a:pt x="8712" y="35674"/>
                    <a:pt x="9144" y="37566"/>
                  </a:cubicBezTo>
                  <a:cubicBezTo>
                    <a:pt x="15532" y="57962"/>
                    <a:pt x="52019" y="47129"/>
                    <a:pt x="73799" y="47345"/>
                  </a:cubicBezTo>
                  <a:cubicBezTo>
                    <a:pt x="75310" y="42125"/>
                    <a:pt x="70319" y="43370"/>
                    <a:pt x="71005" y="38963"/>
                  </a:cubicBezTo>
                  <a:cubicBezTo>
                    <a:pt x="63233" y="36855"/>
                    <a:pt x="63538" y="42722"/>
                    <a:pt x="56934" y="41757"/>
                  </a:cubicBezTo>
                  <a:cubicBezTo>
                    <a:pt x="57353" y="39014"/>
                    <a:pt x="55041" y="38989"/>
                    <a:pt x="54127" y="37566"/>
                  </a:cubicBezTo>
                  <a:cubicBezTo>
                    <a:pt x="57975" y="35814"/>
                    <a:pt x="63931" y="36156"/>
                    <a:pt x="65366" y="31978"/>
                  </a:cubicBezTo>
                  <a:cubicBezTo>
                    <a:pt x="47332" y="28422"/>
                    <a:pt x="23952" y="23609"/>
                    <a:pt x="9144" y="36169"/>
                  </a:cubicBezTo>
                  <a:cubicBezTo>
                    <a:pt x="12573" y="17373"/>
                    <a:pt x="42049" y="32842"/>
                    <a:pt x="51307"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9" name="Free Form 360"/>
            <p:cNvSpPr/>
            <p:nvPr/>
          </p:nvSpPr>
          <p:spPr>
            <a:xfrm>
              <a:off x="5889073" y="5820962"/>
              <a:ext cx="89967" cy="72352"/>
            </a:xfrm>
            <a:custGeom>
              <a:avLst/>
              <a:gdLst/>
              <a:ahLst/>
              <a:cxnLst/>
              <a:rect l="0" t="0" r="0" b="0"/>
              <a:pathLst>
                <a:path w="89966" h="72351">
                  <a:moveTo>
                    <a:pt x="35153" y="29845"/>
                  </a:moveTo>
                  <a:cubicBezTo>
                    <a:pt x="41706" y="28448"/>
                    <a:pt x="41351" y="33909"/>
                    <a:pt x="44983" y="35445"/>
                  </a:cubicBezTo>
                  <a:cubicBezTo>
                    <a:pt x="46812" y="67043"/>
                    <a:pt x="15506" y="65735"/>
                    <a:pt x="0" y="80137"/>
                  </a:cubicBezTo>
                  <a:cubicBezTo>
                    <a:pt x="30962" y="70396"/>
                    <a:pt x="84785" y="83375"/>
                    <a:pt x="75907" y="34036"/>
                  </a:cubicBezTo>
                  <a:cubicBezTo>
                    <a:pt x="80860" y="26847"/>
                    <a:pt x="86080" y="19913"/>
                    <a:pt x="89966" y="11684"/>
                  </a:cubicBezTo>
                  <a:cubicBezTo>
                    <a:pt x="70167" y="11023"/>
                    <a:pt x="47980" y="18973"/>
                    <a:pt x="35153" y="298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0" name="Free Form 361"/>
            <p:cNvSpPr/>
            <p:nvPr/>
          </p:nvSpPr>
          <p:spPr>
            <a:xfrm>
              <a:off x="6019807" y="723995"/>
              <a:ext cx="50610" cy="28740"/>
            </a:xfrm>
            <a:custGeom>
              <a:avLst/>
              <a:gdLst/>
              <a:ahLst/>
              <a:cxnLst/>
              <a:rect l="0" t="0" r="0" b="0"/>
              <a:pathLst>
                <a:path w="50609" h="28740">
                  <a:moveTo>
                    <a:pt x="50609" y="36169"/>
                  </a:moveTo>
                  <a:cubicBezTo>
                    <a:pt x="35991" y="25539"/>
                    <a:pt x="19011" y="17259"/>
                    <a:pt x="0" y="11023"/>
                  </a:cubicBezTo>
                  <a:cubicBezTo>
                    <a:pt x="4559" y="28879"/>
                    <a:pt x="38696" y="39763"/>
                    <a:pt x="50609" y="3616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1" name="Free Form 362"/>
            <p:cNvSpPr/>
            <p:nvPr/>
          </p:nvSpPr>
          <p:spPr>
            <a:xfrm>
              <a:off x="3206478" y="6543732"/>
              <a:ext cx="17462" cy="15494"/>
            </a:xfrm>
            <a:custGeom>
              <a:avLst/>
              <a:gdLst/>
              <a:ahLst/>
              <a:cxnLst/>
              <a:rect l="0" t="0" r="0" b="0"/>
              <a:pathLst>
                <a:path w="17462" h="15494">
                  <a:moveTo>
                    <a:pt x="17462" y="19519"/>
                  </a:moveTo>
                  <a:cubicBezTo>
                    <a:pt x="14871" y="13728"/>
                    <a:pt x="9156" y="11023"/>
                    <a:pt x="584" y="11150"/>
                  </a:cubicBezTo>
                  <a:cubicBezTo>
                    <a:pt x="0" y="17780"/>
                    <a:pt x="1269" y="22593"/>
                    <a:pt x="3403" y="26517"/>
                  </a:cubicBezTo>
                  <a:cubicBezTo>
                    <a:pt x="10439" y="26492"/>
                    <a:pt x="15036" y="24117"/>
                    <a:pt x="17462" y="195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2" name="Free Form 363"/>
            <p:cNvSpPr/>
            <p:nvPr/>
          </p:nvSpPr>
          <p:spPr>
            <a:xfrm>
              <a:off x="3268924" y="6547973"/>
              <a:ext cx="23545" cy="16853"/>
            </a:xfrm>
            <a:custGeom>
              <a:avLst/>
              <a:gdLst/>
              <a:ahLst/>
              <a:cxnLst/>
              <a:rect l="0" t="0" r="0" b="0"/>
              <a:pathLst>
                <a:path w="23545" h="16852">
                  <a:moveTo>
                    <a:pt x="22491" y="20878"/>
                  </a:moveTo>
                  <a:cubicBezTo>
                    <a:pt x="16332" y="16763"/>
                    <a:pt x="11798" y="11023"/>
                    <a:pt x="0" y="12496"/>
                  </a:cubicBezTo>
                  <a:cubicBezTo>
                    <a:pt x="3568" y="20586"/>
                    <a:pt x="10236" y="25603"/>
                    <a:pt x="19672" y="27876"/>
                  </a:cubicBezTo>
                  <a:cubicBezTo>
                    <a:pt x="17640" y="22580"/>
                    <a:pt x="23545" y="25196"/>
                    <a:pt x="22491" y="208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3" name="Free Form 364"/>
            <p:cNvSpPr/>
            <p:nvPr/>
          </p:nvSpPr>
          <p:spPr>
            <a:xfrm>
              <a:off x="2141583" y="4525346"/>
              <a:ext cx="12789" cy="12433"/>
            </a:xfrm>
            <a:custGeom>
              <a:avLst/>
              <a:gdLst/>
              <a:ahLst/>
              <a:cxnLst/>
              <a:rect l="0" t="0" r="0" b="0"/>
              <a:pathLst>
                <a:path w="12788" h="12433">
                  <a:moveTo>
                    <a:pt x="8432" y="12280"/>
                  </a:moveTo>
                  <a:cubicBezTo>
                    <a:pt x="4318" y="11023"/>
                    <a:pt x="4114" y="11023"/>
                    <a:pt x="0" y="12280"/>
                  </a:cubicBezTo>
                  <a:cubicBezTo>
                    <a:pt x="0" y="18351"/>
                    <a:pt x="3048" y="21336"/>
                    <a:pt x="7023" y="23456"/>
                  </a:cubicBezTo>
                  <a:cubicBezTo>
                    <a:pt x="12788" y="21856"/>
                    <a:pt x="7353" y="17272"/>
                    <a:pt x="8432" y="122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4" name="Free Form 365"/>
            <p:cNvSpPr/>
            <p:nvPr/>
          </p:nvSpPr>
          <p:spPr>
            <a:xfrm>
              <a:off x="3208484" y="6516744"/>
              <a:ext cx="57620" cy="85141"/>
            </a:xfrm>
            <a:custGeom>
              <a:avLst/>
              <a:gdLst/>
              <a:ahLst/>
              <a:cxnLst/>
              <a:rect l="0" t="0" r="0" b="0"/>
              <a:pathLst>
                <a:path w="57619" h="85140">
                  <a:moveTo>
                    <a:pt x="46380" y="66065"/>
                  </a:moveTo>
                  <a:cubicBezTo>
                    <a:pt x="47967" y="64389"/>
                    <a:pt x="50393" y="63538"/>
                    <a:pt x="49187" y="59105"/>
                  </a:cubicBezTo>
                  <a:cubicBezTo>
                    <a:pt x="33528" y="48577"/>
                    <a:pt x="37592" y="11023"/>
                    <a:pt x="5613" y="21361"/>
                  </a:cubicBezTo>
                  <a:cubicBezTo>
                    <a:pt x="20586" y="30238"/>
                    <a:pt x="20523" y="54051"/>
                    <a:pt x="32321" y="66065"/>
                  </a:cubicBezTo>
                  <a:cubicBezTo>
                    <a:pt x="18999" y="67703"/>
                    <a:pt x="4546" y="68275"/>
                    <a:pt x="0" y="78663"/>
                  </a:cubicBezTo>
                  <a:cubicBezTo>
                    <a:pt x="6476" y="96024"/>
                    <a:pt x="52565" y="96164"/>
                    <a:pt x="57619" y="77254"/>
                  </a:cubicBezTo>
                  <a:cubicBezTo>
                    <a:pt x="54216" y="73202"/>
                    <a:pt x="48386" y="71551"/>
                    <a:pt x="46380" y="6606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5" name="Free Form 366"/>
            <p:cNvSpPr/>
            <p:nvPr/>
          </p:nvSpPr>
          <p:spPr>
            <a:xfrm>
              <a:off x="3361697" y="6599739"/>
              <a:ext cx="25299" cy="15468"/>
            </a:xfrm>
            <a:custGeom>
              <a:avLst/>
              <a:gdLst/>
              <a:ahLst/>
              <a:cxnLst/>
              <a:rect l="0" t="0" r="0" b="0"/>
              <a:pathLst>
                <a:path w="25298" h="15468">
                  <a:moveTo>
                    <a:pt x="0" y="26390"/>
                  </a:moveTo>
                  <a:cubicBezTo>
                    <a:pt x="13677" y="26492"/>
                    <a:pt x="23583" y="22796"/>
                    <a:pt x="25298" y="11023"/>
                  </a:cubicBezTo>
                  <a:cubicBezTo>
                    <a:pt x="13423" y="12725"/>
                    <a:pt x="1422" y="14300"/>
                    <a:pt x="0"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6" name="Free Form 367"/>
            <p:cNvSpPr/>
            <p:nvPr/>
          </p:nvSpPr>
          <p:spPr>
            <a:xfrm>
              <a:off x="6317800" y="7639081"/>
              <a:ext cx="15481" cy="9805"/>
            </a:xfrm>
            <a:custGeom>
              <a:avLst/>
              <a:gdLst/>
              <a:ahLst/>
              <a:cxnLst/>
              <a:rect l="0" t="0" r="0" b="0"/>
              <a:pathLst>
                <a:path w="15481" h="9804">
                  <a:moveTo>
                    <a:pt x="0" y="20828"/>
                  </a:moveTo>
                  <a:cubicBezTo>
                    <a:pt x="7061" y="19443"/>
                    <a:pt x="11785" y="15773"/>
                    <a:pt x="15481" y="11023"/>
                  </a:cubicBezTo>
                  <a:cubicBezTo>
                    <a:pt x="9448" y="13449"/>
                    <a:pt x="2463" y="14884"/>
                    <a:pt x="0" y="208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7" name="Free Form 368"/>
            <p:cNvSpPr/>
            <p:nvPr/>
          </p:nvSpPr>
          <p:spPr>
            <a:xfrm>
              <a:off x="3286831" y="6572637"/>
              <a:ext cx="28892" cy="21793"/>
            </a:xfrm>
            <a:custGeom>
              <a:avLst/>
              <a:gdLst/>
              <a:ahLst/>
              <a:cxnLst/>
              <a:rect l="0" t="0" r="0" b="0"/>
              <a:pathLst>
                <a:path w="28892" h="21793">
                  <a:moveTo>
                    <a:pt x="1765" y="24168"/>
                  </a:moveTo>
                  <a:cubicBezTo>
                    <a:pt x="5346" y="31153"/>
                    <a:pt x="17500" y="32816"/>
                    <a:pt x="27063" y="29743"/>
                  </a:cubicBezTo>
                  <a:cubicBezTo>
                    <a:pt x="28892" y="25692"/>
                    <a:pt x="28892" y="19837"/>
                    <a:pt x="27063" y="15786"/>
                  </a:cubicBezTo>
                  <a:cubicBezTo>
                    <a:pt x="18046" y="13931"/>
                    <a:pt x="0" y="11023"/>
                    <a:pt x="1765" y="241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8" name="Free Form 369"/>
            <p:cNvSpPr/>
            <p:nvPr/>
          </p:nvSpPr>
          <p:spPr>
            <a:xfrm>
              <a:off x="1764621" y="4101903"/>
              <a:ext cx="20765" cy="25158"/>
            </a:xfrm>
            <a:custGeom>
              <a:avLst/>
              <a:gdLst/>
              <a:ahLst/>
              <a:cxnLst/>
              <a:rect l="0" t="0" r="0" b="0"/>
              <a:pathLst>
                <a:path w="20764" h="25158">
                  <a:moveTo>
                    <a:pt x="11480" y="11023"/>
                  </a:moveTo>
                  <a:cubicBezTo>
                    <a:pt x="8750" y="19799"/>
                    <a:pt x="0" y="29540"/>
                    <a:pt x="10083" y="36182"/>
                  </a:cubicBezTo>
                  <a:cubicBezTo>
                    <a:pt x="12636" y="30645"/>
                    <a:pt x="20764" y="15240"/>
                    <a:pt x="1148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9" name="Free Form 370"/>
            <p:cNvSpPr/>
            <p:nvPr/>
          </p:nvSpPr>
          <p:spPr>
            <a:xfrm>
              <a:off x="1716552" y="3699579"/>
              <a:ext cx="4699" cy="15367"/>
            </a:xfrm>
            <a:custGeom>
              <a:avLst/>
              <a:gdLst/>
              <a:ahLst/>
              <a:cxnLst/>
              <a:rect l="0" t="0" r="0" b="0"/>
              <a:pathLst>
                <a:path w="4698" h="15366">
                  <a:moveTo>
                    <a:pt x="3327" y="26390"/>
                  </a:moveTo>
                  <a:cubicBezTo>
                    <a:pt x="2984" y="20675"/>
                    <a:pt x="4698" y="12928"/>
                    <a:pt x="520" y="11023"/>
                  </a:cubicBezTo>
                  <a:cubicBezTo>
                    <a:pt x="469" y="17132"/>
                    <a:pt x="0" y="23634"/>
                    <a:pt x="3327"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0" name="Free Form 371"/>
            <p:cNvSpPr/>
            <p:nvPr/>
          </p:nvSpPr>
          <p:spPr>
            <a:xfrm>
              <a:off x="5326819" y="447059"/>
              <a:ext cx="18263" cy="12268"/>
            </a:xfrm>
            <a:custGeom>
              <a:avLst/>
              <a:gdLst/>
              <a:ahLst/>
              <a:cxnLst/>
              <a:rect l="0" t="0" r="0" b="0"/>
              <a:pathLst>
                <a:path w="18262" h="12268">
                  <a:moveTo>
                    <a:pt x="18262" y="21132"/>
                  </a:moveTo>
                  <a:cubicBezTo>
                    <a:pt x="12890" y="20891"/>
                    <a:pt x="3784" y="11023"/>
                    <a:pt x="0" y="18338"/>
                  </a:cubicBezTo>
                  <a:cubicBezTo>
                    <a:pt x="3975" y="20472"/>
                    <a:pt x="14617" y="23291"/>
                    <a:pt x="18262" y="211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1" name="Free Form 372"/>
            <p:cNvSpPr/>
            <p:nvPr/>
          </p:nvSpPr>
          <p:spPr>
            <a:xfrm>
              <a:off x="5697672" y="921975"/>
              <a:ext cx="202654" cy="105905"/>
            </a:xfrm>
            <a:custGeom>
              <a:avLst/>
              <a:gdLst/>
              <a:ahLst/>
              <a:cxnLst/>
              <a:rect l="0" t="0" r="0" b="0"/>
              <a:pathLst>
                <a:path w="202653" h="105905">
                  <a:moveTo>
                    <a:pt x="143611" y="110591"/>
                  </a:moveTo>
                  <a:cubicBezTo>
                    <a:pt x="155117" y="114414"/>
                    <a:pt x="168313" y="116928"/>
                    <a:pt x="177342" y="109194"/>
                  </a:cubicBezTo>
                  <a:cubicBezTo>
                    <a:pt x="176771" y="104648"/>
                    <a:pt x="174421" y="101879"/>
                    <a:pt x="171742" y="99415"/>
                  </a:cubicBezTo>
                  <a:lnTo>
                    <a:pt x="180174" y="99415"/>
                  </a:lnTo>
                  <a:cubicBezTo>
                    <a:pt x="179857" y="104838"/>
                    <a:pt x="181660" y="108178"/>
                    <a:pt x="185775" y="109194"/>
                  </a:cubicBezTo>
                  <a:cubicBezTo>
                    <a:pt x="187553" y="104444"/>
                    <a:pt x="196735" y="107048"/>
                    <a:pt x="202653" y="106400"/>
                  </a:cubicBezTo>
                  <a:cubicBezTo>
                    <a:pt x="199669" y="98031"/>
                    <a:pt x="193560" y="97205"/>
                    <a:pt x="185775" y="95224"/>
                  </a:cubicBezTo>
                  <a:cubicBezTo>
                    <a:pt x="183299" y="94602"/>
                    <a:pt x="181851" y="90360"/>
                    <a:pt x="180174" y="89649"/>
                  </a:cubicBezTo>
                  <a:cubicBezTo>
                    <a:pt x="171513" y="86029"/>
                    <a:pt x="160972" y="85331"/>
                    <a:pt x="153454" y="81267"/>
                  </a:cubicBezTo>
                  <a:cubicBezTo>
                    <a:pt x="143586" y="75907"/>
                    <a:pt x="133654" y="61633"/>
                    <a:pt x="115506" y="64490"/>
                  </a:cubicBezTo>
                  <a:cubicBezTo>
                    <a:pt x="114173" y="52590"/>
                    <a:pt x="98640" y="57353"/>
                    <a:pt x="90208" y="53327"/>
                  </a:cubicBezTo>
                  <a:cubicBezTo>
                    <a:pt x="85166" y="50914"/>
                    <a:pt x="74841" y="37211"/>
                    <a:pt x="76136" y="33769"/>
                  </a:cubicBezTo>
                  <a:cubicBezTo>
                    <a:pt x="80390" y="41071"/>
                    <a:pt x="94640" y="40017"/>
                    <a:pt x="100050" y="33769"/>
                  </a:cubicBezTo>
                  <a:cubicBezTo>
                    <a:pt x="101688" y="34010"/>
                    <a:pt x="101561" y="35979"/>
                    <a:pt x="101434" y="37960"/>
                  </a:cubicBezTo>
                  <a:cubicBezTo>
                    <a:pt x="121183" y="33718"/>
                    <a:pt x="129019" y="44678"/>
                    <a:pt x="143611" y="49136"/>
                  </a:cubicBezTo>
                  <a:cubicBezTo>
                    <a:pt x="145364" y="40360"/>
                    <a:pt x="133642" y="37693"/>
                    <a:pt x="136588" y="32372"/>
                  </a:cubicBezTo>
                  <a:cubicBezTo>
                    <a:pt x="141528" y="33985"/>
                    <a:pt x="143916" y="38125"/>
                    <a:pt x="152057" y="36563"/>
                  </a:cubicBezTo>
                  <a:cubicBezTo>
                    <a:pt x="138925" y="27635"/>
                    <a:pt x="126288" y="11023"/>
                    <a:pt x="108483" y="11417"/>
                  </a:cubicBezTo>
                  <a:cubicBezTo>
                    <a:pt x="107238" y="16814"/>
                    <a:pt x="114617" y="13690"/>
                    <a:pt x="112699" y="19786"/>
                  </a:cubicBezTo>
                  <a:cubicBezTo>
                    <a:pt x="104051" y="23647"/>
                    <a:pt x="100825" y="17703"/>
                    <a:pt x="93002" y="16992"/>
                  </a:cubicBezTo>
                  <a:cubicBezTo>
                    <a:pt x="91312" y="23418"/>
                    <a:pt x="100609" y="26123"/>
                    <a:pt x="95834" y="30962"/>
                  </a:cubicBezTo>
                  <a:cubicBezTo>
                    <a:pt x="92290" y="24231"/>
                    <a:pt x="84670" y="21551"/>
                    <a:pt x="73342" y="22580"/>
                  </a:cubicBezTo>
                  <a:cubicBezTo>
                    <a:pt x="73088" y="24676"/>
                    <a:pt x="73850" y="27736"/>
                    <a:pt x="71920" y="28168"/>
                  </a:cubicBezTo>
                  <a:cubicBezTo>
                    <a:pt x="67906" y="26593"/>
                    <a:pt x="64503" y="24371"/>
                    <a:pt x="60680" y="22580"/>
                  </a:cubicBezTo>
                  <a:cubicBezTo>
                    <a:pt x="56565" y="23152"/>
                    <a:pt x="59575" y="30784"/>
                    <a:pt x="56464" y="32372"/>
                  </a:cubicBezTo>
                  <a:cubicBezTo>
                    <a:pt x="50495" y="33185"/>
                    <a:pt x="53746" y="24828"/>
                    <a:pt x="46621" y="26771"/>
                  </a:cubicBezTo>
                  <a:cubicBezTo>
                    <a:pt x="44462" y="33591"/>
                    <a:pt x="51777" y="30962"/>
                    <a:pt x="53644" y="33769"/>
                  </a:cubicBezTo>
                  <a:cubicBezTo>
                    <a:pt x="49377" y="35560"/>
                    <a:pt x="44856" y="37122"/>
                    <a:pt x="43814" y="42151"/>
                  </a:cubicBezTo>
                  <a:cubicBezTo>
                    <a:pt x="35953" y="42037"/>
                    <a:pt x="32600" y="37465"/>
                    <a:pt x="22720" y="39344"/>
                  </a:cubicBezTo>
                  <a:cubicBezTo>
                    <a:pt x="21348" y="45834"/>
                    <a:pt x="31127" y="41236"/>
                    <a:pt x="29756" y="47726"/>
                  </a:cubicBezTo>
                  <a:cubicBezTo>
                    <a:pt x="24155" y="42595"/>
                    <a:pt x="14325" y="41656"/>
                    <a:pt x="3048" y="42151"/>
                  </a:cubicBezTo>
                  <a:cubicBezTo>
                    <a:pt x="4991" y="47802"/>
                    <a:pt x="0" y="46558"/>
                    <a:pt x="241" y="50533"/>
                  </a:cubicBezTo>
                  <a:cubicBezTo>
                    <a:pt x="15735" y="58407"/>
                    <a:pt x="37896" y="59677"/>
                    <a:pt x="57873" y="63093"/>
                  </a:cubicBezTo>
                  <a:cubicBezTo>
                    <a:pt x="44335" y="71069"/>
                    <a:pt x="24523" y="56019"/>
                    <a:pt x="12890" y="65887"/>
                  </a:cubicBezTo>
                  <a:cubicBezTo>
                    <a:pt x="21539" y="68935"/>
                    <a:pt x="26238" y="75920"/>
                    <a:pt x="35382" y="78473"/>
                  </a:cubicBezTo>
                  <a:cubicBezTo>
                    <a:pt x="31686" y="85394"/>
                    <a:pt x="22796" y="74028"/>
                    <a:pt x="24155" y="82664"/>
                  </a:cubicBezTo>
                  <a:cubicBezTo>
                    <a:pt x="18541" y="82156"/>
                    <a:pt x="19138" y="75514"/>
                    <a:pt x="17106" y="71488"/>
                  </a:cubicBezTo>
                  <a:cubicBezTo>
                    <a:pt x="14198" y="72313"/>
                    <a:pt x="7874" y="69761"/>
                    <a:pt x="7277" y="72885"/>
                  </a:cubicBezTo>
                  <a:cubicBezTo>
                    <a:pt x="13576" y="76200"/>
                    <a:pt x="11379" y="82511"/>
                    <a:pt x="14300" y="86842"/>
                  </a:cubicBezTo>
                  <a:cubicBezTo>
                    <a:pt x="12191" y="87083"/>
                    <a:pt x="9105" y="86347"/>
                    <a:pt x="8674" y="88252"/>
                  </a:cubicBezTo>
                  <a:cubicBezTo>
                    <a:pt x="21183" y="95834"/>
                    <a:pt x="31813" y="105295"/>
                    <a:pt x="52247" y="105003"/>
                  </a:cubicBezTo>
                  <a:cubicBezTo>
                    <a:pt x="54483" y="96278"/>
                    <a:pt x="42595" y="101574"/>
                    <a:pt x="42417" y="95224"/>
                  </a:cubicBezTo>
                  <a:cubicBezTo>
                    <a:pt x="50850" y="98488"/>
                    <a:pt x="56197" y="100520"/>
                    <a:pt x="63500" y="102209"/>
                  </a:cubicBezTo>
                  <a:cubicBezTo>
                    <a:pt x="64058" y="105562"/>
                    <a:pt x="57086" y="101434"/>
                    <a:pt x="59283" y="106400"/>
                  </a:cubicBezTo>
                  <a:cubicBezTo>
                    <a:pt x="63982" y="111036"/>
                    <a:pt x="75768" y="108648"/>
                    <a:pt x="84569" y="109194"/>
                  </a:cubicBezTo>
                  <a:cubicBezTo>
                    <a:pt x="84188" y="106019"/>
                    <a:pt x="84924" y="103949"/>
                    <a:pt x="87388" y="103606"/>
                  </a:cubicBezTo>
                  <a:cubicBezTo>
                    <a:pt x="85661" y="108127"/>
                    <a:pt x="91935" y="104673"/>
                    <a:pt x="90208" y="109194"/>
                  </a:cubicBezTo>
                  <a:cubicBezTo>
                    <a:pt x="99250" y="110274"/>
                    <a:pt x="105359" y="108432"/>
                    <a:pt x="107073" y="102209"/>
                  </a:cubicBezTo>
                  <a:cubicBezTo>
                    <a:pt x="103377" y="97980"/>
                    <a:pt x="97701" y="95694"/>
                    <a:pt x="95834" y="89649"/>
                  </a:cubicBezTo>
                  <a:cubicBezTo>
                    <a:pt x="89166" y="90678"/>
                    <a:pt x="86156" y="88087"/>
                    <a:pt x="80352" y="88252"/>
                  </a:cubicBezTo>
                  <a:cubicBezTo>
                    <a:pt x="80086" y="83400"/>
                    <a:pt x="76517" y="81826"/>
                    <a:pt x="74752" y="78473"/>
                  </a:cubicBezTo>
                  <a:cubicBezTo>
                    <a:pt x="82283" y="77965"/>
                    <a:pt x="82753" y="84480"/>
                    <a:pt x="91617" y="82664"/>
                  </a:cubicBezTo>
                  <a:cubicBezTo>
                    <a:pt x="90944" y="73063"/>
                    <a:pt x="78981" y="74726"/>
                    <a:pt x="76136" y="67284"/>
                  </a:cubicBezTo>
                  <a:cubicBezTo>
                    <a:pt x="83794" y="69316"/>
                    <a:pt x="88176" y="75425"/>
                    <a:pt x="95834" y="70091"/>
                  </a:cubicBezTo>
                  <a:lnTo>
                    <a:pt x="95834" y="81267"/>
                  </a:lnTo>
                  <a:cubicBezTo>
                    <a:pt x="105295" y="85661"/>
                    <a:pt x="114706" y="94932"/>
                    <a:pt x="114096" y="105003"/>
                  </a:cubicBezTo>
                  <a:cubicBezTo>
                    <a:pt x="120688" y="106667"/>
                    <a:pt x="128701" y="112814"/>
                    <a:pt x="135191" y="106400"/>
                  </a:cubicBezTo>
                  <a:cubicBezTo>
                    <a:pt x="129044" y="98069"/>
                    <a:pt x="126745" y="85928"/>
                    <a:pt x="121132" y="77063"/>
                  </a:cubicBezTo>
                  <a:cubicBezTo>
                    <a:pt x="132600" y="80111"/>
                    <a:pt x="131775" y="95364"/>
                    <a:pt x="137985" y="103606"/>
                  </a:cubicBezTo>
                  <a:cubicBezTo>
                    <a:pt x="142544" y="105333"/>
                    <a:pt x="139064" y="99085"/>
                    <a:pt x="143611" y="100812"/>
                  </a:cubicBezTo>
                  <a:cubicBezTo>
                    <a:pt x="143217" y="103555"/>
                    <a:pt x="145516" y="103581"/>
                    <a:pt x="146418" y="105003"/>
                  </a:cubicBezTo>
                  <a:cubicBezTo>
                    <a:pt x="145821" y="107200"/>
                    <a:pt x="142011" y="106210"/>
                    <a:pt x="143611" y="11059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2" name="Free Form 373"/>
            <p:cNvSpPr/>
            <p:nvPr/>
          </p:nvSpPr>
          <p:spPr>
            <a:xfrm>
              <a:off x="5762569" y="1021683"/>
              <a:ext cx="39370" cy="9652"/>
            </a:xfrm>
            <a:custGeom>
              <a:avLst/>
              <a:gdLst/>
              <a:ahLst/>
              <a:cxnLst/>
              <a:rect l="0" t="0" r="0" b="0"/>
              <a:pathLst>
                <a:path w="39370" h="9651">
                  <a:moveTo>
                    <a:pt x="39370" y="12293"/>
                  </a:moveTo>
                  <a:cubicBezTo>
                    <a:pt x="24244" y="16433"/>
                    <a:pt x="10464" y="11023"/>
                    <a:pt x="0" y="15087"/>
                  </a:cubicBezTo>
                  <a:cubicBezTo>
                    <a:pt x="9753" y="18478"/>
                    <a:pt x="33299" y="20675"/>
                    <a:pt x="39370" y="122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3" name="Free Form 374"/>
            <p:cNvSpPr/>
            <p:nvPr/>
          </p:nvSpPr>
          <p:spPr>
            <a:xfrm>
              <a:off x="5240827" y="456330"/>
              <a:ext cx="12903" cy="6756"/>
            </a:xfrm>
            <a:custGeom>
              <a:avLst/>
              <a:gdLst/>
              <a:ahLst/>
              <a:cxnLst/>
              <a:rect l="0" t="0" r="0" b="0"/>
              <a:pathLst>
                <a:path w="12903" h="6756">
                  <a:moveTo>
                    <a:pt x="12903" y="16052"/>
                  </a:moveTo>
                  <a:cubicBezTo>
                    <a:pt x="9105" y="17005"/>
                    <a:pt x="10172" y="13169"/>
                    <a:pt x="8686" y="11861"/>
                  </a:cubicBezTo>
                  <a:cubicBezTo>
                    <a:pt x="4203" y="11023"/>
                    <a:pt x="4318" y="14490"/>
                    <a:pt x="1638" y="11861"/>
                  </a:cubicBezTo>
                  <a:cubicBezTo>
                    <a:pt x="0" y="17780"/>
                    <a:pt x="11518" y="17767"/>
                    <a:pt x="12903" y="160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4" name="Free Form 375"/>
            <p:cNvSpPr/>
            <p:nvPr/>
          </p:nvSpPr>
          <p:spPr>
            <a:xfrm>
              <a:off x="5402727" y="629685"/>
              <a:ext cx="42177" cy="21170"/>
            </a:xfrm>
            <a:custGeom>
              <a:avLst/>
              <a:gdLst/>
              <a:ahLst/>
              <a:cxnLst/>
              <a:rect l="0" t="0" r="0" b="0"/>
              <a:pathLst>
                <a:path w="42176" h="21170">
                  <a:moveTo>
                    <a:pt x="0" y="18707"/>
                  </a:moveTo>
                  <a:cubicBezTo>
                    <a:pt x="7073" y="20485"/>
                    <a:pt x="13449" y="27381"/>
                    <a:pt x="22478" y="22898"/>
                  </a:cubicBezTo>
                  <a:cubicBezTo>
                    <a:pt x="23558" y="27851"/>
                    <a:pt x="38798" y="32194"/>
                    <a:pt x="42176" y="25704"/>
                  </a:cubicBezTo>
                  <a:cubicBezTo>
                    <a:pt x="31838" y="18719"/>
                    <a:pt x="22250" y="11023"/>
                    <a:pt x="4229" y="11734"/>
                  </a:cubicBezTo>
                  <a:cubicBezTo>
                    <a:pt x="6476" y="18529"/>
                    <a:pt x="3809" y="15925"/>
                    <a:pt x="0" y="187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5" name="Free Form 376"/>
            <p:cNvSpPr/>
            <p:nvPr/>
          </p:nvSpPr>
          <p:spPr>
            <a:xfrm>
              <a:off x="1731119" y="3670242"/>
              <a:ext cx="9842" cy="15380"/>
            </a:xfrm>
            <a:custGeom>
              <a:avLst/>
              <a:gdLst/>
              <a:ahLst/>
              <a:cxnLst/>
              <a:rect l="0" t="0" r="0" b="0"/>
              <a:pathLst>
                <a:path w="9842" h="15379">
                  <a:moveTo>
                    <a:pt x="0" y="11023"/>
                  </a:moveTo>
                  <a:cubicBezTo>
                    <a:pt x="3200" y="16243"/>
                    <a:pt x="1968" y="25844"/>
                    <a:pt x="9842" y="26403"/>
                  </a:cubicBezTo>
                  <a:cubicBezTo>
                    <a:pt x="9017" y="18834"/>
                    <a:pt x="7518" y="11950"/>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6" name="Free Form 377"/>
            <p:cNvSpPr/>
            <p:nvPr/>
          </p:nvSpPr>
          <p:spPr>
            <a:xfrm>
              <a:off x="5198917" y="531209"/>
              <a:ext cx="16853" cy="8369"/>
            </a:xfrm>
            <a:custGeom>
              <a:avLst/>
              <a:gdLst/>
              <a:ahLst/>
              <a:cxnLst/>
              <a:rect l="0" t="0" r="0" b="0"/>
              <a:pathLst>
                <a:path w="16852" h="8369">
                  <a:moveTo>
                    <a:pt x="0" y="11023"/>
                  </a:moveTo>
                  <a:cubicBezTo>
                    <a:pt x="1346" y="18046"/>
                    <a:pt x="11925" y="15900"/>
                    <a:pt x="16852" y="19392"/>
                  </a:cubicBezTo>
                  <a:cubicBezTo>
                    <a:pt x="15379" y="12484"/>
                    <a:pt x="5816" y="13614"/>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7" name="Free Form 378"/>
            <p:cNvSpPr/>
            <p:nvPr/>
          </p:nvSpPr>
          <p:spPr>
            <a:xfrm>
              <a:off x="5294485" y="1343259"/>
              <a:ext cx="43916" cy="14961"/>
            </a:xfrm>
            <a:custGeom>
              <a:avLst/>
              <a:gdLst/>
              <a:ahLst/>
              <a:cxnLst/>
              <a:rect l="0" t="0" r="0" b="0"/>
              <a:pathLst>
                <a:path w="43916" h="14960">
                  <a:moveTo>
                    <a:pt x="0" y="25984"/>
                  </a:moveTo>
                  <a:lnTo>
                    <a:pt x="0" y="20396"/>
                  </a:lnTo>
                  <a:cubicBezTo>
                    <a:pt x="15735" y="19748"/>
                    <a:pt x="23368" y="11023"/>
                    <a:pt x="40767" y="12014"/>
                  </a:cubicBezTo>
                  <a:cubicBezTo>
                    <a:pt x="36690" y="13690"/>
                    <a:pt x="37592" y="18605"/>
                    <a:pt x="42163" y="18999"/>
                  </a:cubicBezTo>
                  <a:cubicBezTo>
                    <a:pt x="43916" y="22339"/>
                    <a:pt x="33680" y="16040"/>
                    <a:pt x="30937" y="14795"/>
                  </a:cubicBezTo>
                  <a:cubicBezTo>
                    <a:pt x="20535" y="18453"/>
                    <a:pt x="12750" y="24701"/>
                    <a:pt x="0" y="259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8" name="Free Form 379"/>
            <p:cNvSpPr/>
            <p:nvPr/>
          </p:nvSpPr>
          <p:spPr>
            <a:xfrm>
              <a:off x="5338071" y="1337824"/>
              <a:ext cx="24130" cy="12027"/>
            </a:xfrm>
            <a:custGeom>
              <a:avLst/>
              <a:gdLst/>
              <a:ahLst/>
              <a:cxnLst/>
              <a:rect l="0" t="0" r="0" b="0"/>
              <a:pathLst>
                <a:path w="24129" h="12026">
                  <a:moveTo>
                    <a:pt x="23888" y="23050"/>
                  </a:moveTo>
                  <a:cubicBezTo>
                    <a:pt x="20662" y="16471"/>
                    <a:pt x="6299" y="20967"/>
                    <a:pt x="0" y="17449"/>
                  </a:cubicBezTo>
                  <a:cubicBezTo>
                    <a:pt x="5435" y="11023"/>
                    <a:pt x="24129" y="14617"/>
                    <a:pt x="23888" y="230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9" name="Free Form 380"/>
            <p:cNvSpPr/>
            <p:nvPr/>
          </p:nvSpPr>
          <p:spPr>
            <a:xfrm>
              <a:off x="5357502" y="1827625"/>
              <a:ext cx="11468" cy="13957"/>
            </a:xfrm>
            <a:custGeom>
              <a:avLst/>
              <a:gdLst/>
              <a:ahLst/>
              <a:cxnLst/>
              <a:rect l="0" t="0" r="0" b="0"/>
              <a:pathLst>
                <a:path w="11468" h="13957">
                  <a:moveTo>
                    <a:pt x="11468" y="24980"/>
                  </a:moveTo>
                  <a:cubicBezTo>
                    <a:pt x="9664" y="22136"/>
                    <a:pt x="5473" y="21640"/>
                    <a:pt x="3048" y="19392"/>
                  </a:cubicBezTo>
                  <a:cubicBezTo>
                    <a:pt x="5003" y="13741"/>
                    <a:pt x="0" y="14973"/>
                    <a:pt x="241" y="11023"/>
                  </a:cubicBezTo>
                  <a:cubicBezTo>
                    <a:pt x="4965" y="14693"/>
                    <a:pt x="8293" y="19761"/>
                    <a:pt x="11468" y="249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0" name="Free Form 381"/>
            <p:cNvSpPr/>
            <p:nvPr/>
          </p:nvSpPr>
          <p:spPr>
            <a:xfrm>
              <a:off x="5397101" y="1299559"/>
              <a:ext cx="21082" cy="16853"/>
            </a:xfrm>
            <a:custGeom>
              <a:avLst/>
              <a:gdLst/>
              <a:ahLst/>
              <a:cxnLst/>
              <a:rect l="0" t="0" r="0" b="0"/>
              <a:pathLst>
                <a:path w="21081" h="16852">
                  <a:moveTo>
                    <a:pt x="21081" y="11023"/>
                  </a:moveTo>
                  <a:cubicBezTo>
                    <a:pt x="19862" y="14465"/>
                    <a:pt x="14858" y="14147"/>
                    <a:pt x="15455" y="19392"/>
                  </a:cubicBezTo>
                  <a:cubicBezTo>
                    <a:pt x="4813" y="16725"/>
                    <a:pt x="8064" y="27876"/>
                    <a:pt x="0" y="27774"/>
                  </a:cubicBezTo>
                  <a:cubicBezTo>
                    <a:pt x="1739" y="16929"/>
                    <a:pt x="10363" y="12941"/>
                    <a:pt x="2108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1" name="Free Form 382"/>
            <p:cNvSpPr/>
            <p:nvPr/>
          </p:nvSpPr>
          <p:spPr>
            <a:xfrm>
              <a:off x="5429422" y="1871859"/>
              <a:ext cx="18288" cy="12382"/>
            </a:xfrm>
            <a:custGeom>
              <a:avLst/>
              <a:gdLst/>
              <a:ahLst/>
              <a:cxnLst/>
              <a:rect l="0" t="0" r="0" b="0"/>
              <a:pathLst>
                <a:path w="18287" h="12382">
                  <a:moveTo>
                    <a:pt x="16865" y="17068"/>
                  </a:moveTo>
                  <a:cubicBezTo>
                    <a:pt x="16649" y="18694"/>
                    <a:pt x="17183" y="19558"/>
                    <a:pt x="18287" y="19862"/>
                  </a:cubicBezTo>
                  <a:cubicBezTo>
                    <a:pt x="14173" y="23406"/>
                    <a:pt x="4737" y="20332"/>
                    <a:pt x="0" y="19862"/>
                  </a:cubicBezTo>
                  <a:cubicBezTo>
                    <a:pt x="5384" y="11023"/>
                    <a:pt x="10934" y="22326"/>
                    <a:pt x="16865" y="170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2" name="Free Form 383"/>
            <p:cNvSpPr/>
            <p:nvPr/>
          </p:nvSpPr>
          <p:spPr>
            <a:xfrm>
              <a:off x="5484286" y="2014569"/>
              <a:ext cx="42139" cy="26733"/>
            </a:xfrm>
            <a:custGeom>
              <a:avLst/>
              <a:gdLst/>
              <a:ahLst/>
              <a:cxnLst/>
              <a:rect l="0" t="0" r="0" b="0"/>
              <a:pathLst>
                <a:path w="42138" h="26733">
                  <a:moveTo>
                    <a:pt x="42138" y="32219"/>
                  </a:moveTo>
                  <a:cubicBezTo>
                    <a:pt x="36296" y="37757"/>
                    <a:pt x="17399" y="29146"/>
                    <a:pt x="11214" y="33616"/>
                  </a:cubicBezTo>
                  <a:lnTo>
                    <a:pt x="11214" y="28028"/>
                  </a:lnTo>
                  <a:cubicBezTo>
                    <a:pt x="6781" y="27355"/>
                    <a:pt x="6261" y="30556"/>
                    <a:pt x="1371" y="29425"/>
                  </a:cubicBezTo>
                  <a:cubicBezTo>
                    <a:pt x="381" y="22860"/>
                    <a:pt x="7048" y="23901"/>
                    <a:pt x="8394" y="19646"/>
                  </a:cubicBezTo>
                  <a:cubicBezTo>
                    <a:pt x="9232" y="14643"/>
                    <a:pt x="0" y="19608"/>
                    <a:pt x="1371" y="14058"/>
                  </a:cubicBezTo>
                  <a:cubicBezTo>
                    <a:pt x="6515" y="14973"/>
                    <a:pt x="6769" y="11023"/>
                    <a:pt x="11214" y="11252"/>
                  </a:cubicBezTo>
                  <a:cubicBezTo>
                    <a:pt x="10287" y="18275"/>
                    <a:pt x="12979" y="22542"/>
                    <a:pt x="11214" y="26619"/>
                  </a:cubicBezTo>
                  <a:cubicBezTo>
                    <a:pt x="20269" y="29730"/>
                    <a:pt x="33070" y="29121"/>
                    <a:pt x="42138" y="322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3" name="Free Form 384"/>
            <p:cNvSpPr/>
            <p:nvPr/>
          </p:nvSpPr>
          <p:spPr>
            <a:xfrm>
              <a:off x="5501114" y="2073484"/>
              <a:ext cx="35141" cy="15913"/>
            </a:xfrm>
            <a:custGeom>
              <a:avLst/>
              <a:gdLst/>
              <a:ahLst/>
              <a:cxnLst/>
              <a:rect l="0" t="0" r="0" b="0"/>
              <a:pathLst>
                <a:path w="35140" h="15913">
                  <a:moveTo>
                    <a:pt x="0" y="11023"/>
                  </a:moveTo>
                  <a:cubicBezTo>
                    <a:pt x="13157" y="18033"/>
                    <a:pt x="19265" y="22707"/>
                    <a:pt x="35140" y="15214"/>
                  </a:cubicBezTo>
                  <a:cubicBezTo>
                    <a:pt x="26962" y="26936"/>
                    <a:pt x="5499" y="21386"/>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4" name="Free Form 385"/>
            <p:cNvSpPr/>
            <p:nvPr/>
          </p:nvSpPr>
          <p:spPr>
            <a:xfrm>
              <a:off x="5532038" y="2082857"/>
              <a:ext cx="15901" cy="7391"/>
            </a:xfrm>
            <a:custGeom>
              <a:avLst/>
              <a:gdLst/>
              <a:ahLst/>
              <a:cxnLst/>
              <a:rect l="0" t="0" r="0" b="0"/>
              <a:pathLst>
                <a:path w="15900" h="7391">
                  <a:moveTo>
                    <a:pt x="5638" y="12827"/>
                  </a:moveTo>
                  <a:cubicBezTo>
                    <a:pt x="11188" y="11023"/>
                    <a:pt x="8496" y="17424"/>
                    <a:pt x="14071" y="15621"/>
                  </a:cubicBezTo>
                  <a:cubicBezTo>
                    <a:pt x="15900" y="17538"/>
                    <a:pt x="3822" y="17487"/>
                    <a:pt x="0" y="18415"/>
                  </a:cubicBezTo>
                  <a:cubicBezTo>
                    <a:pt x="888" y="15570"/>
                    <a:pt x="7111" y="18021"/>
                    <a:pt x="5638" y="128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5" name="Free Form 386"/>
            <p:cNvSpPr/>
            <p:nvPr/>
          </p:nvSpPr>
          <p:spPr>
            <a:xfrm>
              <a:off x="5537677" y="2156694"/>
              <a:ext cx="22492" cy="7633"/>
            </a:xfrm>
            <a:custGeom>
              <a:avLst/>
              <a:gdLst/>
              <a:ahLst/>
              <a:cxnLst/>
              <a:rect l="0" t="0" r="0" b="0"/>
              <a:pathLst>
                <a:path w="22491" h="7632">
                  <a:moveTo>
                    <a:pt x="19659" y="11620"/>
                  </a:moveTo>
                  <a:cubicBezTo>
                    <a:pt x="21551" y="12547"/>
                    <a:pt x="22275" y="14617"/>
                    <a:pt x="22491" y="17221"/>
                  </a:cubicBezTo>
                  <a:cubicBezTo>
                    <a:pt x="14389" y="17348"/>
                    <a:pt x="6248" y="17526"/>
                    <a:pt x="0" y="15824"/>
                  </a:cubicBezTo>
                  <a:cubicBezTo>
                    <a:pt x="3124" y="11023"/>
                    <a:pt x="18796" y="18656"/>
                    <a:pt x="19659" y="116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6" name="Free Form 387"/>
            <p:cNvSpPr/>
            <p:nvPr/>
          </p:nvSpPr>
          <p:spPr>
            <a:xfrm>
              <a:off x="5538045" y="2205615"/>
              <a:ext cx="10859" cy="13157"/>
            </a:xfrm>
            <a:custGeom>
              <a:avLst/>
              <a:gdLst/>
              <a:ahLst/>
              <a:cxnLst/>
              <a:rect l="0" t="0" r="0" b="0"/>
              <a:pathLst>
                <a:path w="10858" h="13157">
                  <a:moveTo>
                    <a:pt x="3848" y="24180"/>
                  </a:moveTo>
                  <a:cubicBezTo>
                    <a:pt x="0" y="21170"/>
                    <a:pt x="4318" y="14516"/>
                    <a:pt x="5245" y="11607"/>
                  </a:cubicBezTo>
                  <a:cubicBezTo>
                    <a:pt x="8178" y="11023"/>
                    <a:pt x="8953" y="12560"/>
                    <a:pt x="10858" y="13004"/>
                  </a:cubicBezTo>
                  <a:cubicBezTo>
                    <a:pt x="9867" y="18072"/>
                    <a:pt x="6616" y="20891"/>
                    <a:pt x="3848" y="241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7" name="Free Form 388"/>
            <p:cNvSpPr/>
            <p:nvPr/>
          </p:nvSpPr>
          <p:spPr>
            <a:xfrm>
              <a:off x="5500339" y="2086489"/>
              <a:ext cx="31699" cy="40081"/>
            </a:xfrm>
            <a:custGeom>
              <a:avLst/>
              <a:gdLst/>
              <a:ahLst/>
              <a:cxnLst/>
              <a:rect l="0" t="0" r="0" b="0"/>
              <a:pathLst>
                <a:path w="31699" h="40081">
                  <a:moveTo>
                    <a:pt x="3594" y="51104"/>
                  </a:moveTo>
                  <a:cubicBezTo>
                    <a:pt x="0" y="44703"/>
                    <a:pt x="8991" y="38811"/>
                    <a:pt x="9207" y="31546"/>
                  </a:cubicBezTo>
                  <a:cubicBezTo>
                    <a:pt x="18872" y="32499"/>
                    <a:pt x="24358" y="11023"/>
                    <a:pt x="31699" y="23164"/>
                  </a:cubicBezTo>
                  <a:cubicBezTo>
                    <a:pt x="16713" y="26898"/>
                    <a:pt x="10363" y="39217"/>
                    <a:pt x="3594" y="511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8" name="Free Form 389"/>
            <p:cNvSpPr/>
            <p:nvPr/>
          </p:nvSpPr>
          <p:spPr>
            <a:xfrm>
              <a:off x="5491284" y="2152618"/>
              <a:ext cx="22492" cy="11493"/>
            </a:xfrm>
            <a:custGeom>
              <a:avLst/>
              <a:gdLst/>
              <a:ahLst/>
              <a:cxnLst/>
              <a:rect l="0" t="0" r="0" b="0"/>
              <a:pathLst>
                <a:path w="22491" h="11493">
                  <a:moveTo>
                    <a:pt x="0" y="21297"/>
                  </a:moveTo>
                  <a:cubicBezTo>
                    <a:pt x="5334" y="11023"/>
                    <a:pt x="13576" y="16065"/>
                    <a:pt x="22491" y="12903"/>
                  </a:cubicBezTo>
                  <a:cubicBezTo>
                    <a:pt x="21844" y="22517"/>
                    <a:pt x="8483" y="19494"/>
                    <a:pt x="0" y="2129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9" name="Free Form 390"/>
            <p:cNvSpPr/>
            <p:nvPr/>
          </p:nvSpPr>
          <p:spPr>
            <a:xfrm>
              <a:off x="5446288" y="2076265"/>
              <a:ext cx="52019" cy="19558"/>
            </a:xfrm>
            <a:custGeom>
              <a:avLst/>
              <a:gdLst/>
              <a:ahLst/>
              <a:cxnLst/>
              <a:rect l="0" t="0" r="0" b="0"/>
              <a:pathLst>
                <a:path w="52019" h="19558">
                  <a:moveTo>
                    <a:pt x="0" y="30581"/>
                  </a:moveTo>
                  <a:cubicBezTo>
                    <a:pt x="9829" y="16598"/>
                    <a:pt x="31648" y="14541"/>
                    <a:pt x="52019" y="11023"/>
                  </a:cubicBezTo>
                  <a:cubicBezTo>
                    <a:pt x="36575" y="19431"/>
                    <a:pt x="13969" y="20726"/>
                    <a:pt x="0" y="305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0" name="Free Form 391"/>
            <p:cNvSpPr/>
            <p:nvPr/>
          </p:nvSpPr>
          <p:spPr>
            <a:xfrm>
              <a:off x="5513331" y="2039943"/>
              <a:ext cx="13094" cy="9792"/>
            </a:xfrm>
            <a:custGeom>
              <a:avLst/>
              <a:gdLst/>
              <a:ahLst/>
              <a:cxnLst/>
              <a:rect l="0" t="0" r="0" b="0"/>
              <a:pathLst>
                <a:path w="13093" h="9791">
                  <a:moveTo>
                    <a:pt x="1841" y="11023"/>
                  </a:moveTo>
                  <a:lnTo>
                    <a:pt x="13093" y="11023"/>
                  </a:lnTo>
                  <a:cubicBezTo>
                    <a:pt x="12458" y="17399"/>
                    <a:pt x="7277" y="19215"/>
                    <a:pt x="1841" y="20815"/>
                  </a:cubicBezTo>
                  <a:cubicBezTo>
                    <a:pt x="2209" y="15024"/>
                    <a:pt x="0" y="15367"/>
                    <a:pt x="184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1" name="Free Form 392"/>
            <p:cNvSpPr/>
            <p:nvPr/>
          </p:nvSpPr>
          <p:spPr>
            <a:xfrm>
              <a:off x="5456143" y="2039270"/>
              <a:ext cx="66180" cy="28626"/>
            </a:xfrm>
            <a:custGeom>
              <a:avLst/>
              <a:gdLst/>
              <a:ahLst/>
              <a:cxnLst/>
              <a:rect l="0" t="0" r="0" b="0"/>
              <a:pathLst>
                <a:path w="66179" h="28625">
                  <a:moveTo>
                    <a:pt x="44970" y="25692"/>
                  </a:moveTo>
                  <a:cubicBezTo>
                    <a:pt x="46774" y="20154"/>
                    <a:pt x="40868" y="22301"/>
                    <a:pt x="40754" y="18694"/>
                  </a:cubicBezTo>
                  <a:cubicBezTo>
                    <a:pt x="42062" y="13944"/>
                    <a:pt x="45224" y="11023"/>
                    <a:pt x="52006" y="11696"/>
                  </a:cubicBezTo>
                  <a:cubicBezTo>
                    <a:pt x="53670" y="17564"/>
                    <a:pt x="46075" y="14211"/>
                    <a:pt x="44970" y="17297"/>
                  </a:cubicBezTo>
                  <a:cubicBezTo>
                    <a:pt x="42837" y="23025"/>
                    <a:pt x="59969" y="21780"/>
                    <a:pt x="50596" y="25692"/>
                  </a:cubicBezTo>
                  <a:cubicBezTo>
                    <a:pt x="52882" y="29933"/>
                    <a:pt x="66179" y="23228"/>
                    <a:pt x="64655" y="31254"/>
                  </a:cubicBezTo>
                  <a:cubicBezTo>
                    <a:pt x="47053" y="32804"/>
                    <a:pt x="10286" y="26276"/>
                    <a:pt x="0" y="39649"/>
                  </a:cubicBezTo>
                  <a:cubicBezTo>
                    <a:pt x="3759" y="20777"/>
                    <a:pt x="26962" y="28981"/>
                    <a:pt x="44970" y="256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2" name="Free Form 393"/>
            <p:cNvSpPr/>
            <p:nvPr/>
          </p:nvSpPr>
          <p:spPr>
            <a:xfrm>
              <a:off x="5633245" y="1300943"/>
              <a:ext cx="15481" cy="18161"/>
            </a:xfrm>
            <a:custGeom>
              <a:avLst/>
              <a:gdLst/>
              <a:ahLst/>
              <a:cxnLst/>
              <a:rect l="0" t="0" r="0" b="0"/>
              <a:pathLst>
                <a:path w="15481" h="18160">
                  <a:moveTo>
                    <a:pt x="15481" y="26390"/>
                  </a:moveTo>
                  <a:cubicBezTo>
                    <a:pt x="15151" y="28409"/>
                    <a:pt x="11277" y="26885"/>
                    <a:pt x="11252" y="29184"/>
                  </a:cubicBezTo>
                  <a:cubicBezTo>
                    <a:pt x="6692" y="23939"/>
                    <a:pt x="1600" y="19215"/>
                    <a:pt x="0" y="11023"/>
                  </a:cubicBezTo>
                  <a:cubicBezTo>
                    <a:pt x="6299" y="15011"/>
                    <a:pt x="10096" y="21488"/>
                    <a:pt x="15481"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3" name="Free Form 394"/>
            <p:cNvSpPr/>
            <p:nvPr/>
          </p:nvSpPr>
          <p:spPr>
            <a:xfrm>
              <a:off x="5640331" y="1291164"/>
              <a:ext cx="17425" cy="10071"/>
            </a:xfrm>
            <a:custGeom>
              <a:avLst/>
              <a:gdLst/>
              <a:ahLst/>
              <a:cxnLst/>
              <a:rect l="0" t="0" r="0" b="0"/>
              <a:pathLst>
                <a:path w="17424" h="10071">
                  <a:moveTo>
                    <a:pt x="9791" y="11023"/>
                  </a:moveTo>
                  <a:cubicBezTo>
                    <a:pt x="17424" y="12395"/>
                    <a:pt x="8458" y="16865"/>
                    <a:pt x="9791" y="20802"/>
                  </a:cubicBezTo>
                  <a:cubicBezTo>
                    <a:pt x="5753" y="21094"/>
                    <a:pt x="2641" y="20447"/>
                    <a:pt x="1346" y="18008"/>
                  </a:cubicBezTo>
                  <a:cubicBezTo>
                    <a:pt x="0" y="11557"/>
                    <a:pt x="10502" y="16840"/>
                    <a:pt x="979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4" name="Free Form 395"/>
            <p:cNvSpPr/>
            <p:nvPr/>
          </p:nvSpPr>
          <p:spPr>
            <a:xfrm>
              <a:off x="5823021" y="2380824"/>
              <a:ext cx="12636" cy="13957"/>
            </a:xfrm>
            <a:custGeom>
              <a:avLst/>
              <a:gdLst/>
              <a:ahLst/>
              <a:cxnLst/>
              <a:rect l="0" t="0" r="0" b="0"/>
              <a:pathLst>
                <a:path w="12636" h="13957">
                  <a:moveTo>
                    <a:pt x="5613" y="11023"/>
                  </a:moveTo>
                  <a:lnTo>
                    <a:pt x="12636" y="11023"/>
                  </a:lnTo>
                  <a:cubicBezTo>
                    <a:pt x="12547" y="19773"/>
                    <a:pt x="7785" y="23876"/>
                    <a:pt x="0" y="24980"/>
                  </a:cubicBezTo>
                  <a:cubicBezTo>
                    <a:pt x="2514" y="20967"/>
                    <a:pt x="7632" y="19545"/>
                    <a:pt x="561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5" name="Free Form 396"/>
            <p:cNvSpPr/>
            <p:nvPr/>
          </p:nvSpPr>
          <p:spPr>
            <a:xfrm>
              <a:off x="5841283" y="1564976"/>
              <a:ext cx="22492" cy="8382"/>
            </a:xfrm>
            <a:custGeom>
              <a:avLst/>
              <a:gdLst/>
              <a:ahLst/>
              <a:cxnLst/>
              <a:rect l="0" t="0" r="0" b="0"/>
              <a:pathLst>
                <a:path w="22491" h="8382">
                  <a:moveTo>
                    <a:pt x="22491" y="19405"/>
                  </a:moveTo>
                  <a:cubicBezTo>
                    <a:pt x="14503" y="17094"/>
                    <a:pt x="4038" y="17284"/>
                    <a:pt x="0" y="11023"/>
                  </a:cubicBezTo>
                  <a:cubicBezTo>
                    <a:pt x="7289" y="14033"/>
                    <a:pt x="17589" y="14046"/>
                    <a:pt x="22491"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6" name="Free Form 397"/>
            <p:cNvSpPr/>
            <p:nvPr/>
          </p:nvSpPr>
          <p:spPr>
            <a:xfrm>
              <a:off x="5924227" y="1700244"/>
              <a:ext cx="28105" cy="40259"/>
            </a:xfrm>
            <a:custGeom>
              <a:avLst/>
              <a:gdLst/>
              <a:ahLst/>
              <a:cxnLst/>
              <a:rect l="0" t="0" r="0" b="0"/>
              <a:pathLst>
                <a:path w="28105" h="40258">
                  <a:moveTo>
                    <a:pt x="23888" y="12649"/>
                  </a:moveTo>
                  <a:cubicBezTo>
                    <a:pt x="22707" y="14287"/>
                    <a:pt x="22034" y="16408"/>
                    <a:pt x="22491" y="19646"/>
                  </a:cubicBezTo>
                  <a:cubicBezTo>
                    <a:pt x="20053" y="17208"/>
                    <a:pt x="13792" y="18110"/>
                    <a:pt x="12649" y="21043"/>
                  </a:cubicBezTo>
                  <a:cubicBezTo>
                    <a:pt x="11658" y="24942"/>
                    <a:pt x="19646" y="26949"/>
                    <a:pt x="21081" y="23837"/>
                  </a:cubicBezTo>
                  <a:cubicBezTo>
                    <a:pt x="25273" y="26771"/>
                    <a:pt x="20891" y="32829"/>
                    <a:pt x="18262" y="33629"/>
                  </a:cubicBezTo>
                  <a:cubicBezTo>
                    <a:pt x="21729" y="37160"/>
                    <a:pt x="22021" y="43853"/>
                    <a:pt x="28105" y="44792"/>
                  </a:cubicBezTo>
                  <a:cubicBezTo>
                    <a:pt x="27825" y="51282"/>
                    <a:pt x="20370" y="45339"/>
                    <a:pt x="16865" y="46189"/>
                  </a:cubicBezTo>
                  <a:cubicBezTo>
                    <a:pt x="13716" y="37680"/>
                    <a:pt x="11760" y="27978"/>
                    <a:pt x="4216" y="23837"/>
                  </a:cubicBezTo>
                  <a:cubicBezTo>
                    <a:pt x="2730" y="18643"/>
                    <a:pt x="8953" y="21094"/>
                    <a:pt x="9829" y="18249"/>
                  </a:cubicBezTo>
                  <a:cubicBezTo>
                    <a:pt x="9728" y="13690"/>
                    <a:pt x="3467" y="15265"/>
                    <a:pt x="0" y="14058"/>
                  </a:cubicBezTo>
                  <a:cubicBezTo>
                    <a:pt x="6642" y="11023"/>
                    <a:pt x="16929" y="18910"/>
                    <a:pt x="23888" y="126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7" name="Free Form 398"/>
            <p:cNvSpPr/>
            <p:nvPr/>
          </p:nvSpPr>
          <p:spPr>
            <a:xfrm>
              <a:off x="5867826" y="2412968"/>
              <a:ext cx="10236" cy="20929"/>
            </a:xfrm>
            <a:custGeom>
              <a:avLst/>
              <a:gdLst/>
              <a:ahLst/>
              <a:cxnLst/>
              <a:rect l="0" t="0" r="0" b="0"/>
              <a:pathLst>
                <a:path w="10236" h="20929">
                  <a:moveTo>
                    <a:pt x="10020" y="11023"/>
                  </a:moveTo>
                  <a:cubicBezTo>
                    <a:pt x="10236" y="21018"/>
                    <a:pt x="3594" y="24180"/>
                    <a:pt x="1587" y="31953"/>
                  </a:cubicBezTo>
                  <a:cubicBezTo>
                    <a:pt x="0" y="26174"/>
                    <a:pt x="4178" y="14084"/>
                    <a:pt x="1002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8" name="Free Form 399"/>
            <p:cNvSpPr/>
            <p:nvPr/>
          </p:nvSpPr>
          <p:spPr>
            <a:xfrm>
              <a:off x="5592490" y="2238952"/>
              <a:ext cx="15469" cy="8700"/>
            </a:xfrm>
            <a:custGeom>
              <a:avLst/>
              <a:gdLst/>
              <a:ahLst/>
              <a:cxnLst/>
              <a:rect l="0" t="0" r="0" b="0"/>
              <a:pathLst>
                <a:path w="15468" h="8699">
                  <a:moveTo>
                    <a:pt x="0" y="18783"/>
                  </a:moveTo>
                  <a:cubicBezTo>
                    <a:pt x="2349" y="15494"/>
                    <a:pt x="10858" y="11023"/>
                    <a:pt x="15468" y="14592"/>
                  </a:cubicBezTo>
                  <a:cubicBezTo>
                    <a:pt x="14058" y="19723"/>
                    <a:pt x="4737" y="16954"/>
                    <a:pt x="0" y="187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9" name="Line 400"/>
            <p:cNvSpPr/>
            <p:nvPr/>
          </p:nvSpPr>
          <p:spPr>
            <a:xfrm>
              <a:off x="3785179" y="1998592"/>
              <a:ext cx="11392" cy="0"/>
            </a:xfrm>
            <a:prstGeom prst="line">
              <a:avLst/>
            </a:prstGeom>
            <a:noFill/>
            <a:ln w="6604" cmpd="sng">
              <a:noFill/>
              <a:prstDash val="solid"/>
            </a:ln>
          </p:spPr>
          <p:txBody>
            <a:bodyPr wrap="square" anchor="ctr">
              <a:spAutoFit/>
            </a:bodyPr>
            <a:lstStyle/>
            <a:p>
              <a:pPr algn="ctr"/>
              <a:endParaRPr lang="en-US"/>
            </a:p>
          </p:txBody>
        </p:sp>
        <p:sp>
          <p:nvSpPr>
            <p:cNvPr id="420" name="Free Form 401"/>
            <p:cNvSpPr/>
            <p:nvPr/>
          </p:nvSpPr>
          <p:spPr>
            <a:xfrm>
              <a:off x="3931457" y="3327952"/>
              <a:ext cx="9551" cy="5613"/>
            </a:xfrm>
            <a:custGeom>
              <a:avLst/>
              <a:gdLst/>
              <a:ahLst/>
              <a:cxnLst/>
              <a:rect l="0" t="0" r="0" b="0"/>
              <a:pathLst>
                <a:path w="9550" h="5613">
                  <a:moveTo>
                    <a:pt x="9372" y="11049"/>
                  </a:moveTo>
                  <a:cubicBezTo>
                    <a:pt x="4660" y="11023"/>
                    <a:pt x="0" y="11049"/>
                    <a:pt x="939" y="16637"/>
                  </a:cubicBezTo>
                  <a:cubicBezTo>
                    <a:pt x="3276" y="16637"/>
                    <a:pt x="5626" y="16637"/>
                    <a:pt x="7975" y="16637"/>
                  </a:cubicBezTo>
                  <a:cubicBezTo>
                    <a:pt x="7658" y="13995"/>
                    <a:pt x="9550" y="13563"/>
                    <a:pt x="9372" y="110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1" name="Free Form 402"/>
            <p:cNvSpPr/>
            <p:nvPr/>
          </p:nvSpPr>
          <p:spPr>
            <a:xfrm>
              <a:off x="4335724" y="1989651"/>
              <a:ext cx="10909" cy="8967"/>
            </a:xfrm>
            <a:custGeom>
              <a:avLst/>
              <a:gdLst/>
              <a:ahLst/>
              <a:cxnLst/>
              <a:rect l="0" t="0" r="0" b="0"/>
              <a:pathLst>
                <a:path w="10909" h="8966">
                  <a:moveTo>
                    <a:pt x="1498" y="19418"/>
                  </a:moveTo>
                  <a:cubicBezTo>
                    <a:pt x="5003" y="19989"/>
                    <a:pt x="10909" y="11607"/>
                    <a:pt x="4330" y="11023"/>
                  </a:cubicBezTo>
                  <a:cubicBezTo>
                    <a:pt x="4991" y="15430"/>
                    <a:pt x="0" y="14198"/>
                    <a:pt x="1498" y="194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2" name="Free Form 403"/>
            <p:cNvSpPr/>
            <p:nvPr/>
          </p:nvSpPr>
          <p:spPr>
            <a:xfrm>
              <a:off x="4440029" y="4202372"/>
              <a:ext cx="5562" cy="8509"/>
            </a:xfrm>
            <a:custGeom>
              <a:avLst/>
              <a:gdLst/>
              <a:ahLst/>
              <a:cxnLst/>
              <a:rect l="0" t="0" r="0" b="0"/>
              <a:pathLst>
                <a:path w="5562" h="8509">
                  <a:moveTo>
                    <a:pt x="1206" y="11150"/>
                  </a:moveTo>
                  <a:cubicBezTo>
                    <a:pt x="0" y="16560"/>
                    <a:pt x="3555" y="17183"/>
                    <a:pt x="5448" y="19532"/>
                  </a:cubicBezTo>
                  <a:cubicBezTo>
                    <a:pt x="5410" y="15367"/>
                    <a:pt x="5562" y="11023"/>
                    <a:pt x="1206" y="111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3" name="Free Form 404"/>
            <p:cNvSpPr/>
            <p:nvPr/>
          </p:nvSpPr>
          <p:spPr>
            <a:xfrm>
              <a:off x="5192301" y="2217375"/>
              <a:ext cx="8013" cy="6172"/>
            </a:xfrm>
            <a:custGeom>
              <a:avLst/>
              <a:gdLst/>
              <a:ahLst/>
              <a:cxnLst/>
              <a:rect l="0" t="0" r="0" b="0"/>
              <a:pathLst>
                <a:path w="8013" h="6172">
                  <a:moveTo>
                    <a:pt x="8013" y="16611"/>
                  </a:moveTo>
                  <a:lnTo>
                    <a:pt x="8013" y="11023"/>
                  </a:lnTo>
                  <a:lnTo>
                    <a:pt x="977" y="11023"/>
                  </a:lnTo>
                  <a:cubicBezTo>
                    <a:pt x="0" y="16179"/>
                    <a:pt x="3200" y="17195"/>
                    <a:pt x="8013"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4" name="Free Form 405"/>
            <p:cNvSpPr/>
            <p:nvPr/>
          </p:nvSpPr>
          <p:spPr>
            <a:xfrm>
              <a:off x="6631287" y="6507232"/>
              <a:ext cx="12624" cy="5893"/>
            </a:xfrm>
            <a:custGeom>
              <a:avLst/>
              <a:gdLst/>
              <a:ahLst/>
              <a:cxnLst/>
              <a:rect l="0" t="0" r="0" b="0"/>
              <a:pathLst>
                <a:path w="12623" h="5892">
                  <a:moveTo>
                    <a:pt x="0" y="16916"/>
                  </a:moveTo>
                  <a:cubicBezTo>
                    <a:pt x="152" y="11023"/>
                    <a:pt x="7518" y="12280"/>
                    <a:pt x="12623" y="11328"/>
                  </a:cubicBezTo>
                  <a:cubicBezTo>
                    <a:pt x="9601" y="14363"/>
                    <a:pt x="5651" y="16510"/>
                    <a:pt x="0" y="169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5" name="Free Form 406"/>
            <p:cNvSpPr/>
            <p:nvPr/>
          </p:nvSpPr>
          <p:spPr>
            <a:xfrm>
              <a:off x="4618362" y="5061642"/>
              <a:ext cx="7988" cy="9766"/>
            </a:xfrm>
            <a:custGeom>
              <a:avLst/>
              <a:gdLst/>
              <a:ahLst/>
              <a:cxnLst/>
              <a:rect l="0" t="0" r="0" b="0"/>
              <a:pathLst>
                <a:path w="7988" h="9766">
                  <a:moveTo>
                    <a:pt x="0" y="11023"/>
                  </a:moveTo>
                  <a:lnTo>
                    <a:pt x="0" y="20789"/>
                  </a:lnTo>
                  <a:cubicBezTo>
                    <a:pt x="3822" y="19024"/>
                    <a:pt x="7988" y="17564"/>
                    <a:pt x="702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6" name="Free Form 407"/>
            <p:cNvSpPr/>
            <p:nvPr/>
          </p:nvSpPr>
          <p:spPr>
            <a:xfrm>
              <a:off x="4595693" y="5085403"/>
              <a:ext cx="7747" cy="5588"/>
            </a:xfrm>
            <a:custGeom>
              <a:avLst/>
              <a:gdLst/>
              <a:ahLst/>
              <a:cxnLst/>
              <a:rect l="0" t="0" r="0" b="0"/>
              <a:pathLst>
                <a:path w="7746" h="5587">
                  <a:moveTo>
                    <a:pt x="1587" y="11023"/>
                  </a:moveTo>
                  <a:cubicBezTo>
                    <a:pt x="1904" y="13652"/>
                    <a:pt x="0" y="14084"/>
                    <a:pt x="165" y="16611"/>
                  </a:cubicBezTo>
                  <a:lnTo>
                    <a:pt x="7213" y="16611"/>
                  </a:lnTo>
                  <a:cubicBezTo>
                    <a:pt x="7746" y="12369"/>
                    <a:pt x="2108" y="14236"/>
                    <a:pt x="158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7" name="Free Form 408"/>
            <p:cNvSpPr/>
            <p:nvPr/>
          </p:nvSpPr>
          <p:spPr>
            <a:xfrm>
              <a:off x="5440293" y="2044147"/>
              <a:ext cx="4611" cy="6007"/>
            </a:xfrm>
            <a:custGeom>
              <a:avLst/>
              <a:gdLst/>
              <a:ahLst/>
              <a:cxnLst/>
              <a:rect l="0" t="0" r="0" b="0"/>
              <a:pathLst>
                <a:path w="4610" h="6007">
                  <a:moveTo>
                    <a:pt x="4610" y="16611"/>
                  </a:moveTo>
                  <a:lnTo>
                    <a:pt x="4610" y="11023"/>
                  </a:lnTo>
                  <a:lnTo>
                    <a:pt x="393" y="11023"/>
                  </a:lnTo>
                  <a:cubicBezTo>
                    <a:pt x="0" y="14681"/>
                    <a:pt x="901" y="17030"/>
                    <a:pt x="461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8" name="Free Form 409"/>
            <p:cNvSpPr/>
            <p:nvPr/>
          </p:nvSpPr>
          <p:spPr>
            <a:xfrm>
              <a:off x="4483425" y="8477294"/>
              <a:ext cx="8471" cy="4699"/>
            </a:xfrm>
            <a:custGeom>
              <a:avLst/>
              <a:gdLst/>
              <a:ahLst/>
              <a:cxnLst/>
              <a:rect l="0" t="0" r="0" b="0"/>
              <a:pathLst>
                <a:path w="8470" h="4699">
                  <a:moveTo>
                    <a:pt x="0" y="13830"/>
                  </a:moveTo>
                  <a:lnTo>
                    <a:pt x="0" y="11023"/>
                  </a:lnTo>
                  <a:lnTo>
                    <a:pt x="7023" y="11023"/>
                  </a:lnTo>
                  <a:cubicBezTo>
                    <a:pt x="8470" y="15722"/>
                    <a:pt x="2654" y="13208"/>
                    <a:pt x="0" y="138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9" name="Free Form 410"/>
            <p:cNvSpPr/>
            <p:nvPr/>
          </p:nvSpPr>
          <p:spPr>
            <a:xfrm>
              <a:off x="4443013" y="8382095"/>
              <a:ext cx="8065" cy="8483"/>
            </a:xfrm>
            <a:custGeom>
              <a:avLst/>
              <a:gdLst/>
              <a:ahLst/>
              <a:cxnLst/>
              <a:rect l="0" t="0" r="0" b="0"/>
              <a:pathLst>
                <a:path w="8064" h="8483">
                  <a:moveTo>
                    <a:pt x="1041" y="11226"/>
                  </a:moveTo>
                  <a:cubicBezTo>
                    <a:pt x="5029" y="11023"/>
                    <a:pt x="4317" y="15405"/>
                    <a:pt x="8064" y="15405"/>
                  </a:cubicBezTo>
                  <a:cubicBezTo>
                    <a:pt x="5664" y="19507"/>
                    <a:pt x="0" y="15176"/>
                    <a:pt x="1041" y="1122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0" name="Free Form 411"/>
            <p:cNvSpPr/>
            <p:nvPr/>
          </p:nvSpPr>
          <p:spPr>
            <a:xfrm>
              <a:off x="4444055" y="8414442"/>
              <a:ext cx="7264" cy="6032"/>
            </a:xfrm>
            <a:custGeom>
              <a:avLst/>
              <a:gdLst/>
              <a:ahLst/>
              <a:cxnLst/>
              <a:rect l="0" t="0" r="0" b="0"/>
              <a:pathLst>
                <a:path w="7264" h="6032">
                  <a:moveTo>
                    <a:pt x="0" y="16598"/>
                  </a:moveTo>
                  <a:cubicBezTo>
                    <a:pt x="12" y="12890"/>
                    <a:pt x="3924" y="13030"/>
                    <a:pt x="5638" y="11023"/>
                  </a:cubicBezTo>
                  <a:cubicBezTo>
                    <a:pt x="7264" y="11239"/>
                    <a:pt x="6807" y="13550"/>
                    <a:pt x="7023" y="15163"/>
                  </a:cubicBezTo>
                  <a:cubicBezTo>
                    <a:pt x="5397" y="16370"/>
                    <a:pt x="3263" y="17056"/>
                    <a:pt x="0" y="165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1" name="Free Form 412"/>
            <p:cNvSpPr/>
            <p:nvPr/>
          </p:nvSpPr>
          <p:spPr>
            <a:xfrm>
              <a:off x="4418756" y="8450637"/>
              <a:ext cx="11240" cy="6502"/>
            </a:xfrm>
            <a:custGeom>
              <a:avLst/>
              <a:gdLst/>
              <a:ahLst/>
              <a:cxnLst/>
              <a:rect l="0" t="0" r="0" b="0"/>
              <a:pathLst>
                <a:path w="11239" h="6502">
                  <a:moveTo>
                    <a:pt x="0" y="13931"/>
                  </a:moveTo>
                  <a:cubicBezTo>
                    <a:pt x="1219" y="11023"/>
                    <a:pt x="9791" y="12484"/>
                    <a:pt x="11239" y="13931"/>
                  </a:cubicBezTo>
                  <a:cubicBezTo>
                    <a:pt x="9309" y="17525"/>
                    <a:pt x="2628" y="14262"/>
                    <a:pt x="0" y="139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2" name="Free Form 413"/>
            <p:cNvSpPr/>
            <p:nvPr/>
          </p:nvSpPr>
          <p:spPr>
            <a:xfrm>
              <a:off x="5249514" y="2693752"/>
              <a:ext cx="9817" cy="9576"/>
            </a:xfrm>
            <a:custGeom>
              <a:avLst/>
              <a:gdLst/>
              <a:ahLst/>
              <a:cxnLst/>
              <a:rect l="0" t="0" r="0" b="0"/>
              <a:pathLst>
                <a:path w="9817" h="9575">
                  <a:moveTo>
                    <a:pt x="9817" y="15214"/>
                  </a:moveTo>
                  <a:cubicBezTo>
                    <a:pt x="5321" y="16421"/>
                    <a:pt x="6908" y="11582"/>
                    <a:pt x="4216" y="11023"/>
                  </a:cubicBezTo>
                  <a:cubicBezTo>
                    <a:pt x="4394" y="13525"/>
                    <a:pt x="2806" y="14287"/>
                    <a:pt x="0" y="13817"/>
                  </a:cubicBezTo>
                  <a:lnTo>
                    <a:pt x="0" y="19405"/>
                  </a:lnTo>
                  <a:cubicBezTo>
                    <a:pt x="5880" y="20599"/>
                    <a:pt x="7645" y="17691"/>
                    <a:pt x="9817" y="152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3" name="Free Form 414"/>
            <p:cNvSpPr/>
            <p:nvPr/>
          </p:nvSpPr>
          <p:spPr>
            <a:xfrm>
              <a:off x="4394271" y="8453647"/>
              <a:ext cx="11836" cy="8851"/>
            </a:xfrm>
            <a:custGeom>
              <a:avLst/>
              <a:gdLst/>
              <a:ahLst/>
              <a:cxnLst/>
              <a:rect l="0" t="0" r="0" b="0"/>
              <a:pathLst>
                <a:path w="11836" h="8851">
                  <a:moveTo>
                    <a:pt x="1993" y="12331"/>
                  </a:moveTo>
                  <a:cubicBezTo>
                    <a:pt x="7518" y="11023"/>
                    <a:pt x="5537" y="17170"/>
                    <a:pt x="11836" y="15100"/>
                  </a:cubicBezTo>
                  <a:cubicBezTo>
                    <a:pt x="11112" y="19875"/>
                    <a:pt x="0" y="18618"/>
                    <a:pt x="1993" y="123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4" name="Free Form 415"/>
            <p:cNvSpPr/>
            <p:nvPr/>
          </p:nvSpPr>
          <p:spPr>
            <a:xfrm>
              <a:off x="5360169" y="1926799"/>
              <a:ext cx="6439" cy="5588"/>
            </a:xfrm>
            <a:custGeom>
              <a:avLst/>
              <a:gdLst/>
              <a:ahLst/>
              <a:cxnLst/>
              <a:rect l="0" t="0" r="0" b="0"/>
              <a:pathLst>
                <a:path w="6438" h="5588">
                  <a:moveTo>
                    <a:pt x="380" y="11023"/>
                  </a:moveTo>
                  <a:cubicBezTo>
                    <a:pt x="0" y="14211"/>
                    <a:pt x="723" y="16268"/>
                    <a:pt x="3200" y="16611"/>
                  </a:cubicBezTo>
                  <a:cubicBezTo>
                    <a:pt x="3492" y="15519"/>
                    <a:pt x="4368" y="14986"/>
                    <a:pt x="6007" y="15214"/>
                  </a:cubicBezTo>
                  <a:cubicBezTo>
                    <a:pt x="6438" y="11531"/>
                    <a:pt x="3073" y="11607"/>
                    <a:pt x="38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5" name="Free Form 416"/>
            <p:cNvSpPr/>
            <p:nvPr/>
          </p:nvSpPr>
          <p:spPr>
            <a:xfrm>
              <a:off x="7373195" y="5317293"/>
              <a:ext cx="7633" cy="7010"/>
            </a:xfrm>
            <a:custGeom>
              <a:avLst/>
              <a:gdLst/>
              <a:ahLst/>
              <a:cxnLst/>
              <a:rect l="0" t="0" r="0" b="0"/>
              <a:pathLst>
                <a:path w="7632" h="7010">
                  <a:moveTo>
                    <a:pt x="3073" y="18034"/>
                  </a:moveTo>
                  <a:cubicBezTo>
                    <a:pt x="4660" y="15862"/>
                    <a:pt x="7632" y="15113"/>
                    <a:pt x="7289" y="11023"/>
                  </a:cubicBezTo>
                  <a:lnTo>
                    <a:pt x="266" y="11023"/>
                  </a:lnTo>
                  <a:cubicBezTo>
                    <a:pt x="76" y="14490"/>
                    <a:pt x="0" y="17805"/>
                    <a:pt x="3073" y="180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6" name="Free Form 417"/>
            <p:cNvSpPr/>
            <p:nvPr/>
          </p:nvSpPr>
          <p:spPr>
            <a:xfrm>
              <a:off x="4030212" y="5619045"/>
              <a:ext cx="9017" cy="9360"/>
            </a:xfrm>
            <a:custGeom>
              <a:avLst/>
              <a:gdLst/>
              <a:ahLst/>
              <a:cxnLst/>
              <a:rect l="0" t="0" r="0" b="0"/>
              <a:pathLst>
                <a:path w="9016" h="9359">
                  <a:moveTo>
                    <a:pt x="584" y="11023"/>
                  </a:moveTo>
                  <a:cubicBezTo>
                    <a:pt x="4178" y="11176"/>
                    <a:pt x="7264" y="11849"/>
                    <a:pt x="9016" y="13830"/>
                  </a:cubicBezTo>
                  <a:cubicBezTo>
                    <a:pt x="8432" y="20383"/>
                    <a:pt x="0" y="14503"/>
                    <a:pt x="58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7" name="Free Form 418"/>
            <p:cNvSpPr/>
            <p:nvPr/>
          </p:nvSpPr>
          <p:spPr>
            <a:xfrm>
              <a:off x="2521122" y="1988254"/>
              <a:ext cx="8420" cy="6998"/>
            </a:xfrm>
            <a:custGeom>
              <a:avLst/>
              <a:gdLst/>
              <a:ahLst/>
              <a:cxnLst/>
              <a:rect l="0" t="0" r="0" b="0"/>
              <a:pathLst>
                <a:path w="8420" h="6997">
                  <a:moveTo>
                    <a:pt x="0" y="18021"/>
                  </a:moveTo>
                  <a:cubicBezTo>
                    <a:pt x="2159" y="15519"/>
                    <a:pt x="2324" y="11023"/>
                    <a:pt x="8420" y="12420"/>
                  </a:cubicBezTo>
                  <a:cubicBezTo>
                    <a:pt x="8089" y="16751"/>
                    <a:pt x="3429" y="16789"/>
                    <a:pt x="0" y="180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8" name="Free Form 419"/>
            <p:cNvSpPr/>
            <p:nvPr/>
          </p:nvSpPr>
          <p:spPr>
            <a:xfrm>
              <a:off x="2511267" y="2049735"/>
              <a:ext cx="7976" cy="7404"/>
            </a:xfrm>
            <a:custGeom>
              <a:avLst/>
              <a:gdLst/>
              <a:ahLst/>
              <a:cxnLst/>
              <a:rect l="0" t="0" r="0" b="0"/>
              <a:pathLst>
                <a:path w="7975" h="7404">
                  <a:moveTo>
                    <a:pt x="0" y="16611"/>
                  </a:moveTo>
                  <a:cubicBezTo>
                    <a:pt x="419" y="13766"/>
                    <a:pt x="2819" y="12890"/>
                    <a:pt x="4216" y="11023"/>
                  </a:cubicBezTo>
                  <a:cubicBezTo>
                    <a:pt x="7975" y="12649"/>
                    <a:pt x="4343" y="18427"/>
                    <a:pt x="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9" name="Free Form 420"/>
            <p:cNvSpPr/>
            <p:nvPr/>
          </p:nvSpPr>
          <p:spPr>
            <a:xfrm>
              <a:off x="3762306" y="1988165"/>
              <a:ext cx="7036" cy="5703"/>
            </a:xfrm>
            <a:custGeom>
              <a:avLst/>
              <a:gdLst/>
              <a:ahLst/>
              <a:cxnLst/>
              <a:rect l="0" t="0" r="0" b="0"/>
              <a:pathLst>
                <a:path w="7035" h="5702">
                  <a:moveTo>
                    <a:pt x="1409" y="12509"/>
                  </a:moveTo>
                  <a:cubicBezTo>
                    <a:pt x="0" y="16725"/>
                    <a:pt x="4546" y="14998"/>
                    <a:pt x="7035" y="15316"/>
                  </a:cubicBezTo>
                  <a:lnTo>
                    <a:pt x="7035" y="11125"/>
                  </a:lnTo>
                  <a:cubicBezTo>
                    <a:pt x="4584" y="11023"/>
                    <a:pt x="2667" y="11442"/>
                    <a:pt x="1409" y="125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0" name="Free Form 421"/>
            <p:cNvSpPr/>
            <p:nvPr/>
          </p:nvSpPr>
          <p:spPr>
            <a:xfrm>
              <a:off x="6864624" y="6426523"/>
              <a:ext cx="9817" cy="8357"/>
            </a:xfrm>
            <a:custGeom>
              <a:avLst/>
              <a:gdLst/>
              <a:ahLst/>
              <a:cxnLst/>
              <a:rect l="0" t="0" r="0" b="0"/>
              <a:pathLst>
                <a:path w="9817" h="8356">
                  <a:moveTo>
                    <a:pt x="0" y="19380"/>
                  </a:moveTo>
                  <a:cubicBezTo>
                    <a:pt x="5130" y="18440"/>
                    <a:pt x="8140" y="15367"/>
                    <a:pt x="9817" y="11023"/>
                  </a:cubicBezTo>
                  <a:cubicBezTo>
                    <a:pt x="4292" y="11557"/>
                    <a:pt x="2527" y="15887"/>
                    <a:pt x="0" y="193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1" name="Free Form 422"/>
            <p:cNvSpPr/>
            <p:nvPr/>
          </p:nvSpPr>
          <p:spPr>
            <a:xfrm>
              <a:off x="2405844" y="2232996"/>
              <a:ext cx="9373" cy="6756"/>
            </a:xfrm>
            <a:custGeom>
              <a:avLst/>
              <a:gdLst/>
              <a:ahLst/>
              <a:cxnLst/>
              <a:rect l="0" t="0" r="0" b="0"/>
              <a:pathLst>
                <a:path w="9372" h="6756">
                  <a:moveTo>
                    <a:pt x="0" y="17754"/>
                  </a:moveTo>
                  <a:cubicBezTo>
                    <a:pt x="3149" y="16230"/>
                    <a:pt x="2603" y="11023"/>
                    <a:pt x="8432" y="12153"/>
                  </a:cubicBezTo>
                  <a:cubicBezTo>
                    <a:pt x="9372" y="17754"/>
                    <a:pt x="4711" y="17780"/>
                    <a:pt x="0" y="177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2" name="Free Form 423"/>
            <p:cNvSpPr/>
            <p:nvPr/>
          </p:nvSpPr>
          <p:spPr>
            <a:xfrm>
              <a:off x="4673671" y="2093283"/>
              <a:ext cx="10566" cy="11405"/>
            </a:xfrm>
            <a:custGeom>
              <a:avLst/>
              <a:gdLst/>
              <a:ahLst/>
              <a:cxnLst/>
              <a:rect l="0" t="0" r="0" b="0"/>
              <a:pathLst>
                <a:path w="10566" h="11404">
                  <a:moveTo>
                    <a:pt x="2311" y="12179"/>
                  </a:moveTo>
                  <a:cubicBezTo>
                    <a:pt x="0" y="14655"/>
                    <a:pt x="279" y="22428"/>
                    <a:pt x="5143" y="21958"/>
                  </a:cubicBezTo>
                  <a:cubicBezTo>
                    <a:pt x="6997" y="19621"/>
                    <a:pt x="10566" y="18986"/>
                    <a:pt x="9359" y="13563"/>
                  </a:cubicBezTo>
                  <a:cubicBezTo>
                    <a:pt x="5968" y="14147"/>
                    <a:pt x="6286" y="11023"/>
                    <a:pt x="2311" y="121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3" name="Free Form 424"/>
            <p:cNvSpPr/>
            <p:nvPr/>
          </p:nvSpPr>
          <p:spPr>
            <a:xfrm>
              <a:off x="4173989" y="5112658"/>
              <a:ext cx="10135" cy="6997"/>
            </a:xfrm>
            <a:custGeom>
              <a:avLst/>
              <a:gdLst/>
              <a:ahLst/>
              <a:cxnLst/>
              <a:rect l="0" t="0" r="0" b="0"/>
              <a:pathLst>
                <a:path w="10134" h="6997">
                  <a:moveTo>
                    <a:pt x="8610" y="13093"/>
                  </a:moveTo>
                  <a:cubicBezTo>
                    <a:pt x="8356" y="11023"/>
                    <a:pt x="5232" y="11823"/>
                    <a:pt x="2997" y="11696"/>
                  </a:cubicBezTo>
                  <a:cubicBezTo>
                    <a:pt x="0" y="16827"/>
                    <a:pt x="10134" y="18021"/>
                    <a:pt x="8610" y="130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4" name="Free Form 425"/>
            <p:cNvSpPr/>
            <p:nvPr/>
          </p:nvSpPr>
          <p:spPr>
            <a:xfrm>
              <a:off x="2403025" y="2161927"/>
              <a:ext cx="5626" cy="11062"/>
            </a:xfrm>
            <a:custGeom>
              <a:avLst/>
              <a:gdLst/>
              <a:ahLst/>
              <a:cxnLst/>
              <a:rect l="0" t="0" r="0" b="0"/>
              <a:pathLst>
                <a:path w="5626" h="11061">
                  <a:moveTo>
                    <a:pt x="5626" y="11988"/>
                  </a:moveTo>
                  <a:lnTo>
                    <a:pt x="5626" y="20370"/>
                  </a:lnTo>
                  <a:cubicBezTo>
                    <a:pt x="1079" y="22085"/>
                    <a:pt x="4559" y="15849"/>
                    <a:pt x="0" y="17576"/>
                  </a:cubicBezTo>
                  <a:cubicBezTo>
                    <a:pt x="482" y="14325"/>
                    <a:pt x="914" y="11023"/>
                    <a:pt x="5626" y="1198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5" name="Free Form 426"/>
            <p:cNvSpPr/>
            <p:nvPr/>
          </p:nvSpPr>
          <p:spPr>
            <a:xfrm>
              <a:off x="2319421" y="2352884"/>
              <a:ext cx="10935" cy="10973"/>
            </a:xfrm>
            <a:custGeom>
              <a:avLst/>
              <a:gdLst/>
              <a:ahLst/>
              <a:cxnLst/>
              <a:rect l="0" t="0" r="0" b="0"/>
              <a:pathLst>
                <a:path w="10934" h="10972">
                  <a:moveTo>
                    <a:pt x="2082" y="20802"/>
                  </a:moveTo>
                  <a:cubicBezTo>
                    <a:pt x="0" y="14541"/>
                    <a:pt x="6197" y="16510"/>
                    <a:pt x="4889" y="11023"/>
                  </a:cubicBezTo>
                  <a:cubicBezTo>
                    <a:pt x="10934" y="11315"/>
                    <a:pt x="6565" y="21996"/>
                    <a:pt x="2082"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6" name="Free Form 427"/>
            <p:cNvSpPr/>
            <p:nvPr/>
          </p:nvSpPr>
          <p:spPr>
            <a:xfrm>
              <a:off x="4810945" y="2077104"/>
              <a:ext cx="8014" cy="6159"/>
            </a:xfrm>
            <a:custGeom>
              <a:avLst/>
              <a:gdLst/>
              <a:ahLst/>
              <a:cxnLst/>
              <a:rect l="0" t="0" r="0" b="0"/>
              <a:pathLst>
                <a:path w="8013" h="6159">
                  <a:moveTo>
                    <a:pt x="0" y="11595"/>
                  </a:moveTo>
                  <a:lnTo>
                    <a:pt x="0" y="17183"/>
                  </a:lnTo>
                  <a:lnTo>
                    <a:pt x="7023" y="17183"/>
                  </a:lnTo>
                  <a:cubicBezTo>
                    <a:pt x="8013" y="12014"/>
                    <a:pt x="4787" y="11023"/>
                    <a:pt x="0" y="115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7" name="Free Form 428"/>
            <p:cNvSpPr/>
            <p:nvPr/>
          </p:nvSpPr>
          <p:spPr>
            <a:xfrm>
              <a:off x="2276520" y="2371845"/>
              <a:ext cx="5626" cy="7404"/>
            </a:xfrm>
            <a:custGeom>
              <a:avLst/>
              <a:gdLst/>
              <a:ahLst/>
              <a:cxnLst/>
              <a:rect l="0" t="0" r="0" b="0"/>
              <a:pathLst>
                <a:path w="5626" h="7404">
                  <a:moveTo>
                    <a:pt x="0" y="17221"/>
                  </a:moveTo>
                  <a:lnTo>
                    <a:pt x="0" y="11607"/>
                  </a:lnTo>
                  <a:cubicBezTo>
                    <a:pt x="2946" y="11023"/>
                    <a:pt x="3721" y="12573"/>
                    <a:pt x="5626" y="13017"/>
                  </a:cubicBezTo>
                  <a:cubicBezTo>
                    <a:pt x="4406" y="15049"/>
                    <a:pt x="4508" y="18427"/>
                    <a:pt x="0" y="172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8" name="Free Form 429"/>
            <p:cNvSpPr/>
            <p:nvPr/>
          </p:nvSpPr>
          <p:spPr>
            <a:xfrm>
              <a:off x="4823594" y="2088546"/>
              <a:ext cx="8433" cy="10668"/>
            </a:xfrm>
            <a:custGeom>
              <a:avLst/>
              <a:gdLst/>
              <a:ahLst/>
              <a:cxnLst/>
              <a:rect l="0" t="0" r="0" b="0"/>
              <a:pathLst>
                <a:path w="8432" h="10668">
                  <a:moveTo>
                    <a:pt x="0" y="11341"/>
                  </a:moveTo>
                  <a:cubicBezTo>
                    <a:pt x="368" y="17005"/>
                    <a:pt x="1739" y="21691"/>
                    <a:pt x="8432" y="21107"/>
                  </a:cubicBezTo>
                  <a:cubicBezTo>
                    <a:pt x="6921" y="16548"/>
                    <a:pt x="6388" y="11023"/>
                    <a:pt x="0" y="1134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9" name="Free Form 430"/>
            <p:cNvSpPr/>
            <p:nvPr/>
          </p:nvSpPr>
          <p:spPr>
            <a:xfrm>
              <a:off x="4775791" y="5239061"/>
              <a:ext cx="7023" cy="6032"/>
            </a:xfrm>
            <a:custGeom>
              <a:avLst/>
              <a:gdLst/>
              <a:ahLst/>
              <a:cxnLst/>
              <a:rect l="0" t="0" r="0" b="0"/>
              <a:pathLst>
                <a:path w="7023" h="6032">
                  <a:moveTo>
                    <a:pt x="4216" y="16598"/>
                  </a:moveTo>
                  <a:cubicBezTo>
                    <a:pt x="6108" y="15697"/>
                    <a:pt x="6845" y="13652"/>
                    <a:pt x="7023" y="11023"/>
                  </a:cubicBezTo>
                  <a:lnTo>
                    <a:pt x="0" y="11023"/>
                  </a:lnTo>
                  <a:cubicBezTo>
                    <a:pt x="596" y="13728"/>
                    <a:pt x="520" y="17056"/>
                    <a:pt x="4216" y="165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0" name="Free Form 431"/>
            <p:cNvSpPr/>
            <p:nvPr/>
          </p:nvSpPr>
          <p:spPr>
            <a:xfrm>
              <a:off x="7088931" y="3864425"/>
              <a:ext cx="9030" cy="9348"/>
            </a:xfrm>
            <a:custGeom>
              <a:avLst/>
              <a:gdLst/>
              <a:ahLst/>
              <a:cxnLst/>
              <a:rect l="0" t="0" r="0" b="0"/>
              <a:pathLst>
                <a:path w="9029" h="9347">
                  <a:moveTo>
                    <a:pt x="9029" y="13817"/>
                  </a:moveTo>
                  <a:cubicBezTo>
                    <a:pt x="7289" y="11798"/>
                    <a:pt x="4190" y="11176"/>
                    <a:pt x="596" y="11023"/>
                  </a:cubicBezTo>
                  <a:cubicBezTo>
                    <a:pt x="0" y="14516"/>
                    <a:pt x="8432" y="20370"/>
                    <a:pt x="9029" y="138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1" name="Free Form 432"/>
            <p:cNvSpPr/>
            <p:nvPr/>
          </p:nvSpPr>
          <p:spPr>
            <a:xfrm>
              <a:off x="2257419" y="2398947"/>
              <a:ext cx="6960" cy="9398"/>
            </a:xfrm>
            <a:custGeom>
              <a:avLst/>
              <a:gdLst/>
              <a:ahLst/>
              <a:cxnLst/>
              <a:rect l="0" t="0" r="0" b="0"/>
              <a:pathLst>
                <a:path w="6959" h="9398">
                  <a:moveTo>
                    <a:pt x="2235" y="12458"/>
                  </a:moveTo>
                  <a:cubicBezTo>
                    <a:pt x="6959" y="11023"/>
                    <a:pt x="4419" y="16802"/>
                    <a:pt x="5041" y="19443"/>
                  </a:cubicBezTo>
                  <a:cubicBezTo>
                    <a:pt x="177" y="20421"/>
                    <a:pt x="0" y="14541"/>
                    <a:pt x="2235" y="124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2" name="Free Form 433"/>
            <p:cNvSpPr/>
            <p:nvPr/>
          </p:nvSpPr>
          <p:spPr>
            <a:xfrm>
              <a:off x="2138763" y="2742647"/>
              <a:ext cx="5626" cy="6096"/>
            </a:xfrm>
            <a:custGeom>
              <a:avLst/>
              <a:gdLst/>
              <a:ahLst/>
              <a:cxnLst/>
              <a:rect l="0" t="0" r="0" b="0"/>
              <a:pathLst>
                <a:path w="5626" h="6096">
                  <a:moveTo>
                    <a:pt x="0" y="11023"/>
                  </a:moveTo>
                  <a:lnTo>
                    <a:pt x="5626" y="11023"/>
                  </a:lnTo>
                  <a:cubicBezTo>
                    <a:pt x="2387" y="11518"/>
                    <a:pt x="4292" y="17119"/>
                    <a:pt x="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3" name="Free Form 434"/>
            <p:cNvSpPr/>
            <p:nvPr/>
          </p:nvSpPr>
          <p:spPr>
            <a:xfrm>
              <a:off x="4977823" y="1675060"/>
              <a:ext cx="9474" cy="5778"/>
            </a:xfrm>
            <a:custGeom>
              <a:avLst/>
              <a:gdLst/>
              <a:ahLst/>
              <a:cxnLst/>
              <a:rect l="0" t="0" r="0" b="0"/>
              <a:pathLst>
                <a:path w="9474" h="5778">
                  <a:moveTo>
                    <a:pt x="1790" y="11303"/>
                  </a:moveTo>
                  <a:cubicBezTo>
                    <a:pt x="0" y="16802"/>
                    <a:pt x="5105" y="15455"/>
                    <a:pt x="8826" y="15494"/>
                  </a:cubicBezTo>
                  <a:cubicBezTo>
                    <a:pt x="9474" y="11137"/>
                    <a:pt x="5816" y="11023"/>
                    <a:pt x="1790" y="113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4" name="Free Form 435"/>
            <p:cNvSpPr/>
            <p:nvPr/>
          </p:nvSpPr>
          <p:spPr>
            <a:xfrm>
              <a:off x="6891307" y="1919814"/>
              <a:ext cx="6311" cy="6553"/>
            </a:xfrm>
            <a:custGeom>
              <a:avLst/>
              <a:gdLst/>
              <a:ahLst/>
              <a:cxnLst/>
              <a:rect l="0" t="0" r="0" b="0"/>
              <a:pathLst>
                <a:path w="6311" h="6553">
                  <a:moveTo>
                    <a:pt x="0" y="11023"/>
                  </a:moveTo>
                  <a:cubicBezTo>
                    <a:pt x="507" y="14262"/>
                    <a:pt x="927" y="17576"/>
                    <a:pt x="5638" y="16611"/>
                  </a:cubicBezTo>
                  <a:cubicBezTo>
                    <a:pt x="6311" y="12230"/>
                    <a:pt x="2095" y="12674"/>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5" name="Free Form 436"/>
            <p:cNvSpPr/>
            <p:nvPr/>
          </p:nvSpPr>
          <p:spPr>
            <a:xfrm>
              <a:off x="2172088" y="1547742"/>
              <a:ext cx="7455" cy="5067"/>
            </a:xfrm>
            <a:custGeom>
              <a:avLst/>
              <a:gdLst/>
              <a:ahLst/>
              <a:cxnLst/>
              <a:rect l="0" t="0" r="0" b="0"/>
              <a:pathLst>
                <a:path w="7454" h="5067">
                  <a:moveTo>
                    <a:pt x="6045" y="15684"/>
                  </a:moveTo>
                  <a:cubicBezTo>
                    <a:pt x="2362" y="16090"/>
                    <a:pt x="0" y="15176"/>
                    <a:pt x="419" y="11506"/>
                  </a:cubicBezTo>
                  <a:cubicBezTo>
                    <a:pt x="4089" y="11112"/>
                    <a:pt x="7454" y="11023"/>
                    <a:pt x="6045" y="156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6" name="Free Form 437"/>
            <p:cNvSpPr/>
            <p:nvPr/>
          </p:nvSpPr>
          <p:spPr>
            <a:xfrm>
              <a:off x="6804896" y="1782895"/>
              <a:ext cx="7086" cy="8395"/>
            </a:xfrm>
            <a:custGeom>
              <a:avLst/>
              <a:gdLst/>
              <a:ahLst/>
              <a:cxnLst/>
              <a:rect l="0" t="0" r="0" b="0"/>
              <a:pathLst>
                <a:path w="7086" h="8394">
                  <a:moveTo>
                    <a:pt x="685" y="11023"/>
                  </a:moveTo>
                  <a:cubicBezTo>
                    <a:pt x="0" y="16395"/>
                    <a:pt x="2628" y="18427"/>
                    <a:pt x="6299" y="19418"/>
                  </a:cubicBezTo>
                  <a:cubicBezTo>
                    <a:pt x="7086" y="13982"/>
                    <a:pt x="1854" y="14528"/>
                    <a:pt x="68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7" name="Free Form 438"/>
            <p:cNvSpPr/>
            <p:nvPr/>
          </p:nvSpPr>
          <p:spPr>
            <a:xfrm>
              <a:off x="3185993" y="1691608"/>
              <a:ext cx="5613" cy="6286"/>
            </a:xfrm>
            <a:custGeom>
              <a:avLst/>
              <a:gdLst/>
              <a:ahLst/>
              <a:cxnLst/>
              <a:rect l="0" t="0" r="0" b="0"/>
              <a:pathLst>
                <a:path w="5613" h="6286">
                  <a:moveTo>
                    <a:pt x="5613" y="11518"/>
                  </a:moveTo>
                  <a:lnTo>
                    <a:pt x="5613" y="15709"/>
                  </a:lnTo>
                  <a:cubicBezTo>
                    <a:pt x="1193" y="17310"/>
                    <a:pt x="2197" y="13512"/>
                    <a:pt x="0" y="12915"/>
                  </a:cubicBezTo>
                  <a:cubicBezTo>
                    <a:pt x="431" y="11023"/>
                    <a:pt x="3505" y="11760"/>
                    <a:pt x="5613" y="115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8" name="Free Form 439"/>
            <p:cNvSpPr/>
            <p:nvPr/>
          </p:nvSpPr>
          <p:spPr>
            <a:xfrm>
              <a:off x="5595678" y="5452840"/>
              <a:ext cx="10300" cy="12344"/>
            </a:xfrm>
            <a:custGeom>
              <a:avLst/>
              <a:gdLst/>
              <a:ahLst/>
              <a:cxnLst/>
              <a:rect l="0" t="0" r="0" b="0"/>
              <a:pathLst>
                <a:path w="10299" h="12344">
                  <a:moveTo>
                    <a:pt x="1028" y="20751"/>
                  </a:moveTo>
                  <a:cubicBezTo>
                    <a:pt x="9334" y="23368"/>
                    <a:pt x="10299" y="11023"/>
                    <a:pt x="2425" y="12382"/>
                  </a:cubicBezTo>
                  <a:cubicBezTo>
                    <a:pt x="3454" y="16649"/>
                    <a:pt x="0" y="16522"/>
                    <a:pt x="1028" y="207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9" name="Free Form 440"/>
            <p:cNvSpPr/>
            <p:nvPr/>
          </p:nvSpPr>
          <p:spPr>
            <a:xfrm>
              <a:off x="3198642" y="1702847"/>
              <a:ext cx="8420" cy="7468"/>
            </a:xfrm>
            <a:custGeom>
              <a:avLst/>
              <a:gdLst/>
              <a:ahLst/>
              <a:cxnLst/>
              <a:rect l="0" t="0" r="0" b="0"/>
              <a:pathLst>
                <a:path w="8420" h="7467">
                  <a:moveTo>
                    <a:pt x="0" y="18440"/>
                  </a:moveTo>
                  <a:cubicBezTo>
                    <a:pt x="1739" y="15049"/>
                    <a:pt x="2844" y="11023"/>
                    <a:pt x="8420" y="11455"/>
                  </a:cubicBezTo>
                  <a:cubicBezTo>
                    <a:pt x="5041" y="13208"/>
                    <a:pt x="5206" y="18491"/>
                    <a:pt x="0" y="1844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0" name="Free Form 441"/>
            <p:cNvSpPr/>
            <p:nvPr/>
          </p:nvSpPr>
          <p:spPr>
            <a:xfrm>
              <a:off x="4444804" y="4212266"/>
              <a:ext cx="6972" cy="9779"/>
            </a:xfrm>
            <a:custGeom>
              <a:avLst/>
              <a:gdLst/>
              <a:ahLst/>
              <a:cxnLst/>
              <a:rect l="0" t="0" r="0" b="0"/>
              <a:pathLst>
                <a:path w="6972" h="9779">
                  <a:moveTo>
                    <a:pt x="673" y="11023"/>
                  </a:moveTo>
                  <a:cubicBezTo>
                    <a:pt x="0" y="16814"/>
                    <a:pt x="3975" y="17970"/>
                    <a:pt x="6273" y="20802"/>
                  </a:cubicBezTo>
                  <a:cubicBezTo>
                    <a:pt x="6972" y="14998"/>
                    <a:pt x="4610" y="12230"/>
                    <a:pt x="67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1" name="Free Form 442"/>
            <p:cNvSpPr/>
            <p:nvPr/>
          </p:nvSpPr>
          <p:spPr>
            <a:xfrm>
              <a:off x="7280701" y="2045544"/>
              <a:ext cx="8598" cy="9779"/>
            </a:xfrm>
            <a:custGeom>
              <a:avLst/>
              <a:gdLst/>
              <a:ahLst/>
              <a:cxnLst/>
              <a:rect l="0" t="0" r="0" b="0"/>
              <a:pathLst>
                <a:path w="8597" h="9778">
                  <a:moveTo>
                    <a:pt x="0" y="11023"/>
                  </a:moveTo>
                  <a:cubicBezTo>
                    <a:pt x="3098" y="13970"/>
                    <a:pt x="3225" y="19913"/>
                    <a:pt x="8432" y="20802"/>
                  </a:cubicBezTo>
                  <a:cubicBezTo>
                    <a:pt x="8597" y="14566"/>
                    <a:pt x="5156" y="11938"/>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2" name="Free Form 443"/>
            <p:cNvSpPr/>
            <p:nvPr/>
          </p:nvSpPr>
          <p:spPr>
            <a:xfrm>
              <a:off x="4061302" y="1753266"/>
              <a:ext cx="6045" cy="6287"/>
            </a:xfrm>
            <a:custGeom>
              <a:avLst/>
              <a:gdLst/>
              <a:ahLst/>
              <a:cxnLst/>
              <a:rect l="0" t="0" r="0" b="0"/>
              <a:pathLst>
                <a:path w="6045" h="6286">
                  <a:moveTo>
                    <a:pt x="6045" y="16916"/>
                  </a:moveTo>
                  <a:lnTo>
                    <a:pt x="6045" y="11341"/>
                  </a:lnTo>
                  <a:cubicBezTo>
                    <a:pt x="3378" y="11023"/>
                    <a:pt x="2946" y="12903"/>
                    <a:pt x="419" y="12725"/>
                  </a:cubicBezTo>
                  <a:cubicBezTo>
                    <a:pt x="0" y="16408"/>
                    <a:pt x="2374" y="17310"/>
                    <a:pt x="6045" y="169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3" name="Free Form 444"/>
            <p:cNvSpPr/>
            <p:nvPr/>
          </p:nvSpPr>
          <p:spPr>
            <a:xfrm>
              <a:off x="5547507" y="2945479"/>
              <a:ext cx="9830" cy="9322"/>
            </a:xfrm>
            <a:custGeom>
              <a:avLst/>
              <a:gdLst/>
              <a:ahLst/>
              <a:cxnLst/>
              <a:rect l="0" t="0" r="0" b="0"/>
              <a:pathLst>
                <a:path w="9829" h="9321">
                  <a:moveTo>
                    <a:pt x="0" y="16332"/>
                  </a:moveTo>
                  <a:cubicBezTo>
                    <a:pt x="1092" y="16649"/>
                    <a:pt x="1638" y="17513"/>
                    <a:pt x="1397" y="19138"/>
                  </a:cubicBezTo>
                  <a:cubicBezTo>
                    <a:pt x="6832" y="20345"/>
                    <a:pt x="7480" y="16789"/>
                    <a:pt x="9829" y="14947"/>
                  </a:cubicBezTo>
                  <a:cubicBezTo>
                    <a:pt x="5638" y="15316"/>
                    <a:pt x="1282" y="11023"/>
                    <a:pt x="0" y="163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4" name="Free Form 445"/>
            <p:cNvSpPr/>
            <p:nvPr/>
          </p:nvSpPr>
          <p:spPr>
            <a:xfrm>
              <a:off x="5022400" y="3595757"/>
              <a:ext cx="7810" cy="8839"/>
            </a:xfrm>
            <a:custGeom>
              <a:avLst/>
              <a:gdLst/>
              <a:ahLst/>
              <a:cxnLst/>
              <a:rect l="0" t="0" r="0" b="0"/>
              <a:pathLst>
                <a:path w="7810" h="8839">
                  <a:moveTo>
                    <a:pt x="6413" y="18465"/>
                  </a:moveTo>
                  <a:cubicBezTo>
                    <a:pt x="6299" y="16027"/>
                    <a:pt x="6730" y="14109"/>
                    <a:pt x="7810" y="12865"/>
                  </a:cubicBezTo>
                  <a:cubicBezTo>
                    <a:pt x="6184" y="11684"/>
                    <a:pt x="4063" y="11023"/>
                    <a:pt x="800" y="11468"/>
                  </a:cubicBezTo>
                  <a:cubicBezTo>
                    <a:pt x="812" y="15176"/>
                    <a:pt x="0" y="19697"/>
                    <a:pt x="3594" y="19862"/>
                  </a:cubicBezTo>
                  <a:cubicBezTo>
                    <a:pt x="3924" y="18757"/>
                    <a:pt x="4775" y="18237"/>
                    <a:pt x="6413" y="1846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5" name="Free Form 446"/>
            <p:cNvSpPr/>
            <p:nvPr/>
          </p:nvSpPr>
          <p:spPr>
            <a:xfrm>
              <a:off x="4874191" y="5214639"/>
              <a:ext cx="10897" cy="9080"/>
            </a:xfrm>
            <a:custGeom>
              <a:avLst/>
              <a:gdLst/>
              <a:ahLst/>
              <a:cxnLst/>
              <a:rect l="0" t="0" r="0" b="0"/>
              <a:pathLst>
                <a:path w="10896" h="9080">
                  <a:moveTo>
                    <a:pt x="0" y="17284"/>
                  </a:moveTo>
                  <a:cubicBezTo>
                    <a:pt x="1739" y="19291"/>
                    <a:pt x="4838" y="19926"/>
                    <a:pt x="8432" y="20104"/>
                  </a:cubicBezTo>
                  <a:cubicBezTo>
                    <a:pt x="10896" y="12369"/>
                    <a:pt x="152" y="11023"/>
                    <a:pt x="0" y="172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6" name="Free Form 447"/>
            <p:cNvSpPr/>
            <p:nvPr/>
          </p:nvSpPr>
          <p:spPr>
            <a:xfrm>
              <a:off x="7079140" y="2210136"/>
              <a:ext cx="10388" cy="10122"/>
            </a:xfrm>
            <a:custGeom>
              <a:avLst/>
              <a:gdLst/>
              <a:ahLst/>
              <a:cxnLst/>
              <a:rect l="0" t="0" r="0" b="0"/>
              <a:pathLst>
                <a:path w="10388" h="10121">
                  <a:moveTo>
                    <a:pt x="3340" y="14071"/>
                  </a:moveTo>
                  <a:cubicBezTo>
                    <a:pt x="0" y="11023"/>
                    <a:pt x="6223" y="14757"/>
                    <a:pt x="8978" y="14071"/>
                  </a:cubicBezTo>
                  <a:cubicBezTo>
                    <a:pt x="8851" y="16040"/>
                    <a:pt x="8750" y="18034"/>
                    <a:pt x="10388" y="18262"/>
                  </a:cubicBezTo>
                  <a:cubicBezTo>
                    <a:pt x="9169" y="21145"/>
                    <a:pt x="5181" y="15189"/>
                    <a:pt x="3340" y="140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7" name="Free Form 448"/>
            <p:cNvSpPr/>
            <p:nvPr/>
          </p:nvSpPr>
          <p:spPr>
            <a:xfrm>
              <a:off x="4907490" y="3635698"/>
              <a:ext cx="8878" cy="6604"/>
            </a:xfrm>
            <a:custGeom>
              <a:avLst/>
              <a:gdLst/>
              <a:ahLst/>
              <a:cxnLst/>
              <a:rect l="0" t="0" r="0" b="0"/>
              <a:pathLst>
                <a:path w="8877" h="6604">
                  <a:moveTo>
                    <a:pt x="8877" y="12039"/>
                  </a:moveTo>
                  <a:cubicBezTo>
                    <a:pt x="4584" y="11023"/>
                    <a:pt x="3759" y="13474"/>
                    <a:pt x="444" y="13449"/>
                  </a:cubicBezTo>
                  <a:cubicBezTo>
                    <a:pt x="0" y="17119"/>
                    <a:pt x="3365" y="17043"/>
                    <a:pt x="6070" y="17627"/>
                  </a:cubicBezTo>
                  <a:cubicBezTo>
                    <a:pt x="4445" y="13246"/>
                    <a:pt x="8267" y="14236"/>
                    <a:pt x="8877" y="120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8" name="Free Form 449"/>
            <p:cNvSpPr/>
            <p:nvPr/>
          </p:nvSpPr>
          <p:spPr>
            <a:xfrm>
              <a:off x="5062240" y="3610171"/>
              <a:ext cx="11557" cy="11176"/>
            </a:xfrm>
            <a:custGeom>
              <a:avLst/>
              <a:gdLst/>
              <a:ahLst/>
              <a:cxnLst/>
              <a:rect l="0" t="0" r="0" b="0"/>
              <a:pathLst>
                <a:path w="11557" h="11175">
                  <a:moveTo>
                    <a:pt x="3124" y="22199"/>
                  </a:moveTo>
                  <a:cubicBezTo>
                    <a:pt x="6858" y="19392"/>
                    <a:pt x="8864" y="14871"/>
                    <a:pt x="11557" y="11023"/>
                  </a:cubicBezTo>
                  <a:cubicBezTo>
                    <a:pt x="8331" y="13449"/>
                    <a:pt x="0" y="18084"/>
                    <a:pt x="3124"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9" name="Free Form 450"/>
            <p:cNvSpPr/>
            <p:nvPr/>
          </p:nvSpPr>
          <p:spPr>
            <a:xfrm>
              <a:off x="4134822" y="2055247"/>
              <a:ext cx="12650" cy="7048"/>
            </a:xfrm>
            <a:custGeom>
              <a:avLst/>
              <a:gdLst/>
              <a:ahLst/>
              <a:cxnLst/>
              <a:rect l="0" t="0" r="0" b="0"/>
              <a:pathLst>
                <a:path w="12649" h="7048">
                  <a:moveTo>
                    <a:pt x="12649" y="11099"/>
                  </a:moveTo>
                  <a:cubicBezTo>
                    <a:pt x="11531" y="16497"/>
                    <a:pt x="4787" y="16332"/>
                    <a:pt x="0" y="18072"/>
                  </a:cubicBezTo>
                  <a:cubicBezTo>
                    <a:pt x="1358" y="12915"/>
                    <a:pt x="5994" y="11023"/>
                    <a:pt x="12649" y="110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0" name="Line 451"/>
            <p:cNvSpPr/>
            <p:nvPr/>
          </p:nvSpPr>
          <p:spPr>
            <a:xfrm>
              <a:off x="4893050" y="1590579"/>
              <a:ext cx="9500" cy="0"/>
            </a:xfrm>
            <a:prstGeom prst="line">
              <a:avLst/>
            </a:prstGeom>
            <a:noFill/>
            <a:ln w="6477" cmpd="sng">
              <a:noFill/>
              <a:prstDash val="solid"/>
            </a:ln>
          </p:spPr>
          <p:txBody>
            <a:bodyPr wrap="square" anchor="ctr">
              <a:spAutoFit/>
            </a:bodyPr>
            <a:lstStyle/>
            <a:p>
              <a:pPr algn="ctr"/>
              <a:endParaRPr lang="en-US"/>
            </a:p>
          </p:txBody>
        </p:sp>
        <p:sp>
          <p:nvSpPr>
            <p:cNvPr id="471" name="Free Form 452"/>
            <p:cNvSpPr/>
            <p:nvPr/>
          </p:nvSpPr>
          <p:spPr>
            <a:xfrm>
              <a:off x="6575051" y="6368776"/>
              <a:ext cx="7023" cy="6058"/>
            </a:xfrm>
            <a:custGeom>
              <a:avLst/>
              <a:gdLst/>
              <a:ahLst/>
              <a:cxnLst/>
              <a:rect l="0" t="0" r="0" b="0"/>
              <a:pathLst>
                <a:path w="7023" h="6057">
                  <a:moveTo>
                    <a:pt x="7023" y="11493"/>
                  </a:moveTo>
                  <a:cubicBezTo>
                    <a:pt x="3771" y="11023"/>
                    <a:pt x="1638" y="11722"/>
                    <a:pt x="0" y="12877"/>
                  </a:cubicBezTo>
                  <a:lnTo>
                    <a:pt x="0" y="17081"/>
                  </a:lnTo>
                  <a:cubicBezTo>
                    <a:pt x="4191" y="17056"/>
                    <a:pt x="5905" y="14554"/>
                    <a:pt x="7023" y="114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2" name="Free Form 453"/>
            <p:cNvSpPr/>
            <p:nvPr/>
          </p:nvSpPr>
          <p:spPr>
            <a:xfrm>
              <a:off x="4767359" y="3448881"/>
              <a:ext cx="9855" cy="9233"/>
            </a:xfrm>
            <a:custGeom>
              <a:avLst/>
              <a:gdLst/>
              <a:ahLst/>
              <a:cxnLst/>
              <a:rect l="0" t="0" r="0" b="0"/>
              <a:pathLst>
                <a:path w="9855" h="9232">
                  <a:moveTo>
                    <a:pt x="9855" y="15849"/>
                  </a:moveTo>
                  <a:cubicBezTo>
                    <a:pt x="9601" y="20256"/>
                    <a:pt x="4267" y="19634"/>
                    <a:pt x="0" y="20040"/>
                  </a:cubicBezTo>
                  <a:cubicBezTo>
                    <a:pt x="2082" y="18288"/>
                    <a:pt x="5803" y="11023"/>
                    <a:pt x="9855" y="158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3" name="Free Form 454"/>
            <p:cNvSpPr/>
            <p:nvPr/>
          </p:nvSpPr>
          <p:spPr>
            <a:xfrm>
              <a:off x="7020072" y="2338635"/>
              <a:ext cx="12382" cy="7531"/>
            </a:xfrm>
            <a:custGeom>
              <a:avLst/>
              <a:gdLst/>
              <a:ahLst/>
              <a:cxnLst/>
              <a:rect l="0" t="0" r="0" b="0"/>
              <a:pathLst>
                <a:path w="12382" h="7531">
                  <a:moveTo>
                    <a:pt x="10388" y="14109"/>
                  </a:moveTo>
                  <a:cubicBezTo>
                    <a:pt x="10388" y="11963"/>
                    <a:pt x="0" y="11023"/>
                    <a:pt x="1981" y="15494"/>
                  </a:cubicBezTo>
                  <a:cubicBezTo>
                    <a:pt x="2006" y="17627"/>
                    <a:pt x="12382" y="18554"/>
                    <a:pt x="10388" y="141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4" name="Free Form 455"/>
            <p:cNvSpPr/>
            <p:nvPr/>
          </p:nvSpPr>
          <p:spPr>
            <a:xfrm>
              <a:off x="4365340" y="1656759"/>
              <a:ext cx="8700" cy="7201"/>
            </a:xfrm>
            <a:custGeom>
              <a:avLst/>
              <a:gdLst/>
              <a:ahLst/>
              <a:cxnLst/>
              <a:rect l="0" t="0" r="0" b="0"/>
              <a:pathLst>
                <a:path w="8699" h="7200">
                  <a:moveTo>
                    <a:pt x="0" y="14236"/>
                  </a:moveTo>
                  <a:cubicBezTo>
                    <a:pt x="1701" y="15824"/>
                    <a:pt x="2539" y="18224"/>
                    <a:pt x="7035" y="17030"/>
                  </a:cubicBezTo>
                  <a:cubicBezTo>
                    <a:pt x="8699" y="12890"/>
                    <a:pt x="1104" y="11023"/>
                    <a:pt x="0" y="1423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5" name="Free Form 456"/>
            <p:cNvSpPr/>
            <p:nvPr/>
          </p:nvSpPr>
          <p:spPr>
            <a:xfrm>
              <a:off x="4983462" y="2685357"/>
              <a:ext cx="5994" cy="6998"/>
            </a:xfrm>
            <a:custGeom>
              <a:avLst/>
              <a:gdLst/>
              <a:ahLst/>
              <a:cxnLst/>
              <a:rect l="0" t="0" r="0" b="0"/>
              <a:pathLst>
                <a:path w="5994" h="6997">
                  <a:moveTo>
                    <a:pt x="5994" y="11023"/>
                  </a:moveTo>
                  <a:cubicBezTo>
                    <a:pt x="4432" y="13665"/>
                    <a:pt x="4013" y="17449"/>
                    <a:pt x="368" y="18021"/>
                  </a:cubicBezTo>
                  <a:cubicBezTo>
                    <a:pt x="0" y="13449"/>
                    <a:pt x="2032" y="11290"/>
                    <a:pt x="599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6" name="Free Form 457"/>
            <p:cNvSpPr/>
            <p:nvPr/>
          </p:nvSpPr>
          <p:spPr>
            <a:xfrm>
              <a:off x="5158138" y="2623889"/>
              <a:ext cx="7023" cy="5601"/>
            </a:xfrm>
            <a:custGeom>
              <a:avLst/>
              <a:gdLst/>
              <a:ahLst/>
              <a:cxnLst/>
              <a:rect l="0" t="0" r="0" b="0"/>
              <a:pathLst>
                <a:path w="7023" h="5600">
                  <a:moveTo>
                    <a:pt x="0" y="11023"/>
                  </a:moveTo>
                  <a:lnTo>
                    <a:pt x="7023" y="11023"/>
                  </a:lnTo>
                  <a:cubicBezTo>
                    <a:pt x="6464" y="14655"/>
                    <a:pt x="2654" y="15049"/>
                    <a:pt x="0" y="166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7" name="Free Form 458"/>
            <p:cNvSpPr/>
            <p:nvPr/>
          </p:nvSpPr>
          <p:spPr>
            <a:xfrm>
              <a:off x="6888805" y="2066499"/>
              <a:ext cx="12357" cy="11938"/>
            </a:xfrm>
            <a:custGeom>
              <a:avLst/>
              <a:gdLst/>
              <a:ahLst/>
              <a:cxnLst/>
              <a:rect l="0" t="0" r="0" b="0"/>
              <a:pathLst>
                <a:path w="12357" h="11938">
                  <a:moveTo>
                    <a:pt x="8140" y="11023"/>
                  </a:moveTo>
                  <a:lnTo>
                    <a:pt x="2501" y="11023"/>
                  </a:lnTo>
                  <a:cubicBezTo>
                    <a:pt x="3200" y="15417"/>
                    <a:pt x="0" y="15951"/>
                    <a:pt x="1117" y="20789"/>
                  </a:cubicBezTo>
                  <a:cubicBezTo>
                    <a:pt x="3149" y="22961"/>
                    <a:pt x="8305" y="22034"/>
                    <a:pt x="12357" y="22199"/>
                  </a:cubicBezTo>
                  <a:cubicBezTo>
                    <a:pt x="12026" y="17386"/>
                    <a:pt x="8712" y="15582"/>
                    <a:pt x="814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8" name="Free Form 459"/>
            <p:cNvSpPr/>
            <p:nvPr/>
          </p:nvSpPr>
          <p:spPr>
            <a:xfrm>
              <a:off x="6565679" y="6295129"/>
              <a:ext cx="9372" cy="6439"/>
            </a:xfrm>
            <a:custGeom>
              <a:avLst/>
              <a:gdLst/>
              <a:ahLst/>
              <a:cxnLst/>
              <a:rect l="0" t="0" r="0" b="0"/>
              <a:pathLst>
                <a:path w="9372" h="6438">
                  <a:moveTo>
                    <a:pt x="9372" y="11074"/>
                  </a:moveTo>
                  <a:cubicBezTo>
                    <a:pt x="4635" y="11023"/>
                    <a:pt x="0" y="11074"/>
                    <a:pt x="939" y="16675"/>
                  </a:cubicBezTo>
                  <a:cubicBezTo>
                    <a:pt x="6426" y="17462"/>
                    <a:pt x="5854" y="12255"/>
                    <a:pt x="9372" y="110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9" name="Free Form 460"/>
            <p:cNvSpPr/>
            <p:nvPr/>
          </p:nvSpPr>
          <p:spPr>
            <a:xfrm>
              <a:off x="7020542" y="3585038"/>
              <a:ext cx="11557" cy="9919"/>
            </a:xfrm>
            <a:custGeom>
              <a:avLst/>
              <a:gdLst/>
              <a:ahLst/>
              <a:cxnLst/>
              <a:rect l="0" t="0" r="0" b="0"/>
              <a:pathLst>
                <a:path w="11556" h="9918">
                  <a:moveTo>
                    <a:pt x="101" y="16598"/>
                  </a:moveTo>
                  <a:cubicBezTo>
                    <a:pt x="419" y="20942"/>
                    <a:pt x="7099" y="18961"/>
                    <a:pt x="11341" y="19392"/>
                  </a:cubicBezTo>
                  <a:cubicBezTo>
                    <a:pt x="11531" y="15963"/>
                    <a:pt x="11556" y="12661"/>
                    <a:pt x="9918" y="11023"/>
                  </a:cubicBezTo>
                  <a:cubicBezTo>
                    <a:pt x="5613" y="11836"/>
                    <a:pt x="0" y="11366"/>
                    <a:pt x="101" y="165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0" name="Free Form 461"/>
            <p:cNvSpPr/>
            <p:nvPr/>
          </p:nvSpPr>
          <p:spPr>
            <a:xfrm>
              <a:off x="5492249" y="2184774"/>
              <a:ext cx="7468" cy="4661"/>
            </a:xfrm>
            <a:custGeom>
              <a:avLst/>
              <a:gdLst/>
              <a:ahLst/>
              <a:cxnLst/>
              <a:rect l="0" t="0" r="0" b="0"/>
              <a:pathLst>
                <a:path w="7467" h="4660">
                  <a:moveTo>
                    <a:pt x="431" y="11493"/>
                  </a:moveTo>
                  <a:cubicBezTo>
                    <a:pt x="0" y="15176"/>
                    <a:pt x="3365" y="15100"/>
                    <a:pt x="6057" y="15684"/>
                  </a:cubicBezTo>
                  <a:cubicBezTo>
                    <a:pt x="7467" y="11023"/>
                    <a:pt x="4102" y="11087"/>
                    <a:pt x="431" y="114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1" name="Free Form 462"/>
            <p:cNvSpPr/>
            <p:nvPr/>
          </p:nvSpPr>
          <p:spPr>
            <a:xfrm>
              <a:off x="6926460" y="6463798"/>
              <a:ext cx="8433" cy="7480"/>
            </a:xfrm>
            <a:custGeom>
              <a:avLst/>
              <a:gdLst/>
              <a:ahLst/>
              <a:cxnLst/>
              <a:rect l="0" t="0" r="0" b="0"/>
              <a:pathLst>
                <a:path w="8432" h="7480">
                  <a:moveTo>
                    <a:pt x="8432" y="11480"/>
                  </a:moveTo>
                  <a:cubicBezTo>
                    <a:pt x="2857" y="11023"/>
                    <a:pt x="1739" y="15062"/>
                    <a:pt x="0" y="18427"/>
                  </a:cubicBezTo>
                  <a:cubicBezTo>
                    <a:pt x="5232" y="18503"/>
                    <a:pt x="5041" y="13195"/>
                    <a:pt x="8432" y="114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2" name="Free Form 463"/>
            <p:cNvSpPr/>
            <p:nvPr/>
          </p:nvSpPr>
          <p:spPr>
            <a:xfrm>
              <a:off x="5373212" y="3478244"/>
              <a:ext cx="12637" cy="12217"/>
            </a:xfrm>
            <a:custGeom>
              <a:avLst/>
              <a:gdLst/>
              <a:ahLst/>
              <a:cxnLst/>
              <a:rect l="0" t="0" r="0" b="0"/>
              <a:pathLst>
                <a:path w="12636" h="12217">
                  <a:moveTo>
                    <a:pt x="12636" y="11645"/>
                  </a:moveTo>
                  <a:cubicBezTo>
                    <a:pt x="12598" y="18135"/>
                    <a:pt x="6476" y="18567"/>
                    <a:pt x="4190" y="22809"/>
                  </a:cubicBezTo>
                  <a:cubicBezTo>
                    <a:pt x="495" y="23241"/>
                    <a:pt x="584" y="19900"/>
                    <a:pt x="0" y="17221"/>
                  </a:cubicBezTo>
                  <a:cubicBezTo>
                    <a:pt x="6032" y="17170"/>
                    <a:pt x="5930" y="11023"/>
                    <a:pt x="12636" y="116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3" name="Free Form 464"/>
            <p:cNvSpPr/>
            <p:nvPr/>
          </p:nvSpPr>
          <p:spPr>
            <a:xfrm>
              <a:off x="6807004" y="1790655"/>
              <a:ext cx="11239" cy="11811"/>
            </a:xfrm>
            <a:custGeom>
              <a:avLst/>
              <a:gdLst/>
              <a:ahLst/>
              <a:cxnLst/>
              <a:rect l="0" t="0" r="0" b="0"/>
              <a:pathLst>
                <a:path w="11239" h="11811">
                  <a:moveTo>
                    <a:pt x="0" y="14452"/>
                  </a:moveTo>
                  <a:cubicBezTo>
                    <a:pt x="4406" y="16560"/>
                    <a:pt x="4952" y="22529"/>
                    <a:pt x="11239" y="22834"/>
                  </a:cubicBezTo>
                  <a:cubicBezTo>
                    <a:pt x="9105" y="19291"/>
                    <a:pt x="4432" y="11023"/>
                    <a:pt x="0" y="144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4" name="Free Form 465"/>
            <p:cNvSpPr/>
            <p:nvPr/>
          </p:nvSpPr>
          <p:spPr>
            <a:xfrm>
              <a:off x="6701556" y="1502111"/>
              <a:ext cx="9284" cy="9779"/>
            </a:xfrm>
            <a:custGeom>
              <a:avLst/>
              <a:gdLst/>
              <a:ahLst/>
              <a:cxnLst/>
              <a:rect l="0" t="0" r="0" b="0"/>
              <a:pathLst>
                <a:path w="9283" h="9778">
                  <a:moveTo>
                    <a:pt x="8432" y="20802"/>
                  </a:moveTo>
                  <a:cubicBezTo>
                    <a:pt x="9283" y="14833"/>
                    <a:pt x="5384" y="13589"/>
                    <a:pt x="2806" y="11023"/>
                  </a:cubicBezTo>
                  <a:cubicBezTo>
                    <a:pt x="2501" y="12115"/>
                    <a:pt x="1638" y="12649"/>
                    <a:pt x="0" y="12420"/>
                  </a:cubicBezTo>
                  <a:cubicBezTo>
                    <a:pt x="647" y="17373"/>
                    <a:pt x="3454" y="20167"/>
                    <a:pt x="8432"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5" name="Free Form 466"/>
            <p:cNvSpPr/>
            <p:nvPr/>
          </p:nvSpPr>
          <p:spPr>
            <a:xfrm>
              <a:off x="6890811" y="3568515"/>
              <a:ext cx="7544" cy="12319"/>
            </a:xfrm>
            <a:custGeom>
              <a:avLst/>
              <a:gdLst/>
              <a:ahLst/>
              <a:cxnLst/>
              <a:rect l="0" t="0" r="0" b="0"/>
              <a:pathLst>
                <a:path w="7543" h="12319">
                  <a:moveTo>
                    <a:pt x="495" y="12166"/>
                  </a:moveTo>
                  <a:cubicBezTo>
                    <a:pt x="774" y="17005"/>
                    <a:pt x="0" y="22898"/>
                    <a:pt x="4737" y="23342"/>
                  </a:cubicBezTo>
                  <a:cubicBezTo>
                    <a:pt x="6819" y="21247"/>
                    <a:pt x="6997" y="17208"/>
                    <a:pt x="7543" y="13563"/>
                  </a:cubicBezTo>
                  <a:cubicBezTo>
                    <a:pt x="4152" y="14135"/>
                    <a:pt x="4495" y="11023"/>
                    <a:pt x="495" y="121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6" name="Free Form 467"/>
            <p:cNvSpPr/>
            <p:nvPr/>
          </p:nvSpPr>
          <p:spPr>
            <a:xfrm>
              <a:off x="5423707" y="1885816"/>
              <a:ext cx="12294" cy="8573"/>
            </a:xfrm>
            <a:custGeom>
              <a:avLst/>
              <a:gdLst/>
              <a:ahLst/>
              <a:cxnLst/>
              <a:rect l="0" t="0" r="0" b="0"/>
              <a:pathLst>
                <a:path w="12293" h="8572">
                  <a:moveTo>
                    <a:pt x="11341" y="17094"/>
                  </a:moveTo>
                  <a:cubicBezTo>
                    <a:pt x="12293" y="11023"/>
                    <a:pt x="4825" y="13322"/>
                    <a:pt x="114" y="12890"/>
                  </a:cubicBezTo>
                  <a:cubicBezTo>
                    <a:pt x="0" y="15316"/>
                    <a:pt x="419" y="17246"/>
                    <a:pt x="1498" y="18478"/>
                  </a:cubicBezTo>
                  <a:cubicBezTo>
                    <a:pt x="6375" y="19596"/>
                    <a:pt x="6908" y="16395"/>
                    <a:pt x="11341" y="170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7" name="Free Form 468"/>
            <p:cNvSpPr/>
            <p:nvPr/>
          </p:nvSpPr>
          <p:spPr>
            <a:xfrm>
              <a:off x="4034530" y="3467106"/>
              <a:ext cx="12015" cy="11989"/>
            </a:xfrm>
            <a:custGeom>
              <a:avLst/>
              <a:gdLst/>
              <a:ahLst/>
              <a:cxnLst/>
              <a:rect l="0" t="0" r="0" b="0"/>
              <a:pathLst>
                <a:path w="12014" h="11988">
                  <a:moveTo>
                    <a:pt x="8902" y="22783"/>
                  </a:moveTo>
                  <a:cubicBezTo>
                    <a:pt x="11366" y="21501"/>
                    <a:pt x="12014" y="18415"/>
                    <a:pt x="11734" y="14389"/>
                  </a:cubicBezTo>
                  <a:cubicBezTo>
                    <a:pt x="7315" y="11023"/>
                    <a:pt x="0" y="14109"/>
                    <a:pt x="469" y="19989"/>
                  </a:cubicBezTo>
                  <a:cubicBezTo>
                    <a:pt x="6172" y="18059"/>
                    <a:pt x="4940" y="23012"/>
                    <a:pt x="8902" y="227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8" name="Free Form 469"/>
            <p:cNvSpPr/>
            <p:nvPr/>
          </p:nvSpPr>
          <p:spPr>
            <a:xfrm>
              <a:off x="4592835" y="2010619"/>
              <a:ext cx="10135" cy="7836"/>
            </a:xfrm>
            <a:custGeom>
              <a:avLst/>
              <a:gdLst/>
              <a:ahLst/>
              <a:cxnLst/>
              <a:rect l="0" t="0" r="0" b="0"/>
              <a:pathLst>
                <a:path w="10134" h="7835">
                  <a:moveTo>
                    <a:pt x="5854" y="11023"/>
                  </a:moveTo>
                  <a:cubicBezTo>
                    <a:pt x="6121" y="18859"/>
                    <a:pt x="3492" y="12560"/>
                    <a:pt x="228" y="12420"/>
                  </a:cubicBezTo>
                  <a:cubicBezTo>
                    <a:pt x="0" y="16357"/>
                    <a:pt x="4190" y="15925"/>
                    <a:pt x="5854" y="18008"/>
                  </a:cubicBezTo>
                  <a:cubicBezTo>
                    <a:pt x="5664" y="15494"/>
                    <a:pt x="7238" y="14732"/>
                    <a:pt x="10071" y="15201"/>
                  </a:cubicBezTo>
                  <a:cubicBezTo>
                    <a:pt x="10134" y="13284"/>
                    <a:pt x="9398" y="12153"/>
                    <a:pt x="866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9" name="Free Form 470"/>
            <p:cNvSpPr/>
            <p:nvPr/>
          </p:nvSpPr>
          <p:spPr>
            <a:xfrm>
              <a:off x="1922292" y="1595481"/>
              <a:ext cx="11252" cy="3455"/>
            </a:xfrm>
            <a:custGeom>
              <a:avLst/>
              <a:gdLst/>
              <a:ahLst/>
              <a:cxnLst/>
              <a:rect l="0" t="0" r="0" b="0"/>
              <a:pathLst>
                <a:path w="11252" h="3454">
                  <a:moveTo>
                    <a:pt x="11252" y="11252"/>
                  </a:moveTo>
                  <a:cubicBezTo>
                    <a:pt x="6324" y="11023"/>
                    <a:pt x="2247" y="11620"/>
                    <a:pt x="0" y="14046"/>
                  </a:cubicBezTo>
                  <a:cubicBezTo>
                    <a:pt x="4787" y="14147"/>
                    <a:pt x="9817" y="14477"/>
                    <a:pt x="11252" y="112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0" name="Free Form 471"/>
            <p:cNvSpPr/>
            <p:nvPr/>
          </p:nvSpPr>
          <p:spPr>
            <a:xfrm>
              <a:off x="6636468" y="6484600"/>
              <a:ext cx="9817" cy="10249"/>
            </a:xfrm>
            <a:custGeom>
              <a:avLst/>
              <a:gdLst/>
              <a:ahLst/>
              <a:cxnLst/>
              <a:rect l="0" t="0" r="0" b="0"/>
              <a:pathLst>
                <a:path w="9817" h="10248">
                  <a:moveTo>
                    <a:pt x="419" y="18592"/>
                  </a:moveTo>
                  <a:cubicBezTo>
                    <a:pt x="5486" y="21272"/>
                    <a:pt x="9817" y="18669"/>
                    <a:pt x="8851" y="11620"/>
                  </a:cubicBezTo>
                  <a:cubicBezTo>
                    <a:pt x="3124" y="11023"/>
                    <a:pt x="0" y="13017"/>
                    <a:pt x="419" y="185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1" name="Free Form 472"/>
            <p:cNvSpPr/>
            <p:nvPr/>
          </p:nvSpPr>
          <p:spPr>
            <a:xfrm>
              <a:off x="5271993" y="1773320"/>
              <a:ext cx="9843" cy="4229"/>
            </a:xfrm>
            <a:custGeom>
              <a:avLst/>
              <a:gdLst/>
              <a:ahLst/>
              <a:cxnLst/>
              <a:rect l="0" t="0" r="0" b="0"/>
              <a:pathLst>
                <a:path w="9842" h="4229">
                  <a:moveTo>
                    <a:pt x="0" y="15024"/>
                  </a:moveTo>
                  <a:cubicBezTo>
                    <a:pt x="4444" y="15252"/>
                    <a:pt x="8496" y="15074"/>
                    <a:pt x="9842" y="12242"/>
                  </a:cubicBezTo>
                  <a:cubicBezTo>
                    <a:pt x="5867" y="12471"/>
                    <a:pt x="190" y="11023"/>
                    <a:pt x="0" y="150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2" name="Free Form 473"/>
            <p:cNvSpPr/>
            <p:nvPr/>
          </p:nvSpPr>
          <p:spPr>
            <a:xfrm>
              <a:off x="3901041" y="3469074"/>
              <a:ext cx="10503" cy="11367"/>
            </a:xfrm>
            <a:custGeom>
              <a:avLst/>
              <a:gdLst/>
              <a:ahLst/>
              <a:cxnLst/>
              <a:rect l="0" t="0" r="0" b="0"/>
              <a:pathLst>
                <a:path w="10502" h="11366">
                  <a:moveTo>
                    <a:pt x="7467" y="22199"/>
                  </a:moveTo>
                  <a:cubicBezTo>
                    <a:pt x="9893" y="19964"/>
                    <a:pt x="10502" y="15913"/>
                    <a:pt x="10261" y="11023"/>
                  </a:cubicBezTo>
                  <a:lnTo>
                    <a:pt x="6045" y="11023"/>
                  </a:lnTo>
                  <a:cubicBezTo>
                    <a:pt x="4787" y="14097"/>
                    <a:pt x="0" y="22390"/>
                    <a:pt x="7467"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3" name="Free Form 474"/>
            <p:cNvSpPr/>
            <p:nvPr/>
          </p:nvSpPr>
          <p:spPr>
            <a:xfrm>
              <a:off x="4349871" y="1591087"/>
              <a:ext cx="7938" cy="6020"/>
            </a:xfrm>
            <a:custGeom>
              <a:avLst/>
              <a:gdLst/>
              <a:ahLst/>
              <a:cxnLst/>
              <a:rect l="0" t="0" r="0" b="0"/>
              <a:pathLst>
                <a:path w="7937" h="6019">
                  <a:moveTo>
                    <a:pt x="7035" y="11455"/>
                  </a:moveTo>
                  <a:cubicBezTo>
                    <a:pt x="3771" y="11023"/>
                    <a:pt x="1638" y="11684"/>
                    <a:pt x="0" y="12852"/>
                  </a:cubicBezTo>
                  <a:lnTo>
                    <a:pt x="0" y="17043"/>
                  </a:lnTo>
                  <a:cubicBezTo>
                    <a:pt x="4114" y="16941"/>
                    <a:pt x="7937" y="16535"/>
                    <a:pt x="7035"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4" name="Free Form 475"/>
            <p:cNvSpPr/>
            <p:nvPr/>
          </p:nvSpPr>
          <p:spPr>
            <a:xfrm>
              <a:off x="2209045" y="2612485"/>
              <a:ext cx="5868" cy="7226"/>
            </a:xfrm>
            <a:custGeom>
              <a:avLst/>
              <a:gdLst/>
              <a:ahLst/>
              <a:cxnLst/>
              <a:rect l="0" t="0" r="0" b="0"/>
              <a:pathLst>
                <a:path w="5867" h="7226">
                  <a:moveTo>
                    <a:pt x="2806" y="11264"/>
                  </a:moveTo>
                  <a:cubicBezTo>
                    <a:pt x="2501" y="12344"/>
                    <a:pt x="1638" y="12890"/>
                    <a:pt x="0" y="12661"/>
                  </a:cubicBezTo>
                  <a:lnTo>
                    <a:pt x="0" y="16840"/>
                  </a:lnTo>
                  <a:cubicBezTo>
                    <a:pt x="1943" y="16802"/>
                    <a:pt x="3086" y="17513"/>
                    <a:pt x="4216" y="18249"/>
                  </a:cubicBezTo>
                  <a:cubicBezTo>
                    <a:pt x="3454" y="16217"/>
                    <a:pt x="5867" y="11023"/>
                    <a:pt x="2806" y="1126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5" name="Free Form 476"/>
            <p:cNvSpPr/>
            <p:nvPr/>
          </p:nvSpPr>
          <p:spPr>
            <a:xfrm>
              <a:off x="5799983" y="5476563"/>
              <a:ext cx="11214" cy="10808"/>
            </a:xfrm>
            <a:custGeom>
              <a:avLst/>
              <a:gdLst/>
              <a:ahLst/>
              <a:cxnLst/>
              <a:rect l="0" t="0" r="0" b="0"/>
              <a:pathLst>
                <a:path w="11214" h="10807">
                  <a:moveTo>
                    <a:pt x="10388" y="20815"/>
                  </a:moveTo>
                  <a:cubicBezTo>
                    <a:pt x="11214" y="14859"/>
                    <a:pt x="9004" y="11912"/>
                    <a:pt x="4762" y="11023"/>
                  </a:cubicBezTo>
                  <a:cubicBezTo>
                    <a:pt x="5003" y="14986"/>
                    <a:pt x="0" y="13741"/>
                    <a:pt x="1955" y="19380"/>
                  </a:cubicBezTo>
                  <a:cubicBezTo>
                    <a:pt x="5257" y="19354"/>
                    <a:pt x="6096" y="21831"/>
                    <a:pt x="10388" y="208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6" name="Free Form 477"/>
            <p:cNvSpPr/>
            <p:nvPr/>
          </p:nvSpPr>
          <p:spPr>
            <a:xfrm>
              <a:off x="2195380" y="2685357"/>
              <a:ext cx="8382" cy="9856"/>
            </a:xfrm>
            <a:custGeom>
              <a:avLst/>
              <a:gdLst/>
              <a:ahLst/>
              <a:cxnLst/>
              <a:rect l="0" t="0" r="0" b="0"/>
              <a:pathLst>
                <a:path w="8382" h="9855">
                  <a:moveTo>
                    <a:pt x="6642" y="11023"/>
                  </a:moveTo>
                  <a:lnTo>
                    <a:pt x="2438" y="11023"/>
                  </a:lnTo>
                  <a:cubicBezTo>
                    <a:pt x="2451" y="14325"/>
                    <a:pt x="0" y="15138"/>
                    <a:pt x="1016" y="19418"/>
                  </a:cubicBezTo>
                  <a:cubicBezTo>
                    <a:pt x="7200" y="20878"/>
                    <a:pt x="8382" y="13182"/>
                    <a:pt x="664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7" name="Free Form 478"/>
            <p:cNvSpPr/>
            <p:nvPr/>
          </p:nvSpPr>
          <p:spPr>
            <a:xfrm>
              <a:off x="6683281" y="1477943"/>
              <a:ext cx="7607" cy="9004"/>
            </a:xfrm>
            <a:custGeom>
              <a:avLst/>
              <a:gdLst/>
              <a:ahLst/>
              <a:cxnLst/>
              <a:rect l="0" t="0" r="0" b="0"/>
              <a:pathLst>
                <a:path w="7607" h="9004">
                  <a:moveTo>
                    <a:pt x="0" y="11455"/>
                  </a:moveTo>
                  <a:cubicBezTo>
                    <a:pt x="787" y="15786"/>
                    <a:pt x="1676" y="20027"/>
                    <a:pt x="7035" y="19824"/>
                  </a:cubicBezTo>
                  <a:cubicBezTo>
                    <a:pt x="7607" y="14135"/>
                    <a:pt x="5600" y="11023"/>
                    <a:pt x="0"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8" name="Free Form 479"/>
            <p:cNvSpPr/>
            <p:nvPr/>
          </p:nvSpPr>
          <p:spPr>
            <a:xfrm>
              <a:off x="2197425" y="2513298"/>
              <a:ext cx="11798" cy="7823"/>
            </a:xfrm>
            <a:custGeom>
              <a:avLst/>
              <a:gdLst/>
              <a:ahLst/>
              <a:cxnLst/>
              <a:rect l="0" t="0" r="0" b="0"/>
              <a:pathLst>
                <a:path w="11798" h="7823">
                  <a:moveTo>
                    <a:pt x="10223" y="14071"/>
                  </a:moveTo>
                  <a:cubicBezTo>
                    <a:pt x="10464" y="11023"/>
                    <a:pt x="5232" y="13411"/>
                    <a:pt x="3200" y="12649"/>
                  </a:cubicBezTo>
                  <a:cubicBezTo>
                    <a:pt x="0" y="18199"/>
                    <a:pt x="11798" y="18846"/>
                    <a:pt x="10223" y="140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9" name="Free Form 480"/>
            <p:cNvSpPr/>
            <p:nvPr/>
          </p:nvSpPr>
          <p:spPr>
            <a:xfrm>
              <a:off x="5292923" y="1792052"/>
              <a:ext cx="8077" cy="8293"/>
            </a:xfrm>
            <a:custGeom>
              <a:avLst/>
              <a:gdLst/>
              <a:ahLst/>
              <a:cxnLst/>
              <a:rect l="0" t="0" r="0" b="0"/>
              <a:pathLst>
                <a:path w="8077" h="8293">
                  <a:moveTo>
                    <a:pt x="5778" y="11658"/>
                  </a:moveTo>
                  <a:cubicBezTo>
                    <a:pt x="3771" y="11823"/>
                    <a:pt x="0" y="19316"/>
                    <a:pt x="5778" y="18643"/>
                  </a:cubicBezTo>
                  <a:cubicBezTo>
                    <a:pt x="8077" y="19265"/>
                    <a:pt x="8077" y="11023"/>
                    <a:pt x="5778" y="116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0" name="Free Form 481"/>
            <p:cNvSpPr/>
            <p:nvPr/>
          </p:nvSpPr>
          <p:spPr>
            <a:xfrm>
              <a:off x="5114551" y="2301195"/>
              <a:ext cx="5461" cy="5588"/>
            </a:xfrm>
            <a:custGeom>
              <a:avLst/>
              <a:gdLst/>
              <a:ahLst/>
              <a:cxnLst/>
              <a:rect l="0" t="0" r="0" b="0"/>
              <a:pathLst>
                <a:path w="5461" h="5588">
                  <a:moveTo>
                    <a:pt x="0" y="11023"/>
                  </a:moveTo>
                  <a:lnTo>
                    <a:pt x="0" y="16611"/>
                  </a:lnTo>
                  <a:lnTo>
                    <a:pt x="4216" y="16611"/>
                  </a:lnTo>
                  <a:cubicBezTo>
                    <a:pt x="5461" y="12128"/>
                    <a:pt x="2057" y="12230"/>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1" name="Free Form 482"/>
            <p:cNvSpPr/>
            <p:nvPr/>
          </p:nvSpPr>
          <p:spPr>
            <a:xfrm>
              <a:off x="2308854" y="2155894"/>
              <a:ext cx="5627" cy="4204"/>
            </a:xfrm>
            <a:custGeom>
              <a:avLst/>
              <a:gdLst/>
              <a:ahLst/>
              <a:cxnLst/>
              <a:rect l="0" t="0" r="0" b="0"/>
              <a:pathLst>
                <a:path w="5626" h="4203">
                  <a:moveTo>
                    <a:pt x="5626" y="11023"/>
                  </a:moveTo>
                  <a:lnTo>
                    <a:pt x="0" y="11023"/>
                  </a:lnTo>
                  <a:lnTo>
                    <a:pt x="0" y="15227"/>
                  </a:lnTo>
                  <a:lnTo>
                    <a:pt x="4216" y="15227"/>
                  </a:lnTo>
                  <a:cubicBezTo>
                    <a:pt x="4152" y="13309"/>
                    <a:pt x="4876" y="12153"/>
                    <a:pt x="562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2" name="Free Form 483"/>
            <p:cNvSpPr/>
            <p:nvPr/>
          </p:nvSpPr>
          <p:spPr>
            <a:xfrm>
              <a:off x="2299012" y="2162117"/>
              <a:ext cx="12001" cy="7112"/>
            </a:xfrm>
            <a:custGeom>
              <a:avLst/>
              <a:gdLst/>
              <a:ahLst/>
              <a:cxnLst/>
              <a:rect l="0" t="0" r="0" b="0"/>
              <a:pathLst>
                <a:path w="12001" h="7112">
                  <a:moveTo>
                    <a:pt x="0" y="17386"/>
                  </a:moveTo>
                  <a:cubicBezTo>
                    <a:pt x="3289" y="15049"/>
                    <a:pt x="12001" y="18135"/>
                    <a:pt x="11252" y="11798"/>
                  </a:cubicBezTo>
                  <a:cubicBezTo>
                    <a:pt x="4851" y="11023"/>
                    <a:pt x="774" y="12560"/>
                    <a:pt x="0" y="173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3" name="Free Form 484"/>
            <p:cNvSpPr/>
            <p:nvPr/>
          </p:nvSpPr>
          <p:spPr>
            <a:xfrm>
              <a:off x="3646863" y="5428481"/>
              <a:ext cx="7214" cy="8166"/>
            </a:xfrm>
            <a:custGeom>
              <a:avLst/>
              <a:gdLst/>
              <a:ahLst/>
              <a:cxnLst/>
              <a:rect l="0" t="0" r="0" b="0"/>
              <a:pathLst>
                <a:path w="7213" h="8166">
                  <a:moveTo>
                    <a:pt x="1587" y="11620"/>
                  </a:moveTo>
                  <a:cubicBezTo>
                    <a:pt x="1917" y="14224"/>
                    <a:pt x="0" y="14681"/>
                    <a:pt x="177" y="17208"/>
                  </a:cubicBezTo>
                  <a:cubicBezTo>
                    <a:pt x="2095" y="17614"/>
                    <a:pt x="2870" y="19189"/>
                    <a:pt x="5803" y="18580"/>
                  </a:cubicBezTo>
                  <a:cubicBezTo>
                    <a:pt x="5689" y="16154"/>
                    <a:pt x="6121" y="14224"/>
                    <a:pt x="7213" y="12992"/>
                  </a:cubicBezTo>
                  <a:cubicBezTo>
                    <a:pt x="5308" y="12547"/>
                    <a:pt x="4533" y="11023"/>
                    <a:pt x="1587" y="116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4" name="Free Form 485"/>
            <p:cNvSpPr/>
            <p:nvPr/>
          </p:nvSpPr>
          <p:spPr>
            <a:xfrm>
              <a:off x="2220297" y="2564961"/>
              <a:ext cx="8433" cy="8636"/>
            </a:xfrm>
            <a:custGeom>
              <a:avLst/>
              <a:gdLst/>
              <a:ahLst/>
              <a:cxnLst/>
              <a:rect l="0" t="0" r="0" b="0"/>
              <a:pathLst>
                <a:path w="8432" h="8636">
                  <a:moveTo>
                    <a:pt x="8432" y="11277"/>
                  </a:moveTo>
                  <a:cubicBezTo>
                    <a:pt x="2552" y="11023"/>
                    <a:pt x="2501" y="16560"/>
                    <a:pt x="0" y="19659"/>
                  </a:cubicBezTo>
                  <a:cubicBezTo>
                    <a:pt x="4978" y="19037"/>
                    <a:pt x="7797" y="16230"/>
                    <a:pt x="8432" y="112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5" name="Free Form 486"/>
            <p:cNvSpPr/>
            <p:nvPr/>
          </p:nvSpPr>
          <p:spPr>
            <a:xfrm>
              <a:off x="2230127" y="2562421"/>
              <a:ext cx="7430" cy="10287"/>
            </a:xfrm>
            <a:custGeom>
              <a:avLst/>
              <a:gdLst/>
              <a:ahLst/>
              <a:cxnLst/>
              <a:rect l="0" t="0" r="0" b="0"/>
              <a:pathLst>
                <a:path w="7429" h="10287">
                  <a:moveTo>
                    <a:pt x="4216" y="11023"/>
                  </a:moveTo>
                  <a:cubicBezTo>
                    <a:pt x="1828" y="12827"/>
                    <a:pt x="419" y="15621"/>
                    <a:pt x="0" y="19405"/>
                  </a:cubicBezTo>
                  <a:cubicBezTo>
                    <a:pt x="5295" y="21310"/>
                    <a:pt x="7429" y="12966"/>
                    <a:pt x="421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6" name="Free Form 487"/>
            <p:cNvSpPr/>
            <p:nvPr/>
          </p:nvSpPr>
          <p:spPr>
            <a:xfrm>
              <a:off x="2206645" y="2684367"/>
              <a:ext cx="9030" cy="8979"/>
            </a:xfrm>
            <a:custGeom>
              <a:avLst/>
              <a:gdLst/>
              <a:ahLst/>
              <a:cxnLst/>
              <a:rect l="0" t="0" r="0" b="0"/>
              <a:pathLst>
                <a:path w="9029" h="8978">
                  <a:moveTo>
                    <a:pt x="1003" y="19011"/>
                  </a:moveTo>
                  <a:cubicBezTo>
                    <a:pt x="6680" y="20002"/>
                    <a:pt x="9029" y="17665"/>
                    <a:pt x="8026" y="12014"/>
                  </a:cubicBezTo>
                  <a:cubicBezTo>
                    <a:pt x="2336" y="11023"/>
                    <a:pt x="0" y="13360"/>
                    <a:pt x="1003" y="190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7" name="Free Form 488"/>
            <p:cNvSpPr/>
            <p:nvPr/>
          </p:nvSpPr>
          <p:spPr>
            <a:xfrm>
              <a:off x="5108950" y="2306135"/>
              <a:ext cx="6274" cy="6236"/>
            </a:xfrm>
            <a:custGeom>
              <a:avLst/>
              <a:gdLst/>
              <a:ahLst/>
              <a:cxnLst/>
              <a:rect l="0" t="0" r="0" b="0"/>
              <a:pathLst>
                <a:path w="6273" h="6235">
                  <a:moveTo>
                    <a:pt x="0" y="11671"/>
                  </a:moveTo>
                  <a:lnTo>
                    <a:pt x="0" y="17259"/>
                  </a:lnTo>
                  <a:lnTo>
                    <a:pt x="5600" y="17259"/>
                  </a:lnTo>
                  <a:cubicBezTo>
                    <a:pt x="6273" y="12877"/>
                    <a:pt x="4381" y="11023"/>
                    <a:pt x="0" y="116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8" name="Free Form 489"/>
            <p:cNvSpPr/>
            <p:nvPr/>
          </p:nvSpPr>
          <p:spPr>
            <a:xfrm>
              <a:off x="2042535" y="1685118"/>
              <a:ext cx="8865" cy="11176"/>
            </a:xfrm>
            <a:custGeom>
              <a:avLst/>
              <a:gdLst/>
              <a:ahLst/>
              <a:cxnLst/>
              <a:rect l="0" t="0" r="0" b="0"/>
              <a:pathLst>
                <a:path w="8864" h="11175">
                  <a:moveTo>
                    <a:pt x="4864" y="22199"/>
                  </a:moveTo>
                  <a:cubicBezTo>
                    <a:pt x="6705" y="19659"/>
                    <a:pt x="8864" y="13766"/>
                    <a:pt x="6273" y="11023"/>
                  </a:cubicBezTo>
                  <a:lnTo>
                    <a:pt x="2057" y="11023"/>
                  </a:lnTo>
                  <a:cubicBezTo>
                    <a:pt x="0" y="13474"/>
                    <a:pt x="584" y="21780"/>
                    <a:pt x="4864"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9" name="Free Form 490"/>
            <p:cNvSpPr/>
            <p:nvPr/>
          </p:nvSpPr>
          <p:spPr>
            <a:xfrm>
              <a:off x="2149774" y="2540095"/>
              <a:ext cx="7061" cy="7201"/>
            </a:xfrm>
            <a:custGeom>
              <a:avLst/>
              <a:gdLst/>
              <a:ahLst/>
              <a:cxnLst/>
              <a:rect l="0" t="0" r="0" b="0"/>
              <a:pathLst>
                <a:path w="7061" h="7200">
                  <a:moveTo>
                    <a:pt x="3047" y="17983"/>
                  </a:moveTo>
                  <a:cubicBezTo>
                    <a:pt x="0" y="18224"/>
                    <a:pt x="2412" y="13030"/>
                    <a:pt x="1650" y="11023"/>
                  </a:cubicBezTo>
                  <a:lnTo>
                    <a:pt x="5867" y="11023"/>
                  </a:lnTo>
                  <a:cubicBezTo>
                    <a:pt x="7061" y="15468"/>
                    <a:pt x="4635" y="16306"/>
                    <a:pt x="3047" y="179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0" name="Free Form 491"/>
            <p:cNvSpPr/>
            <p:nvPr/>
          </p:nvSpPr>
          <p:spPr>
            <a:xfrm>
              <a:off x="3457277" y="4523225"/>
              <a:ext cx="8446" cy="10084"/>
            </a:xfrm>
            <a:custGeom>
              <a:avLst/>
              <a:gdLst/>
              <a:ahLst/>
              <a:cxnLst/>
              <a:rect l="0" t="0" r="0" b="0"/>
              <a:pathLst>
                <a:path w="8445" h="10083">
                  <a:moveTo>
                    <a:pt x="0" y="13030"/>
                  </a:moveTo>
                  <a:lnTo>
                    <a:pt x="0" y="18592"/>
                  </a:lnTo>
                  <a:cubicBezTo>
                    <a:pt x="4749" y="18503"/>
                    <a:pt x="6007" y="21107"/>
                    <a:pt x="8445" y="17183"/>
                  </a:cubicBezTo>
                  <a:cubicBezTo>
                    <a:pt x="3683" y="17729"/>
                    <a:pt x="6223" y="11023"/>
                    <a:pt x="0" y="130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1" name="Free Form 492"/>
            <p:cNvSpPr/>
            <p:nvPr/>
          </p:nvSpPr>
          <p:spPr>
            <a:xfrm>
              <a:off x="3766535" y="2017604"/>
              <a:ext cx="9360" cy="5613"/>
            </a:xfrm>
            <a:custGeom>
              <a:avLst/>
              <a:gdLst/>
              <a:ahLst/>
              <a:cxnLst/>
              <a:rect l="0" t="0" r="0" b="0"/>
              <a:pathLst>
                <a:path w="9359" h="5613">
                  <a:moveTo>
                    <a:pt x="8432" y="11023"/>
                  </a:moveTo>
                  <a:cubicBezTo>
                    <a:pt x="4203" y="11480"/>
                    <a:pt x="1206" y="13157"/>
                    <a:pt x="0" y="16611"/>
                  </a:cubicBezTo>
                  <a:cubicBezTo>
                    <a:pt x="4711" y="16637"/>
                    <a:pt x="9359" y="16611"/>
                    <a:pt x="84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2" name="Free Form 493"/>
            <p:cNvSpPr/>
            <p:nvPr/>
          </p:nvSpPr>
          <p:spPr>
            <a:xfrm>
              <a:off x="5118768" y="2140464"/>
              <a:ext cx="12649" cy="9842"/>
            </a:xfrm>
            <a:custGeom>
              <a:avLst/>
              <a:gdLst/>
              <a:ahLst/>
              <a:cxnLst/>
              <a:rect l="0" t="0" r="0" b="0"/>
              <a:pathLst>
                <a:path w="12649" h="9842">
                  <a:moveTo>
                    <a:pt x="0" y="20866"/>
                  </a:moveTo>
                  <a:cubicBezTo>
                    <a:pt x="177" y="13601"/>
                    <a:pt x="5092" y="11023"/>
                    <a:pt x="12649" y="11087"/>
                  </a:cubicBezTo>
                  <a:cubicBezTo>
                    <a:pt x="10617" y="16522"/>
                    <a:pt x="5283" y="18669"/>
                    <a:pt x="0" y="208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3" name="Free Form 494"/>
            <p:cNvSpPr/>
            <p:nvPr/>
          </p:nvSpPr>
          <p:spPr>
            <a:xfrm>
              <a:off x="1904486" y="1535614"/>
              <a:ext cx="10313" cy="5651"/>
            </a:xfrm>
            <a:custGeom>
              <a:avLst/>
              <a:gdLst/>
              <a:ahLst/>
              <a:cxnLst/>
              <a:rect l="0" t="0" r="0" b="0"/>
              <a:pathLst>
                <a:path w="10312" h="5651">
                  <a:moveTo>
                    <a:pt x="939" y="16637"/>
                  </a:moveTo>
                  <a:cubicBezTo>
                    <a:pt x="5651" y="16675"/>
                    <a:pt x="10312" y="16637"/>
                    <a:pt x="9372" y="11049"/>
                  </a:cubicBezTo>
                  <a:cubicBezTo>
                    <a:pt x="4660" y="11023"/>
                    <a:pt x="0" y="11049"/>
                    <a:pt x="939" y="166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4" name="Free Form 495"/>
            <p:cNvSpPr/>
            <p:nvPr/>
          </p:nvSpPr>
          <p:spPr>
            <a:xfrm>
              <a:off x="5082649" y="2289460"/>
              <a:ext cx="9156" cy="10338"/>
            </a:xfrm>
            <a:custGeom>
              <a:avLst/>
              <a:gdLst/>
              <a:ahLst/>
              <a:cxnLst/>
              <a:rect l="0" t="0" r="0" b="0"/>
              <a:pathLst>
                <a:path w="9156" h="10337">
                  <a:moveTo>
                    <a:pt x="8013" y="11569"/>
                  </a:moveTo>
                  <a:cubicBezTo>
                    <a:pt x="9156" y="11023"/>
                    <a:pt x="8483" y="20307"/>
                    <a:pt x="6616" y="21361"/>
                  </a:cubicBezTo>
                  <a:cubicBezTo>
                    <a:pt x="0" y="20789"/>
                    <a:pt x="5854" y="12344"/>
                    <a:pt x="8013" y="1156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5" name="Free Form 496"/>
            <p:cNvSpPr/>
            <p:nvPr/>
          </p:nvSpPr>
          <p:spPr>
            <a:xfrm>
              <a:off x="5309953" y="1802466"/>
              <a:ext cx="8471" cy="4699"/>
            </a:xfrm>
            <a:custGeom>
              <a:avLst/>
              <a:gdLst/>
              <a:ahLst/>
              <a:cxnLst/>
              <a:rect l="0" t="0" r="0" b="0"/>
              <a:pathLst>
                <a:path w="8470" h="4699">
                  <a:moveTo>
                    <a:pt x="7035" y="11023"/>
                  </a:moveTo>
                  <a:lnTo>
                    <a:pt x="0" y="11023"/>
                  </a:lnTo>
                  <a:lnTo>
                    <a:pt x="0" y="13817"/>
                  </a:lnTo>
                  <a:cubicBezTo>
                    <a:pt x="2654" y="13195"/>
                    <a:pt x="8470" y="15722"/>
                    <a:pt x="703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6" name="Free Form 497"/>
            <p:cNvSpPr/>
            <p:nvPr/>
          </p:nvSpPr>
          <p:spPr>
            <a:xfrm>
              <a:off x="5945309" y="5944101"/>
              <a:ext cx="7023" cy="6020"/>
            </a:xfrm>
            <a:custGeom>
              <a:avLst/>
              <a:gdLst/>
              <a:ahLst/>
              <a:cxnLst/>
              <a:rect l="0" t="0" r="0" b="0"/>
              <a:pathLst>
                <a:path w="7023" h="6019">
                  <a:moveTo>
                    <a:pt x="7023" y="11455"/>
                  </a:moveTo>
                  <a:cubicBezTo>
                    <a:pt x="3771" y="11023"/>
                    <a:pt x="1625" y="11671"/>
                    <a:pt x="0" y="12877"/>
                  </a:cubicBezTo>
                  <a:lnTo>
                    <a:pt x="0" y="17043"/>
                  </a:lnTo>
                  <a:cubicBezTo>
                    <a:pt x="4203" y="17043"/>
                    <a:pt x="5905" y="14541"/>
                    <a:pt x="7023"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7" name="Free Form 498"/>
            <p:cNvSpPr/>
            <p:nvPr/>
          </p:nvSpPr>
          <p:spPr>
            <a:xfrm>
              <a:off x="7866832" y="5409507"/>
              <a:ext cx="9347" cy="9754"/>
            </a:xfrm>
            <a:custGeom>
              <a:avLst/>
              <a:gdLst/>
              <a:ahLst/>
              <a:cxnLst/>
              <a:rect l="0" t="0" r="0" b="0"/>
              <a:pathLst>
                <a:path w="9347" h="9753">
                  <a:moveTo>
                    <a:pt x="4241" y="20777"/>
                  </a:moveTo>
                  <a:cubicBezTo>
                    <a:pt x="3124" y="15024"/>
                    <a:pt x="9347" y="16548"/>
                    <a:pt x="8458" y="11023"/>
                  </a:cubicBezTo>
                  <a:lnTo>
                    <a:pt x="4241" y="11023"/>
                  </a:lnTo>
                  <a:cubicBezTo>
                    <a:pt x="5410" y="14655"/>
                    <a:pt x="0" y="18681"/>
                    <a:pt x="4241" y="207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8" name="Free Form 499"/>
            <p:cNvSpPr/>
            <p:nvPr/>
          </p:nvSpPr>
          <p:spPr>
            <a:xfrm>
              <a:off x="6278443" y="1116539"/>
              <a:ext cx="7467" cy="4674"/>
            </a:xfrm>
            <a:custGeom>
              <a:avLst/>
              <a:gdLst/>
              <a:ahLst/>
              <a:cxnLst/>
              <a:rect l="0" t="0" r="0" b="0"/>
              <a:pathLst>
                <a:path w="7467" h="4673">
                  <a:moveTo>
                    <a:pt x="7035" y="15227"/>
                  </a:moveTo>
                  <a:cubicBezTo>
                    <a:pt x="7467" y="11531"/>
                    <a:pt x="4114" y="11620"/>
                    <a:pt x="1422" y="11023"/>
                  </a:cubicBezTo>
                  <a:cubicBezTo>
                    <a:pt x="0" y="15697"/>
                    <a:pt x="3352" y="15608"/>
                    <a:pt x="7035" y="152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9" name="Free Form 500"/>
            <p:cNvSpPr/>
            <p:nvPr/>
          </p:nvSpPr>
          <p:spPr>
            <a:xfrm>
              <a:off x="2186401" y="1673536"/>
              <a:ext cx="10744" cy="11226"/>
            </a:xfrm>
            <a:custGeom>
              <a:avLst/>
              <a:gdLst/>
              <a:ahLst/>
              <a:cxnLst/>
              <a:rect l="0" t="0" r="0" b="0"/>
              <a:pathLst>
                <a:path w="10744" h="11226">
                  <a:moveTo>
                    <a:pt x="9994" y="15621"/>
                  </a:moveTo>
                  <a:cubicBezTo>
                    <a:pt x="9537" y="11023"/>
                    <a:pt x="0" y="12776"/>
                    <a:pt x="152" y="17018"/>
                  </a:cubicBezTo>
                  <a:cubicBezTo>
                    <a:pt x="2082" y="19392"/>
                    <a:pt x="10744" y="22250"/>
                    <a:pt x="9994" y="156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0" name="Free Form 501"/>
            <p:cNvSpPr/>
            <p:nvPr/>
          </p:nvSpPr>
          <p:spPr>
            <a:xfrm>
              <a:off x="5827859" y="5867711"/>
              <a:ext cx="8027" cy="11379"/>
            </a:xfrm>
            <a:custGeom>
              <a:avLst/>
              <a:gdLst/>
              <a:ahLst/>
              <a:cxnLst/>
              <a:rect l="0" t="0" r="0" b="0"/>
              <a:pathLst>
                <a:path w="8026" h="11379">
                  <a:moveTo>
                    <a:pt x="7797" y="20815"/>
                  </a:moveTo>
                  <a:cubicBezTo>
                    <a:pt x="7391" y="16548"/>
                    <a:pt x="8026" y="11277"/>
                    <a:pt x="3594" y="11023"/>
                  </a:cubicBezTo>
                  <a:cubicBezTo>
                    <a:pt x="0" y="13804"/>
                    <a:pt x="2362" y="22402"/>
                    <a:pt x="7797" y="208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1" name="Free Form 502"/>
            <p:cNvSpPr/>
            <p:nvPr/>
          </p:nvSpPr>
          <p:spPr>
            <a:xfrm>
              <a:off x="6277020" y="1108805"/>
              <a:ext cx="12675" cy="5537"/>
            </a:xfrm>
            <a:custGeom>
              <a:avLst/>
              <a:gdLst/>
              <a:ahLst/>
              <a:cxnLst/>
              <a:rect l="0" t="0" r="0" b="0"/>
              <a:pathLst>
                <a:path w="12674" h="5537">
                  <a:moveTo>
                    <a:pt x="1447" y="11785"/>
                  </a:moveTo>
                  <a:cubicBezTo>
                    <a:pt x="0" y="16560"/>
                    <a:pt x="11988" y="15100"/>
                    <a:pt x="12674" y="13169"/>
                  </a:cubicBezTo>
                  <a:cubicBezTo>
                    <a:pt x="10642" y="11023"/>
                    <a:pt x="5486" y="11950"/>
                    <a:pt x="1447" y="1178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2" name="Free Form 503"/>
            <p:cNvSpPr/>
            <p:nvPr/>
          </p:nvSpPr>
          <p:spPr>
            <a:xfrm>
              <a:off x="5288033" y="2799124"/>
              <a:ext cx="10782" cy="11151"/>
            </a:xfrm>
            <a:custGeom>
              <a:avLst/>
              <a:gdLst/>
              <a:ahLst/>
              <a:cxnLst/>
              <a:rect l="0" t="0" r="0" b="0"/>
              <a:pathLst>
                <a:path w="10782" h="11150">
                  <a:moveTo>
                    <a:pt x="2235" y="11811"/>
                  </a:moveTo>
                  <a:cubicBezTo>
                    <a:pt x="1790" y="15087"/>
                    <a:pt x="0" y="17056"/>
                    <a:pt x="825" y="21590"/>
                  </a:cubicBezTo>
                  <a:cubicBezTo>
                    <a:pt x="5461" y="21539"/>
                    <a:pt x="10782" y="22174"/>
                    <a:pt x="10667" y="17399"/>
                  </a:cubicBezTo>
                  <a:cubicBezTo>
                    <a:pt x="7162" y="16230"/>
                    <a:pt x="7708" y="11023"/>
                    <a:pt x="2235" y="118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3" name="Free Form 504"/>
            <p:cNvSpPr/>
            <p:nvPr/>
          </p:nvSpPr>
          <p:spPr>
            <a:xfrm>
              <a:off x="5931974" y="5982252"/>
              <a:ext cx="9817" cy="5588"/>
            </a:xfrm>
            <a:custGeom>
              <a:avLst/>
              <a:gdLst/>
              <a:ahLst/>
              <a:cxnLst/>
              <a:rect l="0" t="0" r="0" b="0"/>
              <a:pathLst>
                <a:path w="9817" h="5587">
                  <a:moveTo>
                    <a:pt x="9118" y="11023"/>
                  </a:moveTo>
                  <a:lnTo>
                    <a:pt x="3492" y="11023"/>
                  </a:lnTo>
                  <a:cubicBezTo>
                    <a:pt x="3086" y="11912"/>
                    <a:pt x="0" y="16421"/>
                    <a:pt x="3492" y="16611"/>
                  </a:cubicBezTo>
                  <a:cubicBezTo>
                    <a:pt x="2133" y="11557"/>
                    <a:pt x="9817" y="15468"/>
                    <a:pt x="911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4" name="Free Form 505"/>
            <p:cNvSpPr/>
            <p:nvPr/>
          </p:nvSpPr>
          <p:spPr>
            <a:xfrm>
              <a:off x="5581251" y="1253001"/>
              <a:ext cx="11557" cy="5168"/>
            </a:xfrm>
            <a:custGeom>
              <a:avLst/>
              <a:gdLst/>
              <a:ahLst/>
              <a:cxnLst/>
              <a:rect l="0" t="0" r="0" b="0"/>
              <a:pathLst>
                <a:path w="11556" h="5168">
                  <a:moveTo>
                    <a:pt x="0" y="14274"/>
                  </a:moveTo>
                  <a:cubicBezTo>
                    <a:pt x="1816" y="16192"/>
                    <a:pt x="6108" y="15646"/>
                    <a:pt x="9829" y="15659"/>
                  </a:cubicBezTo>
                  <a:cubicBezTo>
                    <a:pt x="11556" y="11023"/>
                    <a:pt x="330" y="12255"/>
                    <a:pt x="0" y="142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5" name="Free Form 506"/>
            <p:cNvSpPr/>
            <p:nvPr/>
          </p:nvSpPr>
          <p:spPr>
            <a:xfrm>
              <a:off x="5935466" y="5959925"/>
              <a:ext cx="11253" cy="8052"/>
            </a:xfrm>
            <a:custGeom>
              <a:avLst/>
              <a:gdLst/>
              <a:ahLst/>
              <a:cxnLst/>
              <a:rect l="0" t="0" r="0" b="0"/>
              <a:pathLst>
                <a:path w="11252" h="8051">
                  <a:moveTo>
                    <a:pt x="0" y="17995"/>
                  </a:moveTo>
                  <a:cubicBezTo>
                    <a:pt x="7188" y="19075"/>
                    <a:pt x="7759" y="13614"/>
                    <a:pt x="11252" y="11023"/>
                  </a:cubicBezTo>
                  <a:cubicBezTo>
                    <a:pt x="5676" y="11544"/>
                    <a:pt x="215" y="12166"/>
                    <a:pt x="0" y="179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6" name="Free Form 507"/>
            <p:cNvSpPr/>
            <p:nvPr/>
          </p:nvSpPr>
          <p:spPr>
            <a:xfrm>
              <a:off x="7850207" y="5328253"/>
              <a:ext cx="12434" cy="7556"/>
            </a:xfrm>
            <a:custGeom>
              <a:avLst/>
              <a:gdLst/>
              <a:ahLst/>
              <a:cxnLst/>
              <a:rect l="0" t="0" r="0" b="0"/>
              <a:pathLst>
                <a:path w="12433" h="7556">
                  <a:moveTo>
                    <a:pt x="2578" y="18249"/>
                  </a:moveTo>
                  <a:cubicBezTo>
                    <a:pt x="0" y="11823"/>
                    <a:pt x="10198" y="11023"/>
                    <a:pt x="12433" y="14046"/>
                  </a:cubicBezTo>
                  <a:cubicBezTo>
                    <a:pt x="12306" y="18580"/>
                    <a:pt x="6057" y="17030"/>
                    <a:pt x="2578" y="182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7" name="Free Form 508"/>
            <p:cNvSpPr/>
            <p:nvPr/>
          </p:nvSpPr>
          <p:spPr>
            <a:xfrm>
              <a:off x="8079112" y="2731471"/>
              <a:ext cx="8433" cy="9779"/>
            </a:xfrm>
            <a:custGeom>
              <a:avLst/>
              <a:gdLst/>
              <a:ahLst/>
              <a:cxnLst/>
              <a:rect l="0" t="0" r="0" b="0"/>
              <a:pathLst>
                <a:path w="8432" h="9778">
                  <a:moveTo>
                    <a:pt x="8432" y="20802"/>
                  </a:moveTo>
                  <a:cubicBezTo>
                    <a:pt x="8153" y="16421"/>
                    <a:pt x="2870" y="17005"/>
                    <a:pt x="4216" y="11023"/>
                  </a:cubicBezTo>
                  <a:lnTo>
                    <a:pt x="0" y="11023"/>
                  </a:lnTo>
                  <a:cubicBezTo>
                    <a:pt x="1333" y="15735"/>
                    <a:pt x="2730" y="20434"/>
                    <a:pt x="8432"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8" name="Free Form 509"/>
            <p:cNvSpPr/>
            <p:nvPr/>
          </p:nvSpPr>
          <p:spPr>
            <a:xfrm>
              <a:off x="4677392" y="1642446"/>
              <a:ext cx="11252" cy="6363"/>
            </a:xfrm>
            <a:custGeom>
              <a:avLst/>
              <a:gdLst/>
              <a:ahLst/>
              <a:cxnLst/>
              <a:rect l="0" t="0" r="0" b="0"/>
              <a:pathLst>
                <a:path w="11252" h="6362">
                  <a:moveTo>
                    <a:pt x="0" y="11785"/>
                  </a:moveTo>
                  <a:cubicBezTo>
                    <a:pt x="126" y="17259"/>
                    <a:pt x="7619" y="15392"/>
                    <a:pt x="11252" y="17386"/>
                  </a:cubicBezTo>
                  <a:cubicBezTo>
                    <a:pt x="10477" y="12547"/>
                    <a:pt x="6400" y="11023"/>
                    <a:pt x="0" y="1178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9" name="Free Form 510"/>
            <p:cNvSpPr/>
            <p:nvPr/>
          </p:nvSpPr>
          <p:spPr>
            <a:xfrm>
              <a:off x="4875728" y="1937988"/>
              <a:ext cx="11684" cy="9766"/>
            </a:xfrm>
            <a:custGeom>
              <a:avLst/>
              <a:gdLst/>
              <a:ahLst/>
              <a:cxnLst/>
              <a:rect l="0" t="0" r="0" b="0"/>
              <a:pathLst>
                <a:path w="11683" h="9766">
                  <a:moveTo>
                    <a:pt x="4102" y="20789"/>
                  </a:moveTo>
                  <a:cubicBezTo>
                    <a:pt x="0" y="17983"/>
                    <a:pt x="4813" y="12306"/>
                    <a:pt x="6896" y="11023"/>
                  </a:cubicBezTo>
                  <a:cubicBezTo>
                    <a:pt x="11683" y="14516"/>
                    <a:pt x="3962" y="17297"/>
                    <a:pt x="4102" y="207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0" name="Free Form 511"/>
            <p:cNvSpPr/>
            <p:nvPr/>
          </p:nvSpPr>
          <p:spPr>
            <a:xfrm>
              <a:off x="2300561" y="2188038"/>
              <a:ext cx="9894" cy="6972"/>
            </a:xfrm>
            <a:custGeom>
              <a:avLst/>
              <a:gdLst/>
              <a:ahLst/>
              <a:cxnLst/>
              <a:rect l="0" t="0" r="0" b="0"/>
              <a:pathLst>
                <a:path w="9893" h="6972">
                  <a:moveTo>
                    <a:pt x="9702" y="11023"/>
                  </a:moveTo>
                  <a:cubicBezTo>
                    <a:pt x="5880" y="12357"/>
                    <a:pt x="0" y="11633"/>
                    <a:pt x="1257" y="17995"/>
                  </a:cubicBezTo>
                  <a:cubicBezTo>
                    <a:pt x="5626" y="17221"/>
                    <a:pt x="9893" y="16344"/>
                    <a:pt x="970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1" name="Free Form 512"/>
            <p:cNvSpPr/>
            <p:nvPr/>
          </p:nvSpPr>
          <p:spPr>
            <a:xfrm>
              <a:off x="2315878" y="2245315"/>
              <a:ext cx="11645" cy="7290"/>
            </a:xfrm>
            <a:custGeom>
              <a:avLst/>
              <a:gdLst/>
              <a:ahLst/>
              <a:cxnLst/>
              <a:rect l="0" t="0" r="0" b="0"/>
              <a:pathLst>
                <a:path w="11645" h="7289">
                  <a:moveTo>
                    <a:pt x="0" y="18008"/>
                  </a:moveTo>
                  <a:cubicBezTo>
                    <a:pt x="4533" y="18313"/>
                    <a:pt x="5956" y="15532"/>
                    <a:pt x="11252" y="16611"/>
                  </a:cubicBezTo>
                  <a:cubicBezTo>
                    <a:pt x="11645" y="13423"/>
                    <a:pt x="10909" y="11353"/>
                    <a:pt x="8432" y="11023"/>
                  </a:cubicBezTo>
                  <a:cubicBezTo>
                    <a:pt x="5676" y="13398"/>
                    <a:pt x="25" y="12903"/>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2" name="Free Form 513"/>
            <p:cNvSpPr/>
            <p:nvPr/>
          </p:nvSpPr>
          <p:spPr>
            <a:xfrm>
              <a:off x="6447137" y="978681"/>
              <a:ext cx="9842" cy="6743"/>
            </a:xfrm>
            <a:custGeom>
              <a:avLst/>
              <a:gdLst/>
              <a:ahLst/>
              <a:cxnLst/>
              <a:rect l="0" t="0" r="0" b="0"/>
              <a:pathLst>
                <a:path w="9842" h="6743">
                  <a:moveTo>
                    <a:pt x="0" y="14782"/>
                  </a:moveTo>
                  <a:cubicBezTo>
                    <a:pt x="1193" y="16090"/>
                    <a:pt x="8953" y="17767"/>
                    <a:pt x="9842" y="14782"/>
                  </a:cubicBezTo>
                  <a:cubicBezTo>
                    <a:pt x="7315" y="14782"/>
                    <a:pt x="1663" y="11023"/>
                    <a:pt x="0" y="1478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3" name="Free Form 514"/>
            <p:cNvSpPr/>
            <p:nvPr/>
          </p:nvSpPr>
          <p:spPr>
            <a:xfrm>
              <a:off x="2341189" y="2198706"/>
              <a:ext cx="11239" cy="10033"/>
            </a:xfrm>
            <a:custGeom>
              <a:avLst/>
              <a:gdLst/>
              <a:ahLst/>
              <a:cxnLst/>
              <a:rect l="0" t="0" r="0" b="0"/>
              <a:pathLst>
                <a:path w="11239" h="10032">
                  <a:moveTo>
                    <a:pt x="0" y="19913"/>
                  </a:moveTo>
                  <a:cubicBezTo>
                    <a:pt x="7708" y="21056"/>
                    <a:pt x="9055" y="15875"/>
                    <a:pt x="11239" y="11518"/>
                  </a:cubicBezTo>
                  <a:cubicBezTo>
                    <a:pt x="4165" y="11023"/>
                    <a:pt x="673" y="14071"/>
                    <a:pt x="0" y="1991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4" name="Free Form 515"/>
            <p:cNvSpPr/>
            <p:nvPr/>
          </p:nvSpPr>
          <p:spPr>
            <a:xfrm>
              <a:off x="5537677" y="705643"/>
              <a:ext cx="9830" cy="7214"/>
            </a:xfrm>
            <a:custGeom>
              <a:avLst/>
              <a:gdLst/>
              <a:ahLst/>
              <a:cxnLst/>
              <a:rect l="0" t="0" r="0" b="0"/>
              <a:pathLst>
                <a:path w="9829" h="7213">
                  <a:moveTo>
                    <a:pt x="9829" y="14008"/>
                  </a:moveTo>
                  <a:cubicBezTo>
                    <a:pt x="8636" y="12687"/>
                    <a:pt x="876" y="11023"/>
                    <a:pt x="0" y="14008"/>
                  </a:cubicBezTo>
                  <a:cubicBezTo>
                    <a:pt x="3670" y="12839"/>
                    <a:pt x="7708" y="18237"/>
                    <a:pt x="9829" y="14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5" name="Free Form 516"/>
            <p:cNvSpPr/>
            <p:nvPr/>
          </p:nvSpPr>
          <p:spPr>
            <a:xfrm>
              <a:off x="5669605" y="5485644"/>
              <a:ext cx="10172" cy="7010"/>
            </a:xfrm>
            <a:custGeom>
              <a:avLst/>
              <a:gdLst/>
              <a:ahLst/>
              <a:cxnLst/>
              <a:rect l="0" t="0" r="0" b="0"/>
              <a:pathLst>
                <a:path w="10172" h="7010">
                  <a:moveTo>
                    <a:pt x="3009" y="11734"/>
                  </a:moveTo>
                  <a:cubicBezTo>
                    <a:pt x="0" y="16865"/>
                    <a:pt x="10172" y="18034"/>
                    <a:pt x="8635" y="13093"/>
                  </a:cubicBezTo>
                  <a:cubicBezTo>
                    <a:pt x="8356" y="11023"/>
                    <a:pt x="5232" y="11823"/>
                    <a:pt x="3009" y="117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6" name="Free Form 517"/>
            <p:cNvSpPr/>
            <p:nvPr/>
          </p:nvSpPr>
          <p:spPr>
            <a:xfrm>
              <a:off x="5694789" y="1336973"/>
              <a:ext cx="10744" cy="11506"/>
            </a:xfrm>
            <a:custGeom>
              <a:avLst/>
              <a:gdLst/>
              <a:ahLst/>
              <a:cxnLst/>
              <a:rect l="0" t="0" r="0" b="0"/>
              <a:pathLst>
                <a:path w="10744" h="11506">
                  <a:moveTo>
                    <a:pt x="10160" y="16903"/>
                  </a:moveTo>
                  <a:cubicBezTo>
                    <a:pt x="9004" y="15443"/>
                    <a:pt x="0" y="11023"/>
                    <a:pt x="304" y="16903"/>
                  </a:cubicBezTo>
                  <a:cubicBezTo>
                    <a:pt x="596" y="19227"/>
                    <a:pt x="10744" y="22529"/>
                    <a:pt x="10160" y="169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7" name="Free Form 518"/>
            <p:cNvSpPr/>
            <p:nvPr/>
          </p:nvSpPr>
          <p:spPr>
            <a:xfrm>
              <a:off x="5696960" y="1317136"/>
              <a:ext cx="7989" cy="10350"/>
            </a:xfrm>
            <a:custGeom>
              <a:avLst/>
              <a:gdLst/>
              <a:ahLst/>
              <a:cxnLst/>
              <a:rect l="0" t="0" r="0" b="0"/>
              <a:pathLst>
                <a:path w="7988" h="10350">
                  <a:moveTo>
                    <a:pt x="7988" y="12992"/>
                  </a:moveTo>
                  <a:cubicBezTo>
                    <a:pt x="4000" y="14147"/>
                    <a:pt x="4330" y="11023"/>
                    <a:pt x="952" y="11607"/>
                  </a:cubicBezTo>
                  <a:cubicBezTo>
                    <a:pt x="0" y="18110"/>
                    <a:pt x="6007" y="17729"/>
                    <a:pt x="7988" y="213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8" name="Free Form 519"/>
            <p:cNvSpPr/>
            <p:nvPr/>
          </p:nvSpPr>
          <p:spPr>
            <a:xfrm>
              <a:off x="4834846" y="1925110"/>
              <a:ext cx="10122" cy="9817"/>
            </a:xfrm>
            <a:custGeom>
              <a:avLst/>
              <a:gdLst/>
              <a:ahLst/>
              <a:cxnLst/>
              <a:rect l="0" t="0" r="0" b="0"/>
              <a:pathLst>
                <a:path w="10121" h="9817">
                  <a:moveTo>
                    <a:pt x="6997" y="19697"/>
                  </a:moveTo>
                  <a:cubicBezTo>
                    <a:pt x="1650" y="20840"/>
                    <a:pt x="5372" y="12966"/>
                    <a:pt x="0" y="14122"/>
                  </a:cubicBezTo>
                  <a:cubicBezTo>
                    <a:pt x="1270" y="11671"/>
                    <a:pt x="4381" y="11023"/>
                    <a:pt x="8432" y="11315"/>
                  </a:cubicBezTo>
                  <a:cubicBezTo>
                    <a:pt x="7620" y="13766"/>
                    <a:pt x="10121" y="19519"/>
                    <a:pt x="6997" y="1969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9" name="Free Form 520"/>
            <p:cNvSpPr/>
            <p:nvPr/>
          </p:nvSpPr>
          <p:spPr>
            <a:xfrm>
              <a:off x="4809726" y="2055323"/>
              <a:ext cx="11087" cy="9309"/>
            </a:xfrm>
            <a:custGeom>
              <a:avLst/>
              <a:gdLst/>
              <a:ahLst/>
              <a:cxnLst/>
              <a:rect l="0" t="0" r="0" b="0"/>
              <a:pathLst>
                <a:path w="11087" h="9309">
                  <a:moveTo>
                    <a:pt x="1219" y="12407"/>
                  </a:moveTo>
                  <a:cubicBezTo>
                    <a:pt x="3200" y="12534"/>
                    <a:pt x="5181" y="12649"/>
                    <a:pt x="5422" y="11023"/>
                  </a:cubicBezTo>
                  <a:cubicBezTo>
                    <a:pt x="11087" y="14528"/>
                    <a:pt x="0" y="20332"/>
                    <a:pt x="1219" y="124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0" name="Free Form 521"/>
            <p:cNvSpPr/>
            <p:nvPr/>
          </p:nvSpPr>
          <p:spPr>
            <a:xfrm>
              <a:off x="2326888" y="2222671"/>
              <a:ext cx="11862" cy="8699"/>
            </a:xfrm>
            <a:custGeom>
              <a:avLst/>
              <a:gdLst/>
              <a:ahLst/>
              <a:cxnLst/>
              <a:rect l="0" t="0" r="0" b="0"/>
              <a:pathLst>
                <a:path w="11861" h="8699">
                  <a:moveTo>
                    <a:pt x="11493" y="14109"/>
                  </a:moveTo>
                  <a:cubicBezTo>
                    <a:pt x="10185" y="11658"/>
                    <a:pt x="7086" y="11023"/>
                    <a:pt x="3060" y="11315"/>
                  </a:cubicBezTo>
                  <a:cubicBezTo>
                    <a:pt x="0" y="17259"/>
                    <a:pt x="11861" y="19723"/>
                    <a:pt x="11493" y="141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1" name="Line 522"/>
            <p:cNvSpPr/>
            <p:nvPr/>
          </p:nvSpPr>
          <p:spPr>
            <a:xfrm>
              <a:off x="2320094" y="1651692"/>
              <a:ext cx="8242" cy="0"/>
            </a:xfrm>
            <a:prstGeom prst="line">
              <a:avLst/>
            </a:prstGeom>
            <a:noFill/>
            <a:ln w="5715" cmpd="sng">
              <a:noFill/>
              <a:prstDash val="solid"/>
            </a:ln>
          </p:spPr>
          <p:txBody>
            <a:bodyPr wrap="square" anchor="ctr">
              <a:spAutoFit/>
            </a:bodyPr>
            <a:lstStyle/>
            <a:p>
              <a:pPr algn="ctr"/>
              <a:endParaRPr lang="en-US"/>
            </a:p>
          </p:txBody>
        </p:sp>
        <p:sp>
          <p:nvSpPr>
            <p:cNvPr id="542" name="Free Form 523"/>
            <p:cNvSpPr/>
            <p:nvPr/>
          </p:nvSpPr>
          <p:spPr>
            <a:xfrm>
              <a:off x="1684840" y="1564976"/>
              <a:ext cx="9741" cy="9779"/>
            </a:xfrm>
            <a:custGeom>
              <a:avLst/>
              <a:gdLst/>
              <a:ahLst/>
              <a:cxnLst/>
              <a:rect l="0" t="0" r="0" b="0"/>
              <a:pathLst>
                <a:path w="9740" h="9778">
                  <a:moveTo>
                    <a:pt x="9740" y="11023"/>
                  </a:moveTo>
                  <a:lnTo>
                    <a:pt x="4114" y="11023"/>
                  </a:lnTo>
                  <a:cubicBezTo>
                    <a:pt x="6197" y="17284"/>
                    <a:pt x="0" y="15328"/>
                    <a:pt x="1295" y="20802"/>
                  </a:cubicBezTo>
                  <a:cubicBezTo>
                    <a:pt x="6616" y="20040"/>
                    <a:pt x="7035" y="14389"/>
                    <a:pt x="974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3" name="Free Form 524"/>
            <p:cNvSpPr/>
            <p:nvPr/>
          </p:nvSpPr>
          <p:spPr>
            <a:xfrm>
              <a:off x="1631424" y="1343869"/>
              <a:ext cx="9728" cy="7366"/>
            </a:xfrm>
            <a:custGeom>
              <a:avLst/>
              <a:gdLst/>
              <a:ahLst/>
              <a:cxnLst/>
              <a:rect l="0" t="0" r="0" b="0"/>
              <a:pathLst>
                <a:path w="9728" h="7366">
                  <a:moveTo>
                    <a:pt x="2717" y="18389"/>
                  </a:moveTo>
                  <a:cubicBezTo>
                    <a:pt x="5626" y="16637"/>
                    <a:pt x="8432" y="14770"/>
                    <a:pt x="9728" y="11404"/>
                  </a:cubicBezTo>
                  <a:cubicBezTo>
                    <a:pt x="5511" y="11023"/>
                    <a:pt x="0" y="16510"/>
                    <a:pt x="2717" y="183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4" name="Free Form 525"/>
            <p:cNvSpPr/>
            <p:nvPr/>
          </p:nvSpPr>
          <p:spPr>
            <a:xfrm>
              <a:off x="4915352" y="5403932"/>
              <a:ext cx="8331" cy="8369"/>
            </a:xfrm>
            <a:custGeom>
              <a:avLst/>
              <a:gdLst/>
              <a:ahLst/>
              <a:cxnLst/>
              <a:rect l="0" t="0" r="0" b="0"/>
              <a:pathLst>
                <a:path w="8331" h="8369">
                  <a:moveTo>
                    <a:pt x="5232" y="19392"/>
                  </a:moveTo>
                  <a:cubicBezTo>
                    <a:pt x="0" y="19075"/>
                    <a:pt x="1295" y="14427"/>
                    <a:pt x="2425" y="11023"/>
                  </a:cubicBezTo>
                  <a:lnTo>
                    <a:pt x="6629" y="11023"/>
                  </a:lnTo>
                  <a:cubicBezTo>
                    <a:pt x="5829" y="13462"/>
                    <a:pt x="8331" y="19215"/>
                    <a:pt x="5232" y="193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5" name="Free Form 526"/>
            <p:cNvSpPr/>
            <p:nvPr/>
          </p:nvSpPr>
          <p:spPr>
            <a:xfrm>
              <a:off x="2277117" y="2294210"/>
              <a:ext cx="10871" cy="11176"/>
            </a:xfrm>
            <a:custGeom>
              <a:avLst/>
              <a:gdLst/>
              <a:ahLst/>
              <a:cxnLst/>
              <a:rect l="0" t="0" r="0" b="0"/>
              <a:pathLst>
                <a:path w="10871" h="11175">
                  <a:moveTo>
                    <a:pt x="3619" y="22199"/>
                  </a:moveTo>
                  <a:cubicBezTo>
                    <a:pt x="5422" y="17932"/>
                    <a:pt x="10871" y="17297"/>
                    <a:pt x="10655" y="11023"/>
                  </a:cubicBezTo>
                  <a:lnTo>
                    <a:pt x="3619" y="11023"/>
                  </a:lnTo>
                  <a:cubicBezTo>
                    <a:pt x="3314" y="13652"/>
                    <a:pt x="0" y="20269"/>
                    <a:pt x="3619"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6" name="Free Form 527"/>
            <p:cNvSpPr/>
            <p:nvPr/>
          </p:nvSpPr>
          <p:spPr>
            <a:xfrm>
              <a:off x="5894712" y="1477791"/>
              <a:ext cx="8001" cy="6159"/>
            </a:xfrm>
            <a:custGeom>
              <a:avLst/>
              <a:gdLst/>
              <a:ahLst/>
              <a:cxnLst/>
              <a:rect l="0" t="0" r="0" b="0"/>
              <a:pathLst>
                <a:path w="8001" h="6159">
                  <a:moveTo>
                    <a:pt x="0" y="11607"/>
                  </a:moveTo>
                  <a:lnTo>
                    <a:pt x="0" y="17183"/>
                  </a:lnTo>
                  <a:lnTo>
                    <a:pt x="7023" y="17183"/>
                  </a:lnTo>
                  <a:cubicBezTo>
                    <a:pt x="8001" y="12014"/>
                    <a:pt x="4813" y="11023"/>
                    <a:pt x="0" y="116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7" name="Free Form 528"/>
            <p:cNvSpPr/>
            <p:nvPr/>
          </p:nvSpPr>
          <p:spPr>
            <a:xfrm>
              <a:off x="4806716" y="1898859"/>
              <a:ext cx="9830" cy="6972"/>
            </a:xfrm>
            <a:custGeom>
              <a:avLst/>
              <a:gdLst/>
              <a:ahLst/>
              <a:cxnLst/>
              <a:rect l="0" t="0" r="0" b="0"/>
              <a:pathLst>
                <a:path w="9829" h="6972">
                  <a:moveTo>
                    <a:pt x="9829" y="11023"/>
                  </a:moveTo>
                  <a:cubicBezTo>
                    <a:pt x="8597" y="15354"/>
                    <a:pt x="4673" y="17068"/>
                    <a:pt x="0" y="17995"/>
                  </a:cubicBezTo>
                  <a:cubicBezTo>
                    <a:pt x="2374" y="14770"/>
                    <a:pt x="4381" y="11175"/>
                    <a:pt x="982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8" name="Free Form 529"/>
            <p:cNvSpPr/>
            <p:nvPr/>
          </p:nvSpPr>
          <p:spPr>
            <a:xfrm>
              <a:off x="4507313" y="2199201"/>
              <a:ext cx="7925" cy="6655"/>
            </a:xfrm>
            <a:custGeom>
              <a:avLst/>
              <a:gdLst/>
              <a:ahLst/>
              <a:cxnLst/>
              <a:rect l="0" t="0" r="0" b="0"/>
              <a:pathLst>
                <a:path w="7924" h="6654">
                  <a:moveTo>
                    <a:pt x="7035" y="16611"/>
                  </a:moveTo>
                  <a:cubicBezTo>
                    <a:pt x="7924" y="11544"/>
                    <a:pt x="4114" y="11125"/>
                    <a:pt x="0" y="11023"/>
                  </a:cubicBezTo>
                  <a:cubicBezTo>
                    <a:pt x="165" y="15049"/>
                    <a:pt x="1752" y="17678"/>
                    <a:pt x="7035"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9" name="Free Form 530"/>
            <p:cNvSpPr/>
            <p:nvPr/>
          </p:nvSpPr>
          <p:spPr>
            <a:xfrm>
              <a:off x="5936876" y="2048046"/>
              <a:ext cx="9779" cy="8128"/>
            </a:xfrm>
            <a:custGeom>
              <a:avLst/>
              <a:gdLst/>
              <a:ahLst/>
              <a:cxnLst/>
              <a:rect l="0" t="0" r="0" b="0"/>
              <a:pathLst>
                <a:path w="9778" h="8127">
                  <a:moveTo>
                    <a:pt x="8432" y="14109"/>
                  </a:moveTo>
                  <a:cubicBezTo>
                    <a:pt x="7150" y="11658"/>
                    <a:pt x="4038" y="11023"/>
                    <a:pt x="0" y="11315"/>
                  </a:cubicBezTo>
                  <a:lnTo>
                    <a:pt x="0" y="16916"/>
                  </a:lnTo>
                  <a:cubicBezTo>
                    <a:pt x="2908" y="16052"/>
                    <a:pt x="9778" y="19151"/>
                    <a:pt x="8432" y="141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0" name="Free Form 531"/>
            <p:cNvSpPr/>
            <p:nvPr/>
          </p:nvSpPr>
          <p:spPr>
            <a:xfrm>
              <a:off x="3921158" y="410279"/>
              <a:ext cx="12649" cy="3683"/>
            </a:xfrm>
            <a:custGeom>
              <a:avLst/>
              <a:gdLst/>
              <a:ahLst/>
              <a:cxnLst/>
              <a:rect l="0" t="0" r="0" b="0"/>
              <a:pathLst>
                <a:path w="12649" h="3682">
                  <a:moveTo>
                    <a:pt x="0" y="14604"/>
                  </a:moveTo>
                  <a:cubicBezTo>
                    <a:pt x="5245" y="14706"/>
                    <a:pt x="9715" y="14020"/>
                    <a:pt x="12649" y="11811"/>
                  </a:cubicBezTo>
                  <a:cubicBezTo>
                    <a:pt x="7531" y="11861"/>
                    <a:pt x="1549" y="11023"/>
                    <a:pt x="0" y="146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1" name="Free Form 532"/>
            <p:cNvSpPr/>
            <p:nvPr/>
          </p:nvSpPr>
          <p:spPr>
            <a:xfrm>
              <a:off x="6387307" y="1222711"/>
              <a:ext cx="2210" cy="610"/>
            </a:xfrm>
            <a:custGeom>
              <a:avLst/>
              <a:gdLst/>
              <a:ahLst/>
              <a:cxnLst/>
              <a:rect l="0" t="0" r="0" b="0"/>
              <a:pathLst>
                <a:path w="2209" h="609">
                  <a:moveTo>
                    <a:pt x="2209" y="11023"/>
                  </a:moveTo>
                  <a:cubicBezTo>
                    <a:pt x="1422" y="11188"/>
                    <a:pt x="723" y="11099"/>
                    <a:pt x="0" y="11049"/>
                  </a:cubicBezTo>
                  <a:cubicBezTo>
                    <a:pt x="520" y="11493"/>
                    <a:pt x="1244" y="11633"/>
                    <a:pt x="220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2" name="Free Form 533"/>
            <p:cNvSpPr/>
            <p:nvPr/>
          </p:nvSpPr>
          <p:spPr>
            <a:xfrm>
              <a:off x="2397920" y="1712639"/>
              <a:ext cx="10731" cy="7404"/>
            </a:xfrm>
            <a:custGeom>
              <a:avLst/>
              <a:gdLst/>
              <a:ahLst/>
              <a:cxnLst/>
              <a:rect l="0" t="0" r="0" b="0"/>
              <a:pathLst>
                <a:path w="10731" h="7404">
                  <a:moveTo>
                    <a:pt x="10731" y="11442"/>
                  </a:moveTo>
                  <a:cubicBezTo>
                    <a:pt x="6096" y="11950"/>
                    <a:pt x="0" y="11023"/>
                    <a:pt x="901" y="17030"/>
                  </a:cubicBezTo>
                  <a:cubicBezTo>
                    <a:pt x="7454" y="18427"/>
                    <a:pt x="7086" y="12941"/>
                    <a:pt x="10731" y="114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3" name="Free Form 534"/>
            <p:cNvSpPr/>
            <p:nvPr/>
          </p:nvSpPr>
          <p:spPr>
            <a:xfrm>
              <a:off x="4062509" y="1990947"/>
              <a:ext cx="10452" cy="10249"/>
            </a:xfrm>
            <a:custGeom>
              <a:avLst/>
              <a:gdLst/>
              <a:ahLst/>
              <a:cxnLst/>
              <a:rect l="0" t="0" r="0" b="0"/>
              <a:pathLst>
                <a:path w="10452" h="10248">
                  <a:moveTo>
                    <a:pt x="2019" y="19519"/>
                  </a:moveTo>
                  <a:cubicBezTo>
                    <a:pt x="6032" y="21272"/>
                    <a:pt x="9156" y="19710"/>
                    <a:pt x="10452" y="15328"/>
                  </a:cubicBezTo>
                  <a:cubicBezTo>
                    <a:pt x="8394" y="11023"/>
                    <a:pt x="0" y="12141"/>
                    <a:pt x="2019" y="195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4" name="Free Form 535"/>
            <p:cNvSpPr/>
            <p:nvPr/>
          </p:nvSpPr>
          <p:spPr>
            <a:xfrm>
              <a:off x="5214348" y="432009"/>
              <a:ext cx="2819" cy="1397"/>
            </a:xfrm>
            <a:custGeom>
              <a:avLst/>
              <a:gdLst/>
              <a:ahLst/>
              <a:cxnLst/>
              <a:rect l="0" t="0" r="0" b="0"/>
              <a:pathLst>
                <a:path w="2819" h="1397">
                  <a:moveTo>
                    <a:pt x="2819" y="12420"/>
                  </a:moveTo>
                  <a:cubicBezTo>
                    <a:pt x="2019" y="11925"/>
                    <a:pt x="965" y="11493"/>
                    <a:pt x="0" y="11023"/>
                  </a:cubicBezTo>
                  <a:cubicBezTo>
                    <a:pt x="304" y="12128"/>
                    <a:pt x="1536" y="12319"/>
                    <a:pt x="2819" y="124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5" name="Free Form 536"/>
            <p:cNvSpPr/>
            <p:nvPr/>
          </p:nvSpPr>
          <p:spPr>
            <a:xfrm>
              <a:off x="7855376" y="5399957"/>
              <a:ext cx="9551" cy="12344"/>
            </a:xfrm>
            <a:custGeom>
              <a:avLst/>
              <a:gdLst/>
              <a:ahLst/>
              <a:cxnLst/>
              <a:rect l="0" t="0" r="0" b="0"/>
              <a:pathLst>
                <a:path w="9550" h="12344">
                  <a:moveTo>
                    <a:pt x="3048" y="23368"/>
                  </a:moveTo>
                  <a:cubicBezTo>
                    <a:pt x="2374" y="18034"/>
                    <a:pt x="9550" y="20523"/>
                    <a:pt x="7264" y="13589"/>
                  </a:cubicBezTo>
                  <a:cubicBezTo>
                    <a:pt x="812" y="11023"/>
                    <a:pt x="0" y="21145"/>
                    <a:pt x="3048" y="233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6" name="Free Form 537"/>
            <p:cNvSpPr/>
            <p:nvPr/>
          </p:nvSpPr>
          <p:spPr>
            <a:xfrm>
              <a:off x="2321504" y="2128666"/>
              <a:ext cx="9372" cy="6324"/>
            </a:xfrm>
            <a:custGeom>
              <a:avLst/>
              <a:gdLst/>
              <a:ahLst/>
              <a:cxnLst/>
              <a:rect l="0" t="0" r="0" b="0"/>
              <a:pathLst>
                <a:path w="9372" h="6324">
                  <a:moveTo>
                    <a:pt x="0" y="17310"/>
                  </a:moveTo>
                  <a:cubicBezTo>
                    <a:pt x="4711" y="17348"/>
                    <a:pt x="9372" y="17310"/>
                    <a:pt x="8445" y="11722"/>
                  </a:cubicBezTo>
                  <a:cubicBezTo>
                    <a:pt x="3048" y="11023"/>
                    <a:pt x="990" y="13639"/>
                    <a:pt x="0" y="1731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7" name="Free Form 538"/>
            <p:cNvSpPr/>
            <p:nvPr/>
          </p:nvSpPr>
          <p:spPr>
            <a:xfrm>
              <a:off x="2327130" y="2145899"/>
              <a:ext cx="9830" cy="7532"/>
            </a:xfrm>
            <a:custGeom>
              <a:avLst/>
              <a:gdLst/>
              <a:ahLst/>
              <a:cxnLst/>
              <a:rect l="0" t="0" r="0" b="0"/>
              <a:pathLst>
                <a:path w="9829" h="7531">
                  <a:moveTo>
                    <a:pt x="2819" y="11252"/>
                  </a:moveTo>
                  <a:cubicBezTo>
                    <a:pt x="4419" y="15646"/>
                    <a:pt x="596" y="14643"/>
                    <a:pt x="0" y="16840"/>
                  </a:cubicBezTo>
                  <a:cubicBezTo>
                    <a:pt x="2908" y="16014"/>
                    <a:pt x="9232" y="18554"/>
                    <a:pt x="9829" y="15430"/>
                  </a:cubicBezTo>
                  <a:cubicBezTo>
                    <a:pt x="6083" y="15430"/>
                    <a:pt x="6781" y="11023"/>
                    <a:pt x="2819" y="112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8" name="Free Form 539"/>
            <p:cNvSpPr/>
            <p:nvPr/>
          </p:nvSpPr>
          <p:spPr>
            <a:xfrm>
              <a:off x="5883447" y="2159590"/>
              <a:ext cx="8446" cy="7518"/>
            </a:xfrm>
            <a:custGeom>
              <a:avLst/>
              <a:gdLst/>
              <a:ahLst/>
              <a:cxnLst/>
              <a:rect l="0" t="0" r="0" b="0"/>
              <a:pathLst>
                <a:path w="8445" h="7518">
                  <a:moveTo>
                    <a:pt x="0" y="18529"/>
                  </a:moveTo>
                  <a:cubicBezTo>
                    <a:pt x="4711" y="18542"/>
                    <a:pt x="5829" y="14973"/>
                    <a:pt x="8445" y="12928"/>
                  </a:cubicBezTo>
                  <a:cubicBezTo>
                    <a:pt x="6654" y="11023"/>
                    <a:pt x="1816" y="11023"/>
                    <a:pt x="0" y="129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9" name="Free Form 540"/>
            <p:cNvSpPr/>
            <p:nvPr/>
          </p:nvSpPr>
          <p:spPr>
            <a:xfrm>
              <a:off x="5891461" y="2268581"/>
              <a:ext cx="7468" cy="4674"/>
            </a:xfrm>
            <a:custGeom>
              <a:avLst/>
              <a:gdLst/>
              <a:ahLst/>
              <a:cxnLst/>
              <a:rect l="0" t="0" r="0" b="0"/>
              <a:pathLst>
                <a:path w="7467" h="4673">
                  <a:moveTo>
                    <a:pt x="431" y="11493"/>
                  </a:moveTo>
                  <a:cubicBezTo>
                    <a:pt x="0" y="15189"/>
                    <a:pt x="3378" y="15113"/>
                    <a:pt x="6045" y="15697"/>
                  </a:cubicBezTo>
                  <a:cubicBezTo>
                    <a:pt x="7467" y="11023"/>
                    <a:pt x="4102" y="11112"/>
                    <a:pt x="431" y="114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0" name="Free Form 541"/>
            <p:cNvSpPr/>
            <p:nvPr/>
          </p:nvSpPr>
          <p:spPr>
            <a:xfrm>
              <a:off x="5901456" y="2238330"/>
              <a:ext cx="4496" cy="7620"/>
            </a:xfrm>
            <a:custGeom>
              <a:avLst/>
              <a:gdLst/>
              <a:ahLst/>
              <a:cxnLst/>
              <a:rect l="0" t="0" r="0" b="0"/>
              <a:pathLst>
                <a:path w="4495" h="7620">
                  <a:moveTo>
                    <a:pt x="4495" y="18008"/>
                  </a:moveTo>
                  <a:lnTo>
                    <a:pt x="4495" y="11023"/>
                  </a:lnTo>
                  <a:lnTo>
                    <a:pt x="279" y="11023"/>
                  </a:lnTo>
                  <a:cubicBezTo>
                    <a:pt x="0" y="15024"/>
                    <a:pt x="101" y="18643"/>
                    <a:pt x="4495"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1" name="Free Form 542"/>
            <p:cNvSpPr/>
            <p:nvPr/>
          </p:nvSpPr>
          <p:spPr>
            <a:xfrm>
              <a:off x="4355447" y="2049278"/>
              <a:ext cx="7074" cy="6693"/>
            </a:xfrm>
            <a:custGeom>
              <a:avLst/>
              <a:gdLst/>
              <a:ahLst/>
              <a:cxnLst/>
              <a:rect l="0" t="0" r="0" b="0"/>
              <a:pathLst>
                <a:path w="7073" h="6692">
                  <a:moveTo>
                    <a:pt x="1460" y="17068"/>
                  </a:moveTo>
                  <a:cubicBezTo>
                    <a:pt x="5867" y="17716"/>
                    <a:pt x="5410" y="13563"/>
                    <a:pt x="7073" y="11480"/>
                  </a:cubicBezTo>
                  <a:cubicBezTo>
                    <a:pt x="3822" y="11023"/>
                    <a:pt x="1689" y="11709"/>
                    <a:pt x="63" y="12877"/>
                  </a:cubicBezTo>
                  <a:cubicBezTo>
                    <a:pt x="0" y="14795"/>
                    <a:pt x="711" y="15951"/>
                    <a:pt x="1460" y="170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2" name="Free Form 543"/>
            <p:cNvSpPr/>
            <p:nvPr/>
          </p:nvSpPr>
          <p:spPr>
            <a:xfrm>
              <a:off x="5773643" y="1428807"/>
              <a:ext cx="10135" cy="6959"/>
            </a:xfrm>
            <a:custGeom>
              <a:avLst/>
              <a:gdLst/>
              <a:ahLst/>
              <a:cxnLst/>
              <a:rect l="0" t="0" r="0" b="0"/>
              <a:pathLst>
                <a:path w="10134" h="6959">
                  <a:moveTo>
                    <a:pt x="2984" y="11696"/>
                  </a:moveTo>
                  <a:cubicBezTo>
                    <a:pt x="0" y="16827"/>
                    <a:pt x="10134" y="17983"/>
                    <a:pt x="8597" y="13081"/>
                  </a:cubicBezTo>
                  <a:cubicBezTo>
                    <a:pt x="8356" y="11023"/>
                    <a:pt x="5206" y="11798"/>
                    <a:pt x="2984" y="116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3" name="Free Form 544"/>
            <p:cNvSpPr/>
            <p:nvPr/>
          </p:nvSpPr>
          <p:spPr>
            <a:xfrm>
              <a:off x="5636077" y="5853906"/>
              <a:ext cx="11226" cy="9601"/>
            </a:xfrm>
            <a:custGeom>
              <a:avLst/>
              <a:gdLst/>
              <a:ahLst/>
              <a:cxnLst/>
              <a:rect l="0" t="0" r="0" b="0"/>
              <a:pathLst>
                <a:path w="11226" h="9601">
                  <a:moveTo>
                    <a:pt x="0" y="17856"/>
                  </a:moveTo>
                  <a:cubicBezTo>
                    <a:pt x="3479" y="20624"/>
                    <a:pt x="10579" y="18034"/>
                    <a:pt x="11226" y="13652"/>
                  </a:cubicBezTo>
                  <a:cubicBezTo>
                    <a:pt x="6222" y="11023"/>
                    <a:pt x="609" y="12357"/>
                    <a:pt x="0" y="1785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4" name="Free Form 545"/>
            <p:cNvSpPr/>
            <p:nvPr/>
          </p:nvSpPr>
          <p:spPr>
            <a:xfrm>
              <a:off x="5078356" y="2457215"/>
              <a:ext cx="10452" cy="8140"/>
            </a:xfrm>
            <a:custGeom>
              <a:avLst/>
              <a:gdLst/>
              <a:ahLst/>
              <a:cxnLst/>
              <a:rect l="0" t="0" r="0" b="0"/>
              <a:pathLst>
                <a:path w="10452" h="8140">
                  <a:moveTo>
                    <a:pt x="8089" y="11468"/>
                  </a:moveTo>
                  <a:cubicBezTo>
                    <a:pt x="4825" y="11023"/>
                    <a:pt x="2679" y="11684"/>
                    <a:pt x="1054" y="12865"/>
                  </a:cubicBezTo>
                  <a:cubicBezTo>
                    <a:pt x="0" y="19164"/>
                    <a:pt x="10452" y="18097"/>
                    <a:pt x="8089" y="114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5" name="Free Form 546"/>
            <p:cNvSpPr/>
            <p:nvPr/>
          </p:nvSpPr>
          <p:spPr>
            <a:xfrm>
              <a:off x="2288712" y="2195480"/>
              <a:ext cx="11125" cy="9309"/>
            </a:xfrm>
            <a:custGeom>
              <a:avLst/>
              <a:gdLst/>
              <a:ahLst/>
              <a:cxnLst/>
              <a:rect l="0" t="0" r="0" b="0"/>
              <a:pathLst>
                <a:path w="11125" h="9309">
                  <a:moveTo>
                    <a:pt x="8889" y="11950"/>
                  </a:moveTo>
                  <a:cubicBezTo>
                    <a:pt x="4102" y="11023"/>
                    <a:pt x="0" y="17906"/>
                    <a:pt x="3276" y="20332"/>
                  </a:cubicBezTo>
                  <a:cubicBezTo>
                    <a:pt x="1638" y="14046"/>
                    <a:pt x="11125" y="18834"/>
                    <a:pt x="8889" y="119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6" name="Free Form 547"/>
            <p:cNvSpPr/>
            <p:nvPr/>
          </p:nvSpPr>
          <p:spPr>
            <a:xfrm>
              <a:off x="2634521" y="698595"/>
              <a:ext cx="2641" cy="1651"/>
            </a:xfrm>
            <a:custGeom>
              <a:avLst/>
              <a:gdLst/>
              <a:ahLst/>
              <a:cxnLst/>
              <a:rect l="0" t="0" r="0" b="0"/>
              <a:pathLst>
                <a:path w="2641" h="1650">
                  <a:moveTo>
                    <a:pt x="444" y="12674"/>
                  </a:moveTo>
                  <a:cubicBezTo>
                    <a:pt x="1079" y="12115"/>
                    <a:pt x="1917" y="11569"/>
                    <a:pt x="2641" y="11023"/>
                  </a:cubicBezTo>
                  <a:cubicBezTo>
                    <a:pt x="1219" y="11150"/>
                    <a:pt x="0" y="11684"/>
                    <a:pt x="444" y="126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7" name="Free Form 548"/>
            <p:cNvSpPr/>
            <p:nvPr/>
          </p:nvSpPr>
          <p:spPr>
            <a:xfrm>
              <a:off x="7019234" y="1495126"/>
              <a:ext cx="5626" cy="6553"/>
            </a:xfrm>
            <a:custGeom>
              <a:avLst/>
              <a:gdLst/>
              <a:ahLst/>
              <a:cxnLst/>
              <a:rect l="0" t="0" r="0" b="0"/>
              <a:pathLst>
                <a:path w="5626" h="6553">
                  <a:moveTo>
                    <a:pt x="0" y="11023"/>
                  </a:moveTo>
                  <a:cubicBezTo>
                    <a:pt x="495" y="14274"/>
                    <a:pt x="914" y="17576"/>
                    <a:pt x="5626" y="16611"/>
                  </a:cubicBezTo>
                  <a:cubicBezTo>
                    <a:pt x="5029" y="13500"/>
                    <a:pt x="3149" y="11633"/>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8" name="Free Form 549"/>
            <p:cNvSpPr/>
            <p:nvPr/>
          </p:nvSpPr>
          <p:spPr>
            <a:xfrm>
              <a:off x="3772148" y="2009235"/>
              <a:ext cx="8433" cy="5562"/>
            </a:xfrm>
            <a:custGeom>
              <a:avLst/>
              <a:gdLst/>
              <a:ahLst/>
              <a:cxnLst/>
              <a:rect l="0" t="0" r="0" b="0"/>
              <a:pathLst>
                <a:path w="8432" h="5562">
                  <a:moveTo>
                    <a:pt x="8432" y="11023"/>
                  </a:moveTo>
                  <a:cubicBezTo>
                    <a:pt x="4978" y="12242"/>
                    <a:pt x="330" y="12268"/>
                    <a:pt x="0" y="16586"/>
                  </a:cubicBezTo>
                  <a:lnTo>
                    <a:pt x="8432" y="16586"/>
                  </a:lnTo>
                  <a:close/>
                </a:path>
              </a:pathLst>
            </a:custGeom>
            <a:solidFill>
              <a:schemeClr val="accent3"/>
            </a:solidFill>
            <a:ln w="12700" cmpd="sng">
              <a:noFill/>
              <a:prstDash val="solid"/>
            </a:ln>
          </p:spPr>
          <p:txBody>
            <a:bodyPr wrap="square" anchor="ctr">
              <a:spAutoFit/>
            </a:bodyPr>
            <a:lstStyle/>
            <a:p>
              <a:pPr algn="ctr"/>
              <a:endParaRPr lang="en-US"/>
            </a:p>
          </p:txBody>
        </p:sp>
        <p:sp>
          <p:nvSpPr>
            <p:cNvPr id="569" name="Free Form 550"/>
            <p:cNvSpPr/>
            <p:nvPr/>
          </p:nvSpPr>
          <p:spPr>
            <a:xfrm>
              <a:off x="5454695" y="640175"/>
              <a:ext cx="12688" cy="10388"/>
            </a:xfrm>
            <a:custGeom>
              <a:avLst/>
              <a:gdLst/>
              <a:ahLst/>
              <a:cxnLst/>
              <a:rect l="0" t="0" r="0" b="0"/>
              <a:pathLst>
                <a:path w="12687" h="10388">
                  <a:moveTo>
                    <a:pt x="12687" y="15214"/>
                  </a:moveTo>
                  <a:cubicBezTo>
                    <a:pt x="9994" y="12763"/>
                    <a:pt x="5359" y="12242"/>
                    <a:pt x="1447" y="11023"/>
                  </a:cubicBezTo>
                  <a:cubicBezTo>
                    <a:pt x="0" y="16421"/>
                    <a:pt x="11556" y="21412"/>
                    <a:pt x="12687" y="152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0" name="Free Form 551"/>
            <p:cNvSpPr/>
            <p:nvPr/>
          </p:nvSpPr>
          <p:spPr>
            <a:xfrm>
              <a:off x="4632421" y="1605959"/>
              <a:ext cx="9830" cy="8471"/>
            </a:xfrm>
            <a:custGeom>
              <a:avLst/>
              <a:gdLst/>
              <a:ahLst/>
              <a:cxnLst/>
              <a:rect l="0" t="0" r="0" b="0"/>
              <a:pathLst>
                <a:path w="9829" h="8470">
                  <a:moveTo>
                    <a:pt x="0" y="18948"/>
                  </a:moveTo>
                  <a:cubicBezTo>
                    <a:pt x="6184" y="19494"/>
                    <a:pt x="9512" y="17221"/>
                    <a:pt x="9829" y="11950"/>
                  </a:cubicBezTo>
                  <a:cubicBezTo>
                    <a:pt x="3276" y="11023"/>
                    <a:pt x="3657" y="16992"/>
                    <a:pt x="0" y="189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1" name="Free Form 552"/>
            <p:cNvSpPr/>
            <p:nvPr/>
          </p:nvSpPr>
          <p:spPr>
            <a:xfrm>
              <a:off x="4359130" y="2992710"/>
              <a:ext cx="7264" cy="7950"/>
            </a:xfrm>
            <a:custGeom>
              <a:avLst/>
              <a:gdLst/>
              <a:ahLst/>
              <a:cxnLst/>
              <a:rect l="0" t="0" r="0" b="0"/>
              <a:pathLst>
                <a:path w="7264" h="7950">
                  <a:moveTo>
                    <a:pt x="596" y="11023"/>
                  </a:moveTo>
                  <a:cubicBezTo>
                    <a:pt x="0" y="15786"/>
                    <a:pt x="1015" y="18973"/>
                    <a:pt x="6210" y="18008"/>
                  </a:cubicBezTo>
                  <a:cubicBezTo>
                    <a:pt x="7264" y="12763"/>
                    <a:pt x="4635" y="11201"/>
                    <a:pt x="59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2" name="Free Form 553"/>
            <p:cNvSpPr/>
            <p:nvPr/>
          </p:nvSpPr>
          <p:spPr>
            <a:xfrm>
              <a:off x="4794079" y="397097"/>
              <a:ext cx="8459" cy="4699"/>
            </a:xfrm>
            <a:custGeom>
              <a:avLst/>
              <a:gdLst/>
              <a:ahLst/>
              <a:cxnLst/>
              <a:rect l="0" t="0" r="0" b="0"/>
              <a:pathLst>
                <a:path w="8458" h="4699">
                  <a:moveTo>
                    <a:pt x="7010" y="11023"/>
                  </a:moveTo>
                  <a:lnTo>
                    <a:pt x="0" y="11023"/>
                  </a:lnTo>
                  <a:lnTo>
                    <a:pt x="0" y="13817"/>
                  </a:lnTo>
                  <a:cubicBezTo>
                    <a:pt x="2654" y="13195"/>
                    <a:pt x="8458" y="15722"/>
                    <a:pt x="701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3" name="Free Form 554"/>
            <p:cNvSpPr/>
            <p:nvPr/>
          </p:nvSpPr>
          <p:spPr>
            <a:xfrm>
              <a:off x="6017216" y="1025798"/>
              <a:ext cx="12434" cy="8559"/>
            </a:xfrm>
            <a:custGeom>
              <a:avLst/>
              <a:gdLst/>
              <a:ahLst/>
              <a:cxnLst/>
              <a:rect l="0" t="0" r="0" b="0"/>
              <a:pathLst>
                <a:path w="12433" h="8559">
                  <a:moveTo>
                    <a:pt x="12433" y="16560"/>
                  </a:moveTo>
                  <a:cubicBezTo>
                    <a:pt x="8013" y="16281"/>
                    <a:pt x="8623" y="11023"/>
                    <a:pt x="2590" y="12369"/>
                  </a:cubicBezTo>
                  <a:cubicBezTo>
                    <a:pt x="0" y="18757"/>
                    <a:pt x="10185" y="19583"/>
                    <a:pt x="12433" y="165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4" name="Free Form 555"/>
            <p:cNvSpPr/>
            <p:nvPr/>
          </p:nvSpPr>
          <p:spPr>
            <a:xfrm>
              <a:off x="4631011" y="2418543"/>
              <a:ext cx="5449" cy="5588"/>
            </a:xfrm>
            <a:custGeom>
              <a:avLst/>
              <a:gdLst/>
              <a:ahLst/>
              <a:cxnLst/>
              <a:rect l="0" t="0" r="0" b="0"/>
              <a:pathLst>
                <a:path w="5448" h="5587">
                  <a:moveTo>
                    <a:pt x="0" y="16611"/>
                  </a:moveTo>
                  <a:lnTo>
                    <a:pt x="4216" y="16611"/>
                  </a:lnTo>
                  <a:cubicBezTo>
                    <a:pt x="5448" y="12128"/>
                    <a:pt x="2057" y="12242"/>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5" name="Free Form 556"/>
            <p:cNvSpPr/>
            <p:nvPr/>
          </p:nvSpPr>
          <p:spPr>
            <a:xfrm>
              <a:off x="5632813" y="3234391"/>
              <a:ext cx="8864" cy="9779"/>
            </a:xfrm>
            <a:custGeom>
              <a:avLst/>
              <a:gdLst/>
              <a:ahLst/>
              <a:cxnLst/>
              <a:rect l="0" t="0" r="0" b="0"/>
              <a:pathLst>
                <a:path w="8864" h="9778">
                  <a:moveTo>
                    <a:pt x="431" y="20802"/>
                  </a:moveTo>
                  <a:cubicBezTo>
                    <a:pt x="0" y="16154"/>
                    <a:pt x="228" y="12204"/>
                    <a:pt x="3263" y="11023"/>
                  </a:cubicBezTo>
                  <a:cubicBezTo>
                    <a:pt x="8864" y="12509"/>
                    <a:pt x="4597" y="20624"/>
                    <a:pt x="431"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6" name="Free Form 557"/>
            <p:cNvSpPr/>
            <p:nvPr/>
          </p:nvSpPr>
          <p:spPr>
            <a:xfrm>
              <a:off x="4488721" y="2578881"/>
              <a:ext cx="7353" cy="7747"/>
            </a:xfrm>
            <a:custGeom>
              <a:avLst/>
              <a:gdLst/>
              <a:ahLst/>
              <a:cxnLst/>
              <a:rect l="0" t="0" r="0" b="0"/>
              <a:pathLst>
                <a:path w="7353" h="7747">
                  <a:moveTo>
                    <a:pt x="7353" y="16929"/>
                  </a:moveTo>
                  <a:lnTo>
                    <a:pt x="7353" y="11341"/>
                  </a:lnTo>
                  <a:cubicBezTo>
                    <a:pt x="2336" y="11023"/>
                    <a:pt x="0" y="13347"/>
                    <a:pt x="317" y="18326"/>
                  </a:cubicBezTo>
                  <a:cubicBezTo>
                    <a:pt x="3581" y="18770"/>
                    <a:pt x="5714" y="18097"/>
                    <a:pt x="7353" y="1692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7" name="Free Form 558"/>
            <p:cNvSpPr/>
            <p:nvPr/>
          </p:nvSpPr>
          <p:spPr>
            <a:xfrm>
              <a:off x="4435622" y="2760478"/>
              <a:ext cx="11252" cy="11506"/>
            </a:xfrm>
            <a:custGeom>
              <a:avLst/>
              <a:gdLst/>
              <a:ahLst/>
              <a:cxnLst/>
              <a:rect l="0" t="0" r="0" b="0"/>
              <a:pathLst>
                <a:path w="11252" h="11506">
                  <a:moveTo>
                    <a:pt x="11252" y="15532"/>
                  </a:moveTo>
                  <a:cubicBezTo>
                    <a:pt x="5676" y="11023"/>
                    <a:pt x="3098" y="18821"/>
                    <a:pt x="0" y="21120"/>
                  </a:cubicBezTo>
                  <a:cubicBezTo>
                    <a:pt x="1943" y="21056"/>
                    <a:pt x="3086" y="21780"/>
                    <a:pt x="4216" y="22529"/>
                  </a:cubicBezTo>
                  <a:cubicBezTo>
                    <a:pt x="2806" y="18313"/>
                    <a:pt x="7340" y="20053"/>
                    <a:pt x="9855" y="19723"/>
                  </a:cubicBezTo>
                  <a:cubicBezTo>
                    <a:pt x="9779" y="17805"/>
                    <a:pt x="10515" y="16662"/>
                    <a:pt x="11252" y="155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8" name="Free Form 559"/>
            <p:cNvSpPr/>
            <p:nvPr/>
          </p:nvSpPr>
          <p:spPr>
            <a:xfrm>
              <a:off x="4778611" y="1510595"/>
              <a:ext cx="11252" cy="5842"/>
            </a:xfrm>
            <a:custGeom>
              <a:avLst/>
              <a:gdLst/>
              <a:ahLst/>
              <a:cxnLst/>
              <a:rect l="0" t="0" r="0" b="0"/>
              <a:pathLst>
                <a:path w="11252" h="5841">
                  <a:moveTo>
                    <a:pt x="11252" y="13728"/>
                  </a:moveTo>
                  <a:cubicBezTo>
                    <a:pt x="10185" y="16865"/>
                    <a:pt x="3365" y="14262"/>
                    <a:pt x="0" y="15125"/>
                  </a:cubicBezTo>
                  <a:cubicBezTo>
                    <a:pt x="2019" y="12763"/>
                    <a:pt x="8369" y="11023"/>
                    <a:pt x="11252" y="137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9" name="Free Form 560"/>
            <p:cNvSpPr/>
            <p:nvPr/>
          </p:nvSpPr>
          <p:spPr>
            <a:xfrm>
              <a:off x="2234090" y="4799006"/>
              <a:ext cx="8699" cy="11188"/>
            </a:xfrm>
            <a:custGeom>
              <a:avLst/>
              <a:gdLst/>
              <a:ahLst/>
              <a:cxnLst/>
              <a:rect l="0" t="0" r="0" b="0"/>
              <a:pathLst>
                <a:path w="8699" h="11188">
                  <a:moveTo>
                    <a:pt x="254" y="11023"/>
                  </a:moveTo>
                  <a:cubicBezTo>
                    <a:pt x="0" y="17805"/>
                    <a:pt x="3060" y="21285"/>
                    <a:pt x="8699" y="22212"/>
                  </a:cubicBezTo>
                  <a:cubicBezTo>
                    <a:pt x="7645" y="16738"/>
                    <a:pt x="6311" y="11544"/>
                    <a:pt x="25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0" name="Free Form 561"/>
            <p:cNvSpPr/>
            <p:nvPr/>
          </p:nvSpPr>
          <p:spPr>
            <a:xfrm>
              <a:off x="4855916" y="1487989"/>
              <a:ext cx="11265" cy="4343"/>
            </a:xfrm>
            <a:custGeom>
              <a:avLst/>
              <a:gdLst/>
              <a:ahLst/>
              <a:cxnLst/>
              <a:rect l="0" t="0" r="0" b="0"/>
              <a:pathLst>
                <a:path w="11264" h="4343">
                  <a:moveTo>
                    <a:pt x="11264" y="12573"/>
                  </a:moveTo>
                  <a:cubicBezTo>
                    <a:pt x="8648" y="14643"/>
                    <a:pt x="4559" y="15252"/>
                    <a:pt x="0" y="15367"/>
                  </a:cubicBezTo>
                  <a:cubicBezTo>
                    <a:pt x="317" y="11023"/>
                    <a:pt x="6997" y="13004"/>
                    <a:pt x="11264" y="1257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1" name="Free Form 562"/>
            <p:cNvSpPr/>
            <p:nvPr/>
          </p:nvSpPr>
          <p:spPr>
            <a:xfrm>
              <a:off x="3280062" y="6617925"/>
              <a:ext cx="11353" cy="9017"/>
            </a:xfrm>
            <a:custGeom>
              <a:avLst/>
              <a:gdLst/>
              <a:ahLst/>
              <a:cxnLst/>
              <a:rect l="0" t="0" r="0" b="0"/>
              <a:pathLst>
                <a:path w="11353" h="9016">
                  <a:moveTo>
                    <a:pt x="114" y="13804"/>
                  </a:moveTo>
                  <a:cubicBezTo>
                    <a:pt x="0" y="16230"/>
                    <a:pt x="419" y="18148"/>
                    <a:pt x="1511" y="19392"/>
                  </a:cubicBezTo>
                  <a:cubicBezTo>
                    <a:pt x="7327" y="20040"/>
                    <a:pt x="8496" y="16090"/>
                    <a:pt x="11353" y="13804"/>
                  </a:cubicBezTo>
                  <a:cubicBezTo>
                    <a:pt x="8127" y="12890"/>
                    <a:pt x="2870" y="11023"/>
                    <a:pt x="114" y="138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2" name="Free Form 563"/>
            <p:cNvSpPr/>
            <p:nvPr/>
          </p:nvSpPr>
          <p:spPr>
            <a:xfrm>
              <a:off x="4998918" y="1468596"/>
              <a:ext cx="10210" cy="5486"/>
            </a:xfrm>
            <a:custGeom>
              <a:avLst/>
              <a:gdLst/>
              <a:ahLst/>
              <a:cxnLst/>
              <a:rect l="0" t="0" r="0" b="0"/>
              <a:pathLst>
                <a:path w="10210" h="5486">
                  <a:moveTo>
                    <a:pt x="1777" y="11023"/>
                  </a:moveTo>
                  <a:cubicBezTo>
                    <a:pt x="4406" y="13766"/>
                    <a:pt x="6946" y="11442"/>
                    <a:pt x="10210" y="11023"/>
                  </a:cubicBezTo>
                  <a:cubicBezTo>
                    <a:pt x="9486" y="12141"/>
                    <a:pt x="8750" y="13284"/>
                    <a:pt x="8801" y="15189"/>
                  </a:cubicBezTo>
                  <a:cubicBezTo>
                    <a:pt x="5105" y="15176"/>
                    <a:pt x="0" y="16510"/>
                    <a:pt x="177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3" name="Free Form 564"/>
            <p:cNvSpPr/>
            <p:nvPr/>
          </p:nvSpPr>
          <p:spPr>
            <a:xfrm>
              <a:off x="7401567" y="2439498"/>
              <a:ext cx="5639" cy="5575"/>
            </a:xfrm>
            <a:custGeom>
              <a:avLst/>
              <a:gdLst/>
              <a:ahLst/>
              <a:cxnLst/>
              <a:rect l="0" t="0" r="0" b="0"/>
              <a:pathLst>
                <a:path w="5638" h="5575">
                  <a:moveTo>
                    <a:pt x="0" y="11023"/>
                  </a:moveTo>
                  <a:lnTo>
                    <a:pt x="0" y="16598"/>
                  </a:lnTo>
                  <a:lnTo>
                    <a:pt x="5638" y="16598"/>
                  </a:lnTo>
                  <a:cubicBezTo>
                    <a:pt x="5041" y="13487"/>
                    <a:pt x="3149" y="11633"/>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4" name="Free Form 565"/>
            <p:cNvSpPr/>
            <p:nvPr/>
          </p:nvSpPr>
          <p:spPr>
            <a:xfrm>
              <a:off x="6345880" y="7632045"/>
              <a:ext cx="10299" cy="4268"/>
            </a:xfrm>
            <a:custGeom>
              <a:avLst/>
              <a:gdLst/>
              <a:ahLst/>
              <a:cxnLst/>
              <a:rect l="0" t="0" r="0" b="0"/>
              <a:pathLst>
                <a:path w="10299" h="4267">
                  <a:moveTo>
                    <a:pt x="50" y="15290"/>
                  </a:moveTo>
                  <a:cubicBezTo>
                    <a:pt x="3124" y="14986"/>
                    <a:pt x="10299" y="11645"/>
                    <a:pt x="8483" y="11074"/>
                  </a:cubicBezTo>
                  <a:cubicBezTo>
                    <a:pt x="4965" y="11785"/>
                    <a:pt x="0" y="11023"/>
                    <a:pt x="50" y="152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5" name="Free Form 566"/>
            <p:cNvSpPr/>
            <p:nvPr/>
          </p:nvSpPr>
          <p:spPr>
            <a:xfrm>
              <a:off x="7267379" y="1779873"/>
              <a:ext cx="9322" cy="7899"/>
            </a:xfrm>
            <a:custGeom>
              <a:avLst/>
              <a:gdLst/>
              <a:ahLst/>
              <a:cxnLst/>
              <a:rect l="0" t="0" r="0" b="0"/>
              <a:pathLst>
                <a:path w="9321" h="7899">
                  <a:moveTo>
                    <a:pt x="7683" y="18249"/>
                  </a:moveTo>
                  <a:cubicBezTo>
                    <a:pt x="5448" y="18135"/>
                    <a:pt x="2324" y="18923"/>
                    <a:pt x="2082" y="16852"/>
                  </a:cubicBezTo>
                  <a:cubicBezTo>
                    <a:pt x="0" y="11531"/>
                    <a:pt x="8356" y="16573"/>
                    <a:pt x="6273" y="11264"/>
                  </a:cubicBezTo>
                  <a:cubicBezTo>
                    <a:pt x="9321" y="11023"/>
                    <a:pt x="6921" y="16217"/>
                    <a:pt x="7683" y="182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6" name="Free Form 567"/>
            <p:cNvSpPr/>
            <p:nvPr/>
          </p:nvSpPr>
          <p:spPr>
            <a:xfrm>
              <a:off x="4351281" y="8454866"/>
              <a:ext cx="2896" cy="228"/>
            </a:xfrm>
            <a:custGeom>
              <a:avLst/>
              <a:gdLst/>
              <a:ahLst/>
              <a:cxnLst/>
              <a:rect l="0" t="0" r="0" b="0"/>
              <a:pathLst>
                <a:path w="2895" h="228">
                  <a:moveTo>
                    <a:pt x="0" y="11112"/>
                  </a:moveTo>
                  <a:cubicBezTo>
                    <a:pt x="901" y="11252"/>
                    <a:pt x="1904" y="11239"/>
                    <a:pt x="2895" y="11252"/>
                  </a:cubicBezTo>
                  <a:cubicBezTo>
                    <a:pt x="2260" y="11112"/>
                    <a:pt x="1422" y="11023"/>
                    <a:pt x="0" y="111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7" name="Free Form 568"/>
            <p:cNvSpPr/>
            <p:nvPr/>
          </p:nvSpPr>
          <p:spPr>
            <a:xfrm>
              <a:off x="3303836" y="6519094"/>
              <a:ext cx="10058" cy="10249"/>
            </a:xfrm>
            <a:custGeom>
              <a:avLst/>
              <a:gdLst/>
              <a:ahLst/>
              <a:cxnLst/>
              <a:rect l="0" t="0" r="0" b="0"/>
              <a:pathLst>
                <a:path w="10058" h="10248">
                  <a:moveTo>
                    <a:pt x="10058" y="13436"/>
                  </a:moveTo>
                  <a:cubicBezTo>
                    <a:pt x="6756" y="13462"/>
                    <a:pt x="5930" y="11023"/>
                    <a:pt x="1625" y="12014"/>
                  </a:cubicBezTo>
                  <a:cubicBezTo>
                    <a:pt x="0" y="21272"/>
                    <a:pt x="9334" y="19164"/>
                    <a:pt x="10058" y="1343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8" name="Free Form 569"/>
            <p:cNvSpPr/>
            <p:nvPr/>
          </p:nvSpPr>
          <p:spPr>
            <a:xfrm>
              <a:off x="4114693" y="1916576"/>
              <a:ext cx="12459" cy="12369"/>
            </a:xfrm>
            <a:custGeom>
              <a:avLst/>
              <a:gdLst/>
              <a:ahLst/>
              <a:cxnLst/>
              <a:rect l="0" t="0" r="0" b="0"/>
              <a:pathLst>
                <a:path w="12458" h="12369">
                  <a:moveTo>
                    <a:pt x="444" y="19850"/>
                  </a:moveTo>
                  <a:cubicBezTo>
                    <a:pt x="6489" y="23393"/>
                    <a:pt x="12458" y="17475"/>
                    <a:pt x="8877" y="11468"/>
                  </a:cubicBezTo>
                  <a:cubicBezTo>
                    <a:pt x="2794" y="11023"/>
                    <a:pt x="0" y="13817"/>
                    <a:pt x="444" y="198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9" name="Free Form 570"/>
            <p:cNvSpPr/>
            <p:nvPr/>
          </p:nvSpPr>
          <p:spPr>
            <a:xfrm>
              <a:off x="4404710" y="8471046"/>
              <a:ext cx="8941" cy="9842"/>
            </a:xfrm>
            <a:custGeom>
              <a:avLst/>
              <a:gdLst/>
              <a:ahLst/>
              <a:cxnLst/>
              <a:rect l="0" t="0" r="0" b="0"/>
              <a:pathLst>
                <a:path w="8940" h="9842">
                  <a:moveTo>
                    <a:pt x="7023" y="14490"/>
                  </a:moveTo>
                  <a:cubicBezTo>
                    <a:pt x="6781" y="16116"/>
                    <a:pt x="4787" y="16014"/>
                    <a:pt x="2793" y="15887"/>
                  </a:cubicBezTo>
                  <a:cubicBezTo>
                    <a:pt x="2666" y="13665"/>
                    <a:pt x="2984" y="11023"/>
                    <a:pt x="0" y="11671"/>
                  </a:cubicBezTo>
                  <a:cubicBezTo>
                    <a:pt x="406" y="16878"/>
                    <a:pt x="2019" y="20866"/>
                    <a:pt x="8432" y="20078"/>
                  </a:cubicBezTo>
                  <a:cubicBezTo>
                    <a:pt x="8191" y="17983"/>
                    <a:pt x="8940" y="14935"/>
                    <a:pt x="7023" y="144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0" name="Free Form 571"/>
            <p:cNvSpPr/>
            <p:nvPr/>
          </p:nvSpPr>
          <p:spPr>
            <a:xfrm>
              <a:off x="7103587" y="1778488"/>
              <a:ext cx="8407" cy="10338"/>
            </a:xfrm>
            <a:custGeom>
              <a:avLst/>
              <a:gdLst/>
              <a:ahLst/>
              <a:cxnLst/>
              <a:rect l="0" t="0" r="0" b="0"/>
              <a:pathLst>
                <a:path w="8407" h="10337">
                  <a:moveTo>
                    <a:pt x="1396" y="18237"/>
                  </a:moveTo>
                  <a:cubicBezTo>
                    <a:pt x="1612" y="16611"/>
                    <a:pt x="1092" y="15748"/>
                    <a:pt x="0" y="15430"/>
                  </a:cubicBezTo>
                  <a:cubicBezTo>
                    <a:pt x="2730" y="11023"/>
                    <a:pt x="7391" y="16332"/>
                    <a:pt x="8407" y="18237"/>
                  </a:cubicBezTo>
                  <a:cubicBezTo>
                    <a:pt x="8216" y="21361"/>
                    <a:pt x="4889" y="16421"/>
                    <a:pt x="1396" y="182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1" name="Free Form 572"/>
            <p:cNvSpPr/>
            <p:nvPr/>
          </p:nvSpPr>
          <p:spPr>
            <a:xfrm>
              <a:off x="4453415" y="2826454"/>
              <a:ext cx="11315" cy="9792"/>
            </a:xfrm>
            <a:custGeom>
              <a:avLst/>
              <a:gdLst/>
              <a:ahLst/>
              <a:cxnLst/>
              <a:rect l="0" t="0" r="0" b="0"/>
              <a:pathLst>
                <a:path w="11315" h="9791">
                  <a:moveTo>
                    <a:pt x="3289" y="20815"/>
                  </a:moveTo>
                  <a:cubicBezTo>
                    <a:pt x="2971" y="16675"/>
                    <a:pt x="11315" y="14008"/>
                    <a:pt x="7518" y="11023"/>
                  </a:cubicBezTo>
                  <a:cubicBezTo>
                    <a:pt x="5587" y="12954"/>
                    <a:pt x="0" y="18351"/>
                    <a:pt x="3289" y="208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2" name="Free Form 573"/>
            <p:cNvSpPr/>
            <p:nvPr/>
          </p:nvSpPr>
          <p:spPr>
            <a:xfrm>
              <a:off x="5260309" y="529151"/>
              <a:ext cx="10287" cy="7747"/>
            </a:xfrm>
            <a:custGeom>
              <a:avLst/>
              <a:gdLst/>
              <a:ahLst/>
              <a:cxnLst/>
              <a:rect l="0" t="0" r="0" b="0"/>
              <a:pathLst>
                <a:path w="10287" h="7746">
                  <a:moveTo>
                    <a:pt x="10287" y="15875"/>
                  </a:moveTo>
                  <a:cubicBezTo>
                    <a:pt x="4762" y="17170"/>
                    <a:pt x="6743" y="11023"/>
                    <a:pt x="444" y="13080"/>
                  </a:cubicBezTo>
                  <a:cubicBezTo>
                    <a:pt x="0" y="16878"/>
                    <a:pt x="8597" y="18770"/>
                    <a:pt x="10287" y="158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3" name="Line 574"/>
            <p:cNvSpPr/>
            <p:nvPr/>
          </p:nvSpPr>
          <p:spPr>
            <a:xfrm>
              <a:off x="5256537" y="1368005"/>
              <a:ext cx="8433" cy="0"/>
            </a:xfrm>
            <a:prstGeom prst="line">
              <a:avLst/>
            </a:prstGeom>
            <a:noFill/>
            <a:ln w="2794" cmpd="sng">
              <a:noFill/>
              <a:prstDash val="solid"/>
            </a:ln>
          </p:spPr>
          <p:txBody>
            <a:bodyPr wrap="square" anchor="ctr">
              <a:spAutoFit/>
            </a:bodyPr>
            <a:lstStyle/>
            <a:p>
              <a:pPr algn="ctr"/>
              <a:endParaRPr lang="en-US"/>
            </a:p>
          </p:txBody>
        </p:sp>
        <p:sp>
          <p:nvSpPr>
            <p:cNvPr id="594" name="Free Form 575"/>
            <p:cNvSpPr/>
            <p:nvPr/>
          </p:nvSpPr>
          <p:spPr>
            <a:xfrm>
              <a:off x="4552094" y="1651476"/>
              <a:ext cx="10274" cy="8102"/>
            </a:xfrm>
            <a:custGeom>
              <a:avLst/>
              <a:gdLst/>
              <a:ahLst/>
              <a:cxnLst/>
              <a:rect l="0" t="0" r="0" b="0"/>
              <a:pathLst>
                <a:path w="10274" h="8102">
                  <a:moveTo>
                    <a:pt x="1612" y="18135"/>
                  </a:moveTo>
                  <a:cubicBezTo>
                    <a:pt x="5905" y="19126"/>
                    <a:pt x="6731" y="16700"/>
                    <a:pt x="10033" y="16725"/>
                  </a:cubicBezTo>
                  <a:cubicBezTo>
                    <a:pt x="10274" y="11023"/>
                    <a:pt x="0" y="11417"/>
                    <a:pt x="1612" y="1813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5" name="Free Form 576"/>
            <p:cNvSpPr/>
            <p:nvPr/>
          </p:nvSpPr>
          <p:spPr>
            <a:xfrm>
              <a:off x="5841283" y="1004792"/>
              <a:ext cx="5626" cy="4178"/>
            </a:xfrm>
            <a:custGeom>
              <a:avLst/>
              <a:gdLst/>
              <a:ahLst/>
              <a:cxnLst/>
              <a:rect l="0" t="0" r="0" b="0"/>
              <a:pathLst>
                <a:path w="5626" h="4178">
                  <a:moveTo>
                    <a:pt x="0" y="15201"/>
                  </a:moveTo>
                  <a:lnTo>
                    <a:pt x="0" y="11023"/>
                  </a:lnTo>
                  <a:lnTo>
                    <a:pt x="5626" y="11023"/>
                  </a:lnTo>
                  <a:cubicBezTo>
                    <a:pt x="4889" y="12141"/>
                    <a:pt x="4165" y="13284"/>
                    <a:pt x="4241" y="152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6" name="Free Form 577"/>
            <p:cNvSpPr/>
            <p:nvPr/>
          </p:nvSpPr>
          <p:spPr>
            <a:xfrm>
              <a:off x="6745066" y="1546713"/>
              <a:ext cx="6071" cy="6109"/>
            </a:xfrm>
            <a:custGeom>
              <a:avLst/>
              <a:gdLst/>
              <a:ahLst/>
              <a:cxnLst/>
              <a:rect l="0" t="0" r="0" b="0"/>
              <a:pathLst>
                <a:path w="6070" h="6108">
                  <a:moveTo>
                    <a:pt x="5676" y="11125"/>
                  </a:moveTo>
                  <a:cubicBezTo>
                    <a:pt x="6070" y="14782"/>
                    <a:pt x="5181" y="17132"/>
                    <a:pt x="1485" y="16713"/>
                  </a:cubicBezTo>
                  <a:cubicBezTo>
                    <a:pt x="736" y="15595"/>
                    <a:pt x="0" y="14452"/>
                    <a:pt x="76" y="12534"/>
                  </a:cubicBezTo>
                  <a:cubicBezTo>
                    <a:pt x="1333" y="11430"/>
                    <a:pt x="3251" y="11023"/>
                    <a:pt x="5676" y="111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7" name="Free Form 578"/>
            <p:cNvSpPr/>
            <p:nvPr/>
          </p:nvSpPr>
          <p:spPr>
            <a:xfrm>
              <a:off x="4333006" y="1752174"/>
              <a:ext cx="12078" cy="8928"/>
            </a:xfrm>
            <a:custGeom>
              <a:avLst/>
              <a:gdLst/>
              <a:ahLst/>
              <a:cxnLst/>
              <a:rect l="0" t="0" r="0" b="0"/>
              <a:pathLst>
                <a:path w="12077" h="8928">
                  <a:moveTo>
                    <a:pt x="11252" y="11023"/>
                  </a:moveTo>
                  <a:cubicBezTo>
                    <a:pt x="6591" y="11976"/>
                    <a:pt x="1295" y="12293"/>
                    <a:pt x="0" y="16611"/>
                  </a:cubicBezTo>
                  <a:cubicBezTo>
                    <a:pt x="3454" y="19951"/>
                    <a:pt x="12077" y="16560"/>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8" name="Free Form 579"/>
            <p:cNvSpPr/>
            <p:nvPr/>
          </p:nvSpPr>
          <p:spPr>
            <a:xfrm>
              <a:off x="3489612" y="1764760"/>
              <a:ext cx="7023" cy="7417"/>
            </a:xfrm>
            <a:custGeom>
              <a:avLst/>
              <a:gdLst/>
              <a:ahLst/>
              <a:cxnLst/>
              <a:rect l="0" t="0" r="0" b="0"/>
              <a:pathLst>
                <a:path w="7023" h="7416">
                  <a:moveTo>
                    <a:pt x="0" y="17995"/>
                  </a:moveTo>
                  <a:cubicBezTo>
                    <a:pt x="3263" y="18440"/>
                    <a:pt x="5397" y="17767"/>
                    <a:pt x="7023" y="16598"/>
                  </a:cubicBezTo>
                  <a:lnTo>
                    <a:pt x="7023" y="11023"/>
                  </a:lnTo>
                  <a:cubicBezTo>
                    <a:pt x="2616" y="11277"/>
                    <a:pt x="266" y="13601"/>
                    <a:pt x="0" y="179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9" name="Free Form 580"/>
            <p:cNvSpPr/>
            <p:nvPr/>
          </p:nvSpPr>
          <p:spPr>
            <a:xfrm>
              <a:off x="5273403" y="1763350"/>
              <a:ext cx="11417" cy="5931"/>
            </a:xfrm>
            <a:custGeom>
              <a:avLst/>
              <a:gdLst/>
              <a:ahLst/>
              <a:cxnLst/>
              <a:rect l="0" t="0" r="0" b="0"/>
              <a:pathLst>
                <a:path w="11417" h="5930">
                  <a:moveTo>
                    <a:pt x="11252" y="11023"/>
                  </a:moveTo>
                  <a:lnTo>
                    <a:pt x="0" y="11023"/>
                  </a:lnTo>
                  <a:lnTo>
                    <a:pt x="0" y="16624"/>
                  </a:lnTo>
                  <a:cubicBezTo>
                    <a:pt x="5384" y="12700"/>
                    <a:pt x="2133" y="16954"/>
                    <a:pt x="9842" y="16624"/>
                  </a:cubicBezTo>
                  <a:cubicBezTo>
                    <a:pt x="9525" y="13982"/>
                    <a:pt x="11417" y="13538"/>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0" name="Free Form 581"/>
            <p:cNvSpPr/>
            <p:nvPr/>
          </p:nvSpPr>
          <p:spPr>
            <a:xfrm>
              <a:off x="3157875" y="1627257"/>
              <a:ext cx="9842" cy="7582"/>
            </a:xfrm>
            <a:custGeom>
              <a:avLst/>
              <a:gdLst/>
              <a:ahLst/>
              <a:cxnLst/>
              <a:rect l="0" t="0" r="0" b="0"/>
              <a:pathLst>
                <a:path w="9842" h="7581">
                  <a:moveTo>
                    <a:pt x="9842" y="14401"/>
                  </a:moveTo>
                  <a:cubicBezTo>
                    <a:pt x="6769" y="13665"/>
                    <a:pt x="749" y="11023"/>
                    <a:pt x="0" y="15798"/>
                  </a:cubicBezTo>
                  <a:cubicBezTo>
                    <a:pt x="1104" y="16103"/>
                    <a:pt x="1638" y="16979"/>
                    <a:pt x="1409" y="18605"/>
                  </a:cubicBezTo>
                  <a:cubicBezTo>
                    <a:pt x="4229" y="17208"/>
                    <a:pt x="7099" y="15862"/>
                    <a:pt x="9842" y="144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1" name="Free Form 582"/>
            <p:cNvSpPr/>
            <p:nvPr/>
          </p:nvSpPr>
          <p:spPr>
            <a:xfrm>
              <a:off x="5756955" y="1358220"/>
              <a:ext cx="11075" cy="11913"/>
            </a:xfrm>
            <a:custGeom>
              <a:avLst/>
              <a:gdLst/>
              <a:ahLst/>
              <a:cxnLst/>
              <a:rect l="0" t="0" r="0" b="0"/>
              <a:pathLst>
                <a:path w="11074" h="11912">
                  <a:moveTo>
                    <a:pt x="9842" y="22212"/>
                  </a:moveTo>
                  <a:cubicBezTo>
                    <a:pt x="11074" y="13995"/>
                    <a:pt x="3759" y="14274"/>
                    <a:pt x="0" y="11023"/>
                  </a:cubicBezTo>
                  <a:cubicBezTo>
                    <a:pt x="850" y="17157"/>
                    <a:pt x="2044" y="22936"/>
                    <a:pt x="9842"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2" name="Line 583"/>
            <p:cNvSpPr/>
            <p:nvPr/>
          </p:nvSpPr>
          <p:spPr>
            <a:xfrm>
              <a:off x="4023913" y="2403786"/>
              <a:ext cx="8712" cy="0"/>
            </a:xfrm>
            <a:prstGeom prst="line">
              <a:avLst/>
            </a:prstGeom>
            <a:noFill/>
            <a:ln w="7112" cmpd="sng">
              <a:noFill/>
              <a:prstDash val="solid"/>
            </a:ln>
          </p:spPr>
          <p:txBody>
            <a:bodyPr wrap="square" anchor="ctr">
              <a:spAutoFit/>
            </a:bodyPr>
            <a:lstStyle/>
            <a:p>
              <a:pPr algn="ctr"/>
              <a:endParaRPr lang="en-US"/>
            </a:p>
          </p:txBody>
        </p:sp>
        <p:sp>
          <p:nvSpPr>
            <p:cNvPr id="603" name="Free Form 584"/>
            <p:cNvSpPr/>
            <p:nvPr/>
          </p:nvSpPr>
          <p:spPr>
            <a:xfrm>
              <a:off x="2571719" y="1254067"/>
              <a:ext cx="8433" cy="4356"/>
            </a:xfrm>
            <a:custGeom>
              <a:avLst/>
              <a:gdLst/>
              <a:ahLst/>
              <a:cxnLst/>
              <a:rect l="0" t="0" r="0" b="0"/>
              <a:pathLst>
                <a:path w="8432" h="4356">
                  <a:moveTo>
                    <a:pt x="8432" y="11798"/>
                  </a:moveTo>
                  <a:cubicBezTo>
                    <a:pt x="4699" y="11823"/>
                    <a:pt x="152" y="11023"/>
                    <a:pt x="0" y="14592"/>
                  </a:cubicBezTo>
                  <a:cubicBezTo>
                    <a:pt x="3721" y="14579"/>
                    <a:pt x="8280" y="15379"/>
                    <a:pt x="8432" y="117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4" name="Free Form 585"/>
            <p:cNvSpPr/>
            <p:nvPr/>
          </p:nvSpPr>
          <p:spPr>
            <a:xfrm>
              <a:off x="5177835" y="429215"/>
              <a:ext cx="10732" cy="6972"/>
            </a:xfrm>
            <a:custGeom>
              <a:avLst/>
              <a:gdLst/>
              <a:ahLst/>
              <a:cxnLst/>
              <a:rect l="0" t="0" r="0" b="0"/>
              <a:pathLst>
                <a:path w="10731" h="6972">
                  <a:moveTo>
                    <a:pt x="9817" y="12433"/>
                  </a:moveTo>
                  <a:cubicBezTo>
                    <a:pt x="7378" y="12534"/>
                    <a:pt x="5448" y="12115"/>
                    <a:pt x="4203" y="11023"/>
                  </a:cubicBezTo>
                  <a:cubicBezTo>
                    <a:pt x="3784" y="13881"/>
                    <a:pt x="1384" y="14757"/>
                    <a:pt x="0" y="16624"/>
                  </a:cubicBezTo>
                  <a:cubicBezTo>
                    <a:pt x="4470" y="16433"/>
                    <a:pt x="10731" y="17995"/>
                    <a:pt x="9817" y="124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5" name="Free Form 586"/>
            <p:cNvSpPr/>
            <p:nvPr/>
          </p:nvSpPr>
          <p:spPr>
            <a:xfrm>
              <a:off x="5599513" y="3126822"/>
              <a:ext cx="4217" cy="6007"/>
            </a:xfrm>
            <a:custGeom>
              <a:avLst/>
              <a:gdLst/>
              <a:ahLst/>
              <a:cxnLst/>
              <a:rect l="0" t="0" r="0" b="0"/>
              <a:pathLst>
                <a:path w="4216" h="6007">
                  <a:moveTo>
                    <a:pt x="0" y="11023"/>
                  </a:moveTo>
                  <a:lnTo>
                    <a:pt x="0" y="16598"/>
                  </a:lnTo>
                  <a:cubicBezTo>
                    <a:pt x="3721" y="17030"/>
                    <a:pt x="3619" y="13677"/>
                    <a:pt x="421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6" name="Free Form 587"/>
            <p:cNvSpPr/>
            <p:nvPr/>
          </p:nvSpPr>
          <p:spPr>
            <a:xfrm>
              <a:off x="5045425" y="2188813"/>
              <a:ext cx="8700" cy="8013"/>
            </a:xfrm>
            <a:custGeom>
              <a:avLst/>
              <a:gdLst/>
              <a:ahLst/>
              <a:cxnLst/>
              <a:rect l="0" t="0" r="0" b="0"/>
              <a:pathLst>
                <a:path w="8699" h="8013">
                  <a:moveTo>
                    <a:pt x="1663" y="13042"/>
                  </a:moveTo>
                  <a:cubicBezTo>
                    <a:pt x="0" y="17183"/>
                    <a:pt x="7581" y="19037"/>
                    <a:pt x="8699" y="15836"/>
                  </a:cubicBezTo>
                  <a:cubicBezTo>
                    <a:pt x="4356" y="16878"/>
                    <a:pt x="6997" y="11023"/>
                    <a:pt x="1663" y="130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7" name="Free Form 588"/>
            <p:cNvSpPr/>
            <p:nvPr/>
          </p:nvSpPr>
          <p:spPr>
            <a:xfrm>
              <a:off x="2542966" y="926572"/>
              <a:ext cx="9132" cy="6960"/>
            </a:xfrm>
            <a:custGeom>
              <a:avLst/>
              <a:gdLst/>
              <a:ahLst/>
              <a:cxnLst/>
              <a:rect l="0" t="0" r="0" b="0"/>
              <a:pathLst>
                <a:path w="9131" h="6959">
                  <a:moveTo>
                    <a:pt x="2044" y="17983"/>
                  </a:moveTo>
                  <a:cubicBezTo>
                    <a:pt x="0" y="17652"/>
                    <a:pt x="3340" y="11023"/>
                    <a:pt x="7658" y="12395"/>
                  </a:cubicBezTo>
                  <a:cubicBezTo>
                    <a:pt x="9131" y="17589"/>
                    <a:pt x="2920" y="15138"/>
                    <a:pt x="2044" y="179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8" name="Free Form 589"/>
            <p:cNvSpPr/>
            <p:nvPr/>
          </p:nvSpPr>
          <p:spPr>
            <a:xfrm>
              <a:off x="5010691" y="2014797"/>
              <a:ext cx="10261" cy="6985"/>
            </a:xfrm>
            <a:custGeom>
              <a:avLst/>
              <a:gdLst/>
              <a:ahLst/>
              <a:cxnLst/>
              <a:rect l="0" t="0" r="0" b="0"/>
              <a:pathLst>
                <a:path w="10261" h="6985">
                  <a:moveTo>
                    <a:pt x="1257" y="18008"/>
                  </a:moveTo>
                  <a:lnTo>
                    <a:pt x="8293" y="18008"/>
                  </a:lnTo>
                  <a:cubicBezTo>
                    <a:pt x="7124" y="14071"/>
                    <a:pt x="10261" y="14414"/>
                    <a:pt x="9690" y="11023"/>
                  </a:cubicBezTo>
                  <a:cubicBezTo>
                    <a:pt x="5880" y="12357"/>
                    <a:pt x="0" y="11645"/>
                    <a:pt x="1257"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9" name="Free Form 590"/>
            <p:cNvSpPr/>
            <p:nvPr/>
          </p:nvSpPr>
          <p:spPr>
            <a:xfrm>
              <a:off x="6799955" y="1205452"/>
              <a:ext cx="5627" cy="8953"/>
            </a:xfrm>
            <a:custGeom>
              <a:avLst/>
              <a:gdLst/>
              <a:ahLst/>
              <a:cxnLst/>
              <a:rect l="0" t="0" r="0" b="0"/>
              <a:pathLst>
                <a:path w="5626" h="8953">
                  <a:moveTo>
                    <a:pt x="5626" y="18503"/>
                  </a:moveTo>
                  <a:cubicBezTo>
                    <a:pt x="393" y="19977"/>
                    <a:pt x="2857" y="13792"/>
                    <a:pt x="0" y="12915"/>
                  </a:cubicBezTo>
                  <a:cubicBezTo>
                    <a:pt x="419" y="11023"/>
                    <a:pt x="3492" y="11760"/>
                    <a:pt x="5626" y="115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0" name="Free Form 591"/>
            <p:cNvSpPr/>
            <p:nvPr/>
          </p:nvSpPr>
          <p:spPr>
            <a:xfrm>
              <a:off x="5419846" y="1865763"/>
              <a:ext cx="9576" cy="9347"/>
            </a:xfrm>
            <a:custGeom>
              <a:avLst/>
              <a:gdLst/>
              <a:ahLst/>
              <a:cxnLst/>
              <a:rect l="0" t="0" r="0" b="0"/>
              <a:pathLst>
                <a:path w="9575" h="9347">
                  <a:moveTo>
                    <a:pt x="3975" y="20370"/>
                  </a:moveTo>
                  <a:cubicBezTo>
                    <a:pt x="0" y="18961"/>
                    <a:pt x="4356" y="14439"/>
                    <a:pt x="3975" y="11988"/>
                  </a:cubicBezTo>
                  <a:cubicBezTo>
                    <a:pt x="8686" y="11023"/>
                    <a:pt x="9105" y="14338"/>
                    <a:pt x="9575" y="17576"/>
                  </a:cubicBezTo>
                  <a:cubicBezTo>
                    <a:pt x="7099" y="17894"/>
                    <a:pt x="2527" y="16167"/>
                    <a:pt x="3975" y="2037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1" name="Free Form 592"/>
            <p:cNvSpPr/>
            <p:nvPr/>
          </p:nvSpPr>
          <p:spPr>
            <a:xfrm>
              <a:off x="2441328" y="1401083"/>
              <a:ext cx="10452" cy="8140"/>
            </a:xfrm>
            <a:custGeom>
              <a:avLst/>
              <a:gdLst/>
              <a:ahLst/>
              <a:cxnLst/>
              <a:rect l="0" t="0" r="0" b="0"/>
              <a:pathLst>
                <a:path w="10452" h="8140">
                  <a:moveTo>
                    <a:pt x="8089" y="11468"/>
                  </a:moveTo>
                  <a:cubicBezTo>
                    <a:pt x="4838" y="11023"/>
                    <a:pt x="2692" y="11696"/>
                    <a:pt x="1066" y="12865"/>
                  </a:cubicBezTo>
                  <a:cubicBezTo>
                    <a:pt x="0" y="19164"/>
                    <a:pt x="10452" y="18097"/>
                    <a:pt x="8089" y="114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2" name="Free Form 593"/>
            <p:cNvSpPr/>
            <p:nvPr/>
          </p:nvSpPr>
          <p:spPr>
            <a:xfrm>
              <a:off x="4050990" y="1964035"/>
              <a:ext cx="7924" cy="9183"/>
            </a:xfrm>
            <a:custGeom>
              <a:avLst/>
              <a:gdLst/>
              <a:ahLst/>
              <a:cxnLst/>
              <a:rect l="0" t="0" r="0" b="0"/>
              <a:pathLst>
                <a:path w="7924" h="9182">
                  <a:moveTo>
                    <a:pt x="7924" y="11506"/>
                  </a:moveTo>
                  <a:cubicBezTo>
                    <a:pt x="2717" y="11023"/>
                    <a:pt x="0" y="17195"/>
                    <a:pt x="2298" y="19900"/>
                  </a:cubicBezTo>
                  <a:cubicBezTo>
                    <a:pt x="4953" y="20205"/>
                    <a:pt x="5397" y="18313"/>
                    <a:pt x="7924" y="1849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3" name="Free Form 594"/>
            <p:cNvSpPr/>
            <p:nvPr/>
          </p:nvSpPr>
          <p:spPr>
            <a:xfrm>
              <a:off x="7075431" y="1699088"/>
              <a:ext cx="5639" cy="9322"/>
            </a:xfrm>
            <a:custGeom>
              <a:avLst/>
              <a:gdLst/>
              <a:ahLst/>
              <a:cxnLst/>
              <a:rect l="0" t="0" r="0" b="0"/>
              <a:pathLst>
                <a:path w="5638" h="9321">
                  <a:moveTo>
                    <a:pt x="25" y="11023"/>
                  </a:moveTo>
                  <a:cubicBezTo>
                    <a:pt x="0" y="15709"/>
                    <a:pt x="25" y="20345"/>
                    <a:pt x="5638" y="19405"/>
                  </a:cubicBezTo>
                  <a:cubicBezTo>
                    <a:pt x="4495" y="15887"/>
                    <a:pt x="1866" y="13830"/>
                    <a:pt x="2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4" name="Free Form 595"/>
            <p:cNvSpPr/>
            <p:nvPr/>
          </p:nvSpPr>
          <p:spPr>
            <a:xfrm>
              <a:off x="5435048" y="5433968"/>
              <a:ext cx="12662" cy="9448"/>
            </a:xfrm>
            <a:custGeom>
              <a:avLst/>
              <a:gdLst/>
              <a:ahLst/>
              <a:cxnLst/>
              <a:rect l="0" t="0" r="0" b="0"/>
              <a:pathLst>
                <a:path w="12661" h="9448">
                  <a:moveTo>
                    <a:pt x="12661" y="14516"/>
                  </a:moveTo>
                  <a:cubicBezTo>
                    <a:pt x="9055" y="11023"/>
                    <a:pt x="304" y="14236"/>
                    <a:pt x="0" y="18669"/>
                  </a:cubicBezTo>
                  <a:cubicBezTo>
                    <a:pt x="2794" y="20472"/>
                    <a:pt x="12179" y="19418"/>
                    <a:pt x="12661" y="145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5" name="Free Form 596"/>
            <p:cNvSpPr/>
            <p:nvPr/>
          </p:nvSpPr>
          <p:spPr>
            <a:xfrm>
              <a:off x="4580415" y="2088457"/>
              <a:ext cx="7442" cy="5055"/>
            </a:xfrm>
            <a:custGeom>
              <a:avLst/>
              <a:gdLst/>
              <a:ahLst/>
              <a:cxnLst/>
              <a:rect l="0" t="0" r="0" b="0"/>
              <a:pathLst>
                <a:path w="7442" h="5054">
                  <a:moveTo>
                    <a:pt x="1409" y="11430"/>
                  </a:moveTo>
                  <a:cubicBezTo>
                    <a:pt x="0" y="16078"/>
                    <a:pt x="3340" y="16001"/>
                    <a:pt x="7010" y="15608"/>
                  </a:cubicBezTo>
                  <a:cubicBezTo>
                    <a:pt x="7442" y="11925"/>
                    <a:pt x="5080" y="11023"/>
                    <a:pt x="1409" y="114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6" name="Free Form 597"/>
            <p:cNvSpPr/>
            <p:nvPr/>
          </p:nvSpPr>
          <p:spPr>
            <a:xfrm>
              <a:off x="7847007" y="5430450"/>
              <a:ext cx="10008" cy="11163"/>
            </a:xfrm>
            <a:custGeom>
              <a:avLst/>
              <a:gdLst/>
              <a:ahLst/>
              <a:cxnLst/>
              <a:rect l="0" t="0" r="0" b="0"/>
              <a:pathLst>
                <a:path w="10007" h="11163">
                  <a:moveTo>
                    <a:pt x="5778" y="11023"/>
                  </a:moveTo>
                  <a:cubicBezTo>
                    <a:pt x="5283" y="15189"/>
                    <a:pt x="0" y="14579"/>
                    <a:pt x="1562" y="20828"/>
                  </a:cubicBezTo>
                  <a:cubicBezTo>
                    <a:pt x="3530" y="20751"/>
                    <a:pt x="4673" y="21463"/>
                    <a:pt x="5778" y="22186"/>
                  </a:cubicBezTo>
                  <a:cubicBezTo>
                    <a:pt x="6261" y="18503"/>
                    <a:pt x="9309" y="17310"/>
                    <a:pt x="10007" y="13817"/>
                  </a:cubicBezTo>
                  <a:cubicBezTo>
                    <a:pt x="9626" y="11874"/>
                    <a:pt x="6921" y="12204"/>
                    <a:pt x="577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7" name="Free Form 598"/>
            <p:cNvSpPr/>
            <p:nvPr/>
          </p:nvSpPr>
          <p:spPr>
            <a:xfrm>
              <a:off x="5515173" y="2146128"/>
              <a:ext cx="8432" cy="5588"/>
            </a:xfrm>
            <a:custGeom>
              <a:avLst/>
              <a:gdLst/>
              <a:ahLst/>
              <a:cxnLst/>
              <a:rect l="0" t="0" r="0" b="0"/>
              <a:pathLst>
                <a:path w="8432" h="5588">
                  <a:moveTo>
                    <a:pt x="8432" y="16611"/>
                  </a:moveTo>
                  <a:lnTo>
                    <a:pt x="0" y="16611"/>
                  </a:lnTo>
                  <a:cubicBezTo>
                    <a:pt x="1219" y="13157"/>
                    <a:pt x="4216" y="11493"/>
                    <a:pt x="84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8" name="Free Form 599"/>
            <p:cNvSpPr/>
            <p:nvPr/>
          </p:nvSpPr>
          <p:spPr>
            <a:xfrm>
              <a:off x="6867773" y="1887683"/>
              <a:ext cx="6668" cy="9881"/>
            </a:xfrm>
            <a:custGeom>
              <a:avLst/>
              <a:gdLst/>
              <a:ahLst/>
              <a:cxnLst/>
              <a:rect l="0" t="0" r="0" b="0"/>
              <a:pathLst>
                <a:path w="6667" h="9880">
                  <a:moveTo>
                    <a:pt x="1066" y="11023"/>
                  </a:moveTo>
                  <a:cubicBezTo>
                    <a:pt x="0" y="14998"/>
                    <a:pt x="4064" y="20904"/>
                    <a:pt x="6667" y="16611"/>
                  </a:cubicBezTo>
                  <a:cubicBezTo>
                    <a:pt x="4660" y="14909"/>
                    <a:pt x="4813" y="11036"/>
                    <a:pt x="106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9" name="Free Form 600"/>
            <p:cNvSpPr/>
            <p:nvPr/>
          </p:nvSpPr>
          <p:spPr>
            <a:xfrm>
              <a:off x="6862566" y="1893716"/>
              <a:ext cx="6274" cy="6527"/>
            </a:xfrm>
            <a:custGeom>
              <a:avLst/>
              <a:gdLst/>
              <a:ahLst/>
              <a:cxnLst/>
              <a:rect l="0" t="0" r="0" b="0"/>
              <a:pathLst>
                <a:path w="6273" h="6527">
                  <a:moveTo>
                    <a:pt x="647" y="11976"/>
                  </a:moveTo>
                  <a:cubicBezTo>
                    <a:pt x="0" y="16344"/>
                    <a:pt x="4165" y="15913"/>
                    <a:pt x="6273" y="17551"/>
                  </a:cubicBezTo>
                  <a:cubicBezTo>
                    <a:pt x="5778" y="14325"/>
                    <a:pt x="5359" y="11023"/>
                    <a:pt x="647" y="119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0" name="Free Form 601"/>
            <p:cNvSpPr/>
            <p:nvPr/>
          </p:nvSpPr>
          <p:spPr>
            <a:xfrm>
              <a:off x="5096289" y="438600"/>
              <a:ext cx="8686" cy="7189"/>
            </a:xfrm>
            <a:custGeom>
              <a:avLst/>
              <a:gdLst/>
              <a:ahLst/>
              <a:cxnLst/>
              <a:rect l="0" t="0" r="0" b="0"/>
              <a:pathLst>
                <a:path w="8686" h="7188">
                  <a:moveTo>
                    <a:pt x="0" y="14224"/>
                  </a:moveTo>
                  <a:cubicBezTo>
                    <a:pt x="1689" y="15798"/>
                    <a:pt x="2539" y="18211"/>
                    <a:pt x="7023" y="17018"/>
                  </a:cubicBezTo>
                  <a:cubicBezTo>
                    <a:pt x="8686" y="12852"/>
                    <a:pt x="1104" y="11023"/>
                    <a:pt x="0" y="142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1" name="Free Form 602"/>
            <p:cNvSpPr/>
            <p:nvPr/>
          </p:nvSpPr>
          <p:spPr>
            <a:xfrm>
              <a:off x="6879699" y="1920690"/>
              <a:ext cx="10223" cy="8776"/>
            </a:xfrm>
            <a:custGeom>
              <a:avLst/>
              <a:gdLst/>
              <a:ahLst/>
              <a:cxnLst/>
              <a:rect l="0" t="0" r="0" b="0"/>
              <a:pathLst>
                <a:path w="10223" h="8775">
                  <a:moveTo>
                    <a:pt x="10223" y="17132"/>
                  </a:moveTo>
                  <a:cubicBezTo>
                    <a:pt x="4762" y="18351"/>
                    <a:pt x="7912" y="11023"/>
                    <a:pt x="1790" y="12941"/>
                  </a:cubicBezTo>
                  <a:cubicBezTo>
                    <a:pt x="0" y="18084"/>
                    <a:pt x="8788" y="19799"/>
                    <a:pt x="10223" y="171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2" name="Free Form 603"/>
            <p:cNvSpPr/>
            <p:nvPr/>
          </p:nvSpPr>
          <p:spPr>
            <a:xfrm>
              <a:off x="5562963" y="2190832"/>
              <a:ext cx="9360" cy="9766"/>
            </a:xfrm>
            <a:custGeom>
              <a:avLst/>
              <a:gdLst/>
              <a:ahLst/>
              <a:cxnLst/>
              <a:rect l="0" t="0" r="0" b="0"/>
              <a:pathLst>
                <a:path w="9359" h="9766">
                  <a:moveTo>
                    <a:pt x="5626" y="11023"/>
                  </a:moveTo>
                  <a:cubicBezTo>
                    <a:pt x="5397" y="15430"/>
                    <a:pt x="9359" y="15697"/>
                    <a:pt x="8445" y="20789"/>
                  </a:cubicBezTo>
                  <a:cubicBezTo>
                    <a:pt x="3263" y="19900"/>
                    <a:pt x="1346" y="15735"/>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3" name="Free Form 604"/>
            <p:cNvSpPr/>
            <p:nvPr/>
          </p:nvSpPr>
          <p:spPr>
            <a:xfrm>
              <a:off x="6937700" y="2084660"/>
              <a:ext cx="8432" cy="7150"/>
            </a:xfrm>
            <a:custGeom>
              <a:avLst/>
              <a:gdLst/>
              <a:ahLst/>
              <a:cxnLst/>
              <a:rect l="0" t="0" r="0" b="0"/>
              <a:pathLst>
                <a:path w="8432" h="7150">
                  <a:moveTo>
                    <a:pt x="8432" y="13817"/>
                  </a:moveTo>
                  <a:cubicBezTo>
                    <a:pt x="6718" y="13652"/>
                    <a:pt x="5130" y="13398"/>
                    <a:pt x="5626" y="11023"/>
                  </a:cubicBezTo>
                  <a:lnTo>
                    <a:pt x="0" y="11023"/>
                  </a:lnTo>
                  <a:cubicBezTo>
                    <a:pt x="863" y="15354"/>
                    <a:pt x="6248" y="18173"/>
                    <a:pt x="8432" y="138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4" name="Free Form 605"/>
            <p:cNvSpPr/>
            <p:nvPr/>
          </p:nvSpPr>
          <p:spPr>
            <a:xfrm>
              <a:off x="1931944" y="1573002"/>
              <a:ext cx="5816" cy="6376"/>
            </a:xfrm>
            <a:custGeom>
              <a:avLst/>
              <a:gdLst/>
              <a:ahLst/>
              <a:cxnLst/>
              <a:rect l="0" t="0" r="0" b="0"/>
              <a:pathLst>
                <a:path w="5816" h="6375">
                  <a:moveTo>
                    <a:pt x="5816" y="11379"/>
                  </a:moveTo>
                  <a:cubicBezTo>
                    <a:pt x="0" y="11023"/>
                    <a:pt x="165" y="13042"/>
                    <a:pt x="1600" y="16967"/>
                  </a:cubicBezTo>
                  <a:cubicBezTo>
                    <a:pt x="5308" y="17399"/>
                    <a:pt x="5219" y="14058"/>
                    <a:pt x="5816" y="113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5" name="Free Form 606"/>
            <p:cNvSpPr/>
            <p:nvPr/>
          </p:nvSpPr>
          <p:spPr>
            <a:xfrm>
              <a:off x="5687435" y="2361266"/>
              <a:ext cx="9576" cy="6972"/>
            </a:xfrm>
            <a:custGeom>
              <a:avLst/>
              <a:gdLst/>
              <a:ahLst/>
              <a:cxnLst/>
              <a:rect l="0" t="0" r="0" b="0"/>
              <a:pathLst>
                <a:path w="9575" h="6972">
                  <a:moveTo>
                    <a:pt x="4851" y="11023"/>
                  </a:moveTo>
                  <a:cubicBezTo>
                    <a:pt x="9575" y="12293"/>
                    <a:pt x="5537" y="13601"/>
                    <a:pt x="6261" y="17995"/>
                  </a:cubicBezTo>
                  <a:lnTo>
                    <a:pt x="2044" y="17995"/>
                  </a:lnTo>
                  <a:cubicBezTo>
                    <a:pt x="0" y="12725"/>
                    <a:pt x="5905" y="15328"/>
                    <a:pt x="485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6" name="Free Form 607"/>
            <p:cNvSpPr/>
            <p:nvPr/>
          </p:nvSpPr>
          <p:spPr>
            <a:xfrm>
              <a:off x="6953600" y="2106898"/>
              <a:ext cx="5779" cy="9893"/>
            </a:xfrm>
            <a:custGeom>
              <a:avLst/>
              <a:gdLst/>
              <a:ahLst/>
              <a:cxnLst/>
              <a:rect l="0" t="0" r="0" b="0"/>
              <a:pathLst>
                <a:path w="5778" h="9893">
                  <a:moveTo>
                    <a:pt x="990" y="11137"/>
                  </a:moveTo>
                  <a:cubicBezTo>
                    <a:pt x="0" y="16776"/>
                    <a:pt x="3860" y="17589"/>
                    <a:pt x="5206" y="20916"/>
                  </a:cubicBezTo>
                  <a:cubicBezTo>
                    <a:pt x="5130" y="16306"/>
                    <a:pt x="5778" y="11023"/>
                    <a:pt x="990" y="111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7" name="Line 608"/>
            <p:cNvSpPr/>
            <p:nvPr/>
          </p:nvSpPr>
          <p:spPr>
            <a:xfrm>
              <a:off x="5839264" y="2390755"/>
              <a:ext cx="0" cy="8649"/>
            </a:xfrm>
            <a:prstGeom prst="line">
              <a:avLst/>
            </a:prstGeom>
            <a:noFill/>
            <a:ln w="7112" cmpd="sng">
              <a:noFill/>
              <a:prstDash val="solid"/>
            </a:ln>
          </p:spPr>
          <p:txBody>
            <a:bodyPr wrap="square" anchor="ctr">
              <a:spAutoFit/>
            </a:bodyPr>
            <a:lstStyle/>
            <a:p>
              <a:pPr algn="ctr"/>
              <a:endParaRPr lang="en-US"/>
            </a:p>
          </p:txBody>
        </p:sp>
        <p:sp>
          <p:nvSpPr>
            <p:cNvPr id="628" name="Free Form 609"/>
            <p:cNvSpPr/>
            <p:nvPr/>
          </p:nvSpPr>
          <p:spPr>
            <a:xfrm>
              <a:off x="1879620" y="1534140"/>
              <a:ext cx="6134" cy="7087"/>
            </a:xfrm>
            <a:custGeom>
              <a:avLst/>
              <a:gdLst/>
              <a:ahLst/>
              <a:cxnLst/>
              <a:rect l="0" t="0" r="0" b="0"/>
              <a:pathLst>
                <a:path w="6134" h="7086">
                  <a:moveTo>
                    <a:pt x="1905" y="18110"/>
                  </a:moveTo>
                  <a:cubicBezTo>
                    <a:pt x="3048" y="15506"/>
                    <a:pt x="3721" y="12471"/>
                    <a:pt x="6134" y="11137"/>
                  </a:cubicBezTo>
                  <a:cubicBezTo>
                    <a:pt x="3670" y="11023"/>
                    <a:pt x="1752" y="11455"/>
                    <a:pt x="508" y="12522"/>
                  </a:cubicBezTo>
                  <a:cubicBezTo>
                    <a:pt x="736" y="14617"/>
                    <a:pt x="0" y="17678"/>
                    <a:pt x="1905" y="1811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9" name="Free Form 610"/>
            <p:cNvSpPr/>
            <p:nvPr/>
          </p:nvSpPr>
          <p:spPr>
            <a:xfrm>
              <a:off x="5843709" y="1482070"/>
              <a:ext cx="7417" cy="10262"/>
            </a:xfrm>
            <a:custGeom>
              <a:avLst/>
              <a:gdLst/>
              <a:ahLst/>
              <a:cxnLst/>
              <a:rect l="0" t="0" r="0" b="0"/>
              <a:pathLst>
                <a:path w="7416" h="10261">
                  <a:moveTo>
                    <a:pt x="7416" y="12903"/>
                  </a:moveTo>
                  <a:cubicBezTo>
                    <a:pt x="6223" y="14528"/>
                    <a:pt x="5562" y="16649"/>
                    <a:pt x="6019" y="19888"/>
                  </a:cubicBezTo>
                  <a:cubicBezTo>
                    <a:pt x="4381" y="19659"/>
                    <a:pt x="3530" y="20205"/>
                    <a:pt x="3200" y="21285"/>
                  </a:cubicBezTo>
                  <a:cubicBezTo>
                    <a:pt x="0" y="19342"/>
                    <a:pt x="2133" y="11023"/>
                    <a:pt x="7416" y="129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0" name="Free Form 611"/>
            <p:cNvSpPr/>
            <p:nvPr/>
          </p:nvSpPr>
          <p:spPr>
            <a:xfrm>
              <a:off x="5845868" y="1606886"/>
              <a:ext cx="10173" cy="11252"/>
            </a:xfrm>
            <a:custGeom>
              <a:avLst/>
              <a:gdLst/>
              <a:ahLst/>
              <a:cxnLst/>
              <a:rect l="0" t="0" r="0" b="0"/>
              <a:pathLst>
                <a:path w="10172" h="11252">
                  <a:moveTo>
                    <a:pt x="1041" y="18021"/>
                  </a:moveTo>
                  <a:cubicBezTo>
                    <a:pt x="0" y="12776"/>
                    <a:pt x="2628" y="11201"/>
                    <a:pt x="6654" y="11023"/>
                  </a:cubicBezTo>
                  <a:cubicBezTo>
                    <a:pt x="4597" y="17741"/>
                    <a:pt x="10172" y="16852"/>
                    <a:pt x="9474" y="22212"/>
                  </a:cubicBezTo>
                  <a:cubicBezTo>
                    <a:pt x="5181" y="22275"/>
                    <a:pt x="6108" y="17170"/>
                    <a:pt x="1041" y="180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1" name="Free Form 612"/>
            <p:cNvSpPr/>
            <p:nvPr/>
          </p:nvSpPr>
          <p:spPr>
            <a:xfrm>
              <a:off x="5889073" y="1550993"/>
              <a:ext cx="11253" cy="3239"/>
            </a:xfrm>
            <a:custGeom>
              <a:avLst/>
              <a:gdLst/>
              <a:ahLst/>
              <a:cxnLst/>
              <a:rect l="0" t="0" r="0" b="0"/>
              <a:pathLst>
                <a:path w="11252" h="3238">
                  <a:moveTo>
                    <a:pt x="11252" y="11023"/>
                  </a:moveTo>
                  <a:cubicBezTo>
                    <a:pt x="9829" y="14262"/>
                    <a:pt x="4787" y="13931"/>
                    <a:pt x="0" y="13830"/>
                  </a:cubicBezTo>
                  <a:cubicBezTo>
                    <a:pt x="2616" y="11760"/>
                    <a:pt x="6692" y="11150"/>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2" name="Free Form 613"/>
            <p:cNvSpPr/>
            <p:nvPr/>
          </p:nvSpPr>
          <p:spPr>
            <a:xfrm>
              <a:off x="1870285" y="3886536"/>
              <a:ext cx="5842" cy="8636"/>
            </a:xfrm>
            <a:custGeom>
              <a:avLst/>
              <a:gdLst/>
              <a:ahLst/>
              <a:cxnLst/>
              <a:rect l="0" t="0" r="0" b="0"/>
              <a:pathLst>
                <a:path w="5842" h="8635">
                  <a:moveTo>
                    <a:pt x="0" y="12661"/>
                  </a:moveTo>
                  <a:cubicBezTo>
                    <a:pt x="1943" y="14909"/>
                    <a:pt x="2895" y="18161"/>
                    <a:pt x="5626" y="19659"/>
                  </a:cubicBezTo>
                  <a:cubicBezTo>
                    <a:pt x="5816" y="16205"/>
                    <a:pt x="5842" y="12903"/>
                    <a:pt x="4216" y="11264"/>
                  </a:cubicBezTo>
                  <a:cubicBezTo>
                    <a:pt x="2565" y="11468"/>
                    <a:pt x="228" y="11023"/>
                    <a:pt x="0" y="126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3" name="Free Form 614"/>
            <p:cNvSpPr/>
            <p:nvPr/>
          </p:nvSpPr>
          <p:spPr>
            <a:xfrm>
              <a:off x="5878113" y="2191111"/>
              <a:ext cx="10960" cy="5436"/>
            </a:xfrm>
            <a:custGeom>
              <a:avLst/>
              <a:gdLst/>
              <a:ahLst/>
              <a:cxnLst/>
              <a:rect l="0" t="0" r="0" b="0"/>
              <a:pathLst>
                <a:path w="10960" h="5435">
                  <a:moveTo>
                    <a:pt x="10960" y="13538"/>
                  </a:moveTo>
                  <a:cubicBezTo>
                    <a:pt x="8928" y="15697"/>
                    <a:pt x="5486" y="16459"/>
                    <a:pt x="1130" y="16319"/>
                  </a:cubicBezTo>
                  <a:cubicBezTo>
                    <a:pt x="0" y="11023"/>
                    <a:pt x="7759" y="14554"/>
                    <a:pt x="10960" y="135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4" name="Free Form 615"/>
            <p:cNvSpPr/>
            <p:nvPr/>
          </p:nvSpPr>
          <p:spPr>
            <a:xfrm>
              <a:off x="5879244" y="2235523"/>
              <a:ext cx="11252" cy="5601"/>
            </a:xfrm>
            <a:custGeom>
              <a:avLst/>
              <a:gdLst/>
              <a:ahLst/>
              <a:cxnLst/>
              <a:rect l="0" t="0" r="0" b="0"/>
              <a:pathLst>
                <a:path w="11252" h="5600">
                  <a:moveTo>
                    <a:pt x="11252" y="16624"/>
                  </a:moveTo>
                  <a:cubicBezTo>
                    <a:pt x="6096" y="16154"/>
                    <a:pt x="152" y="16484"/>
                    <a:pt x="0" y="11023"/>
                  </a:cubicBezTo>
                  <a:cubicBezTo>
                    <a:pt x="3759" y="12890"/>
                    <a:pt x="9715" y="12547"/>
                    <a:pt x="11252" y="166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5" name="Line 616"/>
            <p:cNvSpPr/>
            <p:nvPr/>
          </p:nvSpPr>
          <p:spPr>
            <a:xfrm>
              <a:off x="4270052" y="6077159"/>
              <a:ext cx="7836" cy="0"/>
            </a:xfrm>
            <a:prstGeom prst="line">
              <a:avLst/>
            </a:prstGeom>
            <a:noFill/>
            <a:ln w="5334" cmpd="sng">
              <a:noFill/>
              <a:prstDash val="solid"/>
            </a:ln>
          </p:spPr>
          <p:txBody>
            <a:bodyPr wrap="square" anchor="ctr">
              <a:spAutoFit/>
            </a:bodyPr>
            <a:lstStyle/>
            <a:p>
              <a:pPr algn="ctr"/>
              <a:endParaRPr lang="en-US"/>
            </a:p>
          </p:txBody>
        </p:sp>
        <p:sp>
          <p:nvSpPr>
            <p:cNvPr id="636" name="Free Form 617"/>
            <p:cNvSpPr/>
            <p:nvPr/>
          </p:nvSpPr>
          <p:spPr>
            <a:xfrm>
              <a:off x="5472628" y="5418982"/>
              <a:ext cx="9461" cy="5803"/>
            </a:xfrm>
            <a:custGeom>
              <a:avLst/>
              <a:gdLst/>
              <a:ahLst/>
              <a:cxnLst/>
              <a:rect l="0" t="0" r="0" b="0"/>
              <a:pathLst>
                <a:path w="9461" h="5803">
                  <a:moveTo>
                    <a:pt x="1777" y="11303"/>
                  </a:moveTo>
                  <a:cubicBezTo>
                    <a:pt x="0" y="16827"/>
                    <a:pt x="5092" y="15481"/>
                    <a:pt x="8813" y="15506"/>
                  </a:cubicBezTo>
                  <a:cubicBezTo>
                    <a:pt x="9461" y="11163"/>
                    <a:pt x="5803" y="11023"/>
                    <a:pt x="1777" y="113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7" name="Free Form 618"/>
            <p:cNvSpPr/>
            <p:nvPr/>
          </p:nvSpPr>
          <p:spPr>
            <a:xfrm>
              <a:off x="5483829" y="2137797"/>
              <a:ext cx="7849" cy="8331"/>
            </a:xfrm>
            <a:custGeom>
              <a:avLst/>
              <a:gdLst/>
              <a:ahLst/>
              <a:cxnLst/>
              <a:rect l="0" t="0" r="0" b="0"/>
              <a:pathLst>
                <a:path w="7848" h="8331">
                  <a:moveTo>
                    <a:pt x="1828" y="19354"/>
                  </a:moveTo>
                  <a:cubicBezTo>
                    <a:pt x="0" y="19227"/>
                    <a:pt x="1752" y="11023"/>
                    <a:pt x="6045" y="12369"/>
                  </a:cubicBezTo>
                  <a:cubicBezTo>
                    <a:pt x="7848" y="17881"/>
                    <a:pt x="1955" y="15748"/>
                    <a:pt x="1828" y="19354"/>
                  </a:cubicBezTo>
                  <a:close/>
                </a:path>
              </a:pathLst>
            </a:custGeom>
            <a:solidFill>
              <a:schemeClr val="accent3"/>
            </a:solidFill>
            <a:ln w="12700" cmpd="sng">
              <a:noFill/>
              <a:prstDash val="solid"/>
            </a:ln>
          </p:spPr>
          <p:txBody>
            <a:bodyPr wrap="square" anchor="ctr">
              <a:spAutoFit/>
            </a:bodyPr>
            <a:lstStyle/>
            <a:p>
              <a:pPr algn="ctr"/>
              <a:endParaRPr lang="en-US"/>
            </a:p>
          </p:txBody>
        </p:sp>
      </p:grpSp>
    </p:spTree>
  </p:cSld>
  <p:clrMapOvr>
    <a:masterClrMapping/>
  </p:clrMapOvr>
  <p:transition xmlns:p14="http://schemas.microsoft.com/office/powerpoint/2010/main" spd="slow" advClick="0"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4"/>
                                        </p:tgtEl>
                                        <p:attrNameLst>
                                          <p:attrName>style.color</p:attrName>
                                        </p:attrNameLst>
                                      </p:cBhvr>
                                      <p:to>
                                        <a:srgbClr val="BE4C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2862262" y="796925"/>
            <a:ext cx="1593850"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318630" y="1601779"/>
            <a:ext cx="2681111" cy="2681111"/>
          </a:xfrm>
          <a:prstGeom prst="ellipse">
            <a:avLst/>
          </a:prstGeom>
          <a:gradFill>
            <a:gsLst>
              <a:gs pos="0">
                <a:schemeClr val="bg2">
                  <a:lumMod val="50000"/>
                </a:schemeClr>
              </a:gs>
              <a:gs pos="35000">
                <a:schemeClr val="bg2">
                  <a:lumMod val="75000"/>
                </a:schemeClr>
              </a:gs>
              <a:gs pos="100000">
                <a:schemeClr val="bg2">
                  <a:lumMod val="90000"/>
                </a:schemeClr>
              </a:gs>
            </a:gsLst>
          </a:gradFill>
          <a:ln w="31750" cap="flat" cmpd="sng" algn="ctr">
            <a:solidFill>
              <a:srgbClr val="000000"/>
            </a:solidFill>
            <a:prstDash val="solid"/>
            <a:round/>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TextBox 13"/>
          <p:cNvSpPr txBox="1"/>
          <p:nvPr/>
        </p:nvSpPr>
        <p:spPr>
          <a:xfrm rot="19740000">
            <a:off x="2046110" y="1495780"/>
            <a:ext cx="2743200" cy="2743200"/>
          </a:xfrm>
          <a:prstGeom prst="rect">
            <a:avLst/>
          </a:prstGeom>
          <a:noFill/>
          <a:scene3d>
            <a:camera prst="orthographicFront">
              <a:rot lat="0" lon="0" rev="0"/>
            </a:camera>
            <a:lightRig rig="threePt" dir="t"/>
          </a:scene3d>
        </p:spPr>
        <p:txBody>
          <a:bodyPr wrap="square" rtlCol="0">
            <a:prstTxWarp prst="textCircle">
              <a:avLst/>
            </a:prstTxWarp>
            <a:spAutoFit/>
          </a:bodyPr>
          <a:lstStyle/>
          <a:p>
            <a:r>
              <a:rPr lang="en-US" sz="2600" dirty="0" smtClean="0">
                <a:solidFill>
                  <a:schemeClr val="accent1">
                    <a:lumMod val="75000"/>
                  </a:schemeClr>
                </a:solidFill>
              </a:rPr>
              <a:t>The World</a:t>
            </a:r>
            <a:endParaRPr lang="en-US" sz="2600" dirty="0">
              <a:solidFill>
                <a:schemeClr val="accent1">
                  <a:lumMod val="75000"/>
                </a:schemeClr>
              </a:solidFill>
            </a:endParaRPr>
          </a:p>
        </p:txBody>
      </p:sp>
      <p:cxnSp>
        <p:nvCxnSpPr>
          <p:cNvPr id="22" name="Straight Connector 21"/>
          <p:cNvCxnSpPr/>
          <p:nvPr/>
        </p:nvCxnSpPr>
        <p:spPr>
          <a:xfrm>
            <a:off x="4999741" y="2949222"/>
            <a:ext cx="898703" cy="1588"/>
          </a:xfrm>
          <a:prstGeom prst="line">
            <a:avLst/>
          </a:prstGeom>
          <a:ln w="31750" cap="flat" cmpd="sng" algn="ctr">
            <a:solidFill>
              <a:srgbClr val="00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983111" y="2504169"/>
            <a:ext cx="2323322" cy="954107"/>
          </a:xfrm>
          <a:prstGeom prst="rect">
            <a:avLst/>
          </a:prstGeom>
          <a:noFill/>
        </p:spPr>
        <p:txBody>
          <a:bodyPr wrap="none" rtlCol="0">
            <a:spAutoFit/>
          </a:bodyPr>
          <a:lstStyle/>
          <a:p>
            <a:r>
              <a:rPr lang="en-US" sz="2800" dirty="0" smtClean="0"/>
              <a:t>HOPES Haiti</a:t>
            </a:r>
          </a:p>
          <a:p>
            <a:r>
              <a:rPr lang="en-US" sz="2800" dirty="0" smtClean="0"/>
              <a:t>(Telemedicine)</a:t>
            </a:r>
            <a:endParaRPr lang="en-US" sz="2800" dirty="0"/>
          </a:p>
        </p:txBody>
      </p:sp>
      <p:cxnSp>
        <p:nvCxnSpPr>
          <p:cNvPr id="13" name="Straight Connector 12"/>
          <p:cNvCxnSpPr/>
          <p:nvPr/>
        </p:nvCxnSpPr>
        <p:spPr>
          <a:xfrm rot="16200000" flipV="1">
            <a:off x="2371724" y="5570538"/>
            <a:ext cx="2574923"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 name="Group 6"/>
          <p:cNvGrpSpPr/>
          <p:nvPr/>
        </p:nvGrpSpPr>
        <p:grpSpPr>
          <a:xfrm>
            <a:off x="2547805" y="1873866"/>
            <a:ext cx="2235030" cy="2164451"/>
            <a:chOff x="269280" y="291856"/>
            <a:chExt cx="8234342" cy="8215960"/>
          </a:xfrm>
        </p:grpSpPr>
        <p:sp>
          <p:nvSpPr>
            <p:cNvPr id="10" name="Free Form 3"/>
            <p:cNvSpPr/>
            <p:nvPr/>
          </p:nvSpPr>
          <p:spPr>
            <a:xfrm>
              <a:off x="459536" y="485635"/>
              <a:ext cx="7842695" cy="7840751"/>
            </a:xfrm>
            <a:custGeom>
              <a:avLst/>
              <a:gdLst/>
              <a:ahLst/>
              <a:cxnLst/>
              <a:rect l="0" t="0" r="0" b="0"/>
              <a:pathLst>
                <a:path w="7842694" h="7840751">
                  <a:moveTo>
                    <a:pt x="0" y="3931399"/>
                  </a:moveTo>
                  <a:cubicBezTo>
                    <a:pt x="0" y="6096558"/>
                    <a:pt x="1755622" y="7851775"/>
                    <a:pt x="3921290" y="7851775"/>
                  </a:cubicBezTo>
                  <a:lnTo>
                    <a:pt x="3921290" y="7851775"/>
                  </a:lnTo>
                  <a:cubicBezTo>
                    <a:pt x="6087021" y="7851775"/>
                    <a:pt x="7842694" y="6096558"/>
                    <a:pt x="7842694" y="3931399"/>
                  </a:cubicBezTo>
                  <a:lnTo>
                    <a:pt x="7842694" y="3931399"/>
                  </a:lnTo>
                  <a:cubicBezTo>
                    <a:pt x="7842694" y="1766214"/>
                    <a:pt x="6087021" y="11023"/>
                    <a:pt x="3921290" y="11023"/>
                  </a:cubicBezTo>
                  <a:lnTo>
                    <a:pt x="3921290" y="11023"/>
                  </a:lnTo>
                  <a:cubicBezTo>
                    <a:pt x="1755622" y="11023"/>
                    <a:pt x="0" y="1766214"/>
                    <a:pt x="0" y="3931399"/>
                  </a:cubicBezTo>
                  <a:close/>
                </a:path>
              </a:pathLst>
            </a:custGeom>
            <a:gradFill>
              <a:gsLst>
                <a:gs pos="0">
                  <a:srgbClr val="191E44"/>
                </a:gs>
                <a:gs pos="100000">
                  <a:srgbClr val="FFFFFF"/>
                </a:gs>
              </a:gsLst>
              <a:path path="shape">
                <a:fillToRect l="50000" t="50000" r="50000" b="50000"/>
              </a:path>
            </a:gradFill>
            <a:ln w="12700" cmpd="sng">
              <a:solidFill>
                <a:srgbClr val="191E44"/>
              </a:solidFill>
              <a:prstDash val="solid"/>
            </a:ln>
          </p:spPr>
          <p:txBody>
            <a:bodyPr wrap="square" anchor="ctr">
              <a:spAutoFit/>
            </a:bodyPr>
            <a:lstStyle/>
            <a:p>
              <a:pPr algn="ctr"/>
              <a:endParaRPr lang="en-US"/>
            </a:p>
          </p:txBody>
        </p:sp>
        <p:sp>
          <p:nvSpPr>
            <p:cNvPr id="11" name="Free Form 4"/>
            <p:cNvSpPr/>
            <p:nvPr/>
          </p:nvSpPr>
          <p:spPr>
            <a:xfrm>
              <a:off x="269280" y="291856"/>
              <a:ext cx="8217916" cy="8215960"/>
            </a:xfrm>
            <a:custGeom>
              <a:avLst/>
              <a:gdLst/>
              <a:ahLst/>
              <a:cxnLst/>
              <a:rect l="0" t="0" r="0" b="0"/>
              <a:pathLst>
                <a:path w="8217916" h="8215960">
                  <a:moveTo>
                    <a:pt x="8217916" y="4119041"/>
                  </a:moveTo>
                  <a:cubicBezTo>
                    <a:pt x="8217916" y="6387807"/>
                    <a:pt x="6378270" y="8226983"/>
                    <a:pt x="4108958" y="8226983"/>
                  </a:cubicBezTo>
                  <a:cubicBezTo>
                    <a:pt x="1839645" y="8226983"/>
                    <a:pt x="0" y="6387807"/>
                    <a:pt x="0" y="4119041"/>
                  </a:cubicBezTo>
                  <a:cubicBezTo>
                    <a:pt x="0" y="1850237"/>
                    <a:pt x="1839645" y="11023"/>
                    <a:pt x="4108958" y="11023"/>
                  </a:cubicBezTo>
                  <a:cubicBezTo>
                    <a:pt x="6378270" y="11023"/>
                    <a:pt x="8217916" y="1850237"/>
                    <a:pt x="8217916" y="4119041"/>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15" name="Free Form 5"/>
            <p:cNvSpPr/>
            <p:nvPr/>
          </p:nvSpPr>
          <p:spPr>
            <a:xfrm>
              <a:off x="1776102" y="298646"/>
              <a:ext cx="6277712" cy="3142501"/>
            </a:xfrm>
            <a:custGeom>
              <a:avLst/>
              <a:gdLst/>
              <a:ahLst/>
              <a:cxnLst/>
              <a:rect l="0" t="0" r="0" b="0"/>
              <a:pathLst>
                <a:path w="6277711" h="3142500">
                  <a:moveTo>
                    <a:pt x="5997981" y="3090646"/>
                  </a:moveTo>
                  <a:cubicBezTo>
                    <a:pt x="6005703" y="3088995"/>
                    <a:pt x="6006198" y="3080194"/>
                    <a:pt x="6010630" y="3075279"/>
                  </a:cubicBezTo>
                  <a:cubicBezTo>
                    <a:pt x="6018098" y="3083687"/>
                    <a:pt x="6038316" y="3079432"/>
                    <a:pt x="6037351" y="3096234"/>
                  </a:cubicBezTo>
                  <a:cubicBezTo>
                    <a:pt x="6051359" y="3099054"/>
                    <a:pt x="6052807" y="3114382"/>
                    <a:pt x="6064034" y="3119983"/>
                  </a:cubicBezTo>
                  <a:cubicBezTo>
                    <a:pt x="6072301" y="3117176"/>
                    <a:pt x="6079096" y="3121482"/>
                    <a:pt x="6086538" y="3118599"/>
                  </a:cubicBezTo>
                  <a:cubicBezTo>
                    <a:pt x="6091542" y="3105378"/>
                    <a:pt x="6084646" y="3095091"/>
                    <a:pt x="6083731" y="3080867"/>
                  </a:cubicBezTo>
                  <a:cubicBezTo>
                    <a:pt x="6082944" y="3068828"/>
                    <a:pt x="6090335" y="3061931"/>
                    <a:pt x="6092164" y="3051530"/>
                  </a:cubicBezTo>
                  <a:cubicBezTo>
                    <a:pt x="6093459" y="3044177"/>
                    <a:pt x="6090678" y="3036595"/>
                    <a:pt x="6092164" y="3030575"/>
                  </a:cubicBezTo>
                  <a:cubicBezTo>
                    <a:pt x="6095263" y="3018078"/>
                    <a:pt x="6107874" y="3012668"/>
                    <a:pt x="6114643" y="3002635"/>
                  </a:cubicBezTo>
                  <a:cubicBezTo>
                    <a:pt x="6117221" y="2992145"/>
                    <a:pt x="6121908" y="2983776"/>
                    <a:pt x="6131509" y="2980283"/>
                  </a:cubicBezTo>
                  <a:cubicBezTo>
                    <a:pt x="6131750" y="2973070"/>
                    <a:pt x="6130645" y="2964522"/>
                    <a:pt x="6132918" y="2959328"/>
                  </a:cubicBezTo>
                  <a:lnTo>
                    <a:pt x="6138557" y="2959328"/>
                  </a:lnTo>
                  <a:cubicBezTo>
                    <a:pt x="6144386" y="2928708"/>
                    <a:pt x="6123343" y="2913062"/>
                    <a:pt x="6128702" y="2878315"/>
                  </a:cubicBezTo>
                  <a:cubicBezTo>
                    <a:pt x="6134404" y="2870466"/>
                    <a:pt x="6138036" y="2860573"/>
                    <a:pt x="6137135" y="2846171"/>
                  </a:cubicBezTo>
                  <a:cubicBezTo>
                    <a:pt x="6123470" y="2838348"/>
                    <a:pt x="6124765" y="2815628"/>
                    <a:pt x="6117463" y="2801480"/>
                  </a:cubicBezTo>
                  <a:cubicBezTo>
                    <a:pt x="6116599" y="2779496"/>
                    <a:pt x="6121234" y="2752064"/>
                    <a:pt x="6109030" y="2741396"/>
                  </a:cubicBezTo>
                  <a:cubicBezTo>
                    <a:pt x="6099263" y="2741333"/>
                    <a:pt x="6096355" y="2734437"/>
                    <a:pt x="6089345" y="2731617"/>
                  </a:cubicBezTo>
                  <a:cubicBezTo>
                    <a:pt x="6077305" y="2713799"/>
                    <a:pt x="6065050" y="2696159"/>
                    <a:pt x="6064034" y="2667368"/>
                  </a:cubicBezTo>
                  <a:cubicBezTo>
                    <a:pt x="6057811" y="2651658"/>
                    <a:pt x="6055055" y="2632519"/>
                    <a:pt x="6050000" y="2615666"/>
                  </a:cubicBezTo>
                  <a:cubicBezTo>
                    <a:pt x="6051270" y="2606954"/>
                    <a:pt x="6047892" y="2602852"/>
                    <a:pt x="6047168" y="2596121"/>
                  </a:cubicBezTo>
                  <a:cubicBezTo>
                    <a:pt x="6045504" y="2595892"/>
                    <a:pt x="6043180" y="2596349"/>
                    <a:pt x="6042952" y="2594724"/>
                  </a:cubicBezTo>
                  <a:cubicBezTo>
                    <a:pt x="6041618" y="2587205"/>
                    <a:pt x="6041224" y="2578760"/>
                    <a:pt x="6041567" y="2569565"/>
                  </a:cubicBezTo>
                  <a:cubicBezTo>
                    <a:pt x="6033947" y="2550515"/>
                    <a:pt x="6051740" y="2523655"/>
                    <a:pt x="6038735" y="2505316"/>
                  </a:cubicBezTo>
                  <a:cubicBezTo>
                    <a:pt x="6041237" y="2473477"/>
                    <a:pt x="6036729" y="2448648"/>
                    <a:pt x="6020460" y="2435466"/>
                  </a:cubicBezTo>
                  <a:cubicBezTo>
                    <a:pt x="6021578" y="2429700"/>
                    <a:pt x="6018301" y="2428290"/>
                    <a:pt x="6019063" y="2422880"/>
                  </a:cubicBezTo>
                  <a:cubicBezTo>
                    <a:pt x="5985979" y="2409659"/>
                    <a:pt x="5976874" y="2372626"/>
                    <a:pt x="5971273" y="2332088"/>
                  </a:cubicBezTo>
                  <a:cubicBezTo>
                    <a:pt x="5976454" y="2328379"/>
                    <a:pt x="5978093" y="2321153"/>
                    <a:pt x="5985332" y="2319502"/>
                  </a:cubicBezTo>
                  <a:lnTo>
                    <a:pt x="5985332" y="2309736"/>
                  </a:lnTo>
                  <a:cubicBezTo>
                    <a:pt x="5991885" y="2311590"/>
                    <a:pt x="5991555" y="2306612"/>
                    <a:pt x="5993765" y="2304135"/>
                  </a:cubicBezTo>
                  <a:cubicBezTo>
                    <a:pt x="5992545" y="2308631"/>
                    <a:pt x="5995924" y="2308517"/>
                    <a:pt x="5997981" y="2309736"/>
                  </a:cubicBezTo>
                  <a:cubicBezTo>
                    <a:pt x="5999378" y="2301786"/>
                    <a:pt x="6008547" y="2301608"/>
                    <a:pt x="6010630" y="2294369"/>
                  </a:cubicBezTo>
                  <a:lnTo>
                    <a:pt x="6010630" y="2266416"/>
                  </a:lnTo>
                  <a:cubicBezTo>
                    <a:pt x="5997117" y="2253780"/>
                    <a:pt x="5998603" y="2226233"/>
                    <a:pt x="5988138" y="2210562"/>
                  </a:cubicBezTo>
                  <a:cubicBezTo>
                    <a:pt x="5999149" y="2179510"/>
                    <a:pt x="5959589" y="2155469"/>
                    <a:pt x="5972657" y="2126729"/>
                  </a:cubicBezTo>
                  <a:cubicBezTo>
                    <a:pt x="5979210" y="2124824"/>
                    <a:pt x="5989256" y="2126437"/>
                    <a:pt x="5992355" y="2121128"/>
                  </a:cubicBezTo>
                  <a:cubicBezTo>
                    <a:pt x="6007087" y="2135378"/>
                    <a:pt x="6021743" y="2149665"/>
                    <a:pt x="6035916" y="2164448"/>
                  </a:cubicBezTo>
                  <a:cubicBezTo>
                    <a:pt x="6049581" y="2159431"/>
                    <a:pt x="6052654" y="2175306"/>
                    <a:pt x="6064034" y="2177008"/>
                  </a:cubicBezTo>
                  <a:cubicBezTo>
                    <a:pt x="6064808" y="2175002"/>
                    <a:pt x="6062395" y="2169807"/>
                    <a:pt x="6065456" y="2170036"/>
                  </a:cubicBezTo>
                  <a:cubicBezTo>
                    <a:pt x="6076569" y="2175764"/>
                    <a:pt x="6091491" y="2177694"/>
                    <a:pt x="6100597" y="2185390"/>
                  </a:cubicBezTo>
                  <a:cubicBezTo>
                    <a:pt x="6104674" y="2182215"/>
                    <a:pt x="6107772" y="2182215"/>
                    <a:pt x="6111836" y="2185390"/>
                  </a:cubicBezTo>
                  <a:cubicBezTo>
                    <a:pt x="6111938" y="2177034"/>
                    <a:pt x="6110046" y="2171636"/>
                    <a:pt x="6113246" y="2164448"/>
                  </a:cubicBezTo>
                  <a:cubicBezTo>
                    <a:pt x="6117272" y="2167432"/>
                    <a:pt x="6119380" y="2172322"/>
                    <a:pt x="6124486" y="2174227"/>
                  </a:cubicBezTo>
                  <a:cubicBezTo>
                    <a:pt x="6126822" y="2174201"/>
                    <a:pt x="6125286" y="2170341"/>
                    <a:pt x="6127318" y="2170036"/>
                  </a:cubicBezTo>
                  <a:cubicBezTo>
                    <a:pt x="6128232" y="2174697"/>
                    <a:pt x="6131826" y="2176691"/>
                    <a:pt x="6134315" y="2179828"/>
                  </a:cubicBezTo>
                  <a:cubicBezTo>
                    <a:pt x="6134265" y="2175141"/>
                    <a:pt x="6128956" y="2168486"/>
                    <a:pt x="6132918" y="2164448"/>
                  </a:cubicBezTo>
                  <a:cubicBezTo>
                    <a:pt x="6141580" y="2168410"/>
                    <a:pt x="6139167" y="2183384"/>
                    <a:pt x="6154000" y="2181212"/>
                  </a:cubicBezTo>
                  <a:cubicBezTo>
                    <a:pt x="6156731" y="2175573"/>
                    <a:pt x="6147561" y="2174760"/>
                    <a:pt x="6152591" y="2171433"/>
                  </a:cubicBezTo>
                  <a:cubicBezTo>
                    <a:pt x="6158077" y="2177630"/>
                    <a:pt x="6165811" y="2181567"/>
                    <a:pt x="6168047" y="2190991"/>
                  </a:cubicBezTo>
                  <a:cubicBezTo>
                    <a:pt x="6176899" y="2192223"/>
                    <a:pt x="6178283" y="2202053"/>
                    <a:pt x="6183528" y="2207742"/>
                  </a:cubicBezTo>
                  <a:cubicBezTo>
                    <a:pt x="6187046" y="2211590"/>
                    <a:pt x="6192075" y="2213470"/>
                    <a:pt x="6194755" y="2217534"/>
                  </a:cubicBezTo>
                  <a:cubicBezTo>
                    <a:pt x="6198679" y="2223439"/>
                    <a:pt x="6198158" y="2231504"/>
                    <a:pt x="6201803" y="2238489"/>
                  </a:cubicBezTo>
                  <a:cubicBezTo>
                    <a:pt x="6205651" y="2245842"/>
                    <a:pt x="6213043" y="2251303"/>
                    <a:pt x="6215849" y="2259431"/>
                  </a:cubicBezTo>
                  <a:cubicBezTo>
                    <a:pt x="6220726" y="2273554"/>
                    <a:pt x="6223876" y="2291308"/>
                    <a:pt x="6224308" y="2304135"/>
                  </a:cubicBezTo>
                  <a:cubicBezTo>
                    <a:pt x="6230975" y="2306802"/>
                    <a:pt x="6226886" y="2320201"/>
                    <a:pt x="6232715" y="2323693"/>
                  </a:cubicBezTo>
                  <a:cubicBezTo>
                    <a:pt x="6231674" y="2332659"/>
                    <a:pt x="6234366" y="2337904"/>
                    <a:pt x="6234125" y="2346045"/>
                  </a:cubicBezTo>
                  <a:cubicBezTo>
                    <a:pt x="6222263" y="2353183"/>
                    <a:pt x="6240792" y="2367800"/>
                    <a:pt x="6232715" y="2375395"/>
                  </a:cubicBezTo>
                  <a:cubicBezTo>
                    <a:pt x="6238684" y="2387612"/>
                    <a:pt x="6239256" y="2405202"/>
                    <a:pt x="6252400" y="2410320"/>
                  </a:cubicBezTo>
                  <a:cubicBezTo>
                    <a:pt x="6252108" y="2402586"/>
                    <a:pt x="6254762" y="2397760"/>
                    <a:pt x="6263640" y="2399131"/>
                  </a:cubicBezTo>
                  <a:cubicBezTo>
                    <a:pt x="6264465" y="2394813"/>
                    <a:pt x="6266599" y="2391816"/>
                    <a:pt x="6267856" y="2387968"/>
                  </a:cubicBezTo>
                  <a:cubicBezTo>
                    <a:pt x="6272822" y="2388184"/>
                    <a:pt x="6271234" y="2394851"/>
                    <a:pt x="6277711" y="2393543"/>
                  </a:cubicBezTo>
                  <a:lnTo>
                    <a:pt x="6277711" y="2379586"/>
                  </a:lnTo>
                  <a:cubicBezTo>
                    <a:pt x="6262306" y="2346934"/>
                    <a:pt x="6239484" y="2321636"/>
                    <a:pt x="6227102" y="2285974"/>
                  </a:cubicBezTo>
                  <a:cubicBezTo>
                    <a:pt x="6229883" y="2286000"/>
                    <a:pt x="6228892" y="2289797"/>
                    <a:pt x="6232715" y="2288781"/>
                  </a:cubicBezTo>
                  <a:cubicBezTo>
                    <a:pt x="6232309" y="2274747"/>
                    <a:pt x="6224473" y="2268118"/>
                    <a:pt x="6222885" y="2255253"/>
                  </a:cubicBezTo>
                  <a:cubicBezTo>
                    <a:pt x="6214109" y="2247773"/>
                    <a:pt x="6214783" y="2236749"/>
                    <a:pt x="6210236" y="2227300"/>
                  </a:cubicBezTo>
                  <a:cubicBezTo>
                    <a:pt x="6205207" y="2216886"/>
                    <a:pt x="6195377" y="2208923"/>
                    <a:pt x="6190564" y="2197976"/>
                  </a:cubicBezTo>
                  <a:cubicBezTo>
                    <a:pt x="6182486" y="2179688"/>
                    <a:pt x="6176302" y="2161146"/>
                    <a:pt x="6162433" y="2149068"/>
                  </a:cubicBezTo>
                  <a:cubicBezTo>
                    <a:pt x="6157112" y="2147023"/>
                    <a:pt x="6162167" y="2155317"/>
                    <a:pt x="6156833" y="2153272"/>
                  </a:cubicBezTo>
                  <a:cubicBezTo>
                    <a:pt x="6146139" y="2132787"/>
                    <a:pt x="6122403" y="2110524"/>
                    <a:pt x="6128702" y="2086216"/>
                  </a:cubicBezTo>
                  <a:cubicBezTo>
                    <a:pt x="6133541" y="2089429"/>
                    <a:pt x="6136144" y="2098763"/>
                    <a:pt x="6142774" y="2095995"/>
                  </a:cubicBezTo>
                  <a:cubicBezTo>
                    <a:pt x="6133795" y="2079307"/>
                    <a:pt x="6126594" y="2060829"/>
                    <a:pt x="6109030" y="2052688"/>
                  </a:cubicBezTo>
                  <a:cubicBezTo>
                    <a:pt x="6103696" y="2057400"/>
                    <a:pt x="6101346" y="2057615"/>
                    <a:pt x="6094971" y="2059673"/>
                  </a:cubicBezTo>
                  <a:cubicBezTo>
                    <a:pt x="6095619" y="2066353"/>
                    <a:pt x="6093955" y="2070773"/>
                    <a:pt x="6090754" y="2073643"/>
                  </a:cubicBezTo>
                  <a:cubicBezTo>
                    <a:pt x="6083020" y="2064092"/>
                    <a:pt x="6081991" y="2047875"/>
                    <a:pt x="6071057" y="2041499"/>
                  </a:cubicBezTo>
                  <a:cubicBezTo>
                    <a:pt x="6067933" y="2049691"/>
                    <a:pt x="6075476" y="2064067"/>
                    <a:pt x="6071057" y="2073643"/>
                  </a:cubicBezTo>
                  <a:cubicBezTo>
                    <a:pt x="6039281" y="2075230"/>
                    <a:pt x="6030976" y="2041931"/>
                    <a:pt x="6006414" y="2031733"/>
                  </a:cubicBezTo>
                  <a:cubicBezTo>
                    <a:pt x="5998603" y="2031428"/>
                    <a:pt x="5996241" y="2036533"/>
                    <a:pt x="5986716" y="2034527"/>
                  </a:cubicBezTo>
                  <a:cubicBezTo>
                    <a:pt x="5974549" y="2024748"/>
                    <a:pt x="5958268" y="2019046"/>
                    <a:pt x="5957227" y="1998192"/>
                  </a:cubicBezTo>
                  <a:cubicBezTo>
                    <a:pt x="5950140" y="1985200"/>
                    <a:pt x="5933046" y="1982165"/>
                    <a:pt x="5926302" y="1968868"/>
                  </a:cubicBezTo>
                  <a:cubicBezTo>
                    <a:pt x="5926772" y="1950694"/>
                    <a:pt x="5919406" y="1940318"/>
                    <a:pt x="5913653" y="1928355"/>
                  </a:cubicBezTo>
                  <a:lnTo>
                    <a:pt x="5917869" y="1928355"/>
                  </a:lnTo>
                  <a:cubicBezTo>
                    <a:pt x="5917044" y="1925332"/>
                    <a:pt x="5911684" y="1919706"/>
                    <a:pt x="5915037" y="1917166"/>
                  </a:cubicBezTo>
                  <a:cubicBezTo>
                    <a:pt x="5917349" y="1922335"/>
                    <a:pt x="5922162" y="1925002"/>
                    <a:pt x="5920638" y="1933943"/>
                  </a:cubicBezTo>
                  <a:cubicBezTo>
                    <a:pt x="5936068" y="1940039"/>
                    <a:pt x="5942965" y="1954631"/>
                    <a:pt x="5957227" y="1961870"/>
                  </a:cubicBezTo>
                  <a:cubicBezTo>
                    <a:pt x="5957036" y="1952752"/>
                    <a:pt x="5944946" y="1948014"/>
                    <a:pt x="5948768" y="1939531"/>
                  </a:cubicBezTo>
                  <a:cubicBezTo>
                    <a:pt x="5949467" y="1943125"/>
                    <a:pt x="5955220" y="1948853"/>
                    <a:pt x="5958624" y="1945119"/>
                  </a:cubicBezTo>
                  <a:cubicBezTo>
                    <a:pt x="5950775" y="1934730"/>
                    <a:pt x="5933097" y="1926729"/>
                    <a:pt x="5931903" y="1914385"/>
                  </a:cubicBezTo>
                  <a:cubicBezTo>
                    <a:pt x="5938126" y="1914258"/>
                    <a:pt x="5933173" y="1925269"/>
                    <a:pt x="5940361" y="1924164"/>
                  </a:cubicBezTo>
                  <a:cubicBezTo>
                    <a:pt x="5945695" y="1926209"/>
                    <a:pt x="5940640" y="1917928"/>
                    <a:pt x="5945974" y="1919973"/>
                  </a:cubicBezTo>
                  <a:cubicBezTo>
                    <a:pt x="5945098" y="1926056"/>
                    <a:pt x="5954522" y="1928444"/>
                    <a:pt x="5948768" y="1931149"/>
                  </a:cubicBezTo>
                  <a:cubicBezTo>
                    <a:pt x="5953556" y="1931695"/>
                    <a:pt x="5951105" y="1935441"/>
                    <a:pt x="5954407" y="1931149"/>
                  </a:cubicBezTo>
                  <a:cubicBezTo>
                    <a:pt x="5957481" y="1935734"/>
                    <a:pt x="5957773" y="1935848"/>
                    <a:pt x="5958624" y="1940928"/>
                  </a:cubicBezTo>
                  <a:cubicBezTo>
                    <a:pt x="5975108" y="1947824"/>
                    <a:pt x="5981712" y="1964537"/>
                    <a:pt x="6005004" y="1964677"/>
                  </a:cubicBezTo>
                  <a:cubicBezTo>
                    <a:pt x="6005995" y="1958492"/>
                    <a:pt x="6000737" y="1951278"/>
                    <a:pt x="6005004" y="1946503"/>
                  </a:cubicBezTo>
                  <a:cubicBezTo>
                    <a:pt x="6004331" y="1953234"/>
                    <a:pt x="6007608" y="1956028"/>
                    <a:pt x="6010630" y="1959089"/>
                  </a:cubicBezTo>
                  <a:cubicBezTo>
                    <a:pt x="6011926" y="1952675"/>
                    <a:pt x="6007112" y="1952332"/>
                    <a:pt x="6007811" y="1946503"/>
                  </a:cubicBezTo>
                  <a:lnTo>
                    <a:pt x="6016244" y="1946503"/>
                  </a:lnTo>
                  <a:cubicBezTo>
                    <a:pt x="6016866" y="1949145"/>
                    <a:pt x="6014326" y="1954949"/>
                    <a:pt x="6019063" y="1953501"/>
                  </a:cubicBezTo>
                  <a:cubicBezTo>
                    <a:pt x="6021793" y="1950059"/>
                    <a:pt x="6023825" y="1940394"/>
                    <a:pt x="6031712" y="1946503"/>
                  </a:cubicBezTo>
                  <a:cubicBezTo>
                    <a:pt x="6033681" y="1941626"/>
                    <a:pt x="6027775" y="1937562"/>
                    <a:pt x="6031712" y="1935340"/>
                  </a:cubicBezTo>
                  <a:cubicBezTo>
                    <a:pt x="6069152" y="1950745"/>
                    <a:pt x="6079096" y="1993468"/>
                    <a:pt x="6104788" y="2020557"/>
                  </a:cubicBezTo>
                  <a:cubicBezTo>
                    <a:pt x="6104763" y="2023846"/>
                    <a:pt x="6107226" y="2024659"/>
                    <a:pt x="6106210" y="2028939"/>
                  </a:cubicBezTo>
                  <a:cubicBezTo>
                    <a:pt x="6118085" y="2032038"/>
                    <a:pt x="6127343" y="2037740"/>
                    <a:pt x="6128702" y="2051291"/>
                  </a:cubicBezTo>
                  <a:cubicBezTo>
                    <a:pt x="6133045" y="2053107"/>
                    <a:pt x="6134163" y="2050199"/>
                    <a:pt x="6137135" y="2054098"/>
                  </a:cubicBezTo>
                  <a:cubicBezTo>
                    <a:pt x="6134061" y="2054974"/>
                    <a:pt x="6132677" y="2050122"/>
                    <a:pt x="6132918" y="2055482"/>
                  </a:cubicBezTo>
                  <a:cubicBezTo>
                    <a:pt x="6136690" y="2062505"/>
                    <a:pt x="6137757" y="2055837"/>
                    <a:pt x="6145568" y="2056879"/>
                  </a:cubicBezTo>
                  <a:cubicBezTo>
                    <a:pt x="6151549" y="2063051"/>
                    <a:pt x="6156134" y="2078012"/>
                    <a:pt x="6162433" y="2079218"/>
                  </a:cubicBezTo>
                  <a:cubicBezTo>
                    <a:pt x="6161671" y="2076640"/>
                    <a:pt x="6154991" y="2072792"/>
                    <a:pt x="6158217" y="2070849"/>
                  </a:cubicBezTo>
                  <a:cubicBezTo>
                    <a:pt x="6166611" y="2079269"/>
                    <a:pt x="6172631" y="2090064"/>
                    <a:pt x="6177889" y="2101583"/>
                  </a:cubicBezTo>
                  <a:cubicBezTo>
                    <a:pt x="6176035" y="2100186"/>
                    <a:pt x="6175133" y="2097798"/>
                    <a:pt x="6172288" y="2097379"/>
                  </a:cubicBezTo>
                  <a:cubicBezTo>
                    <a:pt x="6172555" y="2103640"/>
                    <a:pt x="6176378" y="2106358"/>
                    <a:pt x="6179311" y="2109965"/>
                  </a:cubicBezTo>
                  <a:cubicBezTo>
                    <a:pt x="6181140" y="2106498"/>
                    <a:pt x="6176175" y="2103183"/>
                    <a:pt x="6179311" y="2102980"/>
                  </a:cubicBezTo>
                  <a:cubicBezTo>
                    <a:pt x="6193624" y="2113902"/>
                    <a:pt x="6199149" y="2133549"/>
                    <a:pt x="6211620" y="2146274"/>
                  </a:cubicBezTo>
                  <a:cubicBezTo>
                    <a:pt x="6211722" y="2141537"/>
                    <a:pt x="6209995" y="2138603"/>
                    <a:pt x="6207429" y="2136508"/>
                  </a:cubicBezTo>
                  <a:cubicBezTo>
                    <a:pt x="6211925" y="2135289"/>
                    <a:pt x="6210338" y="2140140"/>
                    <a:pt x="6213043" y="2140699"/>
                  </a:cubicBezTo>
                  <a:cubicBezTo>
                    <a:pt x="6198781" y="2104593"/>
                    <a:pt x="6173355" y="2079561"/>
                    <a:pt x="6159614" y="2042896"/>
                  </a:cubicBezTo>
                  <a:cubicBezTo>
                    <a:pt x="6156134" y="2042198"/>
                    <a:pt x="6153861" y="2040267"/>
                    <a:pt x="6151181" y="2038718"/>
                  </a:cubicBezTo>
                  <a:cubicBezTo>
                    <a:pt x="6142723" y="2008479"/>
                    <a:pt x="6126124" y="1986343"/>
                    <a:pt x="6110427" y="1963280"/>
                  </a:cubicBezTo>
                  <a:cubicBezTo>
                    <a:pt x="6109360" y="1968779"/>
                    <a:pt x="6111074" y="1970544"/>
                    <a:pt x="6109030" y="1973072"/>
                  </a:cubicBezTo>
                  <a:cubicBezTo>
                    <a:pt x="6100673" y="1947824"/>
                    <a:pt x="6071997" y="1935353"/>
                    <a:pt x="6066840" y="1911578"/>
                  </a:cubicBezTo>
                  <a:cubicBezTo>
                    <a:pt x="6070714" y="1913343"/>
                    <a:pt x="6069253" y="1920379"/>
                    <a:pt x="6075299" y="1919973"/>
                  </a:cubicBezTo>
                  <a:cubicBezTo>
                    <a:pt x="6064783" y="1909457"/>
                    <a:pt x="6061684" y="1891576"/>
                    <a:pt x="6050000" y="1882254"/>
                  </a:cubicBezTo>
                  <a:cubicBezTo>
                    <a:pt x="6055080" y="1879015"/>
                    <a:pt x="6049136" y="1881200"/>
                    <a:pt x="6050000" y="1875269"/>
                  </a:cubicBezTo>
                  <a:cubicBezTo>
                    <a:pt x="6035408" y="1869884"/>
                    <a:pt x="6032017" y="1852637"/>
                    <a:pt x="6026086" y="1838947"/>
                  </a:cubicBezTo>
                  <a:cubicBezTo>
                    <a:pt x="6024816" y="1836051"/>
                    <a:pt x="6020752" y="1834743"/>
                    <a:pt x="6019063" y="1831962"/>
                  </a:cubicBezTo>
                  <a:cubicBezTo>
                    <a:pt x="6012421" y="1821116"/>
                    <a:pt x="6006096" y="1810334"/>
                    <a:pt x="6005004" y="1799831"/>
                  </a:cubicBezTo>
                  <a:cubicBezTo>
                    <a:pt x="6015672" y="1817636"/>
                    <a:pt x="6029566" y="1839696"/>
                    <a:pt x="6042952" y="1850123"/>
                  </a:cubicBezTo>
                  <a:cubicBezTo>
                    <a:pt x="5988037" y="1770595"/>
                    <a:pt x="5934608" y="1689595"/>
                    <a:pt x="5870067" y="1619618"/>
                  </a:cubicBezTo>
                  <a:cubicBezTo>
                    <a:pt x="5804928" y="1528343"/>
                    <a:pt x="5731611" y="1445221"/>
                    <a:pt x="5656402" y="1363967"/>
                  </a:cubicBezTo>
                  <a:cubicBezTo>
                    <a:pt x="5655932" y="1359027"/>
                    <a:pt x="5652528" y="1360525"/>
                    <a:pt x="5655005" y="1355585"/>
                  </a:cubicBezTo>
                  <a:cubicBezTo>
                    <a:pt x="5648159" y="1344676"/>
                    <a:pt x="5636679" y="1338402"/>
                    <a:pt x="5631103" y="1326261"/>
                  </a:cubicBezTo>
                  <a:cubicBezTo>
                    <a:pt x="5628665" y="1326362"/>
                    <a:pt x="5626734" y="1325930"/>
                    <a:pt x="5625465" y="1324864"/>
                  </a:cubicBezTo>
                  <a:cubicBezTo>
                    <a:pt x="5586476" y="1273416"/>
                    <a:pt x="5530469" y="1232446"/>
                    <a:pt x="5487720" y="1183754"/>
                  </a:cubicBezTo>
                  <a:cubicBezTo>
                    <a:pt x="5476024" y="1170406"/>
                    <a:pt x="5463959" y="1153236"/>
                    <a:pt x="5448363" y="1146048"/>
                  </a:cubicBezTo>
                  <a:cubicBezTo>
                    <a:pt x="5390819" y="1084008"/>
                    <a:pt x="5321960" y="1033246"/>
                    <a:pt x="5259997" y="975601"/>
                  </a:cubicBezTo>
                  <a:cubicBezTo>
                    <a:pt x="5244858" y="966431"/>
                    <a:pt x="5232133" y="954862"/>
                    <a:pt x="5220652" y="942086"/>
                  </a:cubicBezTo>
                  <a:cubicBezTo>
                    <a:pt x="5216220" y="942746"/>
                    <a:pt x="5217477" y="937793"/>
                    <a:pt x="5212219" y="939279"/>
                  </a:cubicBezTo>
                  <a:cubicBezTo>
                    <a:pt x="5205006" y="929678"/>
                    <a:pt x="5195798" y="922083"/>
                    <a:pt x="5184089" y="916927"/>
                  </a:cubicBezTo>
                  <a:cubicBezTo>
                    <a:pt x="5178704" y="905522"/>
                    <a:pt x="5164023" y="903363"/>
                    <a:pt x="5158790" y="891794"/>
                  </a:cubicBezTo>
                  <a:cubicBezTo>
                    <a:pt x="5124208" y="869797"/>
                    <a:pt x="5095963" y="841565"/>
                    <a:pt x="5058981" y="821944"/>
                  </a:cubicBezTo>
                  <a:cubicBezTo>
                    <a:pt x="5034622" y="801446"/>
                    <a:pt x="5008448" y="782764"/>
                    <a:pt x="4980266" y="766038"/>
                  </a:cubicBezTo>
                  <a:cubicBezTo>
                    <a:pt x="4958346" y="747344"/>
                    <a:pt x="4934750" y="730262"/>
                    <a:pt x="4908588" y="715772"/>
                  </a:cubicBezTo>
                  <a:cubicBezTo>
                    <a:pt x="4887175" y="693737"/>
                    <a:pt x="4856568" y="680859"/>
                    <a:pt x="4832680" y="661289"/>
                  </a:cubicBezTo>
                  <a:cubicBezTo>
                    <a:pt x="4828374" y="662292"/>
                    <a:pt x="4828540" y="658863"/>
                    <a:pt x="4824247" y="659892"/>
                  </a:cubicBezTo>
                  <a:cubicBezTo>
                    <a:pt x="4796624" y="636600"/>
                    <a:pt x="4761128" y="621093"/>
                    <a:pt x="4731486" y="599808"/>
                  </a:cubicBezTo>
                  <a:cubicBezTo>
                    <a:pt x="4712881" y="594537"/>
                    <a:pt x="4702975" y="580644"/>
                    <a:pt x="4683683" y="576072"/>
                  </a:cubicBezTo>
                  <a:cubicBezTo>
                    <a:pt x="4630572" y="541299"/>
                    <a:pt x="4573752" y="510235"/>
                    <a:pt x="4514989" y="481063"/>
                  </a:cubicBezTo>
                  <a:cubicBezTo>
                    <a:pt x="4476584" y="455460"/>
                    <a:pt x="4427816" y="440131"/>
                    <a:pt x="4388484" y="415404"/>
                  </a:cubicBezTo>
                  <a:cubicBezTo>
                    <a:pt x="4353318" y="401942"/>
                    <a:pt x="4318927" y="387692"/>
                    <a:pt x="4287278" y="370713"/>
                  </a:cubicBezTo>
                  <a:cubicBezTo>
                    <a:pt x="4255376" y="361911"/>
                    <a:pt x="4232236" y="344398"/>
                    <a:pt x="4200131" y="335788"/>
                  </a:cubicBezTo>
                  <a:cubicBezTo>
                    <a:pt x="4169308" y="316001"/>
                    <a:pt x="4128325" y="305269"/>
                    <a:pt x="4091889" y="291071"/>
                  </a:cubicBezTo>
                  <a:cubicBezTo>
                    <a:pt x="4087279" y="289280"/>
                    <a:pt x="4083913" y="284594"/>
                    <a:pt x="4079240" y="282702"/>
                  </a:cubicBezTo>
                  <a:cubicBezTo>
                    <a:pt x="4074604" y="280822"/>
                    <a:pt x="4068826" y="281749"/>
                    <a:pt x="4063771" y="279895"/>
                  </a:cubicBezTo>
                  <a:cubicBezTo>
                    <a:pt x="4059351" y="278282"/>
                    <a:pt x="4055706" y="273342"/>
                    <a:pt x="4051134" y="271513"/>
                  </a:cubicBezTo>
                  <a:cubicBezTo>
                    <a:pt x="4021035" y="259511"/>
                    <a:pt x="3988511" y="253657"/>
                    <a:pt x="3958361" y="242189"/>
                  </a:cubicBezTo>
                  <a:cubicBezTo>
                    <a:pt x="3953281" y="240258"/>
                    <a:pt x="3946067" y="234734"/>
                    <a:pt x="3938676" y="232397"/>
                  </a:cubicBezTo>
                  <a:cubicBezTo>
                    <a:pt x="3804335" y="190106"/>
                    <a:pt x="3665270" y="149352"/>
                    <a:pt x="3519792" y="117856"/>
                  </a:cubicBezTo>
                  <a:cubicBezTo>
                    <a:pt x="3341103" y="70129"/>
                    <a:pt x="3134080" y="47002"/>
                    <a:pt x="2925191" y="25641"/>
                  </a:cubicBezTo>
                  <a:cubicBezTo>
                    <a:pt x="2858973" y="18884"/>
                    <a:pt x="2793860" y="21285"/>
                    <a:pt x="2722778" y="14478"/>
                  </a:cubicBezTo>
                  <a:cubicBezTo>
                    <a:pt x="2686697" y="11023"/>
                    <a:pt x="2645181" y="14478"/>
                    <a:pt x="2606116" y="14478"/>
                  </a:cubicBezTo>
                  <a:cubicBezTo>
                    <a:pt x="2465171" y="14478"/>
                    <a:pt x="2340775" y="22047"/>
                    <a:pt x="2216734" y="31242"/>
                  </a:cubicBezTo>
                  <a:cubicBezTo>
                    <a:pt x="2185898" y="36906"/>
                    <a:pt x="2152624" y="40157"/>
                    <a:pt x="2118334" y="42430"/>
                  </a:cubicBezTo>
                  <a:cubicBezTo>
                    <a:pt x="2092312" y="47294"/>
                    <a:pt x="2065794" y="51650"/>
                    <a:pt x="2036800" y="53581"/>
                  </a:cubicBezTo>
                  <a:cubicBezTo>
                    <a:pt x="2027720" y="58521"/>
                    <a:pt x="2013077" y="57950"/>
                    <a:pt x="2000262" y="59182"/>
                  </a:cubicBezTo>
                  <a:cubicBezTo>
                    <a:pt x="1998052" y="59296"/>
                    <a:pt x="1999170" y="62738"/>
                    <a:pt x="1996046" y="61963"/>
                  </a:cubicBezTo>
                  <a:cubicBezTo>
                    <a:pt x="1983790" y="61417"/>
                    <a:pt x="1975739" y="65074"/>
                    <a:pt x="1963724" y="64770"/>
                  </a:cubicBezTo>
                  <a:cubicBezTo>
                    <a:pt x="1943671" y="70002"/>
                    <a:pt x="1922195" y="73799"/>
                    <a:pt x="1899056" y="75933"/>
                  </a:cubicBezTo>
                  <a:cubicBezTo>
                    <a:pt x="1891233" y="80733"/>
                    <a:pt x="1878139" y="80302"/>
                    <a:pt x="1866722" y="81534"/>
                  </a:cubicBezTo>
                  <a:cubicBezTo>
                    <a:pt x="1847913" y="87045"/>
                    <a:pt x="1827352" y="90830"/>
                    <a:pt x="1804873" y="92710"/>
                  </a:cubicBezTo>
                  <a:cubicBezTo>
                    <a:pt x="1797989" y="99352"/>
                    <a:pt x="1779231" y="94221"/>
                    <a:pt x="1772551" y="101092"/>
                  </a:cubicBezTo>
                  <a:cubicBezTo>
                    <a:pt x="1735239" y="104521"/>
                    <a:pt x="1706791" y="116763"/>
                    <a:pt x="1669935" y="120650"/>
                  </a:cubicBezTo>
                  <a:cubicBezTo>
                    <a:pt x="1664817" y="127203"/>
                    <a:pt x="1648345" y="122466"/>
                    <a:pt x="1643227" y="129032"/>
                  </a:cubicBezTo>
                  <a:cubicBezTo>
                    <a:pt x="1572717" y="144640"/>
                    <a:pt x="1504188" y="162217"/>
                    <a:pt x="1440814" y="184912"/>
                  </a:cubicBezTo>
                  <a:cubicBezTo>
                    <a:pt x="1407312" y="190271"/>
                    <a:pt x="1383436" y="205181"/>
                    <a:pt x="1349438" y="210058"/>
                  </a:cubicBezTo>
                  <a:cubicBezTo>
                    <a:pt x="1260754" y="240665"/>
                    <a:pt x="1170622" y="269836"/>
                    <a:pt x="1085176" y="303657"/>
                  </a:cubicBezTo>
                  <a:cubicBezTo>
                    <a:pt x="1062278" y="316357"/>
                    <a:pt x="1032713" y="325361"/>
                    <a:pt x="1006462" y="337172"/>
                  </a:cubicBezTo>
                  <a:cubicBezTo>
                    <a:pt x="987628" y="345668"/>
                    <a:pt x="969937" y="357708"/>
                    <a:pt x="953046" y="363728"/>
                  </a:cubicBezTo>
                  <a:cubicBezTo>
                    <a:pt x="948867" y="365201"/>
                    <a:pt x="943279" y="364705"/>
                    <a:pt x="938987" y="366522"/>
                  </a:cubicBezTo>
                  <a:cubicBezTo>
                    <a:pt x="930986" y="369900"/>
                    <a:pt x="925144" y="376859"/>
                    <a:pt x="919314" y="380479"/>
                  </a:cubicBezTo>
                  <a:cubicBezTo>
                    <a:pt x="900557" y="392125"/>
                    <a:pt x="874382" y="400735"/>
                    <a:pt x="861059" y="410972"/>
                  </a:cubicBezTo>
                  <a:cubicBezTo>
                    <a:pt x="862888" y="410806"/>
                    <a:pt x="865047" y="411327"/>
                    <a:pt x="864488" y="412623"/>
                  </a:cubicBezTo>
                  <a:cubicBezTo>
                    <a:pt x="848994" y="418655"/>
                    <a:pt x="837730" y="428853"/>
                    <a:pt x="820915" y="433578"/>
                  </a:cubicBezTo>
                  <a:cubicBezTo>
                    <a:pt x="814705" y="445096"/>
                    <a:pt x="798563" y="446747"/>
                    <a:pt x="788581" y="454520"/>
                  </a:cubicBezTo>
                  <a:cubicBezTo>
                    <a:pt x="750735" y="465023"/>
                    <a:pt x="720458" y="494753"/>
                    <a:pt x="690181" y="517398"/>
                  </a:cubicBezTo>
                  <a:cubicBezTo>
                    <a:pt x="719023" y="510654"/>
                    <a:pt x="731291" y="487464"/>
                    <a:pt x="761872" y="482473"/>
                  </a:cubicBezTo>
                  <a:cubicBezTo>
                    <a:pt x="764844" y="476110"/>
                    <a:pt x="775881" y="477774"/>
                    <a:pt x="780148" y="472681"/>
                  </a:cubicBezTo>
                  <a:cubicBezTo>
                    <a:pt x="804214" y="475488"/>
                    <a:pt x="822934" y="458635"/>
                    <a:pt x="837780" y="461518"/>
                  </a:cubicBezTo>
                  <a:cubicBezTo>
                    <a:pt x="820419" y="473125"/>
                    <a:pt x="804710" y="486384"/>
                    <a:pt x="787171" y="497852"/>
                  </a:cubicBezTo>
                  <a:cubicBezTo>
                    <a:pt x="788835" y="498068"/>
                    <a:pt x="791171" y="497611"/>
                    <a:pt x="791387" y="499237"/>
                  </a:cubicBezTo>
                  <a:cubicBezTo>
                    <a:pt x="768896" y="508076"/>
                    <a:pt x="747877" y="518375"/>
                    <a:pt x="725322" y="527164"/>
                  </a:cubicBezTo>
                  <a:cubicBezTo>
                    <a:pt x="719556" y="540537"/>
                    <a:pt x="699719" y="539915"/>
                    <a:pt x="690181" y="549516"/>
                  </a:cubicBezTo>
                  <a:cubicBezTo>
                    <a:pt x="692581" y="550100"/>
                    <a:pt x="689889" y="551332"/>
                    <a:pt x="690181" y="553720"/>
                  </a:cubicBezTo>
                  <a:cubicBezTo>
                    <a:pt x="700760" y="550710"/>
                    <a:pt x="715619" y="544550"/>
                    <a:pt x="725322" y="545338"/>
                  </a:cubicBezTo>
                  <a:cubicBezTo>
                    <a:pt x="720775" y="552450"/>
                    <a:pt x="710704" y="554075"/>
                    <a:pt x="705650" y="560705"/>
                  </a:cubicBezTo>
                  <a:cubicBezTo>
                    <a:pt x="733297" y="550443"/>
                    <a:pt x="757491" y="529348"/>
                    <a:pt x="784364" y="522986"/>
                  </a:cubicBezTo>
                  <a:cubicBezTo>
                    <a:pt x="776566" y="529196"/>
                    <a:pt x="769645" y="536270"/>
                    <a:pt x="761872" y="542544"/>
                  </a:cubicBezTo>
                  <a:cubicBezTo>
                    <a:pt x="718096" y="552132"/>
                    <a:pt x="691133" y="578421"/>
                    <a:pt x="652233" y="592823"/>
                  </a:cubicBezTo>
                  <a:cubicBezTo>
                    <a:pt x="650989" y="588340"/>
                    <a:pt x="656869" y="590905"/>
                    <a:pt x="656450" y="587248"/>
                  </a:cubicBezTo>
                  <a:cubicBezTo>
                    <a:pt x="649477" y="589508"/>
                    <a:pt x="651967" y="582383"/>
                    <a:pt x="646607" y="583044"/>
                  </a:cubicBezTo>
                  <a:cubicBezTo>
                    <a:pt x="633234" y="589318"/>
                    <a:pt x="620776" y="596480"/>
                    <a:pt x="600227" y="595630"/>
                  </a:cubicBezTo>
                  <a:cubicBezTo>
                    <a:pt x="577570" y="602437"/>
                    <a:pt x="560298" y="614616"/>
                    <a:pt x="536968" y="620776"/>
                  </a:cubicBezTo>
                  <a:cubicBezTo>
                    <a:pt x="536892" y="614057"/>
                    <a:pt x="543432" y="611517"/>
                    <a:pt x="542594" y="606793"/>
                  </a:cubicBezTo>
                  <a:cubicBezTo>
                    <a:pt x="522630" y="619086"/>
                    <a:pt x="505510" y="634199"/>
                    <a:pt x="477926" y="638937"/>
                  </a:cubicBezTo>
                  <a:cubicBezTo>
                    <a:pt x="471805" y="644017"/>
                    <a:pt x="464413" y="647852"/>
                    <a:pt x="455447" y="650100"/>
                  </a:cubicBezTo>
                  <a:cubicBezTo>
                    <a:pt x="445998" y="657961"/>
                    <a:pt x="434873" y="664121"/>
                    <a:pt x="421716" y="668274"/>
                  </a:cubicBezTo>
                  <a:cubicBezTo>
                    <a:pt x="413905" y="675411"/>
                    <a:pt x="405345" y="681812"/>
                    <a:pt x="393598" y="685025"/>
                  </a:cubicBezTo>
                  <a:cubicBezTo>
                    <a:pt x="275043" y="770242"/>
                    <a:pt x="148272" y="847267"/>
                    <a:pt x="42176" y="944880"/>
                  </a:cubicBezTo>
                  <a:cubicBezTo>
                    <a:pt x="37503" y="947381"/>
                    <a:pt x="34226" y="948182"/>
                    <a:pt x="28117" y="946277"/>
                  </a:cubicBezTo>
                  <a:cubicBezTo>
                    <a:pt x="26365" y="952131"/>
                    <a:pt x="21996" y="954112"/>
                    <a:pt x="15468" y="951852"/>
                  </a:cubicBezTo>
                  <a:cubicBezTo>
                    <a:pt x="11455" y="958570"/>
                    <a:pt x="4635" y="962507"/>
                    <a:pt x="0" y="968629"/>
                  </a:cubicBezTo>
                  <a:cubicBezTo>
                    <a:pt x="11582" y="965695"/>
                    <a:pt x="19634" y="959256"/>
                    <a:pt x="28117" y="953262"/>
                  </a:cubicBezTo>
                  <a:cubicBezTo>
                    <a:pt x="71856" y="941781"/>
                    <a:pt x="96177" y="911009"/>
                    <a:pt x="130733" y="890384"/>
                  </a:cubicBezTo>
                  <a:cubicBezTo>
                    <a:pt x="132778" y="891159"/>
                    <a:pt x="137998" y="888746"/>
                    <a:pt x="137756" y="891794"/>
                  </a:cubicBezTo>
                  <a:cubicBezTo>
                    <a:pt x="133426" y="900518"/>
                    <a:pt x="122174" y="902373"/>
                    <a:pt x="118071" y="911352"/>
                  </a:cubicBezTo>
                  <a:cubicBezTo>
                    <a:pt x="149339" y="893978"/>
                    <a:pt x="173202" y="861822"/>
                    <a:pt x="208038" y="852678"/>
                  </a:cubicBezTo>
                  <a:cubicBezTo>
                    <a:pt x="203987" y="860310"/>
                    <a:pt x="190703" y="866140"/>
                    <a:pt x="191173" y="873633"/>
                  </a:cubicBezTo>
                  <a:cubicBezTo>
                    <a:pt x="227444" y="853795"/>
                    <a:pt x="253682" y="823988"/>
                    <a:pt x="288163" y="802386"/>
                  </a:cubicBezTo>
                  <a:cubicBezTo>
                    <a:pt x="296189" y="802868"/>
                    <a:pt x="300304" y="792137"/>
                    <a:pt x="307848" y="796785"/>
                  </a:cubicBezTo>
                  <a:cubicBezTo>
                    <a:pt x="297776" y="801217"/>
                    <a:pt x="289242" y="807186"/>
                    <a:pt x="283946" y="816343"/>
                  </a:cubicBezTo>
                  <a:cubicBezTo>
                    <a:pt x="326491" y="799960"/>
                    <a:pt x="351485" y="766114"/>
                    <a:pt x="389381" y="745096"/>
                  </a:cubicBezTo>
                  <a:cubicBezTo>
                    <a:pt x="396633" y="745490"/>
                    <a:pt x="406869" y="738111"/>
                    <a:pt x="410451" y="735330"/>
                  </a:cubicBezTo>
                  <a:cubicBezTo>
                    <a:pt x="418388" y="729183"/>
                    <a:pt x="444347" y="713994"/>
                    <a:pt x="438569" y="707377"/>
                  </a:cubicBezTo>
                  <a:cubicBezTo>
                    <a:pt x="458203" y="691502"/>
                    <a:pt x="483247" y="680999"/>
                    <a:pt x="506044" y="668274"/>
                  </a:cubicBezTo>
                  <a:cubicBezTo>
                    <a:pt x="528904" y="664895"/>
                    <a:pt x="539038" y="648893"/>
                    <a:pt x="560857" y="644512"/>
                  </a:cubicBezTo>
                  <a:cubicBezTo>
                    <a:pt x="561657" y="639940"/>
                    <a:pt x="568540" y="637324"/>
                    <a:pt x="570699" y="641731"/>
                  </a:cubicBezTo>
                  <a:cubicBezTo>
                    <a:pt x="562038" y="650798"/>
                    <a:pt x="548055" y="654608"/>
                    <a:pt x="542594" y="666877"/>
                  </a:cubicBezTo>
                  <a:cubicBezTo>
                    <a:pt x="551929" y="665886"/>
                    <a:pt x="559181" y="655447"/>
                    <a:pt x="570699" y="661289"/>
                  </a:cubicBezTo>
                  <a:cubicBezTo>
                    <a:pt x="554736" y="671944"/>
                    <a:pt x="532853" y="676757"/>
                    <a:pt x="520103" y="690613"/>
                  </a:cubicBezTo>
                  <a:cubicBezTo>
                    <a:pt x="531037" y="690778"/>
                    <a:pt x="537387" y="686371"/>
                    <a:pt x="545401" y="683628"/>
                  </a:cubicBezTo>
                  <a:lnTo>
                    <a:pt x="545401" y="696214"/>
                  </a:lnTo>
                  <a:cubicBezTo>
                    <a:pt x="525284" y="723709"/>
                    <a:pt x="494068" y="740194"/>
                    <a:pt x="469493" y="763257"/>
                  </a:cubicBezTo>
                  <a:cubicBezTo>
                    <a:pt x="484047" y="760501"/>
                    <a:pt x="493064" y="752233"/>
                    <a:pt x="504634" y="746493"/>
                  </a:cubicBezTo>
                  <a:cubicBezTo>
                    <a:pt x="511289" y="753097"/>
                    <a:pt x="519112" y="742759"/>
                    <a:pt x="525716" y="750697"/>
                  </a:cubicBezTo>
                  <a:cubicBezTo>
                    <a:pt x="532714" y="740829"/>
                    <a:pt x="551230" y="748322"/>
                    <a:pt x="560857" y="739521"/>
                  </a:cubicBezTo>
                  <a:cubicBezTo>
                    <a:pt x="558647" y="744982"/>
                    <a:pt x="564514" y="742403"/>
                    <a:pt x="565086" y="745096"/>
                  </a:cubicBezTo>
                  <a:cubicBezTo>
                    <a:pt x="562559" y="744918"/>
                    <a:pt x="561784" y="746480"/>
                    <a:pt x="562279" y="749287"/>
                  </a:cubicBezTo>
                  <a:cubicBezTo>
                    <a:pt x="572719" y="748855"/>
                    <a:pt x="581748" y="751827"/>
                    <a:pt x="593191" y="756272"/>
                  </a:cubicBezTo>
                  <a:cubicBezTo>
                    <a:pt x="582409" y="774433"/>
                    <a:pt x="570572" y="791540"/>
                    <a:pt x="556653" y="806577"/>
                  </a:cubicBezTo>
                  <a:cubicBezTo>
                    <a:pt x="565137" y="799122"/>
                    <a:pt x="577824" y="799261"/>
                    <a:pt x="587578" y="794004"/>
                  </a:cubicBezTo>
                  <a:cubicBezTo>
                    <a:pt x="594817" y="790092"/>
                    <a:pt x="601065" y="778941"/>
                    <a:pt x="608660" y="773036"/>
                  </a:cubicBezTo>
                  <a:cubicBezTo>
                    <a:pt x="614807" y="768261"/>
                    <a:pt x="622173" y="766813"/>
                    <a:pt x="626922" y="763257"/>
                  </a:cubicBezTo>
                  <a:cubicBezTo>
                    <a:pt x="630897" y="760298"/>
                    <a:pt x="632929" y="755396"/>
                    <a:pt x="636777" y="752081"/>
                  </a:cubicBezTo>
                  <a:cubicBezTo>
                    <a:pt x="664222" y="728484"/>
                    <a:pt x="698652" y="713105"/>
                    <a:pt x="725322" y="687819"/>
                  </a:cubicBezTo>
                  <a:cubicBezTo>
                    <a:pt x="723226" y="687590"/>
                    <a:pt x="720140" y="688327"/>
                    <a:pt x="719708" y="686422"/>
                  </a:cubicBezTo>
                  <a:cubicBezTo>
                    <a:pt x="727849" y="677735"/>
                    <a:pt x="740219" y="665861"/>
                    <a:pt x="750620" y="664070"/>
                  </a:cubicBezTo>
                  <a:cubicBezTo>
                    <a:pt x="745045" y="670153"/>
                    <a:pt x="741591" y="678370"/>
                    <a:pt x="735164" y="683628"/>
                  </a:cubicBezTo>
                  <a:cubicBezTo>
                    <a:pt x="742759" y="692670"/>
                    <a:pt x="755167" y="682853"/>
                    <a:pt x="763282" y="687819"/>
                  </a:cubicBezTo>
                  <a:cubicBezTo>
                    <a:pt x="774496" y="681761"/>
                    <a:pt x="784834" y="674801"/>
                    <a:pt x="798423" y="671055"/>
                  </a:cubicBezTo>
                  <a:cubicBezTo>
                    <a:pt x="808989" y="661073"/>
                    <a:pt x="820127" y="644220"/>
                    <a:pt x="836371" y="644512"/>
                  </a:cubicBezTo>
                  <a:cubicBezTo>
                    <a:pt x="834542" y="648284"/>
                    <a:pt x="831583" y="650938"/>
                    <a:pt x="829348" y="654291"/>
                  </a:cubicBezTo>
                  <a:cubicBezTo>
                    <a:pt x="826033" y="654278"/>
                    <a:pt x="825207" y="656704"/>
                    <a:pt x="820915" y="655701"/>
                  </a:cubicBezTo>
                  <a:cubicBezTo>
                    <a:pt x="804748" y="673620"/>
                    <a:pt x="776249" y="679297"/>
                    <a:pt x="767499" y="704596"/>
                  </a:cubicBezTo>
                  <a:cubicBezTo>
                    <a:pt x="770115" y="704786"/>
                    <a:pt x="772198" y="705497"/>
                    <a:pt x="773125" y="707377"/>
                  </a:cubicBezTo>
                  <a:cubicBezTo>
                    <a:pt x="755751" y="736231"/>
                    <a:pt x="725233" y="752005"/>
                    <a:pt x="701433" y="774433"/>
                  </a:cubicBezTo>
                  <a:cubicBezTo>
                    <a:pt x="702449" y="778713"/>
                    <a:pt x="699007" y="778548"/>
                    <a:pt x="700023" y="782828"/>
                  </a:cubicBezTo>
                  <a:cubicBezTo>
                    <a:pt x="685152" y="795058"/>
                    <a:pt x="675170" y="812139"/>
                    <a:pt x="663486" y="827519"/>
                  </a:cubicBezTo>
                  <a:cubicBezTo>
                    <a:pt x="663498" y="829373"/>
                    <a:pt x="665937" y="828814"/>
                    <a:pt x="666292" y="830313"/>
                  </a:cubicBezTo>
                  <a:cubicBezTo>
                    <a:pt x="659320" y="832713"/>
                    <a:pt x="654646" y="837374"/>
                    <a:pt x="652233" y="844283"/>
                  </a:cubicBezTo>
                  <a:cubicBezTo>
                    <a:pt x="656297" y="846086"/>
                    <a:pt x="659485" y="844600"/>
                    <a:pt x="662076" y="841502"/>
                  </a:cubicBezTo>
                  <a:cubicBezTo>
                    <a:pt x="662393" y="844130"/>
                    <a:pt x="660488" y="844575"/>
                    <a:pt x="660666" y="847077"/>
                  </a:cubicBezTo>
                  <a:cubicBezTo>
                    <a:pt x="671055" y="844829"/>
                    <a:pt x="677176" y="838339"/>
                    <a:pt x="681748" y="830313"/>
                  </a:cubicBezTo>
                  <a:cubicBezTo>
                    <a:pt x="686511" y="829017"/>
                    <a:pt x="695274" y="830630"/>
                    <a:pt x="695820" y="821944"/>
                  </a:cubicBezTo>
                  <a:cubicBezTo>
                    <a:pt x="692607" y="820013"/>
                    <a:pt x="690524" y="825538"/>
                    <a:pt x="690181" y="821944"/>
                  </a:cubicBezTo>
                  <a:cubicBezTo>
                    <a:pt x="710107" y="818451"/>
                    <a:pt x="721512" y="806500"/>
                    <a:pt x="735164" y="796785"/>
                  </a:cubicBezTo>
                  <a:cubicBezTo>
                    <a:pt x="738606" y="806310"/>
                    <a:pt x="728065" y="809218"/>
                    <a:pt x="730948" y="813562"/>
                  </a:cubicBezTo>
                  <a:cubicBezTo>
                    <a:pt x="746112" y="813333"/>
                    <a:pt x="756132" y="798741"/>
                    <a:pt x="771715" y="799579"/>
                  </a:cubicBezTo>
                  <a:cubicBezTo>
                    <a:pt x="799896" y="766584"/>
                    <a:pt x="834745" y="740232"/>
                    <a:pt x="858862" y="703186"/>
                  </a:cubicBezTo>
                  <a:cubicBezTo>
                    <a:pt x="859866" y="699389"/>
                    <a:pt x="852246" y="704189"/>
                    <a:pt x="853249" y="700392"/>
                  </a:cubicBezTo>
                  <a:cubicBezTo>
                    <a:pt x="857681" y="701078"/>
                    <a:pt x="858202" y="697890"/>
                    <a:pt x="863079" y="698995"/>
                  </a:cubicBezTo>
                  <a:cubicBezTo>
                    <a:pt x="862787" y="688809"/>
                    <a:pt x="880592" y="679399"/>
                    <a:pt x="870115" y="672465"/>
                  </a:cubicBezTo>
                  <a:cubicBezTo>
                    <a:pt x="879233" y="668489"/>
                    <a:pt x="885266" y="661454"/>
                    <a:pt x="896823" y="659892"/>
                  </a:cubicBezTo>
                  <a:cubicBezTo>
                    <a:pt x="905268" y="651992"/>
                    <a:pt x="911402" y="641781"/>
                    <a:pt x="924928" y="638937"/>
                  </a:cubicBezTo>
                  <a:cubicBezTo>
                    <a:pt x="951788" y="613003"/>
                    <a:pt x="977506" y="585927"/>
                    <a:pt x="1010678" y="566280"/>
                  </a:cubicBezTo>
                  <a:cubicBezTo>
                    <a:pt x="1019251" y="553021"/>
                    <a:pt x="1036650" y="546760"/>
                    <a:pt x="1048626" y="536956"/>
                  </a:cubicBezTo>
                  <a:cubicBezTo>
                    <a:pt x="1056246" y="530707"/>
                    <a:pt x="1062088" y="522770"/>
                    <a:pt x="1069708" y="517398"/>
                  </a:cubicBezTo>
                  <a:cubicBezTo>
                    <a:pt x="1080808" y="509587"/>
                    <a:pt x="1093470" y="505447"/>
                    <a:pt x="1102042" y="495046"/>
                  </a:cubicBezTo>
                  <a:cubicBezTo>
                    <a:pt x="1106487" y="495261"/>
                    <a:pt x="1106741" y="491324"/>
                    <a:pt x="1111884" y="492252"/>
                  </a:cubicBezTo>
                  <a:cubicBezTo>
                    <a:pt x="1118692" y="486270"/>
                    <a:pt x="1124331" y="478637"/>
                    <a:pt x="1131570" y="472681"/>
                  </a:cubicBezTo>
                  <a:cubicBezTo>
                    <a:pt x="1146149" y="460692"/>
                    <a:pt x="1167168" y="452653"/>
                    <a:pt x="1183576" y="439166"/>
                  </a:cubicBezTo>
                  <a:cubicBezTo>
                    <a:pt x="1197203" y="427951"/>
                    <a:pt x="1206461" y="410260"/>
                    <a:pt x="1224330" y="405625"/>
                  </a:cubicBezTo>
                  <a:cubicBezTo>
                    <a:pt x="1226286" y="404774"/>
                    <a:pt x="1224546" y="400253"/>
                    <a:pt x="1227150" y="400037"/>
                  </a:cubicBezTo>
                  <a:cubicBezTo>
                    <a:pt x="1236814" y="395211"/>
                    <a:pt x="1247089" y="390994"/>
                    <a:pt x="1253858" y="383286"/>
                  </a:cubicBezTo>
                  <a:cubicBezTo>
                    <a:pt x="1263675" y="377202"/>
                    <a:pt x="1276184" y="373799"/>
                    <a:pt x="1281963" y="363728"/>
                  </a:cubicBezTo>
                  <a:cubicBezTo>
                    <a:pt x="1270177" y="365975"/>
                    <a:pt x="1263256" y="373062"/>
                    <a:pt x="1248232" y="372097"/>
                  </a:cubicBezTo>
                  <a:cubicBezTo>
                    <a:pt x="1226769" y="382028"/>
                    <a:pt x="1197825" y="401942"/>
                    <a:pt x="1179360" y="401447"/>
                  </a:cubicBezTo>
                  <a:cubicBezTo>
                    <a:pt x="1190002" y="390220"/>
                    <a:pt x="1204937" y="386245"/>
                    <a:pt x="1221524" y="377698"/>
                  </a:cubicBezTo>
                  <a:cubicBezTo>
                    <a:pt x="1239253" y="368566"/>
                    <a:pt x="1254544" y="360210"/>
                    <a:pt x="1270723" y="356743"/>
                  </a:cubicBezTo>
                  <a:cubicBezTo>
                    <a:pt x="1268107" y="361111"/>
                    <a:pt x="1258709" y="358762"/>
                    <a:pt x="1258074" y="365112"/>
                  </a:cubicBezTo>
                  <a:cubicBezTo>
                    <a:pt x="1277645" y="360349"/>
                    <a:pt x="1294447" y="352831"/>
                    <a:pt x="1307274" y="341363"/>
                  </a:cubicBezTo>
                  <a:cubicBezTo>
                    <a:pt x="1303032" y="341426"/>
                    <a:pt x="1295234" y="345122"/>
                    <a:pt x="1291818" y="341363"/>
                  </a:cubicBezTo>
                  <a:cubicBezTo>
                    <a:pt x="1309890" y="327672"/>
                    <a:pt x="1329791" y="315785"/>
                    <a:pt x="1353654" y="307848"/>
                  </a:cubicBezTo>
                  <a:cubicBezTo>
                    <a:pt x="1383728" y="286042"/>
                    <a:pt x="1413421" y="263855"/>
                    <a:pt x="1459090" y="257543"/>
                  </a:cubicBezTo>
                  <a:cubicBezTo>
                    <a:pt x="1472742" y="250177"/>
                    <a:pt x="1495005" y="251345"/>
                    <a:pt x="1508290" y="243586"/>
                  </a:cubicBezTo>
                  <a:cubicBezTo>
                    <a:pt x="1571663" y="228346"/>
                    <a:pt x="1622056" y="200190"/>
                    <a:pt x="1676958" y="176517"/>
                  </a:cubicBezTo>
                  <a:cubicBezTo>
                    <a:pt x="1688058" y="176377"/>
                    <a:pt x="1696542" y="173634"/>
                    <a:pt x="1707883" y="173736"/>
                  </a:cubicBezTo>
                  <a:cubicBezTo>
                    <a:pt x="1738680" y="164274"/>
                    <a:pt x="1765922" y="151307"/>
                    <a:pt x="1806295" y="151384"/>
                  </a:cubicBezTo>
                  <a:cubicBezTo>
                    <a:pt x="1833232" y="143700"/>
                    <a:pt x="1862200" y="138036"/>
                    <a:pt x="1889213" y="130429"/>
                  </a:cubicBezTo>
                  <a:cubicBezTo>
                    <a:pt x="1889429" y="128790"/>
                    <a:pt x="1888985" y="126453"/>
                    <a:pt x="1890636" y="126238"/>
                  </a:cubicBezTo>
                  <a:cubicBezTo>
                    <a:pt x="1953869" y="122491"/>
                    <a:pt x="1998903" y="100660"/>
                    <a:pt x="2060714" y="95491"/>
                  </a:cubicBezTo>
                  <a:cubicBezTo>
                    <a:pt x="2059800" y="90792"/>
                    <a:pt x="2074278" y="94208"/>
                    <a:pt x="2070544" y="91313"/>
                  </a:cubicBezTo>
                  <a:cubicBezTo>
                    <a:pt x="2068068" y="90500"/>
                    <a:pt x="2062289" y="93002"/>
                    <a:pt x="2062111" y="89916"/>
                  </a:cubicBezTo>
                  <a:cubicBezTo>
                    <a:pt x="2065312" y="88900"/>
                    <a:pt x="2073084" y="92430"/>
                    <a:pt x="2071954" y="87122"/>
                  </a:cubicBezTo>
                  <a:cubicBezTo>
                    <a:pt x="2065972" y="85407"/>
                    <a:pt x="2051304" y="87071"/>
                    <a:pt x="2045246" y="89916"/>
                  </a:cubicBezTo>
                  <a:cubicBezTo>
                    <a:pt x="2044357" y="87528"/>
                    <a:pt x="2040991" y="87617"/>
                    <a:pt x="2039632" y="85725"/>
                  </a:cubicBezTo>
                  <a:cubicBezTo>
                    <a:pt x="2075535" y="78574"/>
                    <a:pt x="2114105" y="74066"/>
                    <a:pt x="2147862" y="64770"/>
                  </a:cubicBezTo>
                  <a:cubicBezTo>
                    <a:pt x="2165934" y="62712"/>
                    <a:pt x="2190369" y="66967"/>
                    <a:pt x="2202675" y="59182"/>
                  </a:cubicBezTo>
                  <a:cubicBezTo>
                    <a:pt x="2193023" y="58521"/>
                    <a:pt x="2182672" y="58572"/>
                    <a:pt x="2174570" y="56388"/>
                  </a:cubicBezTo>
                  <a:cubicBezTo>
                    <a:pt x="2283256" y="47498"/>
                    <a:pt x="2420797" y="54470"/>
                    <a:pt x="2518956" y="45212"/>
                  </a:cubicBezTo>
                  <a:cubicBezTo>
                    <a:pt x="2518511" y="40068"/>
                    <a:pt x="2508389" y="44538"/>
                    <a:pt x="2506306" y="41021"/>
                  </a:cubicBezTo>
                  <a:cubicBezTo>
                    <a:pt x="2589148" y="36537"/>
                    <a:pt x="2669374" y="45262"/>
                    <a:pt x="2755112" y="42430"/>
                  </a:cubicBezTo>
                  <a:cubicBezTo>
                    <a:pt x="2767495" y="53733"/>
                    <a:pt x="2796870" y="39839"/>
                    <a:pt x="2809938" y="50800"/>
                  </a:cubicBezTo>
                  <a:cubicBezTo>
                    <a:pt x="2797594" y="53784"/>
                    <a:pt x="2786862" y="42291"/>
                    <a:pt x="2780410" y="52184"/>
                  </a:cubicBezTo>
                  <a:cubicBezTo>
                    <a:pt x="2806115" y="57061"/>
                    <a:pt x="2828417" y="48691"/>
                    <a:pt x="2853512" y="52184"/>
                  </a:cubicBezTo>
                  <a:cubicBezTo>
                    <a:pt x="2863265" y="40538"/>
                    <a:pt x="2894418" y="48679"/>
                    <a:pt x="2909722" y="49403"/>
                  </a:cubicBezTo>
                  <a:cubicBezTo>
                    <a:pt x="2873476" y="52946"/>
                    <a:pt x="2834043" y="53352"/>
                    <a:pt x="2802890" y="61963"/>
                  </a:cubicBezTo>
                  <a:cubicBezTo>
                    <a:pt x="2812643" y="67779"/>
                    <a:pt x="2824683" y="71031"/>
                    <a:pt x="2836633" y="73152"/>
                  </a:cubicBezTo>
                  <a:cubicBezTo>
                    <a:pt x="2883090" y="81394"/>
                    <a:pt x="2929000" y="84924"/>
                    <a:pt x="2978607" y="87122"/>
                  </a:cubicBezTo>
                  <a:cubicBezTo>
                    <a:pt x="2977591" y="91389"/>
                    <a:pt x="2981032" y="91236"/>
                    <a:pt x="2980016" y="95491"/>
                  </a:cubicBezTo>
                  <a:cubicBezTo>
                    <a:pt x="2992678" y="91224"/>
                    <a:pt x="2997339" y="95910"/>
                    <a:pt x="3012338" y="95491"/>
                  </a:cubicBezTo>
                  <a:cubicBezTo>
                    <a:pt x="3012020" y="98132"/>
                    <a:pt x="3013925" y="98590"/>
                    <a:pt x="3013760" y="101092"/>
                  </a:cubicBezTo>
                  <a:cubicBezTo>
                    <a:pt x="3040913" y="106743"/>
                    <a:pt x="3073069" y="113106"/>
                    <a:pt x="3106521" y="108077"/>
                  </a:cubicBezTo>
                  <a:cubicBezTo>
                    <a:pt x="3106750" y="105994"/>
                    <a:pt x="3106013" y="102920"/>
                    <a:pt x="3107944" y="102489"/>
                  </a:cubicBezTo>
                  <a:cubicBezTo>
                    <a:pt x="3134080" y="111264"/>
                    <a:pt x="3151619" y="105841"/>
                    <a:pt x="3182429" y="109474"/>
                  </a:cubicBezTo>
                  <a:cubicBezTo>
                    <a:pt x="3180816" y="113868"/>
                    <a:pt x="3184639" y="112877"/>
                    <a:pt x="3185236" y="115062"/>
                  </a:cubicBezTo>
                  <a:cubicBezTo>
                    <a:pt x="3226384" y="123063"/>
                    <a:pt x="3274631" y="124015"/>
                    <a:pt x="3313163" y="134620"/>
                  </a:cubicBezTo>
                  <a:cubicBezTo>
                    <a:pt x="3315004" y="134607"/>
                    <a:pt x="3314433" y="132168"/>
                    <a:pt x="3315970" y="131826"/>
                  </a:cubicBezTo>
                  <a:cubicBezTo>
                    <a:pt x="3341725" y="139661"/>
                    <a:pt x="3372637" y="140258"/>
                    <a:pt x="3397504" y="145783"/>
                  </a:cubicBezTo>
                  <a:cubicBezTo>
                    <a:pt x="3399955" y="144500"/>
                    <a:pt x="3400602" y="141427"/>
                    <a:pt x="3400310" y="137414"/>
                  </a:cubicBezTo>
                  <a:cubicBezTo>
                    <a:pt x="3394405" y="134886"/>
                    <a:pt x="3384537" y="136321"/>
                    <a:pt x="3382035" y="130429"/>
                  </a:cubicBezTo>
                  <a:cubicBezTo>
                    <a:pt x="3399878" y="134823"/>
                    <a:pt x="3425215" y="138074"/>
                    <a:pt x="3438245" y="144386"/>
                  </a:cubicBezTo>
                  <a:cubicBezTo>
                    <a:pt x="3438144" y="144030"/>
                    <a:pt x="3438144" y="143586"/>
                    <a:pt x="3438258" y="143002"/>
                  </a:cubicBezTo>
                  <a:cubicBezTo>
                    <a:pt x="3470655" y="147332"/>
                    <a:pt x="3502685" y="166243"/>
                    <a:pt x="3533851" y="162560"/>
                  </a:cubicBezTo>
                  <a:cubicBezTo>
                    <a:pt x="3529177" y="163004"/>
                    <a:pt x="3528529" y="159448"/>
                    <a:pt x="3525405" y="158356"/>
                  </a:cubicBezTo>
                  <a:cubicBezTo>
                    <a:pt x="3531476" y="160197"/>
                    <a:pt x="3527145" y="151714"/>
                    <a:pt x="3532441" y="152768"/>
                  </a:cubicBezTo>
                  <a:cubicBezTo>
                    <a:pt x="3565588" y="168922"/>
                    <a:pt x="3603028" y="179374"/>
                    <a:pt x="3643503" y="184912"/>
                  </a:cubicBezTo>
                  <a:cubicBezTo>
                    <a:pt x="3645407" y="181724"/>
                    <a:pt x="3639870" y="179666"/>
                    <a:pt x="3643503" y="179311"/>
                  </a:cubicBezTo>
                  <a:cubicBezTo>
                    <a:pt x="3647630" y="181737"/>
                    <a:pt x="3656253" y="179692"/>
                    <a:pt x="3657536" y="184912"/>
                  </a:cubicBezTo>
                  <a:cubicBezTo>
                    <a:pt x="3655504" y="191719"/>
                    <a:pt x="3638169" y="183349"/>
                    <a:pt x="3636454" y="190500"/>
                  </a:cubicBezTo>
                  <a:cubicBezTo>
                    <a:pt x="3642004" y="197561"/>
                    <a:pt x="3652126" y="200050"/>
                    <a:pt x="3660368" y="204482"/>
                  </a:cubicBezTo>
                  <a:cubicBezTo>
                    <a:pt x="3660114" y="199123"/>
                    <a:pt x="3652939" y="200660"/>
                    <a:pt x="3654729" y="193294"/>
                  </a:cubicBezTo>
                  <a:cubicBezTo>
                    <a:pt x="3675481" y="198742"/>
                    <a:pt x="3698684" y="201764"/>
                    <a:pt x="3719398" y="207264"/>
                  </a:cubicBezTo>
                  <a:cubicBezTo>
                    <a:pt x="3715766" y="199694"/>
                    <a:pt x="3703701" y="200494"/>
                    <a:pt x="3702519" y="190500"/>
                  </a:cubicBezTo>
                  <a:cubicBezTo>
                    <a:pt x="3712362" y="190855"/>
                    <a:pt x="3733698" y="198678"/>
                    <a:pt x="3737673" y="187693"/>
                  </a:cubicBezTo>
                  <a:cubicBezTo>
                    <a:pt x="3734003" y="187159"/>
                    <a:pt x="3729951" y="186994"/>
                    <a:pt x="3727830" y="184912"/>
                  </a:cubicBezTo>
                  <a:cubicBezTo>
                    <a:pt x="3735171" y="186804"/>
                    <a:pt x="3731806" y="181571"/>
                    <a:pt x="3733444" y="180721"/>
                  </a:cubicBezTo>
                  <a:cubicBezTo>
                    <a:pt x="3768013" y="188734"/>
                    <a:pt x="3805504" y="193865"/>
                    <a:pt x="3834650" y="207264"/>
                  </a:cubicBezTo>
                  <a:cubicBezTo>
                    <a:pt x="3804869" y="202247"/>
                    <a:pt x="3778986" y="188988"/>
                    <a:pt x="3748913" y="191884"/>
                  </a:cubicBezTo>
                  <a:cubicBezTo>
                    <a:pt x="3756837" y="191922"/>
                    <a:pt x="3760292" y="196418"/>
                    <a:pt x="3765791" y="198882"/>
                  </a:cubicBezTo>
                  <a:cubicBezTo>
                    <a:pt x="3749090" y="200507"/>
                    <a:pt x="3737864" y="200939"/>
                    <a:pt x="3726421" y="205867"/>
                  </a:cubicBezTo>
                  <a:cubicBezTo>
                    <a:pt x="3728694" y="209194"/>
                    <a:pt x="3736149" y="207391"/>
                    <a:pt x="3736263" y="212852"/>
                  </a:cubicBezTo>
                  <a:cubicBezTo>
                    <a:pt x="3724973" y="210096"/>
                    <a:pt x="3711587" y="209423"/>
                    <a:pt x="3696906" y="210058"/>
                  </a:cubicBezTo>
                  <a:cubicBezTo>
                    <a:pt x="3697820" y="220776"/>
                    <a:pt x="3712679" y="217665"/>
                    <a:pt x="3716578" y="225425"/>
                  </a:cubicBezTo>
                  <a:cubicBezTo>
                    <a:pt x="3714076" y="226263"/>
                    <a:pt x="3710749" y="221335"/>
                    <a:pt x="3709555" y="225425"/>
                  </a:cubicBezTo>
                  <a:cubicBezTo>
                    <a:pt x="3719423" y="234175"/>
                    <a:pt x="3732339" y="239420"/>
                    <a:pt x="3750322" y="236588"/>
                  </a:cubicBezTo>
                  <a:cubicBezTo>
                    <a:pt x="3763556" y="247065"/>
                    <a:pt x="3781640" y="241325"/>
                    <a:pt x="3799522" y="243586"/>
                  </a:cubicBezTo>
                  <a:cubicBezTo>
                    <a:pt x="3823030" y="246557"/>
                    <a:pt x="3847515" y="261632"/>
                    <a:pt x="3866984" y="256159"/>
                  </a:cubicBezTo>
                  <a:cubicBezTo>
                    <a:pt x="3867429" y="252437"/>
                    <a:pt x="3859110" y="257454"/>
                    <a:pt x="3861358" y="251955"/>
                  </a:cubicBezTo>
                  <a:cubicBezTo>
                    <a:pt x="3876268" y="249275"/>
                    <a:pt x="3887216" y="257924"/>
                    <a:pt x="3899306" y="253365"/>
                  </a:cubicBezTo>
                  <a:cubicBezTo>
                    <a:pt x="3890302" y="248323"/>
                    <a:pt x="3873512" y="243636"/>
                    <a:pt x="3872623" y="235191"/>
                  </a:cubicBezTo>
                  <a:cubicBezTo>
                    <a:pt x="3892816" y="236524"/>
                    <a:pt x="3898887" y="251929"/>
                    <a:pt x="3917594" y="254762"/>
                  </a:cubicBezTo>
                  <a:cubicBezTo>
                    <a:pt x="3946410" y="276860"/>
                    <a:pt x="3981653" y="292608"/>
                    <a:pt x="4011777" y="313423"/>
                  </a:cubicBezTo>
                  <a:cubicBezTo>
                    <a:pt x="4017200" y="312686"/>
                    <a:pt x="4018622" y="315925"/>
                    <a:pt x="4024426" y="314820"/>
                  </a:cubicBezTo>
                  <a:cubicBezTo>
                    <a:pt x="4023487" y="321792"/>
                    <a:pt x="4031272" y="321144"/>
                    <a:pt x="4030052" y="331597"/>
                  </a:cubicBezTo>
                  <a:cubicBezTo>
                    <a:pt x="4037495" y="332955"/>
                    <a:pt x="4051884" y="343649"/>
                    <a:pt x="4056761" y="334391"/>
                  </a:cubicBezTo>
                  <a:cubicBezTo>
                    <a:pt x="4054119" y="331876"/>
                    <a:pt x="4049547" y="331304"/>
                    <a:pt x="4046918" y="328803"/>
                  </a:cubicBezTo>
                  <a:cubicBezTo>
                    <a:pt x="4046448" y="322033"/>
                    <a:pt x="4044213" y="320179"/>
                    <a:pt x="4048328" y="316217"/>
                  </a:cubicBezTo>
                  <a:cubicBezTo>
                    <a:pt x="4059097" y="320421"/>
                    <a:pt x="4070527" y="323977"/>
                    <a:pt x="4079240" y="330200"/>
                  </a:cubicBezTo>
                  <a:cubicBezTo>
                    <a:pt x="4083786" y="331927"/>
                    <a:pt x="4080319" y="325666"/>
                    <a:pt x="4084866" y="327406"/>
                  </a:cubicBezTo>
                  <a:cubicBezTo>
                    <a:pt x="4086821" y="331978"/>
                    <a:pt x="4095483" y="329882"/>
                    <a:pt x="4096105" y="335788"/>
                  </a:cubicBezTo>
                  <a:cubicBezTo>
                    <a:pt x="4091774" y="333578"/>
                    <a:pt x="4087279" y="331533"/>
                    <a:pt x="4082059" y="330200"/>
                  </a:cubicBezTo>
                  <a:cubicBezTo>
                    <a:pt x="4086440" y="342315"/>
                    <a:pt x="4105744" y="345668"/>
                    <a:pt x="4118609" y="349745"/>
                  </a:cubicBezTo>
                  <a:cubicBezTo>
                    <a:pt x="4139958" y="362978"/>
                    <a:pt x="4163212" y="374332"/>
                    <a:pt x="4186072" y="386080"/>
                  </a:cubicBezTo>
                  <a:cubicBezTo>
                    <a:pt x="4196473" y="385064"/>
                    <a:pt x="4199763" y="391096"/>
                    <a:pt x="4204360" y="395833"/>
                  </a:cubicBezTo>
                  <a:cubicBezTo>
                    <a:pt x="4193387" y="399732"/>
                    <a:pt x="4182059" y="384505"/>
                    <a:pt x="4172013" y="387477"/>
                  </a:cubicBezTo>
                  <a:cubicBezTo>
                    <a:pt x="4221645" y="414058"/>
                    <a:pt x="4276115" y="435825"/>
                    <a:pt x="4322432" y="465696"/>
                  </a:cubicBezTo>
                  <a:cubicBezTo>
                    <a:pt x="4326953" y="465391"/>
                    <a:pt x="4328375" y="468172"/>
                    <a:pt x="4333659" y="467106"/>
                  </a:cubicBezTo>
                  <a:cubicBezTo>
                    <a:pt x="4344022" y="474040"/>
                    <a:pt x="4351845" y="483501"/>
                    <a:pt x="4368812" y="483870"/>
                  </a:cubicBezTo>
                  <a:cubicBezTo>
                    <a:pt x="4372406" y="489153"/>
                    <a:pt x="4381360" y="489077"/>
                    <a:pt x="4389894" y="489445"/>
                  </a:cubicBezTo>
                  <a:cubicBezTo>
                    <a:pt x="4399153" y="498424"/>
                    <a:pt x="4412767" y="503059"/>
                    <a:pt x="4419409" y="514591"/>
                  </a:cubicBezTo>
                  <a:cubicBezTo>
                    <a:pt x="4408576" y="513168"/>
                    <a:pt x="4414012" y="516521"/>
                    <a:pt x="4412399" y="520179"/>
                  </a:cubicBezTo>
                  <a:cubicBezTo>
                    <a:pt x="4389691" y="514324"/>
                    <a:pt x="4381754" y="493826"/>
                    <a:pt x="4354753" y="492252"/>
                  </a:cubicBezTo>
                  <a:cubicBezTo>
                    <a:pt x="4351680" y="494792"/>
                    <a:pt x="4348238" y="496938"/>
                    <a:pt x="4349115" y="503415"/>
                  </a:cubicBezTo>
                  <a:cubicBezTo>
                    <a:pt x="4358005" y="507174"/>
                    <a:pt x="4363300" y="514489"/>
                    <a:pt x="4371632" y="518795"/>
                  </a:cubicBezTo>
                  <a:cubicBezTo>
                    <a:pt x="4373283" y="527380"/>
                    <a:pt x="4379493" y="531456"/>
                    <a:pt x="4388484" y="532765"/>
                  </a:cubicBezTo>
                  <a:cubicBezTo>
                    <a:pt x="4389247" y="530720"/>
                    <a:pt x="4386846" y="525538"/>
                    <a:pt x="4389894" y="525767"/>
                  </a:cubicBezTo>
                  <a:cubicBezTo>
                    <a:pt x="4412068" y="528421"/>
                    <a:pt x="4426712" y="538556"/>
                    <a:pt x="4447527" y="542544"/>
                  </a:cubicBezTo>
                  <a:cubicBezTo>
                    <a:pt x="4449457" y="539356"/>
                    <a:pt x="4443920" y="537298"/>
                    <a:pt x="4447527" y="536956"/>
                  </a:cubicBezTo>
                  <a:cubicBezTo>
                    <a:pt x="4465129" y="538543"/>
                    <a:pt x="4476178" y="546658"/>
                    <a:pt x="4491101" y="550913"/>
                  </a:cubicBezTo>
                  <a:cubicBezTo>
                    <a:pt x="4493298" y="555891"/>
                    <a:pt x="4486338" y="551776"/>
                    <a:pt x="4486884" y="555091"/>
                  </a:cubicBezTo>
                  <a:cubicBezTo>
                    <a:pt x="4491177" y="559689"/>
                    <a:pt x="4496676" y="563092"/>
                    <a:pt x="4498136" y="570471"/>
                  </a:cubicBezTo>
                  <a:cubicBezTo>
                    <a:pt x="4535271" y="586193"/>
                    <a:pt x="4565497" y="608761"/>
                    <a:pt x="4599330" y="627748"/>
                  </a:cubicBezTo>
                  <a:cubicBezTo>
                    <a:pt x="4607458" y="628853"/>
                    <a:pt x="4611357" y="625729"/>
                    <a:pt x="4619015" y="626364"/>
                  </a:cubicBezTo>
                  <a:cubicBezTo>
                    <a:pt x="4633252" y="632714"/>
                    <a:pt x="4641710" y="644766"/>
                    <a:pt x="4647120" y="659892"/>
                  </a:cubicBezTo>
                  <a:cubicBezTo>
                    <a:pt x="4646549" y="662571"/>
                    <a:pt x="4641684" y="660996"/>
                    <a:pt x="4642916" y="665480"/>
                  </a:cubicBezTo>
                  <a:cubicBezTo>
                    <a:pt x="4648657" y="676516"/>
                    <a:pt x="4665675" y="676389"/>
                    <a:pt x="4671034" y="687819"/>
                  </a:cubicBezTo>
                  <a:cubicBezTo>
                    <a:pt x="4678819" y="687641"/>
                    <a:pt x="4688217" y="689076"/>
                    <a:pt x="4692116" y="685025"/>
                  </a:cubicBezTo>
                  <a:cubicBezTo>
                    <a:pt x="4691545" y="680008"/>
                    <a:pt x="4686160" y="679767"/>
                    <a:pt x="4683683" y="676656"/>
                  </a:cubicBezTo>
                  <a:cubicBezTo>
                    <a:pt x="4701019" y="678510"/>
                    <a:pt x="4711839" y="686854"/>
                    <a:pt x="4716005" y="701802"/>
                  </a:cubicBezTo>
                  <a:lnTo>
                    <a:pt x="4710391" y="701802"/>
                  </a:lnTo>
                  <a:cubicBezTo>
                    <a:pt x="4707724" y="710946"/>
                    <a:pt x="4715040" y="710222"/>
                    <a:pt x="4716005" y="715772"/>
                  </a:cubicBezTo>
                  <a:cubicBezTo>
                    <a:pt x="4709947" y="719670"/>
                    <a:pt x="4704638" y="712673"/>
                    <a:pt x="4700549" y="710171"/>
                  </a:cubicBezTo>
                  <a:cubicBezTo>
                    <a:pt x="4673815" y="713320"/>
                    <a:pt x="4660544" y="691362"/>
                    <a:pt x="4633087" y="690613"/>
                  </a:cubicBezTo>
                  <a:cubicBezTo>
                    <a:pt x="4630978" y="693178"/>
                    <a:pt x="4630648" y="697522"/>
                    <a:pt x="4628870" y="700392"/>
                  </a:cubicBezTo>
                  <a:cubicBezTo>
                    <a:pt x="4622139" y="697941"/>
                    <a:pt x="4622609" y="701205"/>
                    <a:pt x="4616196" y="701802"/>
                  </a:cubicBezTo>
                  <a:cubicBezTo>
                    <a:pt x="4613744" y="698665"/>
                    <a:pt x="4612728" y="694080"/>
                    <a:pt x="4610582" y="690613"/>
                  </a:cubicBezTo>
                  <a:cubicBezTo>
                    <a:pt x="4611192" y="688428"/>
                    <a:pt x="4615014" y="689419"/>
                    <a:pt x="4613414" y="685025"/>
                  </a:cubicBezTo>
                  <a:cubicBezTo>
                    <a:pt x="4612830" y="682345"/>
                    <a:pt x="4607941" y="683920"/>
                    <a:pt x="4609185" y="679437"/>
                  </a:cubicBezTo>
                  <a:cubicBezTo>
                    <a:pt x="4610811" y="677786"/>
                    <a:pt x="4610773" y="674509"/>
                    <a:pt x="4610582" y="671055"/>
                  </a:cubicBezTo>
                  <a:cubicBezTo>
                    <a:pt x="4608944" y="670826"/>
                    <a:pt x="4609058" y="668845"/>
                    <a:pt x="4609185" y="666877"/>
                  </a:cubicBezTo>
                  <a:cubicBezTo>
                    <a:pt x="4598060" y="657225"/>
                    <a:pt x="4596599" y="642239"/>
                    <a:pt x="4586693" y="631952"/>
                  </a:cubicBezTo>
                  <a:cubicBezTo>
                    <a:pt x="4586008" y="631228"/>
                    <a:pt x="4583226" y="632612"/>
                    <a:pt x="4582477" y="631952"/>
                  </a:cubicBezTo>
                  <a:cubicBezTo>
                    <a:pt x="4570323" y="621398"/>
                    <a:pt x="4560036" y="609752"/>
                    <a:pt x="4545914" y="601205"/>
                  </a:cubicBezTo>
                  <a:cubicBezTo>
                    <a:pt x="4523968" y="592759"/>
                    <a:pt x="4505883" y="580478"/>
                    <a:pt x="4482668" y="573278"/>
                  </a:cubicBezTo>
                  <a:cubicBezTo>
                    <a:pt x="4476267" y="579602"/>
                    <a:pt x="4471073" y="570674"/>
                    <a:pt x="4461586" y="571868"/>
                  </a:cubicBezTo>
                  <a:cubicBezTo>
                    <a:pt x="4464761" y="582460"/>
                    <a:pt x="4453191" y="578446"/>
                    <a:pt x="4453153" y="585838"/>
                  </a:cubicBezTo>
                  <a:cubicBezTo>
                    <a:pt x="4454220" y="589445"/>
                    <a:pt x="4463554" y="584822"/>
                    <a:pt x="4462995" y="590029"/>
                  </a:cubicBezTo>
                  <a:cubicBezTo>
                    <a:pt x="4455033" y="596201"/>
                    <a:pt x="4452454" y="609625"/>
                    <a:pt x="4447527" y="622173"/>
                  </a:cubicBezTo>
                  <a:cubicBezTo>
                    <a:pt x="4453420" y="631240"/>
                    <a:pt x="4464062" y="642962"/>
                    <a:pt x="4461586" y="655701"/>
                  </a:cubicBezTo>
                  <a:cubicBezTo>
                    <a:pt x="4455261" y="655002"/>
                    <a:pt x="4454499" y="648766"/>
                    <a:pt x="4446130" y="650100"/>
                  </a:cubicBezTo>
                  <a:cubicBezTo>
                    <a:pt x="4448632" y="657263"/>
                    <a:pt x="4442396" y="655726"/>
                    <a:pt x="4441913" y="659892"/>
                  </a:cubicBezTo>
                  <a:cubicBezTo>
                    <a:pt x="4445165" y="668299"/>
                    <a:pt x="4457014" y="668147"/>
                    <a:pt x="4462995" y="673862"/>
                  </a:cubicBezTo>
                  <a:cubicBezTo>
                    <a:pt x="4457369" y="681761"/>
                    <a:pt x="4472292" y="690689"/>
                    <a:pt x="4465802" y="694817"/>
                  </a:cubicBezTo>
                  <a:cubicBezTo>
                    <a:pt x="4452607" y="684657"/>
                    <a:pt x="4443603" y="670318"/>
                    <a:pt x="4423625" y="666877"/>
                  </a:cubicBezTo>
                  <a:cubicBezTo>
                    <a:pt x="4421047" y="668502"/>
                    <a:pt x="4424375" y="675982"/>
                    <a:pt x="4417999" y="673862"/>
                  </a:cubicBezTo>
                  <a:cubicBezTo>
                    <a:pt x="4418025" y="677557"/>
                    <a:pt x="4417479" y="681824"/>
                    <a:pt x="4419409" y="683628"/>
                  </a:cubicBezTo>
                  <a:cubicBezTo>
                    <a:pt x="4416145" y="683196"/>
                    <a:pt x="4414024" y="683856"/>
                    <a:pt x="4412399" y="685025"/>
                  </a:cubicBezTo>
                  <a:cubicBezTo>
                    <a:pt x="4411281" y="691248"/>
                    <a:pt x="4419917" y="687781"/>
                    <a:pt x="4419409" y="693420"/>
                  </a:cubicBezTo>
                  <a:cubicBezTo>
                    <a:pt x="4414748" y="688721"/>
                    <a:pt x="4410900" y="693051"/>
                    <a:pt x="4405350" y="694817"/>
                  </a:cubicBezTo>
                  <a:cubicBezTo>
                    <a:pt x="4417110" y="710438"/>
                    <a:pt x="4435094" y="711758"/>
                    <a:pt x="4450333" y="722744"/>
                  </a:cubicBezTo>
                  <a:cubicBezTo>
                    <a:pt x="4440224" y="722998"/>
                    <a:pt x="4433201" y="712787"/>
                    <a:pt x="4423625" y="717169"/>
                  </a:cubicBezTo>
                  <a:cubicBezTo>
                    <a:pt x="4430306" y="719848"/>
                    <a:pt x="4434789" y="724687"/>
                    <a:pt x="4440491" y="728332"/>
                  </a:cubicBezTo>
                  <a:cubicBezTo>
                    <a:pt x="4433239" y="728065"/>
                    <a:pt x="4427474" y="718972"/>
                    <a:pt x="4419409" y="724141"/>
                  </a:cubicBezTo>
                  <a:cubicBezTo>
                    <a:pt x="4424616" y="726884"/>
                    <a:pt x="4427105" y="732332"/>
                    <a:pt x="4433481" y="733920"/>
                  </a:cubicBezTo>
                  <a:cubicBezTo>
                    <a:pt x="4431588" y="744626"/>
                    <a:pt x="4442802" y="742353"/>
                    <a:pt x="4444720" y="749287"/>
                  </a:cubicBezTo>
                  <a:cubicBezTo>
                    <a:pt x="4439996" y="751941"/>
                    <a:pt x="4439577" y="742442"/>
                    <a:pt x="4439081" y="749287"/>
                  </a:cubicBezTo>
                  <a:cubicBezTo>
                    <a:pt x="4445304" y="751217"/>
                    <a:pt x="4457242" y="749185"/>
                    <a:pt x="4461586" y="756272"/>
                  </a:cubicBezTo>
                  <a:cubicBezTo>
                    <a:pt x="4459376" y="756412"/>
                    <a:pt x="4456709" y="756094"/>
                    <a:pt x="4457369" y="759079"/>
                  </a:cubicBezTo>
                  <a:cubicBezTo>
                    <a:pt x="4459617" y="761492"/>
                    <a:pt x="4463694" y="762088"/>
                    <a:pt x="4468622" y="761873"/>
                  </a:cubicBezTo>
                  <a:cubicBezTo>
                    <a:pt x="4464900" y="768858"/>
                    <a:pt x="4477054" y="770775"/>
                    <a:pt x="4478451" y="777240"/>
                  </a:cubicBezTo>
                  <a:cubicBezTo>
                    <a:pt x="4481893" y="775995"/>
                    <a:pt x="4483608" y="773049"/>
                    <a:pt x="4489704" y="774433"/>
                  </a:cubicBezTo>
                  <a:cubicBezTo>
                    <a:pt x="4489272" y="777189"/>
                    <a:pt x="4491596" y="777214"/>
                    <a:pt x="4492510" y="778637"/>
                  </a:cubicBezTo>
                  <a:lnTo>
                    <a:pt x="4484077" y="778637"/>
                  </a:lnTo>
                  <a:cubicBezTo>
                    <a:pt x="4488446" y="793026"/>
                    <a:pt x="4489069" y="792619"/>
                    <a:pt x="4496727" y="805167"/>
                  </a:cubicBezTo>
                  <a:cubicBezTo>
                    <a:pt x="4506874" y="807796"/>
                    <a:pt x="4508017" y="801497"/>
                    <a:pt x="4514989" y="800976"/>
                  </a:cubicBezTo>
                  <a:cubicBezTo>
                    <a:pt x="4513402" y="804037"/>
                    <a:pt x="4511370" y="806691"/>
                    <a:pt x="4512195" y="812152"/>
                  </a:cubicBezTo>
                  <a:cubicBezTo>
                    <a:pt x="4516323" y="813168"/>
                    <a:pt x="4519053" y="815568"/>
                    <a:pt x="4520615" y="819137"/>
                  </a:cubicBezTo>
                  <a:cubicBezTo>
                    <a:pt x="4518177" y="819543"/>
                    <a:pt x="4513072" y="814679"/>
                    <a:pt x="4513592" y="820547"/>
                  </a:cubicBezTo>
                  <a:cubicBezTo>
                    <a:pt x="4517072" y="823595"/>
                    <a:pt x="4523968" y="823277"/>
                    <a:pt x="4524832" y="828916"/>
                  </a:cubicBezTo>
                  <a:cubicBezTo>
                    <a:pt x="4520869" y="830084"/>
                    <a:pt x="4521200" y="826947"/>
                    <a:pt x="4517809" y="827519"/>
                  </a:cubicBezTo>
                  <a:cubicBezTo>
                    <a:pt x="4519752" y="833170"/>
                    <a:pt x="4515281" y="832472"/>
                    <a:pt x="4513592" y="834504"/>
                  </a:cubicBezTo>
                  <a:cubicBezTo>
                    <a:pt x="4519142" y="835863"/>
                    <a:pt x="4517720" y="838492"/>
                    <a:pt x="4513592" y="840105"/>
                  </a:cubicBezTo>
                  <a:cubicBezTo>
                    <a:pt x="4531804" y="839851"/>
                    <a:pt x="4540465" y="858240"/>
                    <a:pt x="4557179" y="863854"/>
                  </a:cubicBezTo>
                  <a:cubicBezTo>
                    <a:pt x="4552670" y="862622"/>
                    <a:pt x="4552772" y="865987"/>
                    <a:pt x="4551553" y="868045"/>
                  </a:cubicBezTo>
                  <a:cubicBezTo>
                    <a:pt x="4554626" y="868260"/>
                    <a:pt x="4554562" y="871562"/>
                    <a:pt x="4554347" y="875030"/>
                  </a:cubicBezTo>
                  <a:lnTo>
                    <a:pt x="4562779" y="875030"/>
                  </a:lnTo>
                  <a:cubicBezTo>
                    <a:pt x="4561776" y="879297"/>
                    <a:pt x="4564227" y="880110"/>
                    <a:pt x="4564202" y="883412"/>
                  </a:cubicBezTo>
                  <a:cubicBezTo>
                    <a:pt x="4573892" y="882142"/>
                    <a:pt x="4575708" y="888720"/>
                    <a:pt x="4582477" y="890384"/>
                  </a:cubicBezTo>
                  <a:cubicBezTo>
                    <a:pt x="4584001" y="883678"/>
                    <a:pt x="4572825" y="882345"/>
                    <a:pt x="4576851" y="877811"/>
                  </a:cubicBezTo>
                  <a:cubicBezTo>
                    <a:pt x="4582528" y="883348"/>
                    <a:pt x="4592993" y="884123"/>
                    <a:pt x="4593717" y="894588"/>
                  </a:cubicBezTo>
                  <a:cubicBezTo>
                    <a:pt x="4600460" y="893254"/>
                    <a:pt x="4600727" y="901522"/>
                    <a:pt x="4602149" y="902970"/>
                  </a:cubicBezTo>
                  <a:cubicBezTo>
                    <a:pt x="4597488" y="902004"/>
                    <a:pt x="4592561" y="901319"/>
                    <a:pt x="4590884" y="897369"/>
                  </a:cubicBezTo>
                  <a:cubicBezTo>
                    <a:pt x="4591392" y="904824"/>
                    <a:pt x="4604384" y="907224"/>
                    <a:pt x="4602149" y="912749"/>
                  </a:cubicBezTo>
                  <a:cubicBezTo>
                    <a:pt x="4588649" y="911263"/>
                    <a:pt x="4581334" y="896188"/>
                    <a:pt x="4569828" y="897369"/>
                  </a:cubicBezTo>
                  <a:cubicBezTo>
                    <a:pt x="4578159" y="910069"/>
                    <a:pt x="4596688" y="912583"/>
                    <a:pt x="4607763" y="922528"/>
                  </a:cubicBezTo>
                  <a:cubicBezTo>
                    <a:pt x="4602492" y="922121"/>
                    <a:pt x="4596841" y="914831"/>
                    <a:pt x="4590884" y="919721"/>
                  </a:cubicBezTo>
                  <a:cubicBezTo>
                    <a:pt x="4598504" y="922832"/>
                    <a:pt x="4603496" y="934618"/>
                    <a:pt x="4611204" y="935113"/>
                  </a:cubicBezTo>
                  <a:cubicBezTo>
                    <a:pt x="4609858" y="933970"/>
                    <a:pt x="4610036" y="930503"/>
                    <a:pt x="4611992" y="930897"/>
                  </a:cubicBezTo>
                  <a:cubicBezTo>
                    <a:pt x="4613884" y="932395"/>
                    <a:pt x="4617008" y="939723"/>
                    <a:pt x="4620425" y="935088"/>
                  </a:cubicBezTo>
                  <a:cubicBezTo>
                    <a:pt x="4614519" y="933983"/>
                    <a:pt x="4615116" y="926376"/>
                    <a:pt x="4610582" y="923912"/>
                  </a:cubicBezTo>
                  <a:cubicBezTo>
                    <a:pt x="4621339" y="931278"/>
                    <a:pt x="4634420" y="945210"/>
                    <a:pt x="4631664" y="957453"/>
                  </a:cubicBezTo>
                  <a:cubicBezTo>
                    <a:pt x="4645456" y="963993"/>
                    <a:pt x="4643970" y="978433"/>
                    <a:pt x="4659769" y="983983"/>
                  </a:cubicBezTo>
                  <a:cubicBezTo>
                    <a:pt x="4651286" y="973810"/>
                    <a:pt x="4644720" y="961707"/>
                    <a:pt x="4635893" y="951852"/>
                  </a:cubicBezTo>
                  <a:cubicBezTo>
                    <a:pt x="4642065" y="944676"/>
                    <a:pt x="4627841" y="937907"/>
                    <a:pt x="4627448" y="930897"/>
                  </a:cubicBezTo>
                  <a:cubicBezTo>
                    <a:pt x="4629111" y="930681"/>
                    <a:pt x="4631448" y="931151"/>
                    <a:pt x="4631664" y="929500"/>
                  </a:cubicBezTo>
                  <a:cubicBezTo>
                    <a:pt x="4628045" y="928827"/>
                    <a:pt x="4623104" y="922286"/>
                    <a:pt x="4626038" y="919721"/>
                  </a:cubicBezTo>
                  <a:cubicBezTo>
                    <a:pt x="4634674" y="924674"/>
                    <a:pt x="4636439" y="934186"/>
                    <a:pt x="4642916" y="940676"/>
                  </a:cubicBezTo>
                  <a:cubicBezTo>
                    <a:pt x="4647819" y="945603"/>
                    <a:pt x="4658880" y="949020"/>
                    <a:pt x="4658385" y="957453"/>
                  </a:cubicBezTo>
                  <a:cubicBezTo>
                    <a:pt x="4676317" y="959637"/>
                    <a:pt x="4684382" y="971651"/>
                    <a:pt x="4694923" y="981202"/>
                  </a:cubicBezTo>
                  <a:cubicBezTo>
                    <a:pt x="4705019" y="981875"/>
                    <a:pt x="4712754" y="995756"/>
                    <a:pt x="4717415" y="1006348"/>
                  </a:cubicBezTo>
                  <a:cubicBezTo>
                    <a:pt x="4722571" y="1005878"/>
                    <a:pt x="4725200" y="1007884"/>
                    <a:pt x="4728679" y="1009129"/>
                  </a:cubicBezTo>
                  <a:cubicBezTo>
                    <a:pt x="4735944" y="1026591"/>
                    <a:pt x="4760328" y="1027010"/>
                    <a:pt x="4770818" y="1041260"/>
                  </a:cubicBezTo>
                  <a:cubicBezTo>
                    <a:pt x="4768735" y="1041501"/>
                    <a:pt x="4765636" y="1040765"/>
                    <a:pt x="4765217" y="1042657"/>
                  </a:cubicBezTo>
                  <a:cubicBezTo>
                    <a:pt x="4768316" y="1046518"/>
                    <a:pt x="4771047" y="1046619"/>
                    <a:pt x="4776457" y="1045451"/>
                  </a:cubicBezTo>
                  <a:cubicBezTo>
                    <a:pt x="4777549" y="1049020"/>
                    <a:pt x="4779009" y="1052233"/>
                    <a:pt x="4782083" y="1053833"/>
                  </a:cubicBezTo>
                  <a:cubicBezTo>
                    <a:pt x="4788230" y="1054862"/>
                    <a:pt x="4780940" y="1051064"/>
                    <a:pt x="4784890" y="1051052"/>
                  </a:cubicBezTo>
                  <a:cubicBezTo>
                    <a:pt x="4798631" y="1062088"/>
                    <a:pt x="4809540" y="1075905"/>
                    <a:pt x="4827054" y="1083170"/>
                  </a:cubicBezTo>
                  <a:cubicBezTo>
                    <a:pt x="4827104" y="1096937"/>
                    <a:pt x="4845304" y="1097470"/>
                    <a:pt x="4839703" y="1112520"/>
                  </a:cubicBezTo>
                  <a:cubicBezTo>
                    <a:pt x="4848682" y="1108837"/>
                    <a:pt x="4854219" y="1115060"/>
                    <a:pt x="4866424" y="1116711"/>
                  </a:cubicBezTo>
                  <a:cubicBezTo>
                    <a:pt x="4865852" y="1120787"/>
                    <a:pt x="4858156" y="1117815"/>
                    <a:pt x="4856568" y="1120889"/>
                  </a:cubicBezTo>
                  <a:cubicBezTo>
                    <a:pt x="4858804" y="1124280"/>
                    <a:pt x="4864239" y="1124458"/>
                    <a:pt x="4866424" y="1127887"/>
                  </a:cubicBezTo>
                  <a:cubicBezTo>
                    <a:pt x="4876495" y="1149515"/>
                    <a:pt x="4900231" y="1157605"/>
                    <a:pt x="4908588" y="1180973"/>
                  </a:cubicBezTo>
                  <a:cubicBezTo>
                    <a:pt x="4912702" y="1182217"/>
                    <a:pt x="4912906" y="1182217"/>
                    <a:pt x="4917020" y="1180973"/>
                  </a:cubicBezTo>
                  <a:cubicBezTo>
                    <a:pt x="4920272" y="1187030"/>
                    <a:pt x="4923993" y="1192669"/>
                    <a:pt x="4928260" y="1197737"/>
                  </a:cubicBezTo>
                  <a:cubicBezTo>
                    <a:pt x="4922304" y="1198041"/>
                    <a:pt x="4925085" y="1189710"/>
                    <a:pt x="4917020" y="1192149"/>
                  </a:cubicBezTo>
                  <a:cubicBezTo>
                    <a:pt x="4915662" y="1201877"/>
                    <a:pt x="4922405" y="1203553"/>
                    <a:pt x="4924044" y="1210297"/>
                  </a:cubicBezTo>
                  <a:cubicBezTo>
                    <a:pt x="4930444" y="1210094"/>
                    <a:pt x="4929568" y="1209141"/>
                    <a:pt x="4935296" y="1210297"/>
                  </a:cubicBezTo>
                  <a:cubicBezTo>
                    <a:pt x="4941900" y="1220774"/>
                    <a:pt x="4941773" y="1229702"/>
                    <a:pt x="4950752" y="1238237"/>
                  </a:cubicBezTo>
                  <a:cubicBezTo>
                    <a:pt x="4948351" y="1238783"/>
                    <a:pt x="4947158" y="1236154"/>
                    <a:pt x="4946535" y="1238237"/>
                  </a:cubicBezTo>
                  <a:cubicBezTo>
                    <a:pt x="4952022" y="1243241"/>
                    <a:pt x="4949291" y="1244904"/>
                    <a:pt x="4947958" y="1252220"/>
                  </a:cubicBezTo>
                  <a:cubicBezTo>
                    <a:pt x="4953558" y="1258265"/>
                    <a:pt x="4960061" y="1263446"/>
                    <a:pt x="4969040" y="1266177"/>
                  </a:cubicBezTo>
                  <a:cubicBezTo>
                    <a:pt x="4960429" y="1265885"/>
                    <a:pt x="4971567" y="1275956"/>
                    <a:pt x="4969040" y="1282941"/>
                  </a:cubicBezTo>
                  <a:cubicBezTo>
                    <a:pt x="4976101" y="1286154"/>
                    <a:pt x="4982972" y="1289558"/>
                    <a:pt x="4985905" y="1296911"/>
                  </a:cubicBezTo>
                  <a:cubicBezTo>
                    <a:pt x="4983695" y="1296784"/>
                    <a:pt x="4984788" y="1293355"/>
                    <a:pt x="4981689" y="1294117"/>
                  </a:cubicBezTo>
                  <a:cubicBezTo>
                    <a:pt x="4981562" y="1300289"/>
                    <a:pt x="4988725" y="1299235"/>
                    <a:pt x="4990096" y="1303896"/>
                  </a:cubicBezTo>
                  <a:cubicBezTo>
                    <a:pt x="4987886" y="1304036"/>
                    <a:pt x="4985232" y="1303718"/>
                    <a:pt x="4985905" y="1306703"/>
                  </a:cubicBezTo>
                  <a:cubicBezTo>
                    <a:pt x="4987620" y="1310119"/>
                    <a:pt x="4992420" y="1310424"/>
                    <a:pt x="4992928" y="1315085"/>
                  </a:cubicBezTo>
                  <a:cubicBezTo>
                    <a:pt x="4990274" y="1315694"/>
                    <a:pt x="4984470" y="1313167"/>
                    <a:pt x="4985905" y="1317866"/>
                  </a:cubicBezTo>
                  <a:cubicBezTo>
                    <a:pt x="4989055" y="1322654"/>
                    <a:pt x="4995354" y="1324305"/>
                    <a:pt x="5001361" y="1326261"/>
                  </a:cubicBezTo>
                  <a:cubicBezTo>
                    <a:pt x="5001234" y="1328445"/>
                    <a:pt x="4997780" y="1327353"/>
                    <a:pt x="4998554" y="1330452"/>
                  </a:cubicBezTo>
                  <a:cubicBezTo>
                    <a:pt x="5002072" y="1332039"/>
                    <a:pt x="5009095" y="1330198"/>
                    <a:pt x="5006987" y="1337424"/>
                  </a:cubicBezTo>
                  <a:cubicBezTo>
                    <a:pt x="5009667" y="1340053"/>
                    <a:pt x="5009515" y="1336598"/>
                    <a:pt x="5014036" y="1337424"/>
                  </a:cubicBezTo>
                  <a:cubicBezTo>
                    <a:pt x="5012143" y="1349248"/>
                    <a:pt x="5026875" y="1346225"/>
                    <a:pt x="5030901" y="1348600"/>
                  </a:cubicBezTo>
                  <a:cubicBezTo>
                    <a:pt x="5039880" y="1353985"/>
                    <a:pt x="5041861" y="1361871"/>
                    <a:pt x="5047767" y="1369555"/>
                  </a:cubicBezTo>
                  <a:cubicBezTo>
                    <a:pt x="5067084" y="1372692"/>
                    <a:pt x="5070259" y="1391856"/>
                    <a:pt x="5092738" y="1391907"/>
                  </a:cubicBezTo>
                  <a:cubicBezTo>
                    <a:pt x="5096675" y="1398155"/>
                    <a:pt x="5097449" y="1406537"/>
                    <a:pt x="5105387" y="1404480"/>
                  </a:cubicBezTo>
                  <a:cubicBezTo>
                    <a:pt x="5103672" y="1404912"/>
                    <a:pt x="5100523" y="1400454"/>
                    <a:pt x="5103977" y="1400289"/>
                  </a:cubicBezTo>
                  <a:cubicBezTo>
                    <a:pt x="5105234" y="1404150"/>
                    <a:pt x="5109337" y="1405204"/>
                    <a:pt x="5113820" y="1405877"/>
                  </a:cubicBezTo>
                  <a:cubicBezTo>
                    <a:pt x="5117541" y="1406321"/>
                    <a:pt x="5112512" y="1398041"/>
                    <a:pt x="5118011" y="1400289"/>
                  </a:cubicBezTo>
                  <a:cubicBezTo>
                    <a:pt x="5124488" y="1412049"/>
                    <a:pt x="5130012" y="1424711"/>
                    <a:pt x="5141925" y="1431023"/>
                  </a:cubicBezTo>
                  <a:cubicBezTo>
                    <a:pt x="5144427" y="1427264"/>
                    <a:pt x="5135727" y="1428330"/>
                    <a:pt x="5140515" y="1426832"/>
                  </a:cubicBezTo>
                  <a:cubicBezTo>
                    <a:pt x="5148453" y="1438033"/>
                    <a:pt x="5160822" y="1444840"/>
                    <a:pt x="5171440" y="1453375"/>
                  </a:cubicBezTo>
                  <a:cubicBezTo>
                    <a:pt x="5173903" y="1446288"/>
                    <a:pt x="5165369" y="1450124"/>
                    <a:pt x="5165839" y="1444993"/>
                  </a:cubicBezTo>
                  <a:cubicBezTo>
                    <a:pt x="5173878" y="1441767"/>
                    <a:pt x="5163705" y="1437322"/>
                    <a:pt x="5168633" y="1431023"/>
                  </a:cubicBezTo>
                  <a:cubicBezTo>
                    <a:pt x="5174665" y="1435290"/>
                    <a:pt x="5176507" y="1443710"/>
                    <a:pt x="5184089" y="1446390"/>
                  </a:cubicBezTo>
                  <a:cubicBezTo>
                    <a:pt x="5181688" y="1448650"/>
                    <a:pt x="5176037" y="1447685"/>
                    <a:pt x="5177078" y="1453375"/>
                  </a:cubicBezTo>
                  <a:cubicBezTo>
                    <a:pt x="5180368" y="1454759"/>
                    <a:pt x="5183974" y="1455813"/>
                    <a:pt x="5188305" y="1456169"/>
                  </a:cubicBezTo>
                  <a:cubicBezTo>
                    <a:pt x="5195379" y="1470279"/>
                    <a:pt x="5219217" y="1479842"/>
                    <a:pt x="5236108" y="1471536"/>
                  </a:cubicBezTo>
                  <a:cubicBezTo>
                    <a:pt x="5240223" y="1471637"/>
                    <a:pt x="5239181" y="1476870"/>
                    <a:pt x="5244541" y="1475727"/>
                  </a:cubicBezTo>
                  <a:cubicBezTo>
                    <a:pt x="5263845" y="1439303"/>
                    <a:pt x="5224500" y="1411973"/>
                    <a:pt x="5215026" y="1382128"/>
                  </a:cubicBezTo>
                  <a:cubicBezTo>
                    <a:pt x="5205818" y="1381493"/>
                    <a:pt x="5205996" y="1371536"/>
                    <a:pt x="5200954" y="1366761"/>
                  </a:cubicBezTo>
                  <a:cubicBezTo>
                    <a:pt x="5203164" y="1366634"/>
                    <a:pt x="5205818" y="1366951"/>
                    <a:pt x="5205171" y="1363967"/>
                  </a:cubicBezTo>
                  <a:cubicBezTo>
                    <a:pt x="5195125" y="1352080"/>
                    <a:pt x="5186578" y="1338694"/>
                    <a:pt x="5171440" y="1331836"/>
                  </a:cubicBezTo>
                  <a:cubicBezTo>
                    <a:pt x="5178044" y="1331353"/>
                    <a:pt x="5181358" y="1334109"/>
                    <a:pt x="5184089" y="1337424"/>
                  </a:cubicBezTo>
                  <a:cubicBezTo>
                    <a:pt x="5211953" y="1335455"/>
                    <a:pt x="5229110" y="1360881"/>
                    <a:pt x="5245950" y="1369555"/>
                  </a:cubicBezTo>
                  <a:cubicBezTo>
                    <a:pt x="5244693" y="1369187"/>
                    <a:pt x="5242204" y="1363370"/>
                    <a:pt x="5244541" y="1363967"/>
                  </a:cubicBezTo>
                  <a:cubicBezTo>
                    <a:pt x="5262448" y="1369936"/>
                    <a:pt x="5278894" y="1380744"/>
                    <a:pt x="5296560" y="1393304"/>
                  </a:cubicBezTo>
                  <a:cubicBezTo>
                    <a:pt x="5296776" y="1391666"/>
                    <a:pt x="5296306" y="1389341"/>
                    <a:pt x="5297944" y="1389113"/>
                  </a:cubicBezTo>
                  <a:cubicBezTo>
                    <a:pt x="5311140" y="1396961"/>
                    <a:pt x="5324195" y="1404937"/>
                    <a:pt x="5344350" y="1405877"/>
                  </a:cubicBezTo>
                  <a:cubicBezTo>
                    <a:pt x="5343906" y="1414221"/>
                    <a:pt x="5349938" y="1416126"/>
                    <a:pt x="5355590" y="1418450"/>
                  </a:cubicBezTo>
                  <a:cubicBezTo>
                    <a:pt x="5354967" y="1424838"/>
                    <a:pt x="5362663" y="1429550"/>
                    <a:pt x="5369661" y="1432420"/>
                  </a:cubicBezTo>
                  <a:cubicBezTo>
                    <a:pt x="5365584" y="1440205"/>
                    <a:pt x="5374538" y="1445806"/>
                    <a:pt x="5375262" y="1453375"/>
                  </a:cubicBezTo>
                  <a:cubicBezTo>
                    <a:pt x="5383847" y="1454632"/>
                    <a:pt x="5391810" y="1463903"/>
                    <a:pt x="5390743" y="1470139"/>
                  </a:cubicBezTo>
                  <a:cubicBezTo>
                    <a:pt x="5388381" y="1464564"/>
                    <a:pt x="5381955" y="1463027"/>
                    <a:pt x="5378094" y="1458963"/>
                  </a:cubicBezTo>
                  <a:cubicBezTo>
                    <a:pt x="5378754" y="1471320"/>
                    <a:pt x="5391531" y="1471663"/>
                    <a:pt x="5389321" y="1486916"/>
                  </a:cubicBezTo>
                  <a:cubicBezTo>
                    <a:pt x="5402618" y="1486865"/>
                    <a:pt x="5413070" y="1504111"/>
                    <a:pt x="5420233" y="1500873"/>
                  </a:cubicBezTo>
                  <a:cubicBezTo>
                    <a:pt x="5427357" y="1501902"/>
                    <a:pt x="5415241" y="1496288"/>
                    <a:pt x="5421642" y="1493888"/>
                  </a:cubicBezTo>
                  <a:cubicBezTo>
                    <a:pt x="5429440" y="1498714"/>
                    <a:pt x="5438241" y="1502549"/>
                    <a:pt x="5441315" y="1512049"/>
                  </a:cubicBezTo>
                  <a:cubicBezTo>
                    <a:pt x="5440375" y="1515757"/>
                    <a:pt x="5433555" y="1513611"/>
                    <a:pt x="5434291" y="1519034"/>
                  </a:cubicBezTo>
                  <a:cubicBezTo>
                    <a:pt x="5435815" y="1523580"/>
                    <a:pt x="5442737" y="1522768"/>
                    <a:pt x="5442750" y="1528813"/>
                  </a:cubicBezTo>
                  <a:cubicBezTo>
                    <a:pt x="5447093" y="1528953"/>
                    <a:pt x="5449455" y="1527111"/>
                    <a:pt x="5452579" y="1526019"/>
                  </a:cubicBezTo>
                  <a:cubicBezTo>
                    <a:pt x="5456428" y="1509801"/>
                    <a:pt x="5445836" y="1505496"/>
                    <a:pt x="5434291" y="1495272"/>
                  </a:cubicBezTo>
                  <a:cubicBezTo>
                    <a:pt x="5438444" y="1497177"/>
                    <a:pt x="5437847" y="1482623"/>
                    <a:pt x="5431497" y="1482712"/>
                  </a:cubicBezTo>
                  <a:cubicBezTo>
                    <a:pt x="5426379" y="1483601"/>
                    <a:pt x="5434749" y="1489240"/>
                    <a:pt x="5430075" y="1489697"/>
                  </a:cubicBezTo>
                  <a:cubicBezTo>
                    <a:pt x="5418772" y="1483715"/>
                    <a:pt x="5419788" y="1465478"/>
                    <a:pt x="5401983" y="1465961"/>
                  </a:cubicBezTo>
                  <a:cubicBezTo>
                    <a:pt x="5402694" y="1459649"/>
                    <a:pt x="5396395" y="1460322"/>
                    <a:pt x="5396369" y="1454772"/>
                  </a:cubicBezTo>
                  <a:cubicBezTo>
                    <a:pt x="5397220" y="1455178"/>
                    <a:pt x="5401754" y="1458252"/>
                    <a:pt x="5401983" y="1454772"/>
                  </a:cubicBezTo>
                  <a:cubicBezTo>
                    <a:pt x="5397665" y="1454124"/>
                    <a:pt x="5397690" y="1448295"/>
                    <a:pt x="5394934" y="1453375"/>
                  </a:cubicBezTo>
                  <a:cubicBezTo>
                    <a:pt x="5390883" y="1445298"/>
                    <a:pt x="5381637" y="1442389"/>
                    <a:pt x="5375262" y="1436611"/>
                  </a:cubicBezTo>
                  <a:cubicBezTo>
                    <a:pt x="5394083" y="1437919"/>
                    <a:pt x="5402072" y="1450022"/>
                    <a:pt x="5413235" y="1458963"/>
                  </a:cubicBezTo>
                  <a:cubicBezTo>
                    <a:pt x="5415838" y="1447622"/>
                    <a:pt x="5410288" y="1437360"/>
                    <a:pt x="5413235" y="1425435"/>
                  </a:cubicBezTo>
                  <a:cubicBezTo>
                    <a:pt x="5401462" y="1410119"/>
                    <a:pt x="5375440" y="1408988"/>
                    <a:pt x="5373852" y="1383525"/>
                  </a:cubicBezTo>
                  <a:cubicBezTo>
                    <a:pt x="5372061" y="1381582"/>
                    <a:pt x="5366981" y="1382928"/>
                    <a:pt x="5366829" y="1379334"/>
                  </a:cubicBezTo>
                  <a:cubicBezTo>
                    <a:pt x="5367477" y="1369237"/>
                    <a:pt x="5360136" y="1364970"/>
                    <a:pt x="5364022" y="1355585"/>
                  </a:cubicBezTo>
                  <a:cubicBezTo>
                    <a:pt x="5357177" y="1346098"/>
                    <a:pt x="5349938" y="1336967"/>
                    <a:pt x="5340108" y="1330452"/>
                  </a:cubicBezTo>
                  <a:cubicBezTo>
                    <a:pt x="5346534" y="1329245"/>
                    <a:pt x="5350332" y="1337919"/>
                    <a:pt x="5352783" y="1336027"/>
                  </a:cubicBezTo>
                  <a:cubicBezTo>
                    <a:pt x="5334609" y="1314970"/>
                    <a:pt x="5311559" y="1298752"/>
                    <a:pt x="5290921" y="1280147"/>
                  </a:cubicBezTo>
                  <a:cubicBezTo>
                    <a:pt x="5296852" y="1291971"/>
                    <a:pt x="5315534" y="1298524"/>
                    <a:pt x="5317642" y="1309484"/>
                  </a:cubicBezTo>
                  <a:cubicBezTo>
                    <a:pt x="5293677" y="1288135"/>
                    <a:pt x="5266245" y="1270228"/>
                    <a:pt x="5243131" y="1248016"/>
                  </a:cubicBezTo>
                  <a:cubicBezTo>
                    <a:pt x="5238686" y="1248714"/>
                    <a:pt x="5238165" y="1245501"/>
                    <a:pt x="5233276" y="1246632"/>
                  </a:cubicBezTo>
                  <a:cubicBezTo>
                    <a:pt x="5222316" y="1233309"/>
                    <a:pt x="5212892" y="1218488"/>
                    <a:pt x="5200954" y="1206106"/>
                  </a:cubicBezTo>
                  <a:cubicBezTo>
                    <a:pt x="5202123" y="1202169"/>
                    <a:pt x="5198999" y="1202499"/>
                    <a:pt x="5199570" y="1199121"/>
                  </a:cubicBezTo>
                  <a:cubicBezTo>
                    <a:pt x="5189918" y="1193304"/>
                    <a:pt x="5183898" y="1183970"/>
                    <a:pt x="5178488" y="1173975"/>
                  </a:cubicBezTo>
                  <a:cubicBezTo>
                    <a:pt x="5162829" y="1167638"/>
                    <a:pt x="5149342" y="1159154"/>
                    <a:pt x="5143334" y="1143241"/>
                  </a:cubicBezTo>
                  <a:cubicBezTo>
                    <a:pt x="5127739" y="1138428"/>
                    <a:pt x="5113058" y="1133233"/>
                    <a:pt x="5099761" y="1132078"/>
                  </a:cubicBezTo>
                  <a:cubicBezTo>
                    <a:pt x="5103698" y="1131849"/>
                    <a:pt x="5104345" y="1136015"/>
                    <a:pt x="5102555" y="1137653"/>
                  </a:cubicBezTo>
                  <a:cubicBezTo>
                    <a:pt x="5097183" y="1137437"/>
                    <a:pt x="5094452" y="1134554"/>
                    <a:pt x="5091328" y="1132078"/>
                  </a:cubicBezTo>
                  <a:cubicBezTo>
                    <a:pt x="5089931" y="1137640"/>
                    <a:pt x="5095544" y="1136281"/>
                    <a:pt x="5094122" y="1141857"/>
                  </a:cubicBezTo>
                  <a:cubicBezTo>
                    <a:pt x="5072646" y="1140523"/>
                    <a:pt x="5055781" y="1123365"/>
                    <a:pt x="5037899" y="1113904"/>
                  </a:cubicBezTo>
                  <a:cubicBezTo>
                    <a:pt x="5038013" y="1111694"/>
                    <a:pt x="5041493" y="1112812"/>
                    <a:pt x="5040718" y="1109713"/>
                  </a:cubicBezTo>
                  <a:cubicBezTo>
                    <a:pt x="5020462" y="1104709"/>
                    <a:pt x="5012740" y="1087247"/>
                    <a:pt x="4990096" y="1084567"/>
                  </a:cubicBezTo>
                  <a:cubicBezTo>
                    <a:pt x="4990833" y="1077328"/>
                    <a:pt x="4984965" y="1076642"/>
                    <a:pt x="4984483" y="1070597"/>
                  </a:cubicBezTo>
                  <a:cubicBezTo>
                    <a:pt x="4958969" y="1057325"/>
                    <a:pt x="4944186" y="1033373"/>
                    <a:pt x="4922647" y="1016114"/>
                  </a:cubicBezTo>
                  <a:cubicBezTo>
                    <a:pt x="4921656" y="1004925"/>
                    <a:pt x="4904574" y="1004036"/>
                    <a:pt x="4908588" y="992378"/>
                  </a:cubicBezTo>
                  <a:cubicBezTo>
                    <a:pt x="4883708" y="978916"/>
                    <a:pt x="4867033" y="957287"/>
                    <a:pt x="4843919" y="942086"/>
                  </a:cubicBezTo>
                  <a:cubicBezTo>
                    <a:pt x="4838611" y="940041"/>
                    <a:pt x="4841214" y="945921"/>
                    <a:pt x="4836896" y="944880"/>
                  </a:cubicBezTo>
                  <a:cubicBezTo>
                    <a:pt x="4834623" y="941552"/>
                    <a:pt x="4831321" y="939241"/>
                    <a:pt x="4828463" y="936485"/>
                  </a:cubicBezTo>
                  <a:cubicBezTo>
                    <a:pt x="4828247" y="938136"/>
                    <a:pt x="4828692" y="940447"/>
                    <a:pt x="4827054" y="940676"/>
                  </a:cubicBezTo>
                  <a:cubicBezTo>
                    <a:pt x="4816411" y="922858"/>
                    <a:pt x="4788230" y="922464"/>
                    <a:pt x="4782083" y="900163"/>
                  </a:cubicBezTo>
                  <a:cubicBezTo>
                    <a:pt x="4775111" y="900557"/>
                    <a:pt x="4773891" y="895248"/>
                    <a:pt x="4766602" y="895972"/>
                  </a:cubicBezTo>
                  <a:cubicBezTo>
                    <a:pt x="4768062" y="890346"/>
                    <a:pt x="4764417" y="889762"/>
                    <a:pt x="4762411" y="887603"/>
                  </a:cubicBezTo>
                  <a:cubicBezTo>
                    <a:pt x="4770247" y="879665"/>
                    <a:pt x="4752962" y="871156"/>
                    <a:pt x="4756784" y="862444"/>
                  </a:cubicBezTo>
                  <a:cubicBezTo>
                    <a:pt x="4764100" y="864603"/>
                    <a:pt x="4761395" y="856805"/>
                    <a:pt x="4766602" y="856856"/>
                  </a:cubicBezTo>
                  <a:cubicBezTo>
                    <a:pt x="4774641" y="864730"/>
                    <a:pt x="4792027" y="863269"/>
                    <a:pt x="4796142" y="875030"/>
                  </a:cubicBezTo>
                  <a:cubicBezTo>
                    <a:pt x="4794465" y="874610"/>
                    <a:pt x="4790808" y="869391"/>
                    <a:pt x="4789106" y="873633"/>
                  </a:cubicBezTo>
                  <a:cubicBezTo>
                    <a:pt x="4791583" y="877824"/>
                    <a:pt x="4796269" y="881964"/>
                    <a:pt x="4801755" y="879221"/>
                  </a:cubicBezTo>
                  <a:cubicBezTo>
                    <a:pt x="4819218" y="893064"/>
                    <a:pt x="4835385" y="908189"/>
                    <a:pt x="4855184" y="919721"/>
                  </a:cubicBezTo>
                  <a:cubicBezTo>
                    <a:pt x="4872393" y="935202"/>
                    <a:pt x="4885791" y="954481"/>
                    <a:pt x="4908588" y="964412"/>
                  </a:cubicBezTo>
                  <a:cubicBezTo>
                    <a:pt x="4909947" y="969784"/>
                    <a:pt x="4923243" y="975360"/>
                    <a:pt x="4912804" y="979792"/>
                  </a:cubicBezTo>
                  <a:cubicBezTo>
                    <a:pt x="4923497" y="979944"/>
                    <a:pt x="4915115" y="990485"/>
                    <a:pt x="4925453" y="990968"/>
                  </a:cubicBezTo>
                  <a:cubicBezTo>
                    <a:pt x="4927384" y="987780"/>
                    <a:pt x="4921808" y="985710"/>
                    <a:pt x="4925453" y="985380"/>
                  </a:cubicBezTo>
                  <a:cubicBezTo>
                    <a:pt x="4936693" y="994244"/>
                    <a:pt x="4950307" y="1000721"/>
                    <a:pt x="4959184" y="1011936"/>
                  </a:cubicBezTo>
                  <a:cubicBezTo>
                    <a:pt x="4980343" y="1011872"/>
                    <a:pt x="4990668" y="1022565"/>
                    <a:pt x="5004181" y="1030097"/>
                  </a:cubicBezTo>
                  <a:cubicBezTo>
                    <a:pt x="5022811" y="1034846"/>
                    <a:pt x="5038686" y="1042365"/>
                    <a:pt x="5047767" y="1056627"/>
                  </a:cubicBezTo>
                  <a:cubicBezTo>
                    <a:pt x="5065496" y="1056906"/>
                    <a:pt x="5071681" y="1074801"/>
                    <a:pt x="5088521" y="1067816"/>
                  </a:cubicBezTo>
                  <a:cubicBezTo>
                    <a:pt x="5089436" y="1061745"/>
                    <a:pt x="5081447" y="1064590"/>
                    <a:pt x="5082895" y="1058037"/>
                  </a:cubicBezTo>
                  <a:lnTo>
                    <a:pt x="5088521" y="1058037"/>
                  </a:lnTo>
                  <a:cubicBezTo>
                    <a:pt x="5084826" y="1059878"/>
                    <a:pt x="5088763" y="1067181"/>
                    <a:pt x="5091328" y="1062228"/>
                  </a:cubicBezTo>
                  <a:cubicBezTo>
                    <a:pt x="5089613" y="1062062"/>
                    <a:pt x="5088001" y="1061796"/>
                    <a:pt x="5088521" y="1059408"/>
                  </a:cubicBezTo>
                  <a:cubicBezTo>
                    <a:pt x="5097030" y="1058418"/>
                    <a:pt x="5096637" y="1066253"/>
                    <a:pt x="5102555" y="1067816"/>
                  </a:cubicBezTo>
                  <a:cubicBezTo>
                    <a:pt x="5107571" y="1066622"/>
                    <a:pt x="5098961" y="1060602"/>
                    <a:pt x="5103977" y="1059408"/>
                  </a:cubicBezTo>
                  <a:cubicBezTo>
                    <a:pt x="5106428" y="1062101"/>
                    <a:pt x="5109235" y="1064437"/>
                    <a:pt x="5113820" y="1065009"/>
                  </a:cubicBezTo>
                  <a:cubicBezTo>
                    <a:pt x="5106009" y="1052258"/>
                    <a:pt x="5095392" y="1042352"/>
                    <a:pt x="5091328" y="1025906"/>
                  </a:cubicBezTo>
                  <a:cubicBezTo>
                    <a:pt x="5076939" y="1022515"/>
                    <a:pt x="5074970" y="1006754"/>
                    <a:pt x="5064607" y="999350"/>
                  </a:cubicBezTo>
                  <a:cubicBezTo>
                    <a:pt x="5061978" y="996696"/>
                    <a:pt x="5064455" y="995845"/>
                    <a:pt x="5064607" y="992378"/>
                  </a:cubicBezTo>
                  <a:cubicBezTo>
                    <a:pt x="5042484" y="979919"/>
                    <a:pt x="5035956" y="951941"/>
                    <a:pt x="5018227" y="935088"/>
                  </a:cubicBezTo>
                  <a:lnTo>
                    <a:pt x="5029479" y="935088"/>
                  </a:lnTo>
                  <a:cubicBezTo>
                    <a:pt x="5033060" y="933323"/>
                    <a:pt x="5028171" y="928243"/>
                    <a:pt x="5030901" y="928103"/>
                  </a:cubicBezTo>
                  <a:cubicBezTo>
                    <a:pt x="5035118" y="937399"/>
                    <a:pt x="5048935" y="937209"/>
                    <a:pt x="5049151" y="950455"/>
                  </a:cubicBezTo>
                  <a:cubicBezTo>
                    <a:pt x="5052656" y="951166"/>
                    <a:pt x="5054930" y="953096"/>
                    <a:pt x="5057584" y="954646"/>
                  </a:cubicBezTo>
                  <a:cubicBezTo>
                    <a:pt x="5065496" y="970064"/>
                    <a:pt x="5086083" y="972896"/>
                    <a:pt x="5091328" y="990968"/>
                  </a:cubicBezTo>
                  <a:cubicBezTo>
                    <a:pt x="5089169" y="1005827"/>
                    <a:pt x="5097183" y="1016609"/>
                    <a:pt x="5102555" y="1021715"/>
                  </a:cubicBezTo>
                  <a:cubicBezTo>
                    <a:pt x="5111216" y="1029855"/>
                    <a:pt x="5114645" y="1048588"/>
                    <a:pt x="5125059" y="1053833"/>
                  </a:cubicBezTo>
                  <a:cubicBezTo>
                    <a:pt x="5123345" y="1053998"/>
                    <a:pt x="5121732" y="1054252"/>
                    <a:pt x="5122252" y="1056627"/>
                  </a:cubicBezTo>
                  <a:cubicBezTo>
                    <a:pt x="5126545" y="1055611"/>
                    <a:pt x="5126367" y="1059040"/>
                    <a:pt x="5130685" y="1058037"/>
                  </a:cubicBezTo>
                  <a:cubicBezTo>
                    <a:pt x="5134330" y="1071638"/>
                    <a:pt x="5150065" y="1073226"/>
                    <a:pt x="5154574" y="1085964"/>
                  </a:cubicBezTo>
                  <a:cubicBezTo>
                    <a:pt x="5164467" y="1082255"/>
                    <a:pt x="5167972" y="1091819"/>
                    <a:pt x="5177078" y="1092949"/>
                  </a:cubicBezTo>
                  <a:cubicBezTo>
                    <a:pt x="5175313" y="1096924"/>
                    <a:pt x="5176901" y="1100035"/>
                    <a:pt x="5181295" y="1101331"/>
                  </a:cubicBezTo>
                  <a:cubicBezTo>
                    <a:pt x="5178590" y="1093698"/>
                    <a:pt x="5196128" y="1101115"/>
                    <a:pt x="5195354" y="1091552"/>
                  </a:cubicBezTo>
                  <a:cubicBezTo>
                    <a:pt x="5216410" y="1111580"/>
                    <a:pt x="5251145" y="1118057"/>
                    <a:pt x="5262816" y="1147445"/>
                  </a:cubicBezTo>
                  <a:cubicBezTo>
                    <a:pt x="5249849" y="1147267"/>
                    <a:pt x="5244541" y="1139532"/>
                    <a:pt x="5229085" y="1141857"/>
                  </a:cubicBezTo>
                  <a:cubicBezTo>
                    <a:pt x="5242166" y="1171676"/>
                    <a:pt x="5272417" y="1184452"/>
                    <a:pt x="5290921" y="1208900"/>
                  </a:cubicBezTo>
                  <a:cubicBezTo>
                    <a:pt x="5328056" y="1240459"/>
                    <a:pt x="5382234" y="1255064"/>
                    <a:pt x="5403367" y="1302499"/>
                  </a:cubicBezTo>
                  <a:cubicBezTo>
                    <a:pt x="5418670" y="1319885"/>
                    <a:pt x="5439156" y="1332115"/>
                    <a:pt x="5445556" y="1358379"/>
                  </a:cubicBezTo>
                  <a:cubicBezTo>
                    <a:pt x="5434152" y="1359484"/>
                    <a:pt x="5436158" y="1347228"/>
                    <a:pt x="5425884" y="1347216"/>
                  </a:cubicBezTo>
                  <a:cubicBezTo>
                    <a:pt x="5422417" y="1389888"/>
                    <a:pt x="5465305" y="1410373"/>
                    <a:pt x="5470855" y="1453375"/>
                  </a:cubicBezTo>
                  <a:cubicBezTo>
                    <a:pt x="5477675" y="1463357"/>
                    <a:pt x="5485269" y="1472565"/>
                    <a:pt x="5486311" y="1488300"/>
                  </a:cubicBezTo>
                  <a:cubicBezTo>
                    <a:pt x="5484507" y="1490230"/>
                    <a:pt x="5480215" y="1489684"/>
                    <a:pt x="5476494" y="1489697"/>
                  </a:cubicBezTo>
                  <a:cubicBezTo>
                    <a:pt x="5473763" y="1493189"/>
                    <a:pt x="5478627" y="1495425"/>
                    <a:pt x="5475046" y="1498079"/>
                  </a:cubicBezTo>
                  <a:cubicBezTo>
                    <a:pt x="5470855" y="1493558"/>
                    <a:pt x="5469191" y="1490192"/>
                    <a:pt x="5469445" y="1484109"/>
                  </a:cubicBezTo>
                  <a:cubicBezTo>
                    <a:pt x="5459895" y="1485684"/>
                    <a:pt x="5461063" y="1476616"/>
                    <a:pt x="5453964" y="1475727"/>
                  </a:cubicBezTo>
                  <a:cubicBezTo>
                    <a:pt x="5453824" y="1477429"/>
                    <a:pt x="5453570" y="1479029"/>
                    <a:pt x="5451170" y="1478521"/>
                  </a:cubicBezTo>
                  <a:cubicBezTo>
                    <a:pt x="5456999" y="1482979"/>
                    <a:pt x="5458929" y="1491297"/>
                    <a:pt x="5465229" y="1495272"/>
                  </a:cubicBezTo>
                  <a:cubicBezTo>
                    <a:pt x="5461762" y="1496479"/>
                    <a:pt x="5460072" y="1499463"/>
                    <a:pt x="5459628" y="1503667"/>
                  </a:cubicBezTo>
                  <a:cubicBezTo>
                    <a:pt x="5472150" y="1520342"/>
                    <a:pt x="5473192" y="1539849"/>
                    <a:pt x="5486311" y="1555343"/>
                  </a:cubicBezTo>
                  <a:cubicBezTo>
                    <a:pt x="5485765" y="1559001"/>
                    <a:pt x="5485599" y="1563014"/>
                    <a:pt x="5483504" y="1565135"/>
                  </a:cubicBezTo>
                  <a:cubicBezTo>
                    <a:pt x="5476024" y="1554886"/>
                    <a:pt x="5469547" y="1543621"/>
                    <a:pt x="5458206" y="1537195"/>
                  </a:cubicBezTo>
                  <a:cubicBezTo>
                    <a:pt x="5464187" y="1543646"/>
                    <a:pt x="5467515" y="1560131"/>
                    <a:pt x="5453964" y="1560944"/>
                  </a:cubicBezTo>
                  <a:cubicBezTo>
                    <a:pt x="5451690" y="1552740"/>
                    <a:pt x="5441048" y="1556207"/>
                    <a:pt x="5437124" y="1552562"/>
                  </a:cubicBezTo>
                  <a:cubicBezTo>
                    <a:pt x="5437251" y="1550365"/>
                    <a:pt x="5440692" y="1551470"/>
                    <a:pt x="5439930" y="1548371"/>
                  </a:cubicBezTo>
                  <a:cubicBezTo>
                    <a:pt x="5435739" y="1546936"/>
                    <a:pt x="5434545" y="1542554"/>
                    <a:pt x="5428691" y="1542783"/>
                  </a:cubicBezTo>
                  <a:cubicBezTo>
                    <a:pt x="5426290" y="1543659"/>
                    <a:pt x="5426379" y="1546999"/>
                    <a:pt x="5424474" y="1548371"/>
                  </a:cubicBezTo>
                  <a:cubicBezTo>
                    <a:pt x="5420436" y="1542605"/>
                    <a:pt x="5418442" y="1534795"/>
                    <a:pt x="5411825" y="1531607"/>
                  </a:cubicBezTo>
                  <a:cubicBezTo>
                    <a:pt x="5418747" y="1534274"/>
                    <a:pt x="5421045" y="1532864"/>
                    <a:pt x="5428691" y="1534401"/>
                  </a:cubicBezTo>
                  <a:cubicBezTo>
                    <a:pt x="5431548" y="1526908"/>
                    <a:pt x="5428297" y="1527492"/>
                    <a:pt x="5430075" y="1521828"/>
                  </a:cubicBezTo>
                  <a:cubicBezTo>
                    <a:pt x="5434571" y="1527619"/>
                    <a:pt x="5437149" y="1535303"/>
                    <a:pt x="5445556" y="1537195"/>
                  </a:cubicBezTo>
                  <a:cubicBezTo>
                    <a:pt x="5442458" y="1531416"/>
                    <a:pt x="5436285" y="1528724"/>
                    <a:pt x="5434291" y="1521828"/>
                  </a:cubicBezTo>
                  <a:cubicBezTo>
                    <a:pt x="5430177" y="1520571"/>
                    <a:pt x="5429986" y="1520571"/>
                    <a:pt x="5425884" y="1521828"/>
                  </a:cubicBezTo>
                  <a:cubicBezTo>
                    <a:pt x="5421820" y="1509090"/>
                    <a:pt x="5407164" y="1506880"/>
                    <a:pt x="5397754" y="1499476"/>
                  </a:cubicBezTo>
                  <a:cubicBezTo>
                    <a:pt x="5396420" y="1505927"/>
                    <a:pt x="5404827" y="1502689"/>
                    <a:pt x="5403367" y="1509255"/>
                  </a:cubicBezTo>
                  <a:cubicBezTo>
                    <a:pt x="5401183" y="1508645"/>
                    <a:pt x="5402173" y="1504873"/>
                    <a:pt x="5397754" y="1506461"/>
                  </a:cubicBezTo>
                  <a:cubicBezTo>
                    <a:pt x="5394782" y="1513687"/>
                    <a:pt x="5403938" y="1516049"/>
                    <a:pt x="5399176" y="1520431"/>
                  </a:cubicBezTo>
                  <a:cubicBezTo>
                    <a:pt x="5390362" y="1506359"/>
                    <a:pt x="5379847" y="1494002"/>
                    <a:pt x="5368239" y="1482712"/>
                  </a:cubicBezTo>
                  <a:cubicBezTo>
                    <a:pt x="5369877" y="1482496"/>
                    <a:pt x="5372239" y="1482953"/>
                    <a:pt x="5372455" y="1481328"/>
                  </a:cubicBezTo>
                  <a:cubicBezTo>
                    <a:pt x="5362816" y="1470406"/>
                    <a:pt x="5359539" y="1453172"/>
                    <a:pt x="5341531" y="1450581"/>
                  </a:cubicBezTo>
                  <a:cubicBezTo>
                    <a:pt x="5338495" y="1451762"/>
                    <a:pt x="5340337" y="1457782"/>
                    <a:pt x="5337314" y="1458963"/>
                  </a:cubicBezTo>
                  <a:cubicBezTo>
                    <a:pt x="5313248" y="1444218"/>
                    <a:pt x="5298198" y="1420558"/>
                    <a:pt x="5274056" y="1405877"/>
                  </a:cubicBezTo>
                  <a:cubicBezTo>
                    <a:pt x="5277777" y="1430743"/>
                    <a:pt x="5312409" y="1449400"/>
                    <a:pt x="5302161" y="1470139"/>
                  </a:cubicBezTo>
                  <a:cubicBezTo>
                    <a:pt x="5307838" y="1485938"/>
                    <a:pt x="5319496" y="1495742"/>
                    <a:pt x="5333098" y="1503667"/>
                  </a:cubicBezTo>
                  <a:cubicBezTo>
                    <a:pt x="5326824" y="1505724"/>
                    <a:pt x="5328780" y="1499577"/>
                    <a:pt x="5323243" y="1500873"/>
                  </a:cubicBezTo>
                  <a:cubicBezTo>
                    <a:pt x="5344375" y="1525511"/>
                    <a:pt x="5370245" y="1545437"/>
                    <a:pt x="5399176" y="1562341"/>
                  </a:cubicBezTo>
                  <a:cubicBezTo>
                    <a:pt x="5401525" y="1556994"/>
                    <a:pt x="5409488" y="1560804"/>
                    <a:pt x="5411825" y="1563738"/>
                  </a:cubicBezTo>
                  <a:cubicBezTo>
                    <a:pt x="5416486" y="1572793"/>
                    <a:pt x="5426189" y="1587169"/>
                    <a:pt x="5437124" y="1594472"/>
                  </a:cubicBezTo>
                  <a:cubicBezTo>
                    <a:pt x="5438686" y="1589519"/>
                    <a:pt x="5431218" y="1586509"/>
                    <a:pt x="5435714" y="1583296"/>
                  </a:cubicBezTo>
                  <a:cubicBezTo>
                    <a:pt x="5449100" y="1588147"/>
                    <a:pt x="5458853" y="1596631"/>
                    <a:pt x="5462422" y="1611236"/>
                  </a:cubicBezTo>
                  <a:cubicBezTo>
                    <a:pt x="5474804" y="1607210"/>
                    <a:pt x="5478678" y="1617776"/>
                    <a:pt x="5486311" y="1622412"/>
                  </a:cubicBezTo>
                  <a:cubicBezTo>
                    <a:pt x="5482958" y="1639709"/>
                    <a:pt x="5500154" y="1636598"/>
                    <a:pt x="5498960" y="1651749"/>
                  </a:cubicBezTo>
                  <a:cubicBezTo>
                    <a:pt x="5481396" y="1659775"/>
                    <a:pt x="5495493" y="1684401"/>
                    <a:pt x="5503176" y="1692249"/>
                  </a:cubicBezTo>
                  <a:cubicBezTo>
                    <a:pt x="5494032" y="1695272"/>
                    <a:pt x="5499633" y="1712937"/>
                    <a:pt x="5496166" y="1721612"/>
                  </a:cubicBezTo>
                  <a:cubicBezTo>
                    <a:pt x="5504497" y="1737055"/>
                    <a:pt x="5515584" y="1749793"/>
                    <a:pt x="5515825" y="1773275"/>
                  </a:cubicBezTo>
                  <a:cubicBezTo>
                    <a:pt x="5537365" y="1797050"/>
                    <a:pt x="5553532" y="1826145"/>
                    <a:pt x="5572061" y="1852904"/>
                  </a:cubicBezTo>
                  <a:cubicBezTo>
                    <a:pt x="5573331" y="1849539"/>
                    <a:pt x="5579999" y="1852320"/>
                    <a:pt x="5580494" y="1854314"/>
                  </a:cubicBezTo>
                  <a:cubicBezTo>
                    <a:pt x="5580278" y="1856892"/>
                    <a:pt x="5575731" y="1855165"/>
                    <a:pt x="5574868" y="1857108"/>
                  </a:cubicBezTo>
                  <a:cubicBezTo>
                    <a:pt x="5577624" y="1865160"/>
                    <a:pt x="5577192" y="1867763"/>
                    <a:pt x="5577687" y="1878050"/>
                  </a:cubicBezTo>
                  <a:cubicBezTo>
                    <a:pt x="5582907" y="1877999"/>
                    <a:pt x="5582729" y="1883308"/>
                    <a:pt x="5586133" y="1885048"/>
                  </a:cubicBezTo>
                  <a:cubicBezTo>
                    <a:pt x="5588685" y="1909737"/>
                    <a:pt x="5592229" y="1923872"/>
                    <a:pt x="5588927" y="1949310"/>
                  </a:cubicBezTo>
                  <a:cubicBezTo>
                    <a:pt x="5597283" y="1979269"/>
                    <a:pt x="5631599" y="1993074"/>
                    <a:pt x="5633897" y="2028939"/>
                  </a:cubicBezTo>
                  <a:cubicBezTo>
                    <a:pt x="5635091" y="2047392"/>
                    <a:pt x="5630011" y="2065985"/>
                    <a:pt x="5642356" y="2080615"/>
                  </a:cubicBezTo>
                  <a:cubicBezTo>
                    <a:pt x="5665597" y="2092858"/>
                    <a:pt x="5636006" y="2103729"/>
                    <a:pt x="5632513" y="2115540"/>
                  </a:cubicBezTo>
                  <a:cubicBezTo>
                    <a:pt x="5623712" y="2113127"/>
                    <a:pt x="5624550" y="2101113"/>
                    <a:pt x="5611431" y="2102980"/>
                  </a:cubicBezTo>
                  <a:cubicBezTo>
                    <a:pt x="5611698" y="2109774"/>
                    <a:pt x="5610809" y="2115388"/>
                    <a:pt x="5602998" y="2114156"/>
                  </a:cubicBezTo>
                  <a:cubicBezTo>
                    <a:pt x="5609348" y="2128342"/>
                    <a:pt x="5620258" y="2137968"/>
                    <a:pt x="5636729" y="2142083"/>
                  </a:cubicBezTo>
                  <a:cubicBezTo>
                    <a:pt x="5641187" y="2156739"/>
                    <a:pt x="5653468" y="2163648"/>
                    <a:pt x="5662002" y="2174227"/>
                  </a:cubicBezTo>
                  <a:cubicBezTo>
                    <a:pt x="5660669" y="2176602"/>
                    <a:pt x="5658129" y="2177808"/>
                    <a:pt x="5653595" y="2177008"/>
                  </a:cubicBezTo>
                  <a:cubicBezTo>
                    <a:pt x="5653913" y="2183168"/>
                    <a:pt x="5658104" y="2192375"/>
                    <a:pt x="5647969" y="2190991"/>
                  </a:cubicBezTo>
                  <a:cubicBezTo>
                    <a:pt x="5647067" y="2195233"/>
                    <a:pt x="5649747" y="2203030"/>
                    <a:pt x="5646572" y="2204948"/>
                  </a:cubicBezTo>
                  <a:cubicBezTo>
                    <a:pt x="5636056" y="2206104"/>
                    <a:pt x="5632488" y="2200313"/>
                    <a:pt x="5625465" y="2197976"/>
                  </a:cubicBezTo>
                  <a:cubicBezTo>
                    <a:pt x="5625172" y="2199068"/>
                    <a:pt x="5624296" y="2199601"/>
                    <a:pt x="5622658" y="2199373"/>
                  </a:cubicBezTo>
                  <a:cubicBezTo>
                    <a:pt x="5628690" y="2231085"/>
                    <a:pt x="5603963" y="2237701"/>
                    <a:pt x="5611431" y="2266416"/>
                  </a:cubicBezTo>
                  <a:cubicBezTo>
                    <a:pt x="5616536" y="2273922"/>
                    <a:pt x="5624525" y="2278557"/>
                    <a:pt x="5633897" y="2281783"/>
                  </a:cubicBezTo>
                  <a:cubicBezTo>
                    <a:pt x="5633377" y="2287333"/>
                    <a:pt x="5635193" y="2295182"/>
                    <a:pt x="5632513" y="2298560"/>
                  </a:cubicBezTo>
                  <a:cubicBezTo>
                    <a:pt x="5639130" y="2299550"/>
                    <a:pt x="5640870" y="2295702"/>
                    <a:pt x="5645162" y="2294369"/>
                  </a:cubicBezTo>
                  <a:cubicBezTo>
                    <a:pt x="5648883" y="2298585"/>
                    <a:pt x="5655678" y="2299741"/>
                    <a:pt x="5660618" y="2302751"/>
                  </a:cubicBezTo>
                  <a:cubicBezTo>
                    <a:pt x="5659297" y="2297201"/>
                    <a:pt x="5657811" y="2289403"/>
                    <a:pt x="5663438" y="2287384"/>
                  </a:cubicBezTo>
                  <a:cubicBezTo>
                    <a:pt x="5672670" y="2289124"/>
                    <a:pt x="5674956" y="2283917"/>
                    <a:pt x="5680316" y="2281783"/>
                  </a:cubicBezTo>
                  <a:cubicBezTo>
                    <a:pt x="5688393" y="2280246"/>
                    <a:pt x="5685840" y="2289327"/>
                    <a:pt x="5694349" y="2287384"/>
                  </a:cubicBezTo>
                  <a:cubicBezTo>
                    <a:pt x="5690057" y="2278595"/>
                    <a:pt x="5703722" y="2283891"/>
                    <a:pt x="5702782" y="2274798"/>
                  </a:cubicBezTo>
                  <a:cubicBezTo>
                    <a:pt x="5707049" y="2279713"/>
                    <a:pt x="5711558" y="2286025"/>
                    <a:pt x="5721070" y="2281783"/>
                  </a:cubicBezTo>
                  <a:cubicBezTo>
                    <a:pt x="5723470" y="2282634"/>
                    <a:pt x="5720943" y="2288425"/>
                    <a:pt x="5723864" y="2288781"/>
                  </a:cubicBezTo>
                  <a:cubicBezTo>
                    <a:pt x="5726366" y="2284272"/>
                    <a:pt x="5729820" y="2287625"/>
                    <a:pt x="5732297" y="2290178"/>
                  </a:cubicBezTo>
                  <a:cubicBezTo>
                    <a:pt x="5733338" y="2294470"/>
                    <a:pt x="5727458" y="2291880"/>
                    <a:pt x="5729503" y="2297163"/>
                  </a:cubicBezTo>
                  <a:cubicBezTo>
                    <a:pt x="5745378" y="2301189"/>
                    <a:pt x="5762904" y="2326170"/>
                    <a:pt x="5780100" y="2311133"/>
                  </a:cubicBezTo>
                  <a:cubicBezTo>
                    <a:pt x="5783275" y="2319477"/>
                    <a:pt x="5793765" y="2322029"/>
                    <a:pt x="5789917" y="2333498"/>
                  </a:cubicBezTo>
                  <a:cubicBezTo>
                    <a:pt x="5798604" y="2334196"/>
                    <a:pt x="5799328" y="2342769"/>
                    <a:pt x="5802566" y="2348852"/>
                  </a:cubicBezTo>
                  <a:lnTo>
                    <a:pt x="5811037" y="2348852"/>
                  </a:lnTo>
                  <a:cubicBezTo>
                    <a:pt x="5835192" y="2405392"/>
                    <a:pt x="5877610" y="2443810"/>
                    <a:pt x="5895365" y="2506700"/>
                  </a:cubicBezTo>
                  <a:cubicBezTo>
                    <a:pt x="5888799" y="2517876"/>
                    <a:pt x="5881674" y="2528493"/>
                    <a:pt x="5870067" y="2534653"/>
                  </a:cubicBezTo>
                  <a:cubicBezTo>
                    <a:pt x="5869203" y="2537980"/>
                    <a:pt x="5871832" y="2544787"/>
                    <a:pt x="5868657" y="2545816"/>
                  </a:cubicBezTo>
                  <a:lnTo>
                    <a:pt x="5858827" y="2545816"/>
                  </a:lnTo>
                  <a:cubicBezTo>
                    <a:pt x="5859132" y="2550312"/>
                    <a:pt x="5853798" y="2549220"/>
                    <a:pt x="5851779" y="2551404"/>
                  </a:cubicBezTo>
                  <a:cubicBezTo>
                    <a:pt x="5847092" y="2582151"/>
                    <a:pt x="5822543" y="2593149"/>
                    <a:pt x="5801182" y="2607284"/>
                  </a:cubicBezTo>
                  <a:cubicBezTo>
                    <a:pt x="5798756" y="2625356"/>
                    <a:pt x="5778830" y="2626055"/>
                    <a:pt x="5775883" y="2643619"/>
                  </a:cubicBezTo>
                  <a:cubicBezTo>
                    <a:pt x="5768835" y="2635783"/>
                    <a:pt x="5760110" y="2650515"/>
                    <a:pt x="5750585" y="2645003"/>
                  </a:cubicBezTo>
                  <a:lnTo>
                    <a:pt x="5750585" y="2654782"/>
                  </a:lnTo>
                  <a:cubicBezTo>
                    <a:pt x="5737009" y="2658973"/>
                    <a:pt x="5746140" y="2683725"/>
                    <a:pt x="5749163" y="2692514"/>
                  </a:cubicBezTo>
                  <a:cubicBezTo>
                    <a:pt x="5731205" y="2707525"/>
                    <a:pt x="5733884" y="2756890"/>
                    <a:pt x="5760427" y="2759570"/>
                  </a:cubicBezTo>
                  <a:cubicBezTo>
                    <a:pt x="5761024" y="2770136"/>
                    <a:pt x="5769330" y="2773057"/>
                    <a:pt x="5777293" y="2776321"/>
                  </a:cubicBezTo>
                  <a:cubicBezTo>
                    <a:pt x="5793193" y="2821990"/>
                    <a:pt x="5830404" y="2846463"/>
                    <a:pt x="5841961" y="2896463"/>
                  </a:cubicBezTo>
                  <a:cubicBezTo>
                    <a:pt x="5852845" y="2925521"/>
                    <a:pt x="5873864" y="2958388"/>
                    <a:pt x="5867234" y="2995650"/>
                  </a:cubicBezTo>
                  <a:cubicBezTo>
                    <a:pt x="5882093" y="3007436"/>
                    <a:pt x="5874359" y="3055035"/>
                    <a:pt x="5900978" y="3045942"/>
                  </a:cubicBezTo>
                  <a:cubicBezTo>
                    <a:pt x="5902883" y="3052902"/>
                    <a:pt x="5906008" y="3058642"/>
                    <a:pt x="5908014" y="3065500"/>
                  </a:cubicBezTo>
                  <a:cubicBezTo>
                    <a:pt x="5910249" y="3058883"/>
                    <a:pt x="5912827" y="3052572"/>
                    <a:pt x="5917869" y="3048736"/>
                  </a:cubicBezTo>
                  <a:cubicBezTo>
                    <a:pt x="5930658" y="3073273"/>
                    <a:pt x="5941631" y="3099612"/>
                    <a:pt x="5951575" y="3126955"/>
                  </a:cubicBezTo>
                  <a:cubicBezTo>
                    <a:pt x="5951867" y="3139262"/>
                    <a:pt x="5954255" y="3149447"/>
                    <a:pt x="5962840" y="3153524"/>
                  </a:cubicBezTo>
                  <a:cubicBezTo>
                    <a:pt x="5958268" y="3116364"/>
                    <a:pt x="6004255" y="3129483"/>
                    <a:pt x="5997981" y="30906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 name="Free Form 6"/>
            <p:cNvSpPr/>
            <p:nvPr/>
          </p:nvSpPr>
          <p:spPr>
            <a:xfrm>
              <a:off x="1673143" y="1285576"/>
              <a:ext cx="5690870" cy="7204100"/>
            </a:xfrm>
            <a:custGeom>
              <a:avLst/>
              <a:gdLst/>
              <a:ahLst/>
              <a:cxnLst/>
              <a:rect l="0" t="0" r="0" b="0"/>
              <a:pathLst>
                <a:path w="5690870" h="7204100">
                  <a:moveTo>
                    <a:pt x="5679236" y="5184063"/>
                  </a:moveTo>
                  <a:cubicBezTo>
                    <a:pt x="5642622" y="5184343"/>
                    <a:pt x="5628982" y="5216372"/>
                    <a:pt x="5590679" y="5206428"/>
                  </a:cubicBezTo>
                  <a:cubicBezTo>
                    <a:pt x="5577446" y="5200040"/>
                    <a:pt x="5563577" y="5194274"/>
                    <a:pt x="5555538" y="5182679"/>
                  </a:cubicBezTo>
                  <a:cubicBezTo>
                    <a:pt x="5556529" y="5174691"/>
                    <a:pt x="5549392" y="5174869"/>
                    <a:pt x="5549912" y="5167337"/>
                  </a:cubicBezTo>
                  <a:cubicBezTo>
                    <a:pt x="5544794" y="5166372"/>
                    <a:pt x="5539689" y="5165394"/>
                    <a:pt x="5533034" y="5165928"/>
                  </a:cubicBezTo>
                  <a:cubicBezTo>
                    <a:pt x="5521833" y="5159108"/>
                    <a:pt x="5510961" y="5149672"/>
                    <a:pt x="5499328" y="5146382"/>
                  </a:cubicBezTo>
                  <a:cubicBezTo>
                    <a:pt x="5458675" y="5134838"/>
                    <a:pt x="5428665" y="5166639"/>
                    <a:pt x="5399519" y="5174297"/>
                  </a:cubicBezTo>
                  <a:cubicBezTo>
                    <a:pt x="5396788" y="5190197"/>
                    <a:pt x="5372087" y="5184521"/>
                    <a:pt x="5358739" y="5182679"/>
                  </a:cubicBezTo>
                  <a:cubicBezTo>
                    <a:pt x="5345671" y="5212715"/>
                    <a:pt x="5285117" y="5168239"/>
                    <a:pt x="5267375" y="5199430"/>
                  </a:cubicBezTo>
                  <a:cubicBezTo>
                    <a:pt x="5242306" y="5206174"/>
                    <a:pt x="5228958" y="5224614"/>
                    <a:pt x="5212537" y="5239969"/>
                  </a:cubicBezTo>
                  <a:cubicBezTo>
                    <a:pt x="5212511" y="5237670"/>
                    <a:pt x="5208638" y="5239181"/>
                    <a:pt x="5208346" y="5237175"/>
                  </a:cubicBezTo>
                  <a:cubicBezTo>
                    <a:pt x="5215661" y="5228590"/>
                    <a:pt x="5226646" y="5223700"/>
                    <a:pt x="5230837" y="5212016"/>
                  </a:cubicBezTo>
                  <a:cubicBezTo>
                    <a:pt x="5209514" y="5211876"/>
                    <a:pt x="5200434" y="5235790"/>
                    <a:pt x="5194287" y="5255323"/>
                  </a:cubicBezTo>
                  <a:cubicBezTo>
                    <a:pt x="5183200" y="5260619"/>
                    <a:pt x="5175478" y="5276672"/>
                    <a:pt x="5166182" y="5279085"/>
                  </a:cubicBezTo>
                  <a:cubicBezTo>
                    <a:pt x="5168061" y="5276329"/>
                    <a:pt x="5169001" y="5272582"/>
                    <a:pt x="5173192" y="5272112"/>
                  </a:cubicBezTo>
                  <a:cubicBezTo>
                    <a:pt x="5179568" y="5244909"/>
                    <a:pt x="5195227" y="5226926"/>
                    <a:pt x="5212537" y="5210644"/>
                  </a:cubicBezTo>
                  <a:lnTo>
                    <a:pt x="5212537" y="5202262"/>
                  </a:lnTo>
                  <a:cubicBezTo>
                    <a:pt x="5199545" y="5201399"/>
                    <a:pt x="5200434" y="5214416"/>
                    <a:pt x="5190070" y="5216220"/>
                  </a:cubicBezTo>
                  <a:cubicBezTo>
                    <a:pt x="5195544" y="5203278"/>
                    <a:pt x="5211889" y="5194503"/>
                    <a:pt x="5211152" y="5179898"/>
                  </a:cubicBezTo>
                  <a:cubicBezTo>
                    <a:pt x="5210060" y="5179580"/>
                    <a:pt x="5208371" y="5179847"/>
                    <a:pt x="5208346" y="5178513"/>
                  </a:cubicBezTo>
                  <a:cubicBezTo>
                    <a:pt x="5203291" y="5177650"/>
                    <a:pt x="5204206" y="5182755"/>
                    <a:pt x="5199913" y="5182679"/>
                  </a:cubicBezTo>
                  <a:cubicBezTo>
                    <a:pt x="5200154" y="5178729"/>
                    <a:pt x="5195150" y="5179949"/>
                    <a:pt x="5197081" y="5174297"/>
                  </a:cubicBezTo>
                  <a:cubicBezTo>
                    <a:pt x="5201602" y="5174513"/>
                    <a:pt x="5210276" y="5171719"/>
                    <a:pt x="5205514" y="5167337"/>
                  </a:cubicBezTo>
                  <a:cubicBezTo>
                    <a:pt x="5202123" y="5169065"/>
                    <a:pt x="5200637" y="5172722"/>
                    <a:pt x="5194287" y="5171541"/>
                  </a:cubicBezTo>
                  <a:cubicBezTo>
                    <a:pt x="5195379" y="5167477"/>
                    <a:pt x="5197335" y="5164328"/>
                    <a:pt x="5199913" y="5161737"/>
                  </a:cubicBezTo>
                  <a:cubicBezTo>
                    <a:pt x="5192623" y="5161940"/>
                    <a:pt x="5193639" y="5170385"/>
                    <a:pt x="5187264" y="5171541"/>
                  </a:cubicBezTo>
                  <a:cubicBezTo>
                    <a:pt x="5185029" y="5170919"/>
                    <a:pt x="5186070" y="5167134"/>
                    <a:pt x="5181625" y="5168709"/>
                  </a:cubicBezTo>
                  <a:cubicBezTo>
                    <a:pt x="5172303" y="5172036"/>
                    <a:pt x="5173192" y="5185486"/>
                    <a:pt x="5163350" y="5188292"/>
                  </a:cubicBezTo>
                  <a:cubicBezTo>
                    <a:pt x="5161965" y="5177129"/>
                    <a:pt x="5169700" y="5175034"/>
                    <a:pt x="5171782" y="5167337"/>
                  </a:cubicBezTo>
                  <a:cubicBezTo>
                    <a:pt x="5166499" y="5169065"/>
                    <a:pt x="5164543" y="5174094"/>
                    <a:pt x="5160543" y="5177104"/>
                  </a:cubicBezTo>
                  <a:cubicBezTo>
                    <a:pt x="5160543" y="5172570"/>
                    <a:pt x="5163477" y="5169585"/>
                    <a:pt x="5157724" y="5168709"/>
                  </a:cubicBezTo>
                  <a:cubicBezTo>
                    <a:pt x="5155565" y="5164886"/>
                    <a:pt x="5155412" y="5174665"/>
                    <a:pt x="5149291" y="5171541"/>
                  </a:cubicBezTo>
                  <a:cubicBezTo>
                    <a:pt x="5148986" y="5168887"/>
                    <a:pt x="5150904" y="5168442"/>
                    <a:pt x="5150726" y="5165928"/>
                  </a:cubicBezTo>
                  <a:cubicBezTo>
                    <a:pt x="5142788" y="5167452"/>
                    <a:pt x="5139829" y="5169623"/>
                    <a:pt x="5132438" y="5165928"/>
                  </a:cubicBezTo>
                  <a:cubicBezTo>
                    <a:pt x="5130330" y="5167566"/>
                    <a:pt x="5128450" y="5169433"/>
                    <a:pt x="5126812" y="5171541"/>
                  </a:cubicBezTo>
                  <a:cubicBezTo>
                    <a:pt x="5126761" y="5166423"/>
                    <a:pt x="5119497" y="5168544"/>
                    <a:pt x="5121186" y="5161737"/>
                  </a:cubicBezTo>
                  <a:cubicBezTo>
                    <a:pt x="5115229" y="5160899"/>
                    <a:pt x="5118481" y="5169281"/>
                    <a:pt x="5111330" y="5167337"/>
                  </a:cubicBezTo>
                  <a:cubicBezTo>
                    <a:pt x="5111140" y="5165674"/>
                    <a:pt x="5111584" y="5163350"/>
                    <a:pt x="5109946" y="5163134"/>
                  </a:cubicBezTo>
                  <a:cubicBezTo>
                    <a:pt x="5111191" y="5167642"/>
                    <a:pt x="5105361" y="5165115"/>
                    <a:pt x="5104320" y="5167337"/>
                  </a:cubicBezTo>
                  <a:cubicBezTo>
                    <a:pt x="5104383" y="5165242"/>
                    <a:pt x="5109794" y="5159362"/>
                    <a:pt x="5104320" y="5160327"/>
                  </a:cubicBezTo>
                  <a:cubicBezTo>
                    <a:pt x="5097716" y="5159806"/>
                    <a:pt x="5102110" y="5170246"/>
                    <a:pt x="5093055" y="5167337"/>
                  </a:cubicBezTo>
                  <a:cubicBezTo>
                    <a:pt x="5093157" y="5162308"/>
                    <a:pt x="5099481" y="5163451"/>
                    <a:pt x="5098707" y="5157546"/>
                  </a:cubicBezTo>
                  <a:cubicBezTo>
                    <a:pt x="5093182" y="5157203"/>
                    <a:pt x="5093081" y="5162219"/>
                    <a:pt x="5087442" y="5161737"/>
                  </a:cubicBezTo>
                  <a:cubicBezTo>
                    <a:pt x="5087327" y="5159540"/>
                    <a:pt x="5087645" y="5156885"/>
                    <a:pt x="5084648" y="5157546"/>
                  </a:cubicBezTo>
                  <a:cubicBezTo>
                    <a:pt x="5079784" y="5166842"/>
                    <a:pt x="5068989" y="5159883"/>
                    <a:pt x="5062143" y="5161737"/>
                  </a:cubicBezTo>
                  <a:cubicBezTo>
                    <a:pt x="5062245" y="5159286"/>
                    <a:pt x="5061851" y="5157406"/>
                    <a:pt x="5060734" y="5156136"/>
                  </a:cubicBezTo>
                  <a:cubicBezTo>
                    <a:pt x="5054981" y="5156009"/>
                    <a:pt x="5049227" y="5155869"/>
                    <a:pt x="5045278" y="5157546"/>
                  </a:cubicBezTo>
                  <a:cubicBezTo>
                    <a:pt x="5041811" y="5161737"/>
                    <a:pt x="5047411" y="5167693"/>
                    <a:pt x="5042471" y="5168709"/>
                  </a:cubicBezTo>
                  <a:cubicBezTo>
                    <a:pt x="5036502" y="5167033"/>
                    <a:pt x="5030000" y="5166893"/>
                    <a:pt x="5027002" y="5171541"/>
                  </a:cubicBezTo>
                  <a:cubicBezTo>
                    <a:pt x="5025783" y="5166118"/>
                    <a:pt x="5033149" y="5169230"/>
                    <a:pt x="5031219" y="5163134"/>
                  </a:cubicBezTo>
                  <a:cubicBezTo>
                    <a:pt x="5024843" y="5160530"/>
                    <a:pt x="5028780" y="5168138"/>
                    <a:pt x="5025605" y="5168709"/>
                  </a:cubicBezTo>
                  <a:cubicBezTo>
                    <a:pt x="5015039" y="5170322"/>
                    <a:pt x="5010899" y="5178348"/>
                    <a:pt x="5003114" y="5182679"/>
                  </a:cubicBezTo>
                  <a:cubicBezTo>
                    <a:pt x="4992027" y="5183797"/>
                    <a:pt x="4981651" y="5193563"/>
                    <a:pt x="4977815" y="5202262"/>
                  </a:cubicBezTo>
                  <a:cubicBezTo>
                    <a:pt x="4975974" y="5206377"/>
                    <a:pt x="4977714" y="5213337"/>
                    <a:pt x="4974983" y="5217617"/>
                  </a:cubicBezTo>
                  <a:cubicBezTo>
                    <a:pt x="4969446" y="5226380"/>
                    <a:pt x="4959007" y="5226558"/>
                    <a:pt x="4953901" y="5234393"/>
                  </a:cubicBezTo>
                  <a:cubicBezTo>
                    <a:pt x="4953431" y="5238242"/>
                    <a:pt x="4957940" y="5244198"/>
                    <a:pt x="4953901" y="5246954"/>
                  </a:cubicBezTo>
                  <a:cubicBezTo>
                    <a:pt x="4948199" y="5247055"/>
                    <a:pt x="4947246" y="5242394"/>
                    <a:pt x="4939855" y="5244172"/>
                  </a:cubicBezTo>
                  <a:cubicBezTo>
                    <a:pt x="4931651" y="5249049"/>
                    <a:pt x="4928476" y="5258943"/>
                    <a:pt x="4918773" y="5262321"/>
                  </a:cubicBezTo>
                  <a:cubicBezTo>
                    <a:pt x="4919395" y="5259654"/>
                    <a:pt x="4921808" y="5258816"/>
                    <a:pt x="4921580" y="5255323"/>
                  </a:cubicBezTo>
                  <a:cubicBezTo>
                    <a:pt x="4913439" y="5255628"/>
                    <a:pt x="4912448" y="5263007"/>
                    <a:pt x="4913147" y="5272112"/>
                  </a:cubicBezTo>
                  <a:cubicBezTo>
                    <a:pt x="4882413" y="5277866"/>
                    <a:pt x="4879733" y="5311546"/>
                    <a:pt x="4859743" y="5327967"/>
                  </a:cubicBezTo>
                  <a:cubicBezTo>
                    <a:pt x="4867922" y="5306301"/>
                    <a:pt x="4881575" y="5290070"/>
                    <a:pt x="4893475" y="5272112"/>
                  </a:cubicBezTo>
                  <a:cubicBezTo>
                    <a:pt x="4874552" y="5275160"/>
                    <a:pt x="4866309" y="5288851"/>
                    <a:pt x="4849888" y="5294464"/>
                  </a:cubicBezTo>
                  <a:cubicBezTo>
                    <a:pt x="4836121" y="5283098"/>
                    <a:pt x="4821593" y="5303507"/>
                    <a:pt x="4807724" y="5305640"/>
                  </a:cubicBezTo>
                  <a:cubicBezTo>
                    <a:pt x="4805641" y="5305374"/>
                    <a:pt x="4806442" y="5302250"/>
                    <a:pt x="4806315" y="5300014"/>
                  </a:cubicBezTo>
                  <a:cubicBezTo>
                    <a:pt x="4801920" y="5300243"/>
                    <a:pt x="4792573" y="5304320"/>
                    <a:pt x="4790859" y="5298630"/>
                  </a:cubicBezTo>
                  <a:cubicBezTo>
                    <a:pt x="4791036" y="5293677"/>
                    <a:pt x="4792243" y="5289765"/>
                    <a:pt x="4796485" y="5288851"/>
                  </a:cubicBezTo>
                  <a:cubicBezTo>
                    <a:pt x="4795888" y="5292229"/>
                    <a:pt x="4799037" y="5291874"/>
                    <a:pt x="4797882" y="5295849"/>
                  </a:cubicBezTo>
                  <a:cubicBezTo>
                    <a:pt x="4803876" y="5295950"/>
                    <a:pt x="4807724" y="5298160"/>
                    <a:pt x="4814747" y="5297233"/>
                  </a:cubicBezTo>
                  <a:cubicBezTo>
                    <a:pt x="4823333" y="5285701"/>
                    <a:pt x="4840744" y="5287975"/>
                    <a:pt x="4855527" y="5284673"/>
                  </a:cubicBezTo>
                  <a:cubicBezTo>
                    <a:pt x="4856886" y="5284368"/>
                    <a:pt x="4857216" y="5281396"/>
                    <a:pt x="4859743" y="5280494"/>
                  </a:cubicBezTo>
                  <a:cubicBezTo>
                    <a:pt x="4862842" y="5279326"/>
                    <a:pt x="4866982" y="5281168"/>
                    <a:pt x="4868176" y="5280494"/>
                  </a:cubicBezTo>
                  <a:cubicBezTo>
                    <a:pt x="4874945" y="5276672"/>
                    <a:pt x="4877777" y="5266829"/>
                    <a:pt x="4883658" y="5263718"/>
                  </a:cubicBezTo>
                  <a:cubicBezTo>
                    <a:pt x="4885334" y="5265305"/>
                    <a:pt x="4886185" y="5267718"/>
                    <a:pt x="4890643" y="5266499"/>
                  </a:cubicBezTo>
                  <a:cubicBezTo>
                    <a:pt x="4902847" y="5260416"/>
                    <a:pt x="4922126" y="5254282"/>
                    <a:pt x="4931422" y="5244172"/>
                  </a:cubicBezTo>
                  <a:cubicBezTo>
                    <a:pt x="4935994" y="5239181"/>
                    <a:pt x="4937899" y="5230799"/>
                    <a:pt x="4942662" y="5224614"/>
                  </a:cubicBezTo>
                  <a:cubicBezTo>
                    <a:pt x="4950828" y="5213972"/>
                    <a:pt x="4964785" y="5206606"/>
                    <a:pt x="4966576" y="5191074"/>
                  </a:cubicBezTo>
                  <a:cubicBezTo>
                    <a:pt x="4975212" y="5181041"/>
                    <a:pt x="4984064" y="5171198"/>
                    <a:pt x="4987632" y="5156136"/>
                  </a:cubicBezTo>
                  <a:cubicBezTo>
                    <a:pt x="4968290" y="5153647"/>
                    <a:pt x="4952758" y="5159260"/>
                    <a:pt x="4932845" y="5161737"/>
                  </a:cubicBezTo>
                  <a:cubicBezTo>
                    <a:pt x="4914950" y="5187378"/>
                    <a:pt x="4865573" y="5169877"/>
                    <a:pt x="4841455" y="5185486"/>
                  </a:cubicBezTo>
                  <a:cubicBezTo>
                    <a:pt x="4831537" y="5191912"/>
                    <a:pt x="4826508" y="5204371"/>
                    <a:pt x="4820373" y="5214810"/>
                  </a:cubicBezTo>
                  <a:cubicBezTo>
                    <a:pt x="4818341" y="5220093"/>
                    <a:pt x="4824247" y="5217515"/>
                    <a:pt x="4823180" y="5221795"/>
                  </a:cubicBezTo>
                  <a:cubicBezTo>
                    <a:pt x="4819980" y="5222798"/>
                    <a:pt x="4816005" y="5223052"/>
                    <a:pt x="4813350" y="5224614"/>
                  </a:cubicBezTo>
                  <a:cubicBezTo>
                    <a:pt x="4813287" y="5236667"/>
                    <a:pt x="4806861" y="5242369"/>
                    <a:pt x="4802098" y="5249748"/>
                  </a:cubicBezTo>
                  <a:cubicBezTo>
                    <a:pt x="4799914" y="5248211"/>
                    <a:pt x="4799164" y="5245201"/>
                    <a:pt x="4795075" y="5245531"/>
                  </a:cubicBezTo>
                  <a:cubicBezTo>
                    <a:pt x="4779772" y="5261089"/>
                    <a:pt x="4763998" y="5276151"/>
                    <a:pt x="4741646" y="5284673"/>
                  </a:cubicBezTo>
                  <a:cubicBezTo>
                    <a:pt x="4730242" y="5294287"/>
                    <a:pt x="4713884" y="5306428"/>
                    <a:pt x="4700892" y="5309831"/>
                  </a:cubicBezTo>
                  <a:cubicBezTo>
                    <a:pt x="4701362" y="5304701"/>
                    <a:pt x="4710887" y="5308574"/>
                    <a:pt x="4710722" y="5302846"/>
                  </a:cubicBezTo>
                  <a:cubicBezTo>
                    <a:pt x="4699647" y="5297893"/>
                    <a:pt x="4693323" y="5309755"/>
                    <a:pt x="4686846" y="5314022"/>
                  </a:cubicBezTo>
                  <a:cubicBezTo>
                    <a:pt x="4671644" y="5310124"/>
                    <a:pt x="4664633" y="5321706"/>
                    <a:pt x="4654511" y="5318213"/>
                  </a:cubicBezTo>
                  <a:cubicBezTo>
                    <a:pt x="4664875" y="5314048"/>
                    <a:pt x="4674946" y="5302199"/>
                    <a:pt x="4685436" y="5302846"/>
                  </a:cubicBezTo>
                  <a:cubicBezTo>
                    <a:pt x="4683671" y="5306682"/>
                    <a:pt x="4676584" y="5305221"/>
                    <a:pt x="4677003" y="5311228"/>
                  </a:cubicBezTo>
                  <a:cubicBezTo>
                    <a:pt x="4690275" y="5306720"/>
                    <a:pt x="4696828" y="5295531"/>
                    <a:pt x="4713541" y="5294464"/>
                  </a:cubicBezTo>
                  <a:cubicBezTo>
                    <a:pt x="4712550" y="5295480"/>
                    <a:pt x="4710049" y="5301272"/>
                    <a:pt x="4714951" y="5300014"/>
                  </a:cubicBezTo>
                  <a:cubicBezTo>
                    <a:pt x="4729721" y="5290489"/>
                    <a:pt x="4743564" y="5280075"/>
                    <a:pt x="4757127" y="5269306"/>
                  </a:cubicBezTo>
                  <a:cubicBezTo>
                    <a:pt x="4757267" y="5271046"/>
                    <a:pt x="4757521" y="5272608"/>
                    <a:pt x="4759921" y="5272112"/>
                  </a:cubicBezTo>
                  <a:cubicBezTo>
                    <a:pt x="4771491" y="5262626"/>
                    <a:pt x="4784115" y="5254205"/>
                    <a:pt x="4795075" y="5244172"/>
                  </a:cubicBezTo>
                  <a:cubicBezTo>
                    <a:pt x="4792967" y="5243918"/>
                    <a:pt x="4789893" y="5244668"/>
                    <a:pt x="4789449" y="5242750"/>
                  </a:cubicBezTo>
                  <a:cubicBezTo>
                    <a:pt x="4790655" y="5239308"/>
                    <a:pt x="4794681" y="5238623"/>
                    <a:pt x="4796485" y="5235778"/>
                  </a:cubicBezTo>
                  <a:cubicBezTo>
                    <a:pt x="4798123" y="5236019"/>
                    <a:pt x="4797996" y="5237988"/>
                    <a:pt x="4797882" y="5239969"/>
                  </a:cubicBezTo>
                  <a:cubicBezTo>
                    <a:pt x="4802987" y="5239918"/>
                    <a:pt x="4802390" y="5234203"/>
                    <a:pt x="4806315" y="5232984"/>
                  </a:cubicBezTo>
                  <a:cubicBezTo>
                    <a:pt x="4803140" y="5231053"/>
                    <a:pt x="4801031" y="5236591"/>
                    <a:pt x="4800701" y="5232984"/>
                  </a:cubicBezTo>
                  <a:cubicBezTo>
                    <a:pt x="4802936" y="5229606"/>
                    <a:pt x="4806911" y="5227967"/>
                    <a:pt x="4809134" y="5224614"/>
                  </a:cubicBezTo>
                  <a:cubicBezTo>
                    <a:pt x="4810874" y="5220068"/>
                    <a:pt x="4804575" y="5223535"/>
                    <a:pt x="4806315" y="5219014"/>
                  </a:cubicBezTo>
                  <a:cubicBezTo>
                    <a:pt x="4811522" y="5216779"/>
                    <a:pt x="4820272" y="5212041"/>
                    <a:pt x="4817567" y="5206428"/>
                  </a:cubicBezTo>
                  <a:cubicBezTo>
                    <a:pt x="4813185" y="5210492"/>
                    <a:pt x="4802962" y="5216080"/>
                    <a:pt x="4797882" y="5214810"/>
                  </a:cubicBezTo>
                  <a:cubicBezTo>
                    <a:pt x="4801527" y="5211927"/>
                    <a:pt x="4804676" y="5208536"/>
                    <a:pt x="4807724" y="5205031"/>
                  </a:cubicBezTo>
                  <a:cubicBezTo>
                    <a:pt x="4797234" y="5206225"/>
                    <a:pt x="4793221" y="5213896"/>
                    <a:pt x="4790859" y="5223167"/>
                  </a:cubicBezTo>
                  <a:cubicBezTo>
                    <a:pt x="4796370" y="5223560"/>
                    <a:pt x="4799787" y="5221846"/>
                    <a:pt x="4802098" y="5219014"/>
                  </a:cubicBezTo>
                  <a:cubicBezTo>
                    <a:pt x="4796040" y="5233479"/>
                    <a:pt x="4782769" y="5240794"/>
                    <a:pt x="4776800" y="5255323"/>
                  </a:cubicBezTo>
                  <a:cubicBezTo>
                    <a:pt x="4771605" y="5243652"/>
                    <a:pt x="4792268" y="5239677"/>
                    <a:pt x="4783836" y="5224614"/>
                  </a:cubicBezTo>
                  <a:cubicBezTo>
                    <a:pt x="4746650" y="5230977"/>
                    <a:pt x="4743640" y="5278729"/>
                    <a:pt x="4713541" y="5287492"/>
                  </a:cubicBezTo>
                  <a:cubicBezTo>
                    <a:pt x="4720666" y="5282907"/>
                    <a:pt x="4723383" y="5273967"/>
                    <a:pt x="4733213" y="5272112"/>
                  </a:cubicBezTo>
                  <a:cubicBezTo>
                    <a:pt x="4742611" y="5242775"/>
                    <a:pt x="4766449" y="5227840"/>
                    <a:pt x="4785233" y="5207850"/>
                  </a:cubicBezTo>
                  <a:cubicBezTo>
                    <a:pt x="4783048" y="5214023"/>
                    <a:pt x="4776470" y="5215877"/>
                    <a:pt x="4775377" y="5223167"/>
                  </a:cubicBezTo>
                  <a:cubicBezTo>
                    <a:pt x="4786096" y="5217566"/>
                    <a:pt x="4793665" y="5208778"/>
                    <a:pt x="4800701" y="5199430"/>
                  </a:cubicBezTo>
                  <a:lnTo>
                    <a:pt x="4797882" y="5199430"/>
                  </a:lnTo>
                  <a:cubicBezTo>
                    <a:pt x="4797577" y="5198364"/>
                    <a:pt x="4797856" y="5196700"/>
                    <a:pt x="4796485" y="5196649"/>
                  </a:cubicBezTo>
                  <a:cubicBezTo>
                    <a:pt x="4794161" y="5199075"/>
                    <a:pt x="4788852" y="5205730"/>
                    <a:pt x="4786642" y="5203647"/>
                  </a:cubicBezTo>
                  <a:cubicBezTo>
                    <a:pt x="4804003" y="5188318"/>
                    <a:pt x="4821364" y="5172964"/>
                    <a:pt x="4841455" y="5160327"/>
                  </a:cubicBezTo>
                  <a:cubicBezTo>
                    <a:pt x="4862068" y="5131485"/>
                    <a:pt x="4885512" y="5105387"/>
                    <a:pt x="4914557" y="5084914"/>
                  </a:cubicBezTo>
                  <a:cubicBezTo>
                    <a:pt x="4916716" y="5079047"/>
                    <a:pt x="4907267" y="5084686"/>
                    <a:pt x="4907521" y="5080711"/>
                  </a:cubicBezTo>
                  <a:cubicBezTo>
                    <a:pt x="4916144" y="5071706"/>
                    <a:pt x="4930381" y="5063578"/>
                    <a:pt x="4925796" y="5045798"/>
                  </a:cubicBezTo>
                  <a:cubicBezTo>
                    <a:pt x="4916093" y="5038839"/>
                    <a:pt x="4899101" y="5047500"/>
                    <a:pt x="4887849" y="5042992"/>
                  </a:cubicBezTo>
                  <a:cubicBezTo>
                    <a:pt x="4886706" y="5036693"/>
                    <a:pt x="4886883" y="5029060"/>
                    <a:pt x="4880825" y="5027637"/>
                  </a:cubicBezTo>
                  <a:cubicBezTo>
                    <a:pt x="4892560" y="5013909"/>
                    <a:pt x="4881968" y="4991963"/>
                    <a:pt x="4882210" y="4973142"/>
                  </a:cubicBezTo>
                  <a:cubicBezTo>
                    <a:pt x="4894046" y="4959858"/>
                    <a:pt x="4878920" y="4930952"/>
                    <a:pt x="4890643" y="4914468"/>
                  </a:cubicBezTo>
                  <a:cubicBezTo>
                    <a:pt x="4887048" y="4912969"/>
                    <a:pt x="4883975" y="4918710"/>
                    <a:pt x="4882210" y="4914468"/>
                  </a:cubicBezTo>
                  <a:cubicBezTo>
                    <a:pt x="4892852" y="4904943"/>
                    <a:pt x="4881613" y="4886820"/>
                    <a:pt x="4872367" y="4883734"/>
                  </a:cubicBezTo>
                  <a:cubicBezTo>
                    <a:pt x="4864747" y="4893868"/>
                    <a:pt x="4857432" y="4911699"/>
                    <a:pt x="4847069" y="4914468"/>
                  </a:cubicBezTo>
                  <a:cubicBezTo>
                    <a:pt x="4853635" y="4904105"/>
                    <a:pt x="4862118" y="4888598"/>
                    <a:pt x="4856937" y="4871186"/>
                  </a:cubicBezTo>
                  <a:cubicBezTo>
                    <a:pt x="4855819" y="4870856"/>
                    <a:pt x="4854155" y="4871135"/>
                    <a:pt x="4854105" y="4869751"/>
                  </a:cubicBezTo>
                  <a:cubicBezTo>
                    <a:pt x="4847234" y="4869002"/>
                    <a:pt x="4848682" y="4876469"/>
                    <a:pt x="4842878" y="4876761"/>
                  </a:cubicBezTo>
                  <a:cubicBezTo>
                    <a:pt x="4844605" y="4864989"/>
                    <a:pt x="4830597" y="4863846"/>
                    <a:pt x="4824590" y="4864176"/>
                  </a:cubicBezTo>
                  <a:cubicBezTo>
                    <a:pt x="4824272" y="4861521"/>
                    <a:pt x="4826177" y="4861090"/>
                    <a:pt x="4826012" y="4858588"/>
                  </a:cubicBezTo>
                  <a:cubicBezTo>
                    <a:pt x="4806035" y="4856518"/>
                    <a:pt x="4804752" y="4835944"/>
                    <a:pt x="4790859" y="4827866"/>
                  </a:cubicBezTo>
                  <a:cubicBezTo>
                    <a:pt x="4761890" y="4837595"/>
                    <a:pt x="4724755" y="4810887"/>
                    <a:pt x="4713541" y="4841824"/>
                  </a:cubicBezTo>
                  <a:cubicBezTo>
                    <a:pt x="4715357" y="4835969"/>
                    <a:pt x="4720336" y="4829708"/>
                    <a:pt x="4716373" y="4822278"/>
                  </a:cubicBezTo>
                  <a:cubicBezTo>
                    <a:pt x="4694796" y="4821072"/>
                    <a:pt x="4658182" y="4816475"/>
                    <a:pt x="4644656" y="4827866"/>
                  </a:cubicBezTo>
                  <a:cubicBezTo>
                    <a:pt x="4642510" y="4834204"/>
                    <a:pt x="4653864" y="4827130"/>
                    <a:pt x="4651692" y="4833454"/>
                  </a:cubicBezTo>
                  <a:cubicBezTo>
                    <a:pt x="4645152" y="4831588"/>
                    <a:pt x="4646993" y="4838065"/>
                    <a:pt x="4640440" y="4836248"/>
                  </a:cubicBezTo>
                  <a:cubicBezTo>
                    <a:pt x="4620628" y="4827079"/>
                    <a:pt x="4584763" y="4834953"/>
                    <a:pt x="4581410" y="4855781"/>
                  </a:cubicBezTo>
                  <a:cubicBezTo>
                    <a:pt x="4576724" y="4854397"/>
                    <a:pt x="4573003" y="4852060"/>
                    <a:pt x="4568761" y="4850206"/>
                  </a:cubicBezTo>
                  <a:lnTo>
                    <a:pt x="4532223" y="4850206"/>
                  </a:lnTo>
                  <a:cubicBezTo>
                    <a:pt x="4526330" y="4855476"/>
                    <a:pt x="4513364" y="4852289"/>
                    <a:pt x="4505502" y="4855781"/>
                  </a:cubicBezTo>
                  <a:cubicBezTo>
                    <a:pt x="4500245" y="4858118"/>
                    <a:pt x="4500118" y="4865776"/>
                    <a:pt x="4492853" y="4864176"/>
                  </a:cubicBezTo>
                  <a:cubicBezTo>
                    <a:pt x="4491024" y="4855756"/>
                    <a:pt x="4492485" y="4844059"/>
                    <a:pt x="4488637" y="4837620"/>
                  </a:cubicBezTo>
                  <a:cubicBezTo>
                    <a:pt x="4481004" y="4836566"/>
                    <a:pt x="4477258" y="4839360"/>
                    <a:pt x="4470361" y="4839030"/>
                  </a:cubicBezTo>
                  <a:cubicBezTo>
                    <a:pt x="4465434" y="4815979"/>
                    <a:pt x="4441926" y="4811420"/>
                    <a:pt x="4415536" y="4809705"/>
                  </a:cubicBezTo>
                  <a:cubicBezTo>
                    <a:pt x="4400435" y="4815624"/>
                    <a:pt x="4402074" y="4845659"/>
                    <a:pt x="4386021" y="4846027"/>
                  </a:cubicBezTo>
                  <a:cubicBezTo>
                    <a:pt x="4395685" y="4838700"/>
                    <a:pt x="4392460" y="4827473"/>
                    <a:pt x="4398670" y="4816678"/>
                  </a:cubicBezTo>
                  <a:cubicBezTo>
                    <a:pt x="4401248" y="4812195"/>
                    <a:pt x="4409465" y="4807673"/>
                    <a:pt x="4412729" y="4802720"/>
                  </a:cubicBezTo>
                  <a:cubicBezTo>
                    <a:pt x="4419231" y="4792814"/>
                    <a:pt x="4420768" y="4780432"/>
                    <a:pt x="4418368" y="4765001"/>
                  </a:cubicBezTo>
                  <a:cubicBezTo>
                    <a:pt x="4400461" y="4756721"/>
                    <a:pt x="4391177" y="4739855"/>
                    <a:pt x="4378998" y="4725885"/>
                  </a:cubicBezTo>
                  <a:cubicBezTo>
                    <a:pt x="4366882" y="4721656"/>
                    <a:pt x="4352886" y="4718164"/>
                    <a:pt x="4336821" y="4721682"/>
                  </a:cubicBezTo>
                  <a:cubicBezTo>
                    <a:pt x="4335614" y="4696066"/>
                    <a:pt x="4300842" y="4700117"/>
                    <a:pt x="4289031" y="4713287"/>
                  </a:cubicBezTo>
                  <a:cubicBezTo>
                    <a:pt x="4269740" y="4703356"/>
                    <a:pt x="4255528" y="4726584"/>
                    <a:pt x="4241241" y="4725885"/>
                  </a:cubicBezTo>
                  <a:cubicBezTo>
                    <a:pt x="4243070" y="4720717"/>
                    <a:pt x="4251756" y="4722368"/>
                    <a:pt x="4251083" y="4714709"/>
                  </a:cubicBezTo>
                  <a:cubicBezTo>
                    <a:pt x="4243870" y="4715713"/>
                    <a:pt x="4236605" y="4716754"/>
                    <a:pt x="4239844" y="4724476"/>
                  </a:cubicBezTo>
                  <a:cubicBezTo>
                    <a:pt x="4232973" y="4723879"/>
                    <a:pt x="4227563" y="4735906"/>
                    <a:pt x="4222965" y="4728679"/>
                  </a:cubicBezTo>
                  <a:cubicBezTo>
                    <a:pt x="4222203" y="4722774"/>
                    <a:pt x="4233951" y="4729365"/>
                    <a:pt x="4232808" y="4723079"/>
                  </a:cubicBezTo>
                  <a:cubicBezTo>
                    <a:pt x="4233367" y="4719726"/>
                    <a:pt x="4226407" y="4723853"/>
                    <a:pt x="4228592" y="4718900"/>
                  </a:cubicBezTo>
                  <a:cubicBezTo>
                    <a:pt x="4239920" y="4718532"/>
                    <a:pt x="4239996" y="4706924"/>
                    <a:pt x="4255300" y="4710506"/>
                  </a:cubicBezTo>
                  <a:cubicBezTo>
                    <a:pt x="4255998" y="4703279"/>
                    <a:pt x="4263390" y="4702708"/>
                    <a:pt x="4266539" y="4697933"/>
                  </a:cubicBezTo>
                  <a:cubicBezTo>
                    <a:pt x="4260380" y="4695024"/>
                    <a:pt x="4254779" y="4699863"/>
                    <a:pt x="4249674" y="4702136"/>
                  </a:cubicBezTo>
                  <a:cubicBezTo>
                    <a:pt x="4253395" y="4692777"/>
                    <a:pt x="4261942" y="4688255"/>
                    <a:pt x="4267949" y="4681181"/>
                  </a:cubicBezTo>
                  <a:cubicBezTo>
                    <a:pt x="4263250" y="4682578"/>
                    <a:pt x="4263339" y="4679251"/>
                    <a:pt x="4263732" y="4675568"/>
                  </a:cubicBezTo>
                  <a:cubicBezTo>
                    <a:pt x="4268939" y="4665395"/>
                    <a:pt x="4284192" y="4665205"/>
                    <a:pt x="4286237" y="4651832"/>
                  </a:cubicBezTo>
                  <a:cubicBezTo>
                    <a:pt x="4281932" y="4640757"/>
                    <a:pt x="4264647" y="4642561"/>
                    <a:pt x="4251083" y="4640681"/>
                  </a:cubicBezTo>
                  <a:cubicBezTo>
                    <a:pt x="4248086" y="4633849"/>
                    <a:pt x="4241457" y="4630635"/>
                    <a:pt x="4235615" y="4626673"/>
                  </a:cubicBezTo>
                  <a:cubicBezTo>
                    <a:pt x="4232554" y="4634814"/>
                    <a:pt x="4217860" y="4631372"/>
                    <a:pt x="4215930" y="4640681"/>
                  </a:cubicBezTo>
                  <a:cubicBezTo>
                    <a:pt x="4216704" y="4625454"/>
                    <a:pt x="4205020" y="4622647"/>
                    <a:pt x="4189234" y="4623879"/>
                  </a:cubicBezTo>
                  <a:cubicBezTo>
                    <a:pt x="4187698" y="4629607"/>
                    <a:pt x="4197858" y="4623676"/>
                    <a:pt x="4194848" y="4630877"/>
                  </a:cubicBezTo>
                  <a:cubicBezTo>
                    <a:pt x="4189983" y="4631994"/>
                    <a:pt x="4189437" y="4628807"/>
                    <a:pt x="4185018" y="4629454"/>
                  </a:cubicBezTo>
                  <a:cubicBezTo>
                    <a:pt x="4185450" y="4637379"/>
                    <a:pt x="4181360" y="4640757"/>
                    <a:pt x="4176585" y="4643462"/>
                  </a:cubicBezTo>
                  <a:cubicBezTo>
                    <a:pt x="4173943" y="4631639"/>
                    <a:pt x="4174350" y="4616805"/>
                    <a:pt x="4166730" y="4609934"/>
                  </a:cubicBezTo>
                  <a:cubicBezTo>
                    <a:pt x="4167390" y="4614303"/>
                    <a:pt x="4163199" y="4613859"/>
                    <a:pt x="4161116" y="4615522"/>
                  </a:cubicBezTo>
                  <a:cubicBezTo>
                    <a:pt x="4162107" y="4610328"/>
                    <a:pt x="4158716" y="4609515"/>
                    <a:pt x="4159719" y="4604346"/>
                  </a:cubicBezTo>
                  <a:cubicBezTo>
                    <a:pt x="4153662" y="4598885"/>
                    <a:pt x="4145559" y="4605540"/>
                    <a:pt x="4140034" y="4602949"/>
                  </a:cubicBezTo>
                  <a:cubicBezTo>
                    <a:pt x="4142422" y="4599254"/>
                    <a:pt x="4146702" y="4597488"/>
                    <a:pt x="4151287" y="4595964"/>
                  </a:cubicBezTo>
                  <a:cubicBezTo>
                    <a:pt x="4150055" y="4590554"/>
                    <a:pt x="4153623" y="4589919"/>
                    <a:pt x="4155490" y="4587570"/>
                  </a:cubicBezTo>
                  <a:cubicBezTo>
                    <a:pt x="4185018" y="4587278"/>
                    <a:pt x="4213745" y="4578654"/>
                    <a:pt x="4232808" y="4563833"/>
                  </a:cubicBezTo>
                  <a:cubicBezTo>
                    <a:pt x="4187901" y="4575060"/>
                    <a:pt x="4134167" y="4577524"/>
                    <a:pt x="4090835" y="4590351"/>
                  </a:cubicBezTo>
                  <a:cubicBezTo>
                    <a:pt x="4075722" y="4581093"/>
                    <a:pt x="4059834" y="4598212"/>
                    <a:pt x="4041635" y="4598733"/>
                  </a:cubicBezTo>
                  <a:cubicBezTo>
                    <a:pt x="4049102" y="4605782"/>
                    <a:pt x="4071302" y="4598136"/>
                    <a:pt x="4080992" y="4602949"/>
                  </a:cubicBezTo>
                  <a:cubicBezTo>
                    <a:pt x="4079621" y="4604372"/>
                    <a:pt x="4078224" y="4605756"/>
                    <a:pt x="4076776" y="4607128"/>
                  </a:cubicBezTo>
                  <a:cubicBezTo>
                    <a:pt x="4042206" y="4600244"/>
                    <a:pt x="4036682" y="4622228"/>
                    <a:pt x="4013530" y="4626673"/>
                  </a:cubicBezTo>
                  <a:cubicBezTo>
                    <a:pt x="3998912" y="4634992"/>
                    <a:pt x="3986771" y="4645736"/>
                    <a:pt x="3967149" y="4649050"/>
                  </a:cubicBezTo>
                  <a:cubicBezTo>
                    <a:pt x="3962907" y="4648136"/>
                    <a:pt x="3961320" y="4644567"/>
                    <a:pt x="3957294" y="4643462"/>
                  </a:cubicBezTo>
                  <a:cubicBezTo>
                    <a:pt x="3940581" y="4641659"/>
                    <a:pt x="3929113" y="4643843"/>
                    <a:pt x="3917937" y="4640681"/>
                  </a:cubicBezTo>
                  <a:cubicBezTo>
                    <a:pt x="3903357" y="4636503"/>
                    <a:pt x="3899522" y="4620209"/>
                    <a:pt x="3887025" y="4615522"/>
                  </a:cubicBezTo>
                  <a:cubicBezTo>
                    <a:pt x="3876903" y="4611751"/>
                    <a:pt x="3870312" y="4616450"/>
                    <a:pt x="3853281" y="4615522"/>
                  </a:cubicBezTo>
                  <a:cubicBezTo>
                    <a:pt x="3817632" y="4622927"/>
                    <a:pt x="3788752" y="4637087"/>
                    <a:pt x="3746461" y="4637874"/>
                  </a:cubicBezTo>
                  <a:cubicBezTo>
                    <a:pt x="3740302" y="4644809"/>
                    <a:pt x="3729062" y="4636643"/>
                    <a:pt x="3723957" y="4633671"/>
                  </a:cubicBezTo>
                  <a:cubicBezTo>
                    <a:pt x="3720541" y="4627067"/>
                    <a:pt x="3724490" y="4620552"/>
                    <a:pt x="3723957" y="4612728"/>
                  </a:cubicBezTo>
                  <a:cubicBezTo>
                    <a:pt x="3736708" y="4598022"/>
                    <a:pt x="3721925" y="4578604"/>
                    <a:pt x="3709898" y="4574984"/>
                  </a:cubicBezTo>
                  <a:cubicBezTo>
                    <a:pt x="3685158" y="4565154"/>
                    <a:pt x="3654653" y="4574463"/>
                    <a:pt x="3631183" y="4566627"/>
                  </a:cubicBezTo>
                  <a:cubicBezTo>
                    <a:pt x="3631628" y="4561979"/>
                    <a:pt x="3631387" y="4558017"/>
                    <a:pt x="3628364" y="4556848"/>
                  </a:cubicBezTo>
                  <a:cubicBezTo>
                    <a:pt x="3633939" y="4549800"/>
                    <a:pt x="3634905" y="4527105"/>
                    <a:pt x="3628364" y="4520526"/>
                  </a:cubicBezTo>
                  <a:cubicBezTo>
                    <a:pt x="3598303" y="4513491"/>
                    <a:pt x="3597655" y="4546409"/>
                    <a:pt x="3589020" y="4565230"/>
                  </a:cubicBezTo>
                  <a:cubicBezTo>
                    <a:pt x="3590734" y="4565396"/>
                    <a:pt x="3592347" y="4565650"/>
                    <a:pt x="3591826" y="4567999"/>
                  </a:cubicBezTo>
                  <a:cubicBezTo>
                    <a:pt x="3601466" y="4561459"/>
                    <a:pt x="3629050" y="4553343"/>
                    <a:pt x="3626967" y="4569421"/>
                  </a:cubicBezTo>
                  <a:cubicBezTo>
                    <a:pt x="3625354" y="4581715"/>
                    <a:pt x="3606482" y="4573854"/>
                    <a:pt x="3598849" y="4569421"/>
                  </a:cubicBezTo>
                  <a:cubicBezTo>
                    <a:pt x="3598075" y="4571453"/>
                    <a:pt x="3600488" y="4576635"/>
                    <a:pt x="3597452" y="4576406"/>
                  </a:cubicBezTo>
                  <a:cubicBezTo>
                    <a:pt x="3581095" y="4581563"/>
                    <a:pt x="3568039" y="4589995"/>
                    <a:pt x="3552456" y="4595964"/>
                  </a:cubicBezTo>
                  <a:cubicBezTo>
                    <a:pt x="3512273" y="4598860"/>
                    <a:pt x="3490874" y="4620399"/>
                    <a:pt x="3459695" y="4632261"/>
                  </a:cubicBezTo>
                  <a:cubicBezTo>
                    <a:pt x="3463366" y="4639271"/>
                    <a:pt x="3454057" y="4650117"/>
                    <a:pt x="3454057" y="4654626"/>
                  </a:cubicBezTo>
                  <a:cubicBezTo>
                    <a:pt x="3454107" y="4667631"/>
                    <a:pt x="3469932" y="4680750"/>
                    <a:pt x="3473754" y="4695151"/>
                  </a:cubicBezTo>
                  <a:cubicBezTo>
                    <a:pt x="3476790" y="4706607"/>
                    <a:pt x="3472065" y="4716310"/>
                    <a:pt x="3469538" y="4721682"/>
                  </a:cubicBezTo>
                  <a:cubicBezTo>
                    <a:pt x="3458629" y="4744821"/>
                    <a:pt x="3440798" y="4761534"/>
                    <a:pt x="3409086" y="4760810"/>
                  </a:cubicBezTo>
                  <a:cubicBezTo>
                    <a:pt x="3408070" y="4757166"/>
                    <a:pt x="3404031" y="4756531"/>
                    <a:pt x="3403473" y="4752403"/>
                  </a:cubicBezTo>
                  <a:cubicBezTo>
                    <a:pt x="3405593" y="4747996"/>
                    <a:pt x="3408375" y="4744250"/>
                    <a:pt x="3407676" y="4737036"/>
                  </a:cubicBezTo>
                  <a:cubicBezTo>
                    <a:pt x="3392995" y="4737214"/>
                    <a:pt x="3398367" y="4717427"/>
                    <a:pt x="3392220" y="4709109"/>
                  </a:cubicBezTo>
                  <a:cubicBezTo>
                    <a:pt x="3402495" y="4683925"/>
                    <a:pt x="3429723" y="4675619"/>
                    <a:pt x="3447033" y="4657420"/>
                  </a:cubicBezTo>
                  <a:cubicBezTo>
                    <a:pt x="3448265" y="4653495"/>
                    <a:pt x="3447884" y="4648034"/>
                    <a:pt x="3452672" y="4647666"/>
                  </a:cubicBezTo>
                  <a:cubicBezTo>
                    <a:pt x="3452241" y="4634839"/>
                    <a:pt x="3448253" y="4619371"/>
                    <a:pt x="3456889" y="4612728"/>
                  </a:cubicBezTo>
                  <a:cubicBezTo>
                    <a:pt x="3446068" y="4608550"/>
                    <a:pt x="3442157" y="4597552"/>
                    <a:pt x="3442817" y="4581982"/>
                  </a:cubicBezTo>
                  <a:cubicBezTo>
                    <a:pt x="3450361" y="4560138"/>
                    <a:pt x="3493058" y="4573257"/>
                    <a:pt x="3503269" y="4554042"/>
                  </a:cubicBezTo>
                  <a:cubicBezTo>
                    <a:pt x="3497745" y="4555134"/>
                    <a:pt x="3491661" y="4562970"/>
                    <a:pt x="3484994" y="4558245"/>
                  </a:cubicBezTo>
                  <a:cubicBezTo>
                    <a:pt x="3503180" y="4551172"/>
                    <a:pt x="3526243" y="4548924"/>
                    <a:pt x="3529965" y="4527511"/>
                  </a:cubicBezTo>
                  <a:cubicBezTo>
                    <a:pt x="3522649" y="4507585"/>
                    <a:pt x="3487254" y="4510392"/>
                    <a:pt x="3470935" y="4520526"/>
                  </a:cubicBezTo>
                  <a:cubicBezTo>
                    <a:pt x="3470795" y="4524108"/>
                    <a:pt x="3470148" y="4527181"/>
                    <a:pt x="3468128" y="4528883"/>
                  </a:cubicBezTo>
                  <a:cubicBezTo>
                    <a:pt x="3463023" y="4529429"/>
                    <a:pt x="3454552" y="4522749"/>
                    <a:pt x="3447033" y="4528883"/>
                  </a:cubicBezTo>
                  <a:cubicBezTo>
                    <a:pt x="3446017" y="4533176"/>
                    <a:pt x="3448481" y="4533988"/>
                    <a:pt x="3448456" y="4537265"/>
                  </a:cubicBezTo>
                  <a:cubicBezTo>
                    <a:pt x="3441560" y="4550067"/>
                    <a:pt x="3427488" y="4552899"/>
                    <a:pt x="3414725" y="4558245"/>
                  </a:cubicBezTo>
                  <a:cubicBezTo>
                    <a:pt x="3388029" y="4569396"/>
                    <a:pt x="3360547" y="4583493"/>
                    <a:pt x="3337407" y="4597361"/>
                  </a:cubicBezTo>
                  <a:cubicBezTo>
                    <a:pt x="3332759" y="4597412"/>
                    <a:pt x="3330409" y="4599711"/>
                    <a:pt x="3324758" y="4598733"/>
                  </a:cubicBezTo>
                  <a:cubicBezTo>
                    <a:pt x="3306127" y="4609515"/>
                    <a:pt x="3281172" y="4596549"/>
                    <a:pt x="3262896" y="4602949"/>
                  </a:cubicBezTo>
                  <a:cubicBezTo>
                    <a:pt x="3242945" y="4609909"/>
                    <a:pt x="3239109" y="4638802"/>
                    <a:pt x="3217900" y="4643462"/>
                  </a:cubicBezTo>
                  <a:cubicBezTo>
                    <a:pt x="3216871" y="4641240"/>
                    <a:pt x="3211042" y="4643767"/>
                    <a:pt x="3212287" y="4639271"/>
                  </a:cubicBezTo>
                  <a:cubicBezTo>
                    <a:pt x="3214624" y="4632248"/>
                    <a:pt x="3224656" y="4632947"/>
                    <a:pt x="3227768" y="4626673"/>
                  </a:cubicBezTo>
                  <a:cubicBezTo>
                    <a:pt x="3219335" y="4621555"/>
                    <a:pt x="3208045" y="4619282"/>
                    <a:pt x="3198241" y="4615522"/>
                  </a:cubicBezTo>
                  <a:cubicBezTo>
                    <a:pt x="3170859" y="4626483"/>
                    <a:pt x="3155302" y="4649228"/>
                    <a:pt x="3126549" y="4658829"/>
                  </a:cubicBezTo>
                  <a:cubicBezTo>
                    <a:pt x="3126143" y="4672393"/>
                    <a:pt x="3120351" y="4680610"/>
                    <a:pt x="3108274" y="4682578"/>
                  </a:cubicBezTo>
                  <a:cubicBezTo>
                    <a:pt x="3106432" y="4688611"/>
                    <a:pt x="3114967" y="4684306"/>
                    <a:pt x="3113900" y="4689563"/>
                  </a:cubicBezTo>
                  <a:cubicBezTo>
                    <a:pt x="3102686" y="4701413"/>
                    <a:pt x="3088716" y="4712500"/>
                    <a:pt x="3092805" y="4735677"/>
                  </a:cubicBezTo>
                  <a:cubicBezTo>
                    <a:pt x="3084525" y="4742764"/>
                    <a:pt x="3068993" y="4742688"/>
                    <a:pt x="3054857" y="4744034"/>
                  </a:cubicBezTo>
                  <a:cubicBezTo>
                    <a:pt x="3041878" y="4751247"/>
                    <a:pt x="3032899" y="4764735"/>
                    <a:pt x="3022536" y="4771999"/>
                  </a:cubicBezTo>
                  <a:cubicBezTo>
                    <a:pt x="3006331" y="4783315"/>
                    <a:pt x="2979127" y="4788319"/>
                    <a:pt x="2963494" y="4799926"/>
                  </a:cubicBezTo>
                  <a:cubicBezTo>
                    <a:pt x="2963176" y="4801019"/>
                    <a:pt x="2963443" y="4802670"/>
                    <a:pt x="2962084" y="4802720"/>
                  </a:cubicBezTo>
                  <a:lnTo>
                    <a:pt x="2962084" y="4822278"/>
                  </a:lnTo>
                  <a:cubicBezTo>
                    <a:pt x="2956255" y="4828578"/>
                    <a:pt x="2958998" y="4843411"/>
                    <a:pt x="2950845" y="4847412"/>
                  </a:cubicBezTo>
                  <a:cubicBezTo>
                    <a:pt x="2947949" y="4846561"/>
                    <a:pt x="2941078" y="4849672"/>
                    <a:pt x="2942412" y="4844630"/>
                  </a:cubicBezTo>
                  <a:cubicBezTo>
                    <a:pt x="2944888" y="4841519"/>
                    <a:pt x="2950273" y="4841265"/>
                    <a:pt x="2950845" y="4836248"/>
                  </a:cubicBezTo>
                  <a:cubicBezTo>
                    <a:pt x="2940773" y="4822977"/>
                    <a:pt x="2933217" y="4807153"/>
                    <a:pt x="2924136" y="4792929"/>
                  </a:cubicBezTo>
                  <a:cubicBezTo>
                    <a:pt x="2904350" y="4790706"/>
                    <a:pt x="2896489" y="4776622"/>
                    <a:pt x="2890392" y="4760810"/>
                  </a:cubicBezTo>
                  <a:cubicBezTo>
                    <a:pt x="2879674" y="4750041"/>
                    <a:pt x="2864751" y="4743437"/>
                    <a:pt x="2849638" y="4737036"/>
                  </a:cubicBezTo>
                  <a:lnTo>
                    <a:pt x="2849638" y="4731473"/>
                  </a:lnTo>
                  <a:cubicBezTo>
                    <a:pt x="2828823" y="4733988"/>
                    <a:pt x="2819654" y="4724933"/>
                    <a:pt x="2799029" y="4727295"/>
                  </a:cubicBezTo>
                  <a:cubicBezTo>
                    <a:pt x="2785160" y="4744224"/>
                    <a:pt x="2763748" y="4753686"/>
                    <a:pt x="2734360" y="4755222"/>
                  </a:cubicBezTo>
                  <a:cubicBezTo>
                    <a:pt x="2715387" y="4765255"/>
                    <a:pt x="2696400" y="4777079"/>
                    <a:pt x="2668295" y="4771999"/>
                  </a:cubicBezTo>
                  <a:cubicBezTo>
                    <a:pt x="2650832" y="4768786"/>
                    <a:pt x="2637193" y="4750244"/>
                    <a:pt x="2620492" y="4749622"/>
                  </a:cubicBezTo>
                  <a:cubicBezTo>
                    <a:pt x="2619705" y="4757432"/>
                    <a:pt x="2633154" y="4751031"/>
                    <a:pt x="2630347" y="4760810"/>
                  </a:cubicBezTo>
                  <a:cubicBezTo>
                    <a:pt x="2600909" y="4760239"/>
                    <a:pt x="2582506" y="4748745"/>
                    <a:pt x="2574124" y="4727295"/>
                  </a:cubicBezTo>
                  <a:cubicBezTo>
                    <a:pt x="2560815" y="4723726"/>
                    <a:pt x="2553474" y="4714265"/>
                    <a:pt x="2537574" y="4713287"/>
                  </a:cubicBezTo>
                  <a:cubicBezTo>
                    <a:pt x="2505773" y="4683429"/>
                    <a:pt x="2457551" y="4669878"/>
                    <a:pt x="2439174" y="4626673"/>
                  </a:cubicBezTo>
                  <a:cubicBezTo>
                    <a:pt x="2428430" y="4628032"/>
                    <a:pt x="2428189" y="4619002"/>
                    <a:pt x="2419502" y="4618304"/>
                  </a:cubicBezTo>
                  <a:cubicBezTo>
                    <a:pt x="2406675" y="4605959"/>
                    <a:pt x="2413114" y="4587074"/>
                    <a:pt x="2416683" y="4569421"/>
                  </a:cubicBezTo>
                  <a:cubicBezTo>
                    <a:pt x="2402890" y="4568850"/>
                    <a:pt x="2403284" y="4560290"/>
                    <a:pt x="2402636" y="4552619"/>
                  </a:cubicBezTo>
                  <a:cubicBezTo>
                    <a:pt x="2406929" y="4551603"/>
                    <a:pt x="2406764" y="4555058"/>
                    <a:pt x="2411069" y="4554042"/>
                  </a:cubicBezTo>
                  <a:cubicBezTo>
                    <a:pt x="2406662" y="4541672"/>
                    <a:pt x="2402382" y="4529137"/>
                    <a:pt x="2394204" y="4520526"/>
                  </a:cubicBezTo>
                  <a:cubicBezTo>
                    <a:pt x="2397683" y="4520742"/>
                    <a:pt x="2398547" y="4518329"/>
                    <a:pt x="2401227" y="4517732"/>
                  </a:cubicBezTo>
                  <a:cubicBezTo>
                    <a:pt x="2400909" y="4515091"/>
                    <a:pt x="2397607" y="4508461"/>
                    <a:pt x="2401227" y="4506531"/>
                  </a:cubicBezTo>
                  <a:cubicBezTo>
                    <a:pt x="2414371" y="4506048"/>
                    <a:pt x="2398420" y="4534471"/>
                    <a:pt x="2413876" y="4531690"/>
                  </a:cubicBezTo>
                  <a:cubicBezTo>
                    <a:pt x="2413139" y="4492459"/>
                    <a:pt x="2372398" y="4450384"/>
                    <a:pt x="2405443" y="4419930"/>
                  </a:cubicBezTo>
                  <a:cubicBezTo>
                    <a:pt x="2406053" y="4395558"/>
                    <a:pt x="2387206" y="4390555"/>
                    <a:pt x="2380145" y="4373829"/>
                  </a:cubicBezTo>
                  <a:cubicBezTo>
                    <a:pt x="2387574" y="4372343"/>
                    <a:pt x="2395740" y="4371644"/>
                    <a:pt x="2397010" y="4364062"/>
                  </a:cubicBezTo>
                  <a:cubicBezTo>
                    <a:pt x="2383294" y="4358119"/>
                    <a:pt x="2373820" y="4347997"/>
                    <a:pt x="2361857" y="4340313"/>
                  </a:cubicBezTo>
                  <a:cubicBezTo>
                    <a:pt x="2345512" y="4346613"/>
                    <a:pt x="2335263" y="4332782"/>
                    <a:pt x="2323922" y="4334725"/>
                  </a:cubicBezTo>
                  <a:cubicBezTo>
                    <a:pt x="2327186" y="4335195"/>
                    <a:pt x="2330500" y="4335614"/>
                    <a:pt x="2329535" y="4340313"/>
                  </a:cubicBezTo>
                  <a:cubicBezTo>
                    <a:pt x="2318892" y="4337850"/>
                    <a:pt x="2313165" y="4330484"/>
                    <a:pt x="2307043" y="4323537"/>
                  </a:cubicBezTo>
                  <a:cubicBezTo>
                    <a:pt x="2320861" y="4320070"/>
                    <a:pt x="2328697" y="4329938"/>
                    <a:pt x="2335161" y="4329137"/>
                  </a:cubicBezTo>
                  <a:cubicBezTo>
                    <a:pt x="2315095" y="4316476"/>
                    <a:pt x="2302510" y="4296384"/>
                    <a:pt x="2266289" y="4299788"/>
                  </a:cubicBezTo>
                  <a:cubicBezTo>
                    <a:pt x="2253424" y="4292104"/>
                    <a:pt x="2240064" y="4284878"/>
                    <a:pt x="2218486" y="4285843"/>
                  </a:cubicBezTo>
                  <a:cubicBezTo>
                    <a:pt x="2195525" y="4294911"/>
                    <a:pt x="2172487" y="4273029"/>
                    <a:pt x="2152421" y="4274642"/>
                  </a:cubicBezTo>
                  <a:cubicBezTo>
                    <a:pt x="2154059" y="4274883"/>
                    <a:pt x="2153958" y="4276864"/>
                    <a:pt x="2153831" y="4278845"/>
                  </a:cubicBezTo>
                  <a:cubicBezTo>
                    <a:pt x="2130691" y="4287380"/>
                    <a:pt x="2107387" y="4283494"/>
                    <a:pt x="2083549" y="4280217"/>
                  </a:cubicBezTo>
                  <a:cubicBezTo>
                    <a:pt x="2069579" y="4278350"/>
                    <a:pt x="2055355" y="4280166"/>
                    <a:pt x="2042782" y="4277436"/>
                  </a:cubicBezTo>
                  <a:cubicBezTo>
                    <a:pt x="2026475" y="4273880"/>
                    <a:pt x="2015972" y="4261104"/>
                    <a:pt x="1996389" y="4263478"/>
                  </a:cubicBezTo>
                  <a:cubicBezTo>
                    <a:pt x="1992693" y="4267708"/>
                    <a:pt x="1986470" y="4269435"/>
                    <a:pt x="1982330" y="4273245"/>
                  </a:cubicBezTo>
                  <a:cubicBezTo>
                    <a:pt x="1966391" y="4272318"/>
                    <a:pt x="1958898" y="4255604"/>
                    <a:pt x="1945792" y="4256468"/>
                  </a:cubicBezTo>
                  <a:cubicBezTo>
                    <a:pt x="1949411" y="4258843"/>
                    <a:pt x="1944598" y="4264520"/>
                    <a:pt x="1942973" y="4266260"/>
                  </a:cubicBezTo>
                  <a:cubicBezTo>
                    <a:pt x="1936978" y="4256836"/>
                    <a:pt x="1921624" y="4256747"/>
                    <a:pt x="1916264" y="4246714"/>
                  </a:cubicBezTo>
                  <a:cubicBezTo>
                    <a:pt x="1920379" y="4232173"/>
                    <a:pt x="1934717" y="4227791"/>
                    <a:pt x="1947189" y="4221568"/>
                  </a:cubicBezTo>
                  <a:lnTo>
                    <a:pt x="1947189" y="4213161"/>
                  </a:lnTo>
                  <a:cubicBezTo>
                    <a:pt x="1954428" y="4209681"/>
                    <a:pt x="1955482" y="4199978"/>
                    <a:pt x="1955622" y="4189437"/>
                  </a:cubicBezTo>
                  <a:cubicBezTo>
                    <a:pt x="1942274" y="4167606"/>
                    <a:pt x="1945220" y="4134586"/>
                    <a:pt x="1945792" y="4101426"/>
                  </a:cubicBezTo>
                  <a:cubicBezTo>
                    <a:pt x="1944471" y="4099013"/>
                    <a:pt x="1940598" y="4099128"/>
                    <a:pt x="1941563" y="4094416"/>
                  </a:cubicBezTo>
                  <a:cubicBezTo>
                    <a:pt x="1936419" y="4092117"/>
                    <a:pt x="1926348" y="4094645"/>
                    <a:pt x="1924697" y="4088853"/>
                  </a:cubicBezTo>
                  <a:cubicBezTo>
                    <a:pt x="1931136" y="4079887"/>
                    <a:pt x="1934921" y="4068267"/>
                    <a:pt x="1944395" y="4062310"/>
                  </a:cubicBezTo>
                  <a:cubicBezTo>
                    <a:pt x="1952459" y="4075709"/>
                    <a:pt x="1953691" y="4103357"/>
                    <a:pt x="1969681" y="4104220"/>
                  </a:cubicBezTo>
                  <a:cubicBezTo>
                    <a:pt x="1965223" y="4081132"/>
                    <a:pt x="1982685" y="4067784"/>
                    <a:pt x="1979523" y="4041343"/>
                  </a:cubicBezTo>
                  <a:cubicBezTo>
                    <a:pt x="1980399" y="4038028"/>
                    <a:pt x="1985657" y="4039044"/>
                    <a:pt x="1983739" y="4032973"/>
                  </a:cubicBezTo>
                  <a:cubicBezTo>
                    <a:pt x="1977136" y="4031107"/>
                    <a:pt x="1974583" y="4040543"/>
                    <a:pt x="1969681" y="4035755"/>
                  </a:cubicBezTo>
                  <a:cubicBezTo>
                    <a:pt x="1970874" y="4027157"/>
                    <a:pt x="1982444" y="4028871"/>
                    <a:pt x="1980933" y="4017619"/>
                  </a:cubicBezTo>
                  <a:cubicBezTo>
                    <a:pt x="1978405" y="4014050"/>
                    <a:pt x="1967356" y="4018991"/>
                    <a:pt x="1966887" y="4013403"/>
                  </a:cubicBezTo>
                  <a:cubicBezTo>
                    <a:pt x="1971509" y="4003014"/>
                    <a:pt x="1986457" y="3992206"/>
                    <a:pt x="1975307" y="3978478"/>
                  </a:cubicBezTo>
                  <a:cubicBezTo>
                    <a:pt x="1976539" y="3954297"/>
                    <a:pt x="2024341" y="3946271"/>
                    <a:pt x="2017471" y="3915587"/>
                  </a:cubicBezTo>
                  <a:cubicBezTo>
                    <a:pt x="2012823" y="3894797"/>
                    <a:pt x="1999399" y="3878529"/>
                    <a:pt x="1966887" y="3882085"/>
                  </a:cubicBezTo>
                  <a:cubicBezTo>
                    <a:pt x="1964448" y="3883406"/>
                    <a:pt x="1964575" y="3887254"/>
                    <a:pt x="1959851" y="3886288"/>
                  </a:cubicBezTo>
                  <a:cubicBezTo>
                    <a:pt x="1933981" y="3875201"/>
                    <a:pt x="1904187" y="3868026"/>
                    <a:pt x="1868474" y="3866705"/>
                  </a:cubicBezTo>
                  <a:cubicBezTo>
                    <a:pt x="1835861" y="3878503"/>
                    <a:pt x="1774494" y="3861650"/>
                    <a:pt x="1743367" y="3877919"/>
                  </a:cubicBezTo>
                  <a:cubicBezTo>
                    <a:pt x="1745386" y="3884079"/>
                    <a:pt x="1738617" y="3881539"/>
                    <a:pt x="1739150" y="3886288"/>
                  </a:cubicBezTo>
                  <a:cubicBezTo>
                    <a:pt x="1741195" y="3904386"/>
                    <a:pt x="1734578" y="3932758"/>
                    <a:pt x="1741970" y="3954741"/>
                  </a:cubicBezTo>
                  <a:cubicBezTo>
                    <a:pt x="1725434" y="3959466"/>
                    <a:pt x="1729028" y="3973131"/>
                    <a:pt x="1725091" y="3986885"/>
                  </a:cubicBezTo>
                  <a:cubicBezTo>
                    <a:pt x="1718398" y="4010342"/>
                    <a:pt x="1690763" y="4001808"/>
                    <a:pt x="1675891" y="4017619"/>
                  </a:cubicBezTo>
                  <a:cubicBezTo>
                    <a:pt x="1683219" y="4018241"/>
                    <a:pt x="1687004" y="4022394"/>
                    <a:pt x="1692770" y="4024591"/>
                  </a:cubicBezTo>
                  <a:cubicBezTo>
                    <a:pt x="1693862" y="4048150"/>
                    <a:pt x="1648904" y="4047947"/>
                    <a:pt x="1642173" y="4025976"/>
                  </a:cubicBezTo>
                  <a:cubicBezTo>
                    <a:pt x="1644370" y="4025849"/>
                    <a:pt x="1647050" y="4026166"/>
                    <a:pt x="1646389" y="4023182"/>
                  </a:cubicBezTo>
                  <a:cubicBezTo>
                    <a:pt x="1633004" y="4015282"/>
                    <a:pt x="1592021" y="4006964"/>
                    <a:pt x="1584528" y="4025976"/>
                  </a:cubicBezTo>
                  <a:cubicBezTo>
                    <a:pt x="1566773" y="4017568"/>
                    <a:pt x="1539811" y="4018267"/>
                    <a:pt x="1514246" y="4017619"/>
                  </a:cubicBezTo>
                  <a:cubicBezTo>
                    <a:pt x="1511592" y="4017759"/>
                    <a:pt x="1513281" y="4022217"/>
                    <a:pt x="1510029" y="4021810"/>
                  </a:cubicBezTo>
                  <a:cubicBezTo>
                    <a:pt x="1488630" y="4023931"/>
                    <a:pt x="1472641" y="4022979"/>
                    <a:pt x="1452397" y="4020388"/>
                  </a:cubicBezTo>
                  <a:cubicBezTo>
                    <a:pt x="1435862" y="4005872"/>
                    <a:pt x="1420126" y="3984459"/>
                    <a:pt x="1398981" y="3972902"/>
                  </a:cubicBezTo>
                  <a:cubicBezTo>
                    <a:pt x="1383982" y="3964686"/>
                    <a:pt x="1363789" y="3965752"/>
                    <a:pt x="1348384" y="3954741"/>
                  </a:cubicBezTo>
                  <a:cubicBezTo>
                    <a:pt x="1345958" y="3956050"/>
                    <a:pt x="1346085" y="3959910"/>
                    <a:pt x="1341348" y="3958894"/>
                  </a:cubicBezTo>
                  <a:cubicBezTo>
                    <a:pt x="1336751" y="3956100"/>
                    <a:pt x="1338122" y="3949560"/>
                    <a:pt x="1337144" y="3946347"/>
                  </a:cubicBezTo>
                  <a:cubicBezTo>
                    <a:pt x="1324737" y="3931691"/>
                    <a:pt x="1314208" y="3915105"/>
                    <a:pt x="1300594" y="3901668"/>
                  </a:cubicBezTo>
                  <a:cubicBezTo>
                    <a:pt x="1280160" y="3856761"/>
                    <a:pt x="1249476" y="3822077"/>
                    <a:pt x="1221866" y="3784307"/>
                  </a:cubicBezTo>
                  <a:cubicBezTo>
                    <a:pt x="1215428" y="3768026"/>
                    <a:pt x="1202550" y="3755745"/>
                    <a:pt x="1210627" y="3732618"/>
                  </a:cubicBezTo>
                  <a:cubicBezTo>
                    <a:pt x="1203350" y="3723081"/>
                    <a:pt x="1195971" y="3713670"/>
                    <a:pt x="1188135" y="3704653"/>
                  </a:cubicBezTo>
                  <a:cubicBezTo>
                    <a:pt x="1188834" y="3720439"/>
                    <a:pt x="1215669" y="3728872"/>
                    <a:pt x="1203591" y="3743807"/>
                  </a:cubicBezTo>
                  <a:cubicBezTo>
                    <a:pt x="1197838" y="3729951"/>
                    <a:pt x="1173962" y="3715004"/>
                    <a:pt x="1185329" y="3697706"/>
                  </a:cubicBezTo>
                  <a:cubicBezTo>
                    <a:pt x="1154391" y="3667620"/>
                    <a:pt x="1187475" y="3607727"/>
                    <a:pt x="1169860" y="3567772"/>
                  </a:cubicBezTo>
                  <a:cubicBezTo>
                    <a:pt x="1169149" y="3561930"/>
                    <a:pt x="1173060" y="3560711"/>
                    <a:pt x="1174076" y="3556596"/>
                  </a:cubicBezTo>
                  <a:cubicBezTo>
                    <a:pt x="1172425" y="3556368"/>
                    <a:pt x="1170089" y="3556812"/>
                    <a:pt x="1169860" y="3555187"/>
                  </a:cubicBezTo>
                  <a:cubicBezTo>
                    <a:pt x="1169885" y="3539629"/>
                    <a:pt x="1172883" y="3523678"/>
                    <a:pt x="1162837" y="3513302"/>
                  </a:cubicBezTo>
                  <a:cubicBezTo>
                    <a:pt x="1166571" y="3513772"/>
                    <a:pt x="1167752" y="3516769"/>
                    <a:pt x="1171270" y="3517468"/>
                  </a:cubicBezTo>
                  <a:cubicBezTo>
                    <a:pt x="1177289" y="3496373"/>
                    <a:pt x="1167688" y="3476853"/>
                    <a:pt x="1171270" y="3457422"/>
                  </a:cubicBezTo>
                  <a:cubicBezTo>
                    <a:pt x="1176045" y="3457321"/>
                    <a:pt x="1178991" y="3459060"/>
                    <a:pt x="1181112" y="3461613"/>
                  </a:cubicBezTo>
                  <a:cubicBezTo>
                    <a:pt x="1182217" y="3455390"/>
                    <a:pt x="1186713" y="3458857"/>
                    <a:pt x="1182509" y="3453193"/>
                  </a:cubicBezTo>
                  <a:cubicBezTo>
                    <a:pt x="1207808" y="3462007"/>
                    <a:pt x="1171651" y="3483254"/>
                    <a:pt x="1181112" y="3502113"/>
                  </a:cubicBezTo>
                  <a:cubicBezTo>
                    <a:pt x="1188135" y="3470452"/>
                    <a:pt x="1207985" y="3451529"/>
                    <a:pt x="1213434" y="3418306"/>
                  </a:cubicBezTo>
                  <a:lnTo>
                    <a:pt x="1203591" y="3418306"/>
                  </a:lnTo>
                  <a:cubicBezTo>
                    <a:pt x="1192136" y="3399434"/>
                    <a:pt x="1193533" y="3367760"/>
                    <a:pt x="1186726" y="3344265"/>
                  </a:cubicBezTo>
                  <a:cubicBezTo>
                    <a:pt x="1194955" y="3342665"/>
                    <a:pt x="1195387" y="3333292"/>
                    <a:pt x="1196581" y="3324682"/>
                  </a:cubicBezTo>
                  <a:cubicBezTo>
                    <a:pt x="1188021" y="3325279"/>
                    <a:pt x="1181569" y="3323767"/>
                    <a:pt x="1176883" y="3320516"/>
                  </a:cubicBezTo>
                  <a:cubicBezTo>
                    <a:pt x="1177658" y="3318497"/>
                    <a:pt x="1175245" y="3313277"/>
                    <a:pt x="1178293" y="3313518"/>
                  </a:cubicBezTo>
                  <a:cubicBezTo>
                    <a:pt x="1183500" y="3322815"/>
                    <a:pt x="1200759" y="3313645"/>
                    <a:pt x="1203591" y="3323310"/>
                  </a:cubicBezTo>
                  <a:cubicBezTo>
                    <a:pt x="1206817" y="3311118"/>
                    <a:pt x="1216901" y="3305797"/>
                    <a:pt x="1221866" y="3295357"/>
                  </a:cubicBezTo>
                  <a:cubicBezTo>
                    <a:pt x="1214945" y="3294989"/>
                    <a:pt x="1215161" y="3301733"/>
                    <a:pt x="1209217" y="3302330"/>
                  </a:cubicBezTo>
                  <a:cubicBezTo>
                    <a:pt x="1208239" y="3294938"/>
                    <a:pt x="1201953" y="3292817"/>
                    <a:pt x="1202194" y="3284156"/>
                  </a:cubicBezTo>
                  <a:cubicBezTo>
                    <a:pt x="1212354" y="3283610"/>
                    <a:pt x="1218679" y="3285363"/>
                    <a:pt x="1226083" y="3284156"/>
                  </a:cubicBezTo>
                  <a:cubicBezTo>
                    <a:pt x="1226362" y="3279800"/>
                    <a:pt x="1230706" y="3279470"/>
                    <a:pt x="1230312" y="3274415"/>
                  </a:cubicBezTo>
                  <a:cubicBezTo>
                    <a:pt x="1226032" y="3273539"/>
                    <a:pt x="1218196" y="3276193"/>
                    <a:pt x="1216253" y="3273018"/>
                  </a:cubicBezTo>
                  <a:lnTo>
                    <a:pt x="1216253" y="3268840"/>
                  </a:lnTo>
                  <a:cubicBezTo>
                    <a:pt x="1224368" y="3269132"/>
                    <a:pt x="1234605" y="3267303"/>
                    <a:pt x="1238745" y="3271596"/>
                  </a:cubicBezTo>
                  <a:cubicBezTo>
                    <a:pt x="1244219" y="3268205"/>
                    <a:pt x="1243317" y="3258477"/>
                    <a:pt x="1248575" y="3254832"/>
                  </a:cubicBezTo>
                  <a:cubicBezTo>
                    <a:pt x="1250010" y="3260763"/>
                    <a:pt x="1266037" y="3265944"/>
                    <a:pt x="1271066" y="3259048"/>
                  </a:cubicBezTo>
                  <a:cubicBezTo>
                    <a:pt x="1268704" y="3256267"/>
                    <a:pt x="1263002" y="3256813"/>
                    <a:pt x="1261224" y="3253435"/>
                  </a:cubicBezTo>
                  <a:cubicBezTo>
                    <a:pt x="1259433" y="3249409"/>
                    <a:pt x="1260754" y="3244850"/>
                    <a:pt x="1265453" y="3243681"/>
                  </a:cubicBezTo>
                  <a:cubicBezTo>
                    <a:pt x="1268933" y="3244380"/>
                    <a:pt x="1270457" y="3247072"/>
                    <a:pt x="1272476" y="3249269"/>
                  </a:cubicBezTo>
                  <a:cubicBezTo>
                    <a:pt x="1272717" y="3247161"/>
                    <a:pt x="1271981" y="3244088"/>
                    <a:pt x="1273886" y="3243681"/>
                  </a:cubicBezTo>
                  <a:cubicBezTo>
                    <a:pt x="1284109" y="3245116"/>
                    <a:pt x="1289888" y="3251034"/>
                    <a:pt x="1297774" y="3254832"/>
                  </a:cubicBezTo>
                  <a:cubicBezTo>
                    <a:pt x="1296695" y="3258426"/>
                    <a:pt x="1288719" y="3255137"/>
                    <a:pt x="1289342" y="3260432"/>
                  </a:cubicBezTo>
                  <a:cubicBezTo>
                    <a:pt x="1297368" y="3264242"/>
                    <a:pt x="1300886" y="3255162"/>
                    <a:pt x="1311833" y="3257638"/>
                  </a:cubicBezTo>
                  <a:cubicBezTo>
                    <a:pt x="1313573" y="3253105"/>
                    <a:pt x="1307287" y="3256572"/>
                    <a:pt x="1309027" y="3252050"/>
                  </a:cubicBezTo>
                  <a:cubicBezTo>
                    <a:pt x="1328102" y="3247263"/>
                    <a:pt x="1356144" y="3251390"/>
                    <a:pt x="1363840" y="3235274"/>
                  </a:cubicBezTo>
                  <a:cubicBezTo>
                    <a:pt x="1374559" y="3234766"/>
                    <a:pt x="1383068" y="3232048"/>
                    <a:pt x="1389138" y="3226917"/>
                  </a:cubicBezTo>
                  <a:cubicBezTo>
                    <a:pt x="1383195" y="3218827"/>
                    <a:pt x="1373568" y="3207004"/>
                    <a:pt x="1375092" y="3196170"/>
                  </a:cubicBezTo>
                  <a:cubicBezTo>
                    <a:pt x="1379639" y="3192348"/>
                    <a:pt x="1379080" y="3202546"/>
                    <a:pt x="1386332" y="3200374"/>
                  </a:cubicBezTo>
                  <a:cubicBezTo>
                    <a:pt x="1390294" y="3200120"/>
                    <a:pt x="1388097" y="3193719"/>
                    <a:pt x="1393355" y="3194773"/>
                  </a:cubicBezTo>
                  <a:cubicBezTo>
                    <a:pt x="1400022" y="3197860"/>
                    <a:pt x="1393901" y="3206915"/>
                    <a:pt x="1393355" y="3211537"/>
                  </a:cubicBezTo>
                  <a:cubicBezTo>
                    <a:pt x="1394396" y="3214662"/>
                    <a:pt x="1405801" y="3207385"/>
                    <a:pt x="1406016" y="3214331"/>
                  </a:cubicBezTo>
                  <a:cubicBezTo>
                    <a:pt x="1403680" y="3218522"/>
                    <a:pt x="1393494" y="3214916"/>
                    <a:pt x="1393355" y="3221304"/>
                  </a:cubicBezTo>
                  <a:cubicBezTo>
                    <a:pt x="1401546" y="3218726"/>
                    <a:pt x="1422323" y="3216592"/>
                    <a:pt x="1434122" y="3212934"/>
                  </a:cubicBezTo>
                  <a:cubicBezTo>
                    <a:pt x="1442148" y="3218154"/>
                    <a:pt x="1445374" y="3212414"/>
                    <a:pt x="1456613" y="3215716"/>
                  </a:cubicBezTo>
                  <a:cubicBezTo>
                    <a:pt x="1458633" y="3209061"/>
                    <a:pt x="1450733" y="3212236"/>
                    <a:pt x="1452397" y="3205949"/>
                  </a:cubicBezTo>
                  <a:cubicBezTo>
                    <a:pt x="1456410" y="3202940"/>
                    <a:pt x="1456410" y="3195967"/>
                    <a:pt x="1462239" y="3194773"/>
                  </a:cubicBezTo>
                  <a:cubicBezTo>
                    <a:pt x="1467561" y="3202178"/>
                    <a:pt x="1457934" y="3204883"/>
                    <a:pt x="1456613" y="3210140"/>
                  </a:cubicBezTo>
                  <a:cubicBezTo>
                    <a:pt x="1469618" y="3219107"/>
                    <a:pt x="1482699" y="3213531"/>
                    <a:pt x="1495971" y="3215716"/>
                  </a:cubicBezTo>
                  <a:cubicBezTo>
                    <a:pt x="1512938" y="3218522"/>
                    <a:pt x="1527162" y="3237204"/>
                    <a:pt x="1545183" y="3243681"/>
                  </a:cubicBezTo>
                  <a:cubicBezTo>
                    <a:pt x="1553857" y="3246755"/>
                    <a:pt x="1561604" y="3243478"/>
                    <a:pt x="1570482" y="3249269"/>
                  </a:cubicBezTo>
                  <a:cubicBezTo>
                    <a:pt x="1572158" y="3241586"/>
                    <a:pt x="1575574" y="3252457"/>
                    <a:pt x="1581721" y="3249269"/>
                  </a:cubicBezTo>
                  <a:lnTo>
                    <a:pt x="1581721" y="3239477"/>
                  </a:lnTo>
                  <a:cubicBezTo>
                    <a:pt x="1589443" y="3240176"/>
                    <a:pt x="1589633" y="3233381"/>
                    <a:pt x="1598599" y="3235274"/>
                  </a:cubicBezTo>
                  <a:cubicBezTo>
                    <a:pt x="1597152" y="3245561"/>
                    <a:pt x="1608378" y="3243262"/>
                    <a:pt x="1614055" y="3246475"/>
                  </a:cubicBezTo>
                  <a:cubicBezTo>
                    <a:pt x="1615287" y="3261525"/>
                    <a:pt x="1630375" y="3262858"/>
                    <a:pt x="1640751" y="3268840"/>
                  </a:cubicBezTo>
                  <a:cubicBezTo>
                    <a:pt x="1642643" y="3276511"/>
                    <a:pt x="1641970" y="3280892"/>
                    <a:pt x="1637957" y="3285566"/>
                  </a:cubicBezTo>
                  <a:cubicBezTo>
                    <a:pt x="1639658" y="3285744"/>
                    <a:pt x="1641271" y="3285985"/>
                    <a:pt x="1640751" y="3288360"/>
                  </a:cubicBezTo>
                  <a:cubicBezTo>
                    <a:pt x="1645310" y="3289160"/>
                    <a:pt x="1647837" y="3287928"/>
                    <a:pt x="1649183" y="3285566"/>
                  </a:cubicBezTo>
                  <a:cubicBezTo>
                    <a:pt x="1655597" y="3296043"/>
                    <a:pt x="1670723" y="3303473"/>
                    <a:pt x="1685734" y="3300945"/>
                  </a:cubicBezTo>
                  <a:cubicBezTo>
                    <a:pt x="1687702" y="3299167"/>
                    <a:pt x="1686356" y="3294100"/>
                    <a:pt x="1689950" y="3293948"/>
                  </a:cubicBezTo>
                  <a:cubicBezTo>
                    <a:pt x="1707692" y="3290747"/>
                    <a:pt x="1708696" y="3304222"/>
                    <a:pt x="1716659" y="3310712"/>
                  </a:cubicBezTo>
                  <a:cubicBezTo>
                    <a:pt x="1724405" y="3308642"/>
                    <a:pt x="1727073" y="3301517"/>
                    <a:pt x="1726514" y="3291141"/>
                  </a:cubicBezTo>
                  <a:cubicBezTo>
                    <a:pt x="1720468" y="3289706"/>
                    <a:pt x="1721256" y="3281476"/>
                    <a:pt x="1716659" y="3278581"/>
                  </a:cubicBezTo>
                  <a:cubicBezTo>
                    <a:pt x="1731098" y="3281946"/>
                    <a:pt x="1742706" y="3288080"/>
                    <a:pt x="1747596" y="3300945"/>
                  </a:cubicBezTo>
                  <a:cubicBezTo>
                    <a:pt x="1762112" y="3304247"/>
                    <a:pt x="1771929" y="3312172"/>
                    <a:pt x="1778520" y="3323310"/>
                  </a:cubicBezTo>
                  <a:cubicBezTo>
                    <a:pt x="1777707" y="3327615"/>
                    <a:pt x="1772602" y="3327666"/>
                    <a:pt x="1772894" y="3333089"/>
                  </a:cubicBezTo>
                  <a:cubicBezTo>
                    <a:pt x="1778622" y="3328492"/>
                    <a:pt x="1784819" y="3326003"/>
                    <a:pt x="1792579" y="3330257"/>
                  </a:cubicBezTo>
                  <a:cubicBezTo>
                    <a:pt x="1795805" y="3327920"/>
                    <a:pt x="1800275" y="3326777"/>
                    <a:pt x="1799602" y="3320516"/>
                  </a:cubicBezTo>
                  <a:cubicBezTo>
                    <a:pt x="1789925" y="3301707"/>
                    <a:pt x="1760016" y="3303054"/>
                    <a:pt x="1754619" y="3279990"/>
                  </a:cubicBezTo>
                  <a:cubicBezTo>
                    <a:pt x="1764715" y="3279305"/>
                    <a:pt x="1766201" y="3270084"/>
                    <a:pt x="1778520" y="3271596"/>
                  </a:cubicBezTo>
                  <a:cubicBezTo>
                    <a:pt x="1776907" y="3267227"/>
                    <a:pt x="1780717" y="3268205"/>
                    <a:pt x="1781327" y="3266020"/>
                  </a:cubicBezTo>
                  <a:cubicBezTo>
                    <a:pt x="1775828" y="3262655"/>
                    <a:pt x="1775536" y="3254057"/>
                    <a:pt x="1765858" y="3254832"/>
                  </a:cubicBezTo>
                  <a:cubicBezTo>
                    <a:pt x="1760372" y="3255899"/>
                    <a:pt x="1759165" y="3261233"/>
                    <a:pt x="1753209" y="3261829"/>
                  </a:cubicBezTo>
                  <a:cubicBezTo>
                    <a:pt x="1751076" y="3258820"/>
                    <a:pt x="1747100" y="3257664"/>
                    <a:pt x="1747596" y="3252050"/>
                  </a:cubicBezTo>
                  <a:cubicBezTo>
                    <a:pt x="1748307" y="3247631"/>
                    <a:pt x="1756524" y="3250704"/>
                    <a:pt x="1756028" y="3245053"/>
                  </a:cubicBezTo>
                  <a:cubicBezTo>
                    <a:pt x="1737182" y="3242373"/>
                    <a:pt x="1711109" y="3246856"/>
                    <a:pt x="1705419" y="3231095"/>
                  </a:cubicBezTo>
                  <a:cubicBezTo>
                    <a:pt x="1710220" y="3225622"/>
                    <a:pt x="1715300" y="3220440"/>
                    <a:pt x="1723694" y="3218522"/>
                  </a:cubicBezTo>
                  <a:cubicBezTo>
                    <a:pt x="1742770" y="3229089"/>
                    <a:pt x="1764982" y="3254603"/>
                    <a:pt x="1789760" y="3235274"/>
                  </a:cubicBezTo>
                  <a:cubicBezTo>
                    <a:pt x="1800885" y="3238195"/>
                    <a:pt x="1819694" y="3230854"/>
                    <a:pt x="1830527" y="3243681"/>
                  </a:cubicBezTo>
                  <a:cubicBezTo>
                    <a:pt x="1846630" y="3243719"/>
                    <a:pt x="1857298" y="3246831"/>
                    <a:pt x="1871294" y="3243681"/>
                  </a:cubicBezTo>
                  <a:cubicBezTo>
                    <a:pt x="1872297" y="3238157"/>
                    <a:pt x="1873529" y="3232861"/>
                    <a:pt x="1875510" y="3228314"/>
                  </a:cubicBezTo>
                  <a:cubicBezTo>
                    <a:pt x="1884540" y="3226473"/>
                    <a:pt x="1893163" y="3252762"/>
                    <a:pt x="1885340" y="3259048"/>
                  </a:cubicBezTo>
                  <a:cubicBezTo>
                    <a:pt x="1893379" y="3264369"/>
                    <a:pt x="1909203" y="3261550"/>
                    <a:pt x="1916264" y="3257638"/>
                  </a:cubicBezTo>
                  <a:cubicBezTo>
                    <a:pt x="1916671" y="3254209"/>
                    <a:pt x="1920532" y="3247097"/>
                    <a:pt x="1924697" y="3252050"/>
                  </a:cubicBezTo>
                  <a:cubicBezTo>
                    <a:pt x="1925929" y="3258375"/>
                    <a:pt x="1917687" y="3255302"/>
                    <a:pt x="1917687" y="3260432"/>
                  </a:cubicBezTo>
                  <a:cubicBezTo>
                    <a:pt x="1932089" y="3262172"/>
                    <a:pt x="1934057" y="3251555"/>
                    <a:pt x="1941563" y="3246475"/>
                  </a:cubicBezTo>
                  <a:cubicBezTo>
                    <a:pt x="1944839" y="3252609"/>
                    <a:pt x="1953348" y="3246564"/>
                    <a:pt x="1955622" y="3254832"/>
                  </a:cubicBezTo>
                  <a:cubicBezTo>
                    <a:pt x="1955063" y="3257537"/>
                    <a:pt x="1949196" y="3254959"/>
                    <a:pt x="1951405" y="3260432"/>
                  </a:cubicBezTo>
                  <a:cubicBezTo>
                    <a:pt x="1976170" y="3266541"/>
                    <a:pt x="2001354" y="3245510"/>
                    <a:pt x="2013254" y="3267405"/>
                  </a:cubicBezTo>
                  <a:cubicBezTo>
                    <a:pt x="2003132" y="3269132"/>
                    <a:pt x="1999983" y="3263874"/>
                    <a:pt x="1992172" y="3263226"/>
                  </a:cubicBezTo>
                  <a:cubicBezTo>
                    <a:pt x="2006104" y="3271748"/>
                    <a:pt x="2021649" y="3286061"/>
                    <a:pt x="2041372" y="3284156"/>
                  </a:cubicBezTo>
                  <a:cubicBezTo>
                    <a:pt x="2039531" y="3284156"/>
                    <a:pt x="2039581" y="3280321"/>
                    <a:pt x="2041372" y="3279990"/>
                  </a:cubicBezTo>
                  <a:cubicBezTo>
                    <a:pt x="2044293" y="3280841"/>
                    <a:pt x="2050605" y="3278276"/>
                    <a:pt x="2051215" y="3281400"/>
                  </a:cubicBezTo>
                  <a:cubicBezTo>
                    <a:pt x="2051761" y="3286125"/>
                    <a:pt x="2044992" y="3283585"/>
                    <a:pt x="2046998" y="3289782"/>
                  </a:cubicBezTo>
                  <a:cubicBezTo>
                    <a:pt x="2051227" y="3293008"/>
                    <a:pt x="2058390" y="3293351"/>
                    <a:pt x="2062454" y="3296754"/>
                  </a:cubicBezTo>
                  <a:cubicBezTo>
                    <a:pt x="2058111" y="3296627"/>
                    <a:pt x="2058276" y="3300971"/>
                    <a:pt x="2058238" y="3305149"/>
                  </a:cubicBezTo>
                  <a:cubicBezTo>
                    <a:pt x="2066543" y="3307118"/>
                    <a:pt x="2069490" y="3314446"/>
                    <a:pt x="2073706" y="3320516"/>
                  </a:cubicBezTo>
                  <a:cubicBezTo>
                    <a:pt x="2075891" y="3325482"/>
                    <a:pt x="2068931" y="3321354"/>
                    <a:pt x="2069490" y="3324682"/>
                  </a:cubicBezTo>
                  <a:cubicBezTo>
                    <a:pt x="2078139" y="3335959"/>
                    <a:pt x="2100503" y="3321088"/>
                    <a:pt x="2111654" y="3327488"/>
                  </a:cubicBezTo>
                  <a:cubicBezTo>
                    <a:pt x="2118918" y="3321215"/>
                    <a:pt x="2136140" y="3324809"/>
                    <a:pt x="2138362" y="3313518"/>
                  </a:cubicBezTo>
                  <a:cubicBezTo>
                    <a:pt x="2148954" y="3313785"/>
                    <a:pt x="2155748" y="3310293"/>
                    <a:pt x="2163673" y="3307930"/>
                  </a:cubicBezTo>
                  <a:cubicBezTo>
                    <a:pt x="2207298" y="3320910"/>
                    <a:pt x="2212543" y="3372027"/>
                    <a:pt x="2255037" y="3386162"/>
                  </a:cubicBezTo>
                  <a:cubicBezTo>
                    <a:pt x="2269972" y="3396640"/>
                    <a:pt x="2277237" y="3418459"/>
                    <a:pt x="2271903" y="3444836"/>
                  </a:cubicBezTo>
                  <a:cubicBezTo>
                    <a:pt x="2264067" y="3452952"/>
                    <a:pt x="2262492" y="3477183"/>
                    <a:pt x="2267686" y="3489528"/>
                  </a:cubicBezTo>
                  <a:cubicBezTo>
                    <a:pt x="2273401" y="3488486"/>
                    <a:pt x="2272525" y="3494049"/>
                    <a:pt x="2278938" y="3492334"/>
                  </a:cubicBezTo>
                  <a:cubicBezTo>
                    <a:pt x="2279472" y="3488690"/>
                    <a:pt x="2283447" y="3488448"/>
                    <a:pt x="2281745" y="3482568"/>
                  </a:cubicBezTo>
                  <a:cubicBezTo>
                    <a:pt x="2278443" y="3478390"/>
                    <a:pt x="2272322" y="3477031"/>
                    <a:pt x="2271903" y="3469970"/>
                  </a:cubicBezTo>
                  <a:cubicBezTo>
                    <a:pt x="2278989" y="3470376"/>
                    <a:pt x="2282329" y="3474542"/>
                    <a:pt x="2284552" y="3479761"/>
                  </a:cubicBezTo>
                  <a:cubicBezTo>
                    <a:pt x="2288921" y="3481603"/>
                    <a:pt x="2288565" y="3479368"/>
                    <a:pt x="2294394" y="3479761"/>
                  </a:cubicBezTo>
                  <a:cubicBezTo>
                    <a:pt x="2298674" y="3494722"/>
                    <a:pt x="2286889" y="3503307"/>
                    <a:pt x="2277529" y="3509098"/>
                  </a:cubicBezTo>
                  <a:cubicBezTo>
                    <a:pt x="2296502" y="3519081"/>
                    <a:pt x="2292134" y="3552342"/>
                    <a:pt x="2316886" y="3556596"/>
                  </a:cubicBezTo>
                  <a:cubicBezTo>
                    <a:pt x="2320709" y="3557587"/>
                    <a:pt x="2315870" y="3550005"/>
                    <a:pt x="2319693" y="3551008"/>
                  </a:cubicBezTo>
                  <a:cubicBezTo>
                    <a:pt x="2322144" y="3552291"/>
                    <a:pt x="2326716" y="3551504"/>
                    <a:pt x="2328125" y="3553790"/>
                  </a:cubicBezTo>
                  <a:cubicBezTo>
                    <a:pt x="2327605" y="3562223"/>
                    <a:pt x="2328519" y="3569233"/>
                    <a:pt x="2329535" y="3576167"/>
                  </a:cubicBezTo>
                  <a:cubicBezTo>
                    <a:pt x="2336685" y="3581603"/>
                    <a:pt x="2343556" y="3587369"/>
                    <a:pt x="2349207" y="3594303"/>
                  </a:cubicBezTo>
                  <a:cubicBezTo>
                    <a:pt x="2349880" y="3600653"/>
                    <a:pt x="2351735" y="3605771"/>
                    <a:pt x="2352027" y="3612464"/>
                  </a:cubicBezTo>
                  <a:cubicBezTo>
                    <a:pt x="2361984" y="3626319"/>
                    <a:pt x="2383370" y="3628847"/>
                    <a:pt x="2394204" y="3641813"/>
                  </a:cubicBezTo>
                  <a:cubicBezTo>
                    <a:pt x="2399931" y="3659898"/>
                    <a:pt x="2417025" y="3666629"/>
                    <a:pt x="2427935" y="3679507"/>
                  </a:cubicBezTo>
                  <a:cubicBezTo>
                    <a:pt x="2415908" y="3682149"/>
                    <a:pt x="2418765" y="3670033"/>
                    <a:pt x="2408262" y="3671138"/>
                  </a:cubicBezTo>
                  <a:cubicBezTo>
                    <a:pt x="2407742" y="3689819"/>
                    <a:pt x="2445372" y="3688181"/>
                    <a:pt x="2456040" y="3682326"/>
                  </a:cubicBezTo>
                  <a:cubicBezTo>
                    <a:pt x="2459050" y="3683977"/>
                    <a:pt x="2462771" y="3684955"/>
                    <a:pt x="2464473" y="3687914"/>
                  </a:cubicBezTo>
                  <a:cubicBezTo>
                    <a:pt x="2465717" y="3692080"/>
                    <a:pt x="2460091" y="3696423"/>
                    <a:pt x="2463076" y="3697706"/>
                  </a:cubicBezTo>
                  <a:cubicBezTo>
                    <a:pt x="2469959" y="3692893"/>
                    <a:pt x="2473477" y="3684739"/>
                    <a:pt x="2478544" y="3678123"/>
                  </a:cubicBezTo>
                  <a:cubicBezTo>
                    <a:pt x="2478519" y="3675811"/>
                    <a:pt x="2474645" y="3677361"/>
                    <a:pt x="2474328" y="3675341"/>
                  </a:cubicBezTo>
                  <a:cubicBezTo>
                    <a:pt x="2489377" y="3641763"/>
                    <a:pt x="2493848" y="3565080"/>
                    <a:pt x="2464473" y="3544036"/>
                  </a:cubicBezTo>
                  <a:cubicBezTo>
                    <a:pt x="2462288" y="3539058"/>
                    <a:pt x="2469248" y="3543198"/>
                    <a:pt x="2468689" y="3539820"/>
                  </a:cubicBezTo>
                  <a:cubicBezTo>
                    <a:pt x="2459609" y="3524631"/>
                    <a:pt x="2454935" y="3505085"/>
                    <a:pt x="2440584" y="3495141"/>
                  </a:cubicBezTo>
                  <a:cubicBezTo>
                    <a:pt x="2442921" y="3487635"/>
                    <a:pt x="2435936" y="3477425"/>
                    <a:pt x="2430741" y="3472751"/>
                  </a:cubicBezTo>
                  <a:cubicBezTo>
                    <a:pt x="2426792" y="3472167"/>
                    <a:pt x="2434259" y="3477983"/>
                    <a:pt x="2429332" y="3478364"/>
                  </a:cubicBezTo>
                  <a:cubicBezTo>
                    <a:pt x="2429967" y="3472586"/>
                    <a:pt x="2423401" y="3474046"/>
                    <a:pt x="2425115" y="3467201"/>
                  </a:cubicBezTo>
                  <a:cubicBezTo>
                    <a:pt x="2428697" y="3465690"/>
                    <a:pt x="2430564" y="3473716"/>
                    <a:pt x="2430741" y="3467201"/>
                  </a:cubicBezTo>
                  <a:cubicBezTo>
                    <a:pt x="2427058" y="3466223"/>
                    <a:pt x="2424429" y="3464140"/>
                    <a:pt x="2425115" y="3458819"/>
                  </a:cubicBezTo>
                  <a:cubicBezTo>
                    <a:pt x="2429535" y="3457219"/>
                    <a:pt x="2428532" y="3460991"/>
                    <a:pt x="2430741" y="3461613"/>
                  </a:cubicBezTo>
                  <a:cubicBezTo>
                    <a:pt x="2431364" y="3455416"/>
                    <a:pt x="2422982" y="3458171"/>
                    <a:pt x="2425115" y="3450412"/>
                  </a:cubicBezTo>
                  <a:cubicBezTo>
                    <a:pt x="2427782" y="3450107"/>
                    <a:pt x="2428227" y="3451987"/>
                    <a:pt x="2430741" y="3451834"/>
                  </a:cubicBezTo>
                  <a:cubicBezTo>
                    <a:pt x="2418168" y="3421024"/>
                    <a:pt x="2391422" y="3404298"/>
                    <a:pt x="2382939" y="3369398"/>
                  </a:cubicBezTo>
                  <a:cubicBezTo>
                    <a:pt x="2374176" y="3363226"/>
                    <a:pt x="2375547" y="3346945"/>
                    <a:pt x="2368905" y="3338690"/>
                  </a:cubicBezTo>
                  <a:cubicBezTo>
                    <a:pt x="2368969" y="3321354"/>
                    <a:pt x="2362111" y="3310940"/>
                    <a:pt x="2356256" y="3299561"/>
                  </a:cubicBezTo>
                  <a:cubicBezTo>
                    <a:pt x="2355011" y="3295065"/>
                    <a:pt x="2359888" y="3296653"/>
                    <a:pt x="2360460" y="3293948"/>
                  </a:cubicBezTo>
                  <a:cubicBezTo>
                    <a:pt x="2354910" y="3293402"/>
                    <a:pt x="2356078" y="3286201"/>
                    <a:pt x="2352027" y="3284156"/>
                  </a:cubicBezTo>
                  <a:cubicBezTo>
                    <a:pt x="2354897" y="3280994"/>
                    <a:pt x="2360079" y="3280067"/>
                    <a:pt x="2360460" y="3274415"/>
                  </a:cubicBezTo>
                  <a:cubicBezTo>
                    <a:pt x="2353678" y="3272320"/>
                    <a:pt x="2357539" y="3280816"/>
                    <a:pt x="2352027" y="3279990"/>
                  </a:cubicBezTo>
                  <a:cubicBezTo>
                    <a:pt x="2351544" y="3270186"/>
                    <a:pt x="2357501" y="3266821"/>
                    <a:pt x="2357653" y="3257638"/>
                  </a:cubicBezTo>
                  <a:cubicBezTo>
                    <a:pt x="2364409" y="3257384"/>
                    <a:pt x="2368600" y="3254565"/>
                    <a:pt x="2371712" y="3250679"/>
                  </a:cubicBezTo>
                  <a:cubicBezTo>
                    <a:pt x="2369019" y="3250082"/>
                    <a:pt x="2365654" y="3250158"/>
                    <a:pt x="2366086" y="3246475"/>
                  </a:cubicBezTo>
                  <a:cubicBezTo>
                    <a:pt x="2367013" y="3241814"/>
                    <a:pt x="2372423" y="3241560"/>
                    <a:pt x="2374506" y="3238080"/>
                  </a:cubicBezTo>
                  <a:cubicBezTo>
                    <a:pt x="2372677" y="3235274"/>
                    <a:pt x="2370048" y="3233229"/>
                    <a:pt x="2368905" y="3229698"/>
                  </a:cubicBezTo>
                  <a:cubicBezTo>
                    <a:pt x="2374950" y="3230143"/>
                    <a:pt x="2380234" y="3229787"/>
                    <a:pt x="2380145" y="3224123"/>
                  </a:cubicBezTo>
                  <a:cubicBezTo>
                    <a:pt x="2378087" y="3221050"/>
                    <a:pt x="2369286" y="3224657"/>
                    <a:pt x="2371712" y="3217113"/>
                  </a:cubicBezTo>
                  <a:lnTo>
                    <a:pt x="2384361" y="3217113"/>
                  </a:lnTo>
                  <a:cubicBezTo>
                    <a:pt x="2384056" y="3212020"/>
                    <a:pt x="2382418" y="3211779"/>
                    <a:pt x="2384361" y="3207359"/>
                  </a:cubicBezTo>
                  <a:cubicBezTo>
                    <a:pt x="2401100" y="3209556"/>
                    <a:pt x="2398725" y="3192754"/>
                    <a:pt x="2411069" y="3190582"/>
                  </a:cubicBezTo>
                  <a:cubicBezTo>
                    <a:pt x="2411920" y="3187255"/>
                    <a:pt x="2409304" y="3180473"/>
                    <a:pt x="2412479" y="3179432"/>
                  </a:cubicBezTo>
                  <a:cubicBezTo>
                    <a:pt x="2419019" y="3178937"/>
                    <a:pt x="2419794" y="3184232"/>
                    <a:pt x="2427935" y="3182213"/>
                  </a:cubicBezTo>
                  <a:cubicBezTo>
                    <a:pt x="2427351" y="3178848"/>
                    <a:pt x="2430487" y="3179178"/>
                    <a:pt x="2429332" y="3175203"/>
                  </a:cubicBezTo>
                  <a:cubicBezTo>
                    <a:pt x="2428786" y="3171113"/>
                    <a:pt x="2421178" y="3174009"/>
                    <a:pt x="2423718" y="3166821"/>
                  </a:cubicBezTo>
                  <a:cubicBezTo>
                    <a:pt x="2441829" y="3170720"/>
                    <a:pt x="2454833" y="3165271"/>
                    <a:pt x="2467305" y="3159848"/>
                  </a:cubicBezTo>
                  <a:cubicBezTo>
                    <a:pt x="2468918" y="3156800"/>
                    <a:pt x="2467571" y="3150819"/>
                    <a:pt x="2471508" y="3150069"/>
                  </a:cubicBezTo>
                  <a:cubicBezTo>
                    <a:pt x="2490139" y="3156331"/>
                    <a:pt x="2488666" y="3130918"/>
                    <a:pt x="2509456" y="3134702"/>
                  </a:cubicBezTo>
                  <a:cubicBezTo>
                    <a:pt x="2531745" y="3107944"/>
                    <a:pt x="2547302" y="3074517"/>
                    <a:pt x="2603627" y="3081604"/>
                  </a:cubicBezTo>
                  <a:cubicBezTo>
                    <a:pt x="2607538" y="3076638"/>
                    <a:pt x="2612910" y="3073120"/>
                    <a:pt x="2619108" y="3070440"/>
                  </a:cubicBezTo>
                  <a:cubicBezTo>
                    <a:pt x="2622816" y="3054578"/>
                    <a:pt x="2633992" y="3046120"/>
                    <a:pt x="2650032" y="3042488"/>
                  </a:cubicBezTo>
                  <a:cubicBezTo>
                    <a:pt x="2650858" y="3039605"/>
                    <a:pt x="2648280" y="3033318"/>
                    <a:pt x="2651429" y="3032734"/>
                  </a:cubicBezTo>
                  <a:cubicBezTo>
                    <a:pt x="2655062" y="3032848"/>
                    <a:pt x="2652915" y="3038690"/>
                    <a:pt x="2658465" y="3036912"/>
                  </a:cubicBezTo>
                  <a:cubicBezTo>
                    <a:pt x="2670327" y="3014649"/>
                    <a:pt x="2725051" y="3042818"/>
                    <a:pt x="2728747" y="3011766"/>
                  </a:cubicBezTo>
                  <a:cubicBezTo>
                    <a:pt x="2709151" y="3007017"/>
                    <a:pt x="2690101" y="3021977"/>
                    <a:pt x="2680944" y="3004781"/>
                  </a:cubicBezTo>
                  <a:cubicBezTo>
                    <a:pt x="2691485" y="3006331"/>
                    <a:pt x="2700591" y="3012376"/>
                    <a:pt x="2709075" y="3004781"/>
                  </a:cubicBezTo>
                  <a:cubicBezTo>
                    <a:pt x="2707170" y="2996349"/>
                    <a:pt x="2712326" y="2994990"/>
                    <a:pt x="2711881" y="2988005"/>
                  </a:cubicBezTo>
                  <a:cubicBezTo>
                    <a:pt x="2705239" y="2985300"/>
                    <a:pt x="2697822" y="2983357"/>
                    <a:pt x="2693593" y="2978238"/>
                  </a:cubicBezTo>
                  <a:cubicBezTo>
                    <a:pt x="2698534" y="2973438"/>
                    <a:pt x="2702483" y="2981452"/>
                    <a:pt x="2707665" y="2981032"/>
                  </a:cubicBezTo>
                  <a:cubicBezTo>
                    <a:pt x="2711475" y="2982036"/>
                    <a:pt x="2706662" y="2974454"/>
                    <a:pt x="2710459" y="2975444"/>
                  </a:cubicBezTo>
                  <a:cubicBezTo>
                    <a:pt x="2716593" y="2981363"/>
                    <a:pt x="2733446" y="2990189"/>
                    <a:pt x="2744216" y="2986620"/>
                  </a:cubicBezTo>
                  <a:cubicBezTo>
                    <a:pt x="2752216" y="2983953"/>
                    <a:pt x="2749981" y="2973336"/>
                    <a:pt x="2756852" y="2969844"/>
                  </a:cubicBezTo>
                  <a:lnTo>
                    <a:pt x="2766695" y="2969844"/>
                  </a:lnTo>
                  <a:cubicBezTo>
                    <a:pt x="2766021" y="2962617"/>
                    <a:pt x="2768206" y="2952521"/>
                    <a:pt x="2765285" y="2947492"/>
                  </a:cubicBezTo>
                  <a:cubicBezTo>
                    <a:pt x="2759354" y="2947187"/>
                    <a:pt x="2756217" y="2949651"/>
                    <a:pt x="2751239" y="2950298"/>
                  </a:cubicBezTo>
                  <a:cubicBezTo>
                    <a:pt x="2751074" y="2955709"/>
                    <a:pt x="2752940" y="2963176"/>
                    <a:pt x="2745613" y="2961462"/>
                  </a:cubicBezTo>
                  <a:cubicBezTo>
                    <a:pt x="2745638" y="2954997"/>
                    <a:pt x="2750324" y="2953131"/>
                    <a:pt x="2748432" y="2944710"/>
                  </a:cubicBezTo>
                  <a:cubicBezTo>
                    <a:pt x="2733929" y="2935071"/>
                    <a:pt x="2691180" y="2954528"/>
                    <a:pt x="2699232" y="2927946"/>
                  </a:cubicBezTo>
                  <a:cubicBezTo>
                    <a:pt x="2711081" y="2946311"/>
                    <a:pt x="2724277" y="2928658"/>
                    <a:pt x="2744216" y="2930728"/>
                  </a:cubicBezTo>
                  <a:cubicBezTo>
                    <a:pt x="2745104" y="2925584"/>
                    <a:pt x="2751074" y="2925445"/>
                    <a:pt x="2754045" y="2922346"/>
                  </a:cubicBezTo>
                  <a:cubicBezTo>
                    <a:pt x="2756204" y="2926245"/>
                    <a:pt x="2758681" y="2929851"/>
                    <a:pt x="2762478" y="2932137"/>
                  </a:cubicBezTo>
                  <a:cubicBezTo>
                    <a:pt x="2763545" y="2918536"/>
                    <a:pt x="2741371" y="2906115"/>
                    <a:pt x="2754045" y="2898609"/>
                  </a:cubicBezTo>
                  <a:cubicBezTo>
                    <a:pt x="2761780" y="2902546"/>
                    <a:pt x="2756852" y="2919095"/>
                    <a:pt x="2765285" y="2922346"/>
                  </a:cubicBezTo>
                  <a:cubicBezTo>
                    <a:pt x="2761043" y="2899765"/>
                    <a:pt x="2754503" y="2861157"/>
                    <a:pt x="2725928" y="2876257"/>
                  </a:cubicBezTo>
                  <a:cubicBezTo>
                    <a:pt x="2722613" y="2876283"/>
                    <a:pt x="2721800" y="2873844"/>
                    <a:pt x="2717507" y="2874860"/>
                  </a:cubicBezTo>
                  <a:cubicBezTo>
                    <a:pt x="2714752" y="2858503"/>
                    <a:pt x="2698140" y="2855912"/>
                    <a:pt x="2687993" y="2846908"/>
                  </a:cubicBezTo>
                  <a:cubicBezTo>
                    <a:pt x="2705900" y="2848660"/>
                    <a:pt x="2713062" y="2861106"/>
                    <a:pt x="2724530" y="2869272"/>
                  </a:cubicBezTo>
                  <a:cubicBezTo>
                    <a:pt x="2727833" y="2867431"/>
                    <a:pt x="2731477" y="2865920"/>
                    <a:pt x="2731566" y="2860890"/>
                  </a:cubicBezTo>
                  <a:cubicBezTo>
                    <a:pt x="2728214" y="2856293"/>
                    <a:pt x="2722803" y="2853753"/>
                    <a:pt x="2720314" y="2848305"/>
                  </a:cubicBezTo>
                  <a:cubicBezTo>
                    <a:pt x="2728963" y="2849587"/>
                    <a:pt x="2724823" y="2844469"/>
                    <a:pt x="2723121" y="2841332"/>
                  </a:cubicBezTo>
                  <a:cubicBezTo>
                    <a:pt x="2731350" y="2842996"/>
                    <a:pt x="2733878" y="2838983"/>
                    <a:pt x="2737180" y="2835744"/>
                  </a:cubicBezTo>
                  <a:cubicBezTo>
                    <a:pt x="2722968" y="2823768"/>
                    <a:pt x="2698711" y="2814383"/>
                    <a:pt x="2695016" y="2796628"/>
                  </a:cubicBezTo>
                  <a:cubicBezTo>
                    <a:pt x="2707627" y="2803652"/>
                    <a:pt x="2710281" y="2820568"/>
                    <a:pt x="2731566" y="2818980"/>
                  </a:cubicBezTo>
                  <a:cubicBezTo>
                    <a:pt x="2733306" y="2812542"/>
                    <a:pt x="2740901" y="2811843"/>
                    <a:pt x="2737180" y="2803601"/>
                  </a:cubicBezTo>
                  <a:cubicBezTo>
                    <a:pt x="2722778" y="2796501"/>
                    <a:pt x="2717482" y="2780347"/>
                    <a:pt x="2695016" y="2781261"/>
                  </a:cubicBezTo>
                  <a:cubicBezTo>
                    <a:pt x="2692666" y="2767279"/>
                    <a:pt x="2670441" y="2773057"/>
                    <a:pt x="2665488" y="2761703"/>
                  </a:cubicBezTo>
                  <a:cubicBezTo>
                    <a:pt x="2665120" y="2757144"/>
                    <a:pt x="2669857" y="2757665"/>
                    <a:pt x="2671114" y="2754718"/>
                  </a:cubicBezTo>
                  <a:cubicBezTo>
                    <a:pt x="2670098" y="2758998"/>
                    <a:pt x="2672549" y="2759811"/>
                    <a:pt x="2672511" y="2763100"/>
                  </a:cubicBezTo>
                  <a:cubicBezTo>
                    <a:pt x="2697365" y="2768663"/>
                    <a:pt x="2711945" y="2778658"/>
                    <a:pt x="2731566" y="2791040"/>
                  </a:cubicBezTo>
                  <a:cubicBezTo>
                    <a:pt x="2738386" y="2774962"/>
                    <a:pt x="2712402" y="2773159"/>
                    <a:pt x="2716098" y="2760306"/>
                  </a:cubicBezTo>
                  <a:cubicBezTo>
                    <a:pt x="2716568" y="2767279"/>
                    <a:pt x="2722117" y="2769209"/>
                    <a:pt x="2727337" y="2771482"/>
                  </a:cubicBezTo>
                  <a:cubicBezTo>
                    <a:pt x="2725521" y="2755595"/>
                    <a:pt x="2719285" y="2744089"/>
                    <a:pt x="2720314" y="2725381"/>
                  </a:cubicBezTo>
                  <a:cubicBezTo>
                    <a:pt x="2725597" y="2725039"/>
                    <a:pt x="2726639" y="2720505"/>
                    <a:pt x="2727337" y="2715602"/>
                  </a:cubicBezTo>
                  <a:cubicBezTo>
                    <a:pt x="2726016" y="2711780"/>
                    <a:pt x="2720606" y="2712046"/>
                    <a:pt x="2720314" y="2707208"/>
                  </a:cubicBezTo>
                  <a:cubicBezTo>
                    <a:pt x="2728772" y="2709113"/>
                    <a:pt x="2726512" y="2700337"/>
                    <a:pt x="2730157" y="2697454"/>
                  </a:cubicBezTo>
                  <a:cubicBezTo>
                    <a:pt x="2735122" y="2696679"/>
                    <a:pt x="2736316" y="2699702"/>
                    <a:pt x="2738589" y="2701632"/>
                  </a:cubicBezTo>
                  <a:cubicBezTo>
                    <a:pt x="2737675" y="2696070"/>
                    <a:pt x="2743923" y="2697645"/>
                    <a:pt x="2748432" y="2697454"/>
                  </a:cubicBezTo>
                  <a:cubicBezTo>
                    <a:pt x="2750743" y="2692298"/>
                    <a:pt x="2751175" y="2685288"/>
                    <a:pt x="2758262" y="2684868"/>
                  </a:cubicBezTo>
                  <a:cubicBezTo>
                    <a:pt x="2761411" y="2690761"/>
                    <a:pt x="2761602" y="2688158"/>
                    <a:pt x="2765285" y="2689059"/>
                  </a:cubicBezTo>
                  <a:cubicBezTo>
                    <a:pt x="2767545" y="2694546"/>
                    <a:pt x="2759214" y="2689542"/>
                    <a:pt x="2759671" y="2693250"/>
                  </a:cubicBezTo>
                  <a:cubicBezTo>
                    <a:pt x="2761310" y="2695321"/>
                    <a:pt x="2763202" y="2697200"/>
                    <a:pt x="2765285" y="2698838"/>
                  </a:cubicBezTo>
                  <a:cubicBezTo>
                    <a:pt x="2755214" y="2704198"/>
                    <a:pt x="2735021" y="2699473"/>
                    <a:pt x="2738589" y="2718396"/>
                  </a:cubicBezTo>
                  <a:cubicBezTo>
                    <a:pt x="2742082" y="2718181"/>
                    <a:pt x="2744419" y="2719120"/>
                    <a:pt x="2745613" y="2721190"/>
                  </a:cubicBezTo>
                  <a:cubicBezTo>
                    <a:pt x="2742514" y="2726004"/>
                    <a:pt x="2731973" y="2723464"/>
                    <a:pt x="2731566" y="2730957"/>
                  </a:cubicBezTo>
                  <a:cubicBezTo>
                    <a:pt x="2740063" y="2729941"/>
                    <a:pt x="2746108" y="2731401"/>
                    <a:pt x="2748432" y="2736557"/>
                  </a:cubicBezTo>
                  <a:cubicBezTo>
                    <a:pt x="2743911" y="2735338"/>
                    <a:pt x="2745498" y="2740190"/>
                    <a:pt x="2742806" y="2740748"/>
                  </a:cubicBezTo>
                  <a:cubicBezTo>
                    <a:pt x="2743060" y="2735033"/>
                    <a:pt x="2731642" y="2737929"/>
                    <a:pt x="2732963" y="2742133"/>
                  </a:cubicBezTo>
                  <a:cubicBezTo>
                    <a:pt x="2739694" y="2744330"/>
                    <a:pt x="2750921" y="2749397"/>
                    <a:pt x="2749829" y="2754718"/>
                  </a:cubicBezTo>
                  <a:cubicBezTo>
                    <a:pt x="2745384" y="2755417"/>
                    <a:pt x="2744863" y="2752204"/>
                    <a:pt x="2739999" y="2753309"/>
                  </a:cubicBezTo>
                  <a:cubicBezTo>
                    <a:pt x="2744597" y="2760408"/>
                    <a:pt x="2737751" y="2760040"/>
                    <a:pt x="2737180" y="2768688"/>
                  </a:cubicBezTo>
                  <a:cubicBezTo>
                    <a:pt x="2739910" y="2774353"/>
                    <a:pt x="2746311" y="2776397"/>
                    <a:pt x="2751239" y="2779877"/>
                  </a:cubicBezTo>
                  <a:cubicBezTo>
                    <a:pt x="2751454" y="2778226"/>
                    <a:pt x="2750997" y="2775889"/>
                    <a:pt x="2752648" y="2775673"/>
                  </a:cubicBezTo>
                  <a:cubicBezTo>
                    <a:pt x="2756382" y="2775686"/>
                    <a:pt x="2760916" y="2774899"/>
                    <a:pt x="2761068" y="2778480"/>
                  </a:cubicBezTo>
                  <a:cubicBezTo>
                    <a:pt x="2761653" y="2781833"/>
                    <a:pt x="2758516" y="2781503"/>
                    <a:pt x="2759671" y="2785452"/>
                  </a:cubicBezTo>
                  <a:cubicBezTo>
                    <a:pt x="2761767" y="2787548"/>
                    <a:pt x="2767685" y="2785872"/>
                    <a:pt x="2766695" y="2791040"/>
                  </a:cubicBezTo>
                  <a:cubicBezTo>
                    <a:pt x="2767164" y="2796641"/>
                    <a:pt x="2762135" y="2796755"/>
                    <a:pt x="2762478" y="2802216"/>
                  </a:cubicBezTo>
                  <a:cubicBezTo>
                    <a:pt x="2769031" y="2804045"/>
                    <a:pt x="2767190" y="2797568"/>
                    <a:pt x="2773730" y="2799422"/>
                  </a:cubicBezTo>
                  <a:cubicBezTo>
                    <a:pt x="2768612" y="2820416"/>
                    <a:pt x="2749943" y="2827947"/>
                    <a:pt x="2751239" y="2855302"/>
                  </a:cubicBezTo>
                  <a:cubicBezTo>
                    <a:pt x="2755239" y="2855061"/>
                    <a:pt x="2753969" y="2860027"/>
                    <a:pt x="2759671" y="2858109"/>
                  </a:cubicBezTo>
                  <a:cubicBezTo>
                    <a:pt x="2770847" y="2831947"/>
                    <a:pt x="2790507" y="2814231"/>
                    <a:pt x="2801848" y="2788246"/>
                  </a:cubicBezTo>
                  <a:cubicBezTo>
                    <a:pt x="2806255" y="2788907"/>
                    <a:pt x="2805023" y="2783954"/>
                    <a:pt x="2810281" y="2785452"/>
                  </a:cubicBezTo>
                  <a:cubicBezTo>
                    <a:pt x="2811614" y="2777490"/>
                    <a:pt x="2819349" y="2775839"/>
                    <a:pt x="2818714" y="2765894"/>
                  </a:cubicBezTo>
                  <a:cubicBezTo>
                    <a:pt x="2812262" y="2762580"/>
                    <a:pt x="2810459" y="2757220"/>
                    <a:pt x="2815894" y="2751924"/>
                  </a:cubicBezTo>
                  <a:cubicBezTo>
                    <a:pt x="2810205" y="2745473"/>
                    <a:pt x="2809341" y="2734208"/>
                    <a:pt x="2801848" y="2729560"/>
                  </a:cubicBezTo>
                  <a:cubicBezTo>
                    <a:pt x="2801023" y="2711754"/>
                    <a:pt x="2785135" y="2701480"/>
                    <a:pt x="2786367" y="2686265"/>
                  </a:cubicBezTo>
                  <a:cubicBezTo>
                    <a:pt x="2793707" y="2704592"/>
                    <a:pt x="2813278" y="2710738"/>
                    <a:pt x="2828543" y="2721190"/>
                  </a:cubicBezTo>
                  <a:cubicBezTo>
                    <a:pt x="2829953" y="2728633"/>
                    <a:pt x="2824441" y="2729217"/>
                    <a:pt x="2824327" y="2735173"/>
                  </a:cubicBezTo>
                  <a:cubicBezTo>
                    <a:pt x="2846108" y="2737218"/>
                    <a:pt x="2852343" y="2706916"/>
                    <a:pt x="2865094" y="2696032"/>
                  </a:cubicBezTo>
                  <a:cubicBezTo>
                    <a:pt x="2870250" y="2691625"/>
                    <a:pt x="2875216" y="2692654"/>
                    <a:pt x="2877743" y="2687662"/>
                  </a:cubicBezTo>
                  <a:cubicBezTo>
                    <a:pt x="2881541" y="2680144"/>
                    <a:pt x="2877451" y="2670771"/>
                    <a:pt x="2880563" y="2663913"/>
                  </a:cubicBezTo>
                  <a:cubicBezTo>
                    <a:pt x="2883852" y="2663469"/>
                    <a:pt x="2885833" y="2661704"/>
                    <a:pt x="2890392" y="2662529"/>
                  </a:cubicBezTo>
                  <a:cubicBezTo>
                    <a:pt x="2892336" y="2651874"/>
                    <a:pt x="2897936" y="2644863"/>
                    <a:pt x="2896031" y="2630373"/>
                  </a:cubicBezTo>
                  <a:cubicBezTo>
                    <a:pt x="2889948" y="2628963"/>
                    <a:pt x="2883877" y="2627553"/>
                    <a:pt x="2880563" y="2623400"/>
                  </a:cubicBezTo>
                  <a:cubicBezTo>
                    <a:pt x="2883700" y="2621407"/>
                    <a:pt x="2887967" y="2620518"/>
                    <a:pt x="2888983" y="2616415"/>
                  </a:cubicBezTo>
                  <a:cubicBezTo>
                    <a:pt x="2888830" y="2613761"/>
                    <a:pt x="2884347" y="2615450"/>
                    <a:pt x="2884779" y="2612224"/>
                  </a:cubicBezTo>
                  <a:cubicBezTo>
                    <a:pt x="2889262" y="2613418"/>
                    <a:pt x="2890113" y="2611005"/>
                    <a:pt x="2891802" y="2609430"/>
                  </a:cubicBezTo>
                  <a:cubicBezTo>
                    <a:pt x="2889846" y="2615082"/>
                    <a:pt x="2894850" y="2613837"/>
                    <a:pt x="2894609" y="2617812"/>
                  </a:cubicBezTo>
                  <a:cubicBezTo>
                    <a:pt x="2902813" y="2617571"/>
                    <a:pt x="2908084" y="2620251"/>
                    <a:pt x="2917113" y="2619222"/>
                  </a:cubicBezTo>
                  <a:cubicBezTo>
                    <a:pt x="2917316" y="2617558"/>
                    <a:pt x="2916859" y="2615234"/>
                    <a:pt x="2918498" y="2615018"/>
                  </a:cubicBezTo>
                  <a:cubicBezTo>
                    <a:pt x="2960027" y="2609710"/>
                    <a:pt x="3009138" y="2611958"/>
                    <a:pt x="3030969" y="2587066"/>
                  </a:cubicBezTo>
                  <a:cubicBezTo>
                    <a:pt x="3025000" y="2591676"/>
                    <a:pt x="3012135" y="2587777"/>
                    <a:pt x="3004248" y="2589872"/>
                  </a:cubicBezTo>
                  <a:cubicBezTo>
                    <a:pt x="2997441" y="2591676"/>
                    <a:pt x="2996882" y="2602471"/>
                    <a:pt x="2990202" y="2596845"/>
                  </a:cubicBezTo>
                  <a:cubicBezTo>
                    <a:pt x="2993059" y="2588996"/>
                    <a:pt x="3003334" y="2588488"/>
                    <a:pt x="3007067" y="2581503"/>
                  </a:cubicBezTo>
                  <a:cubicBezTo>
                    <a:pt x="2993390" y="2583713"/>
                    <a:pt x="2989313" y="2595499"/>
                    <a:pt x="2970517" y="2592666"/>
                  </a:cubicBezTo>
                  <a:cubicBezTo>
                    <a:pt x="2948012" y="2600883"/>
                    <a:pt x="2915945" y="2591295"/>
                    <a:pt x="2900235" y="2606624"/>
                  </a:cubicBezTo>
                  <a:cubicBezTo>
                    <a:pt x="2899702" y="2601912"/>
                    <a:pt x="2902673" y="2600680"/>
                    <a:pt x="2904464" y="2598254"/>
                  </a:cubicBezTo>
                  <a:cubicBezTo>
                    <a:pt x="2933306" y="2587510"/>
                    <a:pt x="2957918" y="2569349"/>
                    <a:pt x="2998647" y="2574505"/>
                  </a:cubicBezTo>
                  <a:cubicBezTo>
                    <a:pt x="3001594" y="2573274"/>
                    <a:pt x="3001073" y="2568549"/>
                    <a:pt x="3005670" y="2568917"/>
                  </a:cubicBezTo>
                  <a:cubicBezTo>
                    <a:pt x="3021774" y="2568867"/>
                    <a:pt x="3041954" y="2574709"/>
                    <a:pt x="3053448" y="2567508"/>
                  </a:cubicBezTo>
                  <a:cubicBezTo>
                    <a:pt x="3062770" y="2561704"/>
                    <a:pt x="3059341" y="2550274"/>
                    <a:pt x="3066097" y="2542374"/>
                  </a:cubicBezTo>
                  <a:cubicBezTo>
                    <a:pt x="3068523" y="2545092"/>
                    <a:pt x="3074301" y="2544470"/>
                    <a:pt x="3077349" y="2546565"/>
                  </a:cubicBezTo>
                  <a:cubicBezTo>
                    <a:pt x="3076435" y="2552179"/>
                    <a:pt x="3067583" y="2549906"/>
                    <a:pt x="3070326" y="2559126"/>
                  </a:cubicBezTo>
                  <a:cubicBezTo>
                    <a:pt x="3089732" y="2558402"/>
                    <a:pt x="3101936" y="2550515"/>
                    <a:pt x="3113900" y="2542374"/>
                  </a:cubicBezTo>
                  <a:cubicBezTo>
                    <a:pt x="3116173" y="2546959"/>
                    <a:pt x="3113595" y="2547708"/>
                    <a:pt x="3113900" y="2553550"/>
                  </a:cubicBezTo>
                  <a:cubicBezTo>
                    <a:pt x="3132429" y="2554274"/>
                    <a:pt x="3147098" y="2551150"/>
                    <a:pt x="3158883" y="2545168"/>
                  </a:cubicBezTo>
                  <a:cubicBezTo>
                    <a:pt x="3163709" y="2532811"/>
                    <a:pt x="3156775" y="2514142"/>
                    <a:pt x="3144824" y="2518625"/>
                  </a:cubicBezTo>
                  <a:cubicBezTo>
                    <a:pt x="3150146" y="2521712"/>
                    <a:pt x="3153321" y="2526957"/>
                    <a:pt x="3156051" y="2532583"/>
                  </a:cubicBezTo>
                  <a:cubicBezTo>
                    <a:pt x="3150463" y="2548750"/>
                    <a:pt x="3129978" y="2542565"/>
                    <a:pt x="3122333" y="2533980"/>
                  </a:cubicBezTo>
                  <a:cubicBezTo>
                    <a:pt x="3114878" y="2525649"/>
                    <a:pt x="3116694" y="2512720"/>
                    <a:pt x="3109671" y="2507449"/>
                  </a:cubicBezTo>
                  <a:cubicBezTo>
                    <a:pt x="3100819" y="2506484"/>
                    <a:pt x="3094570" y="2502916"/>
                    <a:pt x="3091421" y="2496273"/>
                  </a:cubicBezTo>
                  <a:cubicBezTo>
                    <a:pt x="3095764" y="2487104"/>
                    <a:pt x="3107270" y="2485034"/>
                    <a:pt x="3113900" y="2478100"/>
                  </a:cubicBezTo>
                  <a:cubicBezTo>
                    <a:pt x="3107410" y="2473388"/>
                    <a:pt x="3103689" y="2465920"/>
                    <a:pt x="3105467" y="2452954"/>
                  </a:cubicBezTo>
                  <a:cubicBezTo>
                    <a:pt x="3114916" y="2435352"/>
                    <a:pt x="3131032" y="2424353"/>
                    <a:pt x="3142005" y="2408262"/>
                  </a:cubicBezTo>
                  <a:cubicBezTo>
                    <a:pt x="3141319" y="2397328"/>
                    <a:pt x="3146221" y="2391956"/>
                    <a:pt x="3156051" y="2391498"/>
                  </a:cubicBezTo>
                  <a:lnTo>
                    <a:pt x="3156051" y="2397086"/>
                  </a:lnTo>
                  <a:cubicBezTo>
                    <a:pt x="3162109" y="2394534"/>
                    <a:pt x="3163570" y="2394546"/>
                    <a:pt x="3167316" y="2399880"/>
                  </a:cubicBezTo>
                  <a:cubicBezTo>
                    <a:pt x="3170491" y="2395118"/>
                    <a:pt x="3171545" y="2388260"/>
                    <a:pt x="3174352" y="2383116"/>
                  </a:cubicBezTo>
                  <a:cubicBezTo>
                    <a:pt x="3181286" y="2385352"/>
                    <a:pt x="3182251" y="2385250"/>
                    <a:pt x="3186988" y="2390101"/>
                  </a:cubicBezTo>
                  <a:cubicBezTo>
                    <a:pt x="3191929" y="2384767"/>
                    <a:pt x="3195447" y="2378011"/>
                    <a:pt x="3206686" y="2378925"/>
                  </a:cubicBezTo>
                  <a:cubicBezTo>
                    <a:pt x="3220567" y="2372245"/>
                    <a:pt x="3214497" y="2345715"/>
                    <a:pt x="3233369" y="2344000"/>
                  </a:cubicBezTo>
                  <a:cubicBezTo>
                    <a:pt x="3233915" y="2353703"/>
                    <a:pt x="3239642" y="2358263"/>
                    <a:pt x="3246031" y="2362161"/>
                  </a:cubicBezTo>
                  <a:cubicBezTo>
                    <a:pt x="3247021" y="2356980"/>
                    <a:pt x="3243630" y="2356167"/>
                    <a:pt x="3244634" y="2350985"/>
                  </a:cubicBezTo>
                  <a:cubicBezTo>
                    <a:pt x="3246678" y="2349106"/>
                    <a:pt x="3255759" y="2348128"/>
                    <a:pt x="3255873" y="2352382"/>
                  </a:cubicBezTo>
                  <a:cubicBezTo>
                    <a:pt x="3253866" y="2356675"/>
                    <a:pt x="3255238" y="2358669"/>
                    <a:pt x="3257270" y="2362161"/>
                  </a:cubicBezTo>
                  <a:cubicBezTo>
                    <a:pt x="3264522" y="2362390"/>
                    <a:pt x="3267608" y="2358466"/>
                    <a:pt x="3268522" y="2352382"/>
                  </a:cubicBezTo>
                  <a:cubicBezTo>
                    <a:pt x="3266033" y="2349728"/>
                    <a:pt x="3260636" y="2349982"/>
                    <a:pt x="3260090" y="2345410"/>
                  </a:cubicBezTo>
                  <a:cubicBezTo>
                    <a:pt x="3269957" y="2339340"/>
                    <a:pt x="3272955" y="2350871"/>
                    <a:pt x="3276955" y="2355176"/>
                  </a:cubicBezTo>
                  <a:cubicBezTo>
                    <a:pt x="3280105" y="2354580"/>
                    <a:pt x="3277527" y="2348293"/>
                    <a:pt x="3278365" y="2345410"/>
                  </a:cubicBezTo>
                  <a:cubicBezTo>
                    <a:pt x="3285413" y="2344940"/>
                    <a:pt x="3286518" y="2338603"/>
                    <a:pt x="3293821" y="2338412"/>
                  </a:cubicBezTo>
                  <a:cubicBezTo>
                    <a:pt x="3296043" y="2338539"/>
                    <a:pt x="3294926" y="2341981"/>
                    <a:pt x="3298037" y="2341206"/>
                  </a:cubicBezTo>
                  <a:cubicBezTo>
                    <a:pt x="3310890" y="2333955"/>
                    <a:pt x="3325901" y="2328849"/>
                    <a:pt x="3340201" y="2323045"/>
                  </a:cubicBezTo>
                  <a:cubicBezTo>
                    <a:pt x="3341027" y="2318512"/>
                    <a:pt x="3339261" y="2316543"/>
                    <a:pt x="3338804" y="2313266"/>
                  </a:cubicBezTo>
                  <a:cubicBezTo>
                    <a:pt x="3335020" y="2310777"/>
                    <a:pt x="3336086" y="2319426"/>
                    <a:pt x="3334575" y="2314651"/>
                  </a:cubicBezTo>
                  <a:cubicBezTo>
                    <a:pt x="3339299" y="2306015"/>
                    <a:pt x="3329813" y="2296515"/>
                    <a:pt x="3328974" y="2290914"/>
                  </a:cubicBezTo>
                  <a:cubicBezTo>
                    <a:pt x="3339083" y="2297430"/>
                    <a:pt x="3358210" y="2307767"/>
                    <a:pt x="3371138" y="2295105"/>
                  </a:cubicBezTo>
                  <a:cubicBezTo>
                    <a:pt x="3380295" y="2300465"/>
                    <a:pt x="3384575" y="2290165"/>
                    <a:pt x="3392220" y="2289517"/>
                  </a:cubicBezTo>
                  <a:cubicBezTo>
                    <a:pt x="3393605" y="2283955"/>
                    <a:pt x="3388004" y="2285326"/>
                    <a:pt x="3389401" y="2279726"/>
                  </a:cubicBezTo>
                  <a:cubicBezTo>
                    <a:pt x="3391827" y="2277491"/>
                    <a:pt x="3396018" y="2276983"/>
                    <a:pt x="3397834" y="2274150"/>
                  </a:cubicBezTo>
                  <a:cubicBezTo>
                    <a:pt x="3397872" y="2280043"/>
                    <a:pt x="3395129" y="2283180"/>
                    <a:pt x="3397834" y="2288120"/>
                  </a:cubicBezTo>
                  <a:cubicBezTo>
                    <a:pt x="3405619" y="2290000"/>
                    <a:pt x="3408959" y="2288311"/>
                    <a:pt x="3417519" y="2288120"/>
                  </a:cubicBezTo>
                  <a:cubicBezTo>
                    <a:pt x="3431425" y="2275382"/>
                    <a:pt x="3448456" y="2265781"/>
                    <a:pt x="3469538" y="2260180"/>
                  </a:cubicBezTo>
                  <a:cubicBezTo>
                    <a:pt x="3474224" y="2253678"/>
                    <a:pt x="3476929" y="2245182"/>
                    <a:pt x="3477971" y="2235034"/>
                  </a:cubicBezTo>
                  <a:cubicBezTo>
                    <a:pt x="3481768" y="2239632"/>
                    <a:pt x="3486873" y="2242947"/>
                    <a:pt x="3490620" y="2247607"/>
                  </a:cubicBezTo>
                  <a:cubicBezTo>
                    <a:pt x="3481146" y="2254021"/>
                    <a:pt x="3477183" y="2265921"/>
                    <a:pt x="3463912" y="2268562"/>
                  </a:cubicBezTo>
                  <a:lnTo>
                    <a:pt x="3463912" y="2278329"/>
                  </a:lnTo>
                  <a:cubicBezTo>
                    <a:pt x="3468192" y="2277325"/>
                    <a:pt x="3468052" y="2280767"/>
                    <a:pt x="3472345" y="2279726"/>
                  </a:cubicBezTo>
                  <a:cubicBezTo>
                    <a:pt x="3489604" y="2265337"/>
                    <a:pt x="3526523" y="2273757"/>
                    <a:pt x="3552456" y="2269959"/>
                  </a:cubicBezTo>
                  <a:cubicBezTo>
                    <a:pt x="3543350" y="2280462"/>
                    <a:pt x="3518103" y="2274925"/>
                    <a:pt x="3508895" y="2285339"/>
                  </a:cubicBezTo>
                  <a:cubicBezTo>
                    <a:pt x="3507041" y="2290076"/>
                    <a:pt x="3512019" y="2295067"/>
                    <a:pt x="3508895" y="2296502"/>
                  </a:cubicBezTo>
                  <a:cubicBezTo>
                    <a:pt x="3500856" y="2293315"/>
                    <a:pt x="3496754" y="2286203"/>
                    <a:pt x="3492017" y="2279726"/>
                  </a:cubicBezTo>
                  <a:cubicBezTo>
                    <a:pt x="3472091" y="2297658"/>
                    <a:pt x="3435565" y="2299068"/>
                    <a:pt x="3420338" y="2321648"/>
                  </a:cubicBezTo>
                  <a:cubicBezTo>
                    <a:pt x="3418268" y="2326970"/>
                    <a:pt x="3426625" y="2321915"/>
                    <a:pt x="3424542" y="2327249"/>
                  </a:cubicBezTo>
                  <a:cubicBezTo>
                    <a:pt x="3423513" y="2332329"/>
                    <a:pt x="3413467" y="2330005"/>
                    <a:pt x="3411905" y="2327249"/>
                  </a:cubicBezTo>
                  <a:cubicBezTo>
                    <a:pt x="3408413" y="2328900"/>
                    <a:pt x="3407232" y="2332837"/>
                    <a:pt x="3402063" y="2332824"/>
                  </a:cubicBezTo>
                  <a:cubicBezTo>
                    <a:pt x="3399878" y="2338717"/>
                    <a:pt x="3409861" y="2332520"/>
                    <a:pt x="3407676" y="2338412"/>
                  </a:cubicBezTo>
                  <a:cubicBezTo>
                    <a:pt x="3394494" y="2348318"/>
                    <a:pt x="3378606" y="2383447"/>
                    <a:pt x="3400653" y="2395689"/>
                  </a:cubicBezTo>
                  <a:cubicBezTo>
                    <a:pt x="3406660" y="2396998"/>
                    <a:pt x="3404450" y="2390165"/>
                    <a:pt x="3409086" y="2390101"/>
                  </a:cubicBezTo>
                  <a:cubicBezTo>
                    <a:pt x="3412883" y="2395169"/>
                    <a:pt x="3414547" y="2402382"/>
                    <a:pt x="3418928" y="2406865"/>
                  </a:cubicBezTo>
                  <a:cubicBezTo>
                    <a:pt x="3426205" y="2406637"/>
                    <a:pt x="3433660" y="2406192"/>
                    <a:pt x="3435807" y="2411069"/>
                  </a:cubicBezTo>
                  <a:cubicBezTo>
                    <a:pt x="3437115" y="2404338"/>
                    <a:pt x="3444240" y="2399512"/>
                    <a:pt x="3442817" y="2394292"/>
                  </a:cubicBezTo>
                  <a:cubicBezTo>
                    <a:pt x="3449954" y="2396832"/>
                    <a:pt x="3446094" y="2392946"/>
                    <a:pt x="3451250" y="2391498"/>
                  </a:cubicBezTo>
                  <a:cubicBezTo>
                    <a:pt x="3454933" y="2392032"/>
                    <a:pt x="3455174" y="2395982"/>
                    <a:pt x="3461105" y="2394292"/>
                  </a:cubicBezTo>
                  <a:cubicBezTo>
                    <a:pt x="3471354" y="2377478"/>
                    <a:pt x="3488258" y="2367267"/>
                    <a:pt x="3497643" y="2349588"/>
                  </a:cubicBezTo>
                  <a:lnTo>
                    <a:pt x="3503269" y="2349588"/>
                  </a:lnTo>
                  <a:cubicBezTo>
                    <a:pt x="3502901" y="2341778"/>
                    <a:pt x="3504361" y="2335771"/>
                    <a:pt x="3508895" y="2332824"/>
                  </a:cubicBezTo>
                  <a:cubicBezTo>
                    <a:pt x="3514496" y="2331440"/>
                    <a:pt x="3513124" y="2337003"/>
                    <a:pt x="3518725" y="2335618"/>
                  </a:cubicBezTo>
                  <a:cubicBezTo>
                    <a:pt x="3520579" y="2329116"/>
                    <a:pt x="3514064" y="2330945"/>
                    <a:pt x="3515906" y="2324442"/>
                  </a:cubicBezTo>
                  <a:cubicBezTo>
                    <a:pt x="3521163" y="2325941"/>
                    <a:pt x="3519931" y="2320975"/>
                    <a:pt x="3524351" y="2321648"/>
                  </a:cubicBezTo>
                  <a:cubicBezTo>
                    <a:pt x="3526320" y="2330627"/>
                    <a:pt x="3537457" y="2337193"/>
                    <a:pt x="3548240" y="2332824"/>
                  </a:cubicBezTo>
                  <a:cubicBezTo>
                    <a:pt x="3550081" y="2328075"/>
                    <a:pt x="3545116" y="2323071"/>
                    <a:pt x="3548240" y="2321648"/>
                  </a:cubicBezTo>
                  <a:cubicBezTo>
                    <a:pt x="3605809" y="2321585"/>
                    <a:pt x="3630853" y="2277097"/>
                    <a:pt x="3687406" y="2271356"/>
                  </a:cubicBezTo>
                  <a:cubicBezTo>
                    <a:pt x="3686733" y="2266950"/>
                    <a:pt x="3691712" y="2268194"/>
                    <a:pt x="3690226" y="2262962"/>
                  </a:cubicBezTo>
                  <a:cubicBezTo>
                    <a:pt x="3685108" y="2258656"/>
                    <a:pt x="3674275" y="2267026"/>
                    <a:pt x="3670528" y="2260180"/>
                  </a:cubicBezTo>
                  <a:cubicBezTo>
                    <a:pt x="3674592" y="2256015"/>
                    <a:pt x="3672662" y="2251316"/>
                    <a:pt x="3671938" y="2244813"/>
                  </a:cubicBezTo>
                  <a:cubicBezTo>
                    <a:pt x="3684193" y="2241956"/>
                    <a:pt x="3686251" y="2249233"/>
                    <a:pt x="3693032" y="2251798"/>
                  </a:cubicBezTo>
                  <a:cubicBezTo>
                    <a:pt x="3698684" y="2250109"/>
                    <a:pt x="3692016" y="2244267"/>
                    <a:pt x="3697249" y="2243416"/>
                  </a:cubicBezTo>
                  <a:cubicBezTo>
                    <a:pt x="3710597" y="2245512"/>
                    <a:pt x="3714330" y="2238044"/>
                    <a:pt x="3726764" y="2239225"/>
                  </a:cubicBezTo>
                  <a:cubicBezTo>
                    <a:pt x="3736962" y="2232126"/>
                    <a:pt x="3738587" y="2216518"/>
                    <a:pt x="3754894" y="2215476"/>
                  </a:cubicBezTo>
                  <a:cubicBezTo>
                    <a:pt x="3749522" y="2210562"/>
                    <a:pt x="3748887" y="2208276"/>
                    <a:pt x="3752062" y="2200109"/>
                  </a:cubicBezTo>
                  <a:cubicBezTo>
                    <a:pt x="3741280" y="2192337"/>
                    <a:pt x="3722649" y="2196122"/>
                    <a:pt x="3711308" y="2191727"/>
                  </a:cubicBezTo>
                  <a:cubicBezTo>
                    <a:pt x="3717937" y="2182926"/>
                    <a:pt x="3716426" y="2166099"/>
                    <a:pt x="3721138" y="2155405"/>
                  </a:cubicBezTo>
                  <a:cubicBezTo>
                    <a:pt x="3710914" y="2154402"/>
                    <a:pt x="3707511" y="2146617"/>
                    <a:pt x="3700068" y="2142832"/>
                  </a:cubicBezTo>
                  <a:cubicBezTo>
                    <a:pt x="3693515" y="2147189"/>
                    <a:pt x="3693401" y="2160676"/>
                    <a:pt x="3687406" y="2170772"/>
                  </a:cubicBezTo>
                  <a:cubicBezTo>
                    <a:pt x="3686911" y="2171623"/>
                    <a:pt x="3683800" y="2171039"/>
                    <a:pt x="3683177" y="2172169"/>
                  </a:cubicBezTo>
                  <a:cubicBezTo>
                    <a:pt x="3679304" y="2179535"/>
                    <a:pt x="3680193" y="2184158"/>
                    <a:pt x="3676154" y="2190330"/>
                  </a:cubicBezTo>
                  <a:cubicBezTo>
                    <a:pt x="3668242" y="2202459"/>
                    <a:pt x="3653218" y="2209698"/>
                    <a:pt x="3656495" y="2230843"/>
                  </a:cubicBezTo>
                  <a:cubicBezTo>
                    <a:pt x="3659174" y="2233295"/>
                    <a:pt x="3661524" y="2236076"/>
                    <a:pt x="3662108" y="2240622"/>
                  </a:cubicBezTo>
                  <a:cubicBezTo>
                    <a:pt x="3654577" y="2239657"/>
                    <a:pt x="3654818" y="2246426"/>
                    <a:pt x="3648049" y="2246223"/>
                  </a:cubicBezTo>
                  <a:cubicBezTo>
                    <a:pt x="3640937" y="2242566"/>
                    <a:pt x="3635933" y="2236825"/>
                    <a:pt x="3629774" y="2232240"/>
                  </a:cubicBezTo>
                  <a:cubicBezTo>
                    <a:pt x="3620503" y="2241194"/>
                    <a:pt x="3605136" y="2251506"/>
                    <a:pt x="3589020" y="2249004"/>
                  </a:cubicBezTo>
                  <a:cubicBezTo>
                    <a:pt x="3589591" y="2244051"/>
                    <a:pt x="3595166" y="2246261"/>
                    <a:pt x="3591826" y="2240622"/>
                  </a:cubicBezTo>
                  <a:cubicBezTo>
                    <a:pt x="3581958" y="2240610"/>
                    <a:pt x="3571189" y="2239657"/>
                    <a:pt x="3565105" y="2243416"/>
                  </a:cubicBezTo>
                  <a:cubicBezTo>
                    <a:pt x="3554031" y="2230678"/>
                    <a:pt x="3518928" y="2241829"/>
                    <a:pt x="3513124" y="2223858"/>
                  </a:cubicBezTo>
                  <a:cubicBezTo>
                    <a:pt x="3518903" y="2223566"/>
                    <a:pt x="3525431" y="2224011"/>
                    <a:pt x="3525774" y="2218258"/>
                  </a:cubicBezTo>
                  <a:cubicBezTo>
                    <a:pt x="3511791" y="2215857"/>
                    <a:pt x="3498341" y="2212924"/>
                    <a:pt x="3482187" y="2212682"/>
                  </a:cubicBezTo>
                  <a:cubicBezTo>
                    <a:pt x="3480854" y="2208885"/>
                    <a:pt x="3477132" y="2207463"/>
                    <a:pt x="3475139" y="2204313"/>
                  </a:cubicBezTo>
                  <a:cubicBezTo>
                    <a:pt x="3475977" y="2184336"/>
                    <a:pt x="3453638" y="2175852"/>
                    <a:pt x="3462489" y="2156815"/>
                  </a:cubicBezTo>
                  <a:cubicBezTo>
                    <a:pt x="3454311" y="2152065"/>
                    <a:pt x="3441827" y="2159673"/>
                    <a:pt x="3434384" y="2155405"/>
                  </a:cubicBezTo>
                  <a:cubicBezTo>
                    <a:pt x="3449891" y="2145677"/>
                    <a:pt x="3454336" y="2124938"/>
                    <a:pt x="3465322" y="2110701"/>
                  </a:cubicBezTo>
                  <a:cubicBezTo>
                    <a:pt x="3449904" y="2095601"/>
                    <a:pt x="3427869" y="2111425"/>
                    <a:pt x="3413302" y="2117686"/>
                  </a:cubicBezTo>
                  <a:cubicBezTo>
                    <a:pt x="3407714" y="2096554"/>
                    <a:pt x="3369297" y="2088349"/>
                    <a:pt x="3351453" y="2096744"/>
                  </a:cubicBezTo>
                  <a:cubicBezTo>
                    <a:pt x="3357511" y="2088781"/>
                    <a:pt x="3368509" y="2085733"/>
                    <a:pt x="3383788" y="2086965"/>
                  </a:cubicBezTo>
                  <a:cubicBezTo>
                    <a:pt x="3401326" y="2074316"/>
                    <a:pt x="3413899" y="2096274"/>
                    <a:pt x="3435807" y="2092540"/>
                  </a:cubicBezTo>
                  <a:cubicBezTo>
                    <a:pt x="3452025" y="2078405"/>
                    <a:pt x="3471151" y="2067128"/>
                    <a:pt x="3490620" y="2056218"/>
                  </a:cubicBezTo>
                  <a:cubicBezTo>
                    <a:pt x="3491483" y="2049437"/>
                    <a:pt x="3491483" y="2049056"/>
                    <a:pt x="3490620" y="2042248"/>
                  </a:cubicBezTo>
                  <a:cubicBezTo>
                    <a:pt x="3487572" y="2037829"/>
                    <a:pt x="3478263" y="2039620"/>
                    <a:pt x="3479368" y="2031072"/>
                  </a:cubicBezTo>
                  <a:cubicBezTo>
                    <a:pt x="3482860" y="2032723"/>
                    <a:pt x="3487648" y="2033092"/>
                    <a:pt x="3492017" y="2033866"/>
                  </a:cubicBezTo>
                  <a:cubicBezTo>
                    <a:pt x="3479660" y="2007323"/>
                    <a:pt x="3439109" y="2005139"/>
                    <a:pt x="3403473" y="2005939"/>
                  </a:cubicBezTo>
                  <a:cubicBezTo>
                    <a:pt x="3401606" y="2005952"/>
                    <a:pt x="3402177" y="2008378"/>
                    <a:pt x="3400653" y="2008720"/>
                  </a:cubicBezTo>
                  <a:cubicBezTo>
                    <a:pt x="3357879" y="2009990"/>
                    <a:pt x="3339515" y="2035492"/>
                    <a:pt x="3299447" y="2039467"/>
                  </a:cubicBezTo>
                  <a:cubicBezTo>
                    <a:pt x="3227362" y="2063750"/>
                    <a:pt x="3185553" y="2118106"/>
                    <a:pt x="3136391" y="2165184"/>
                  </a:cubicBezTo>
                  <a:cubicBezTo>
                    <a:pt x="3136061" y="2162695"/>
                    <a:pt x="3137801" y="2158187"/>
                    <a:pt x="3133572" y="2159596"/>
                  </a:cubicBezTo>
                  <a:cubicBezTo>
                    <a:pt x="3134550" y="2174074"/>
                    <a:pt x="3115767" y="2176373"/>
                    <a:pt x="3108274" y="2177757"/>
                  </a:cubicBezTo>
                  <a:cubicBezTo>
                    <a:pt x="3110471" y="2175751"/>
                    <a:pt x="3112058" y="2173122"/>
                    <a:pt x="3115297" y="2172169"/>
                  </a:cubicBezTo>
                  <a:cubicBezTo>
                    <a:pt x="3123755" y="2130755"/>
                    <a:pt x="3175901" y="2132749"/>
                    <a:pt x="3182772" y="2089746"/>
                  </a:cubicBezTo>
                  <a:cubicBezTo>
                    <a:pt x="3188373" y="2090661"/>
                    <a:pt x="3188423" y="2086051"/>
                    <a:pt x="3194037" y="2086965"/>
                  </a:cubicBezTo>
                  <a:cubicBezTo>
                    <a:pt x="3210077" y="2063343"/>
                    <a:pt x="3225457" y="2039048"/>
                    <a:pt x="3254451" y="2028278"/>
                  </a:cubicBezTo>
                  <a:cubicBezTo>
                    <a:pt x="3255556" y="2025167"/>
                    <a:pt x="3255276" y="2020709"/>
                    <a:pt x="3258667" y="2019896"/>
                  </a:cubicBezTo>
                  <a:cubicBezTo>
                    <a:pt x="3260051" y="2022259"/>
                    <a:pt x="3262566" y="2023478"/>
                    <a:pt x="3267100" y="2022690"/>
                  </a:cubicBezTo>
                  <a:cubicBezTo>
                    <a:pt x="3264903" y="2010219"/>
                    <a:pt x="3283127" y="2008581"/>
                    <a:pt x="3298037" y="2008720"/>
                  </a:cubicBezTo>
                  <a:cubicBezTo>
                    <a:pt x="3338385" y="2007476"/>
                    <a:pt x="3320961" y="1945017"/>
                    <a:pt x="3362705" y="1947252"/>
                  </a:cubicBezTo>
                  <a:cubicBezTo>
                    <a:pt x="3362947" y="1945157"/>
                    <a:pt x="3362210" y="1942096"/>
                    <a:pt x="3364103" y="1941664"/>
                  </a:cubicBezTo>
                  <a:cubicBezTo>
                    <a:pt x="3386620" y="1944471"/>
                    <a:pt x="3395002" y="1933257"/>
                    <a:pt x="3417519" y="1936089"/>
                  </a:cubicBezTo>
                  <a:cubicBezTo>
                    <a:pt x="3419386" y="1936076"/>
                    <a:pt x="3418814" y="1933638"/>
                    <a:pt x="3420338" y="1933282"/>
                  </a:cubicBezTo>
                  <a:cubicBezTo>
                    <a:pt x="3460686" y="1932965"/>
                    <a:pt x="3505111" y="1932876"/>
                    <a:pt x="3541217" y="1930488"/>
                  </a:cubicBezTo>
                  <a:cubicBezTo>
                    <a:pt x="3540252" y="1926729"/>
                    <a:pt x="3544125" y="1927783"/>
                    <a:pt x="3545446" y="1926310"/>
                  </a:cubicBezTo>
                  <a:cubicBezTo>
                    <a:pt x="3568306" y="1928393"/>
                    <a:pt x="3600678" y="1921548"/>
                    <a:pt x="3611511" y="1931885"/>
                  </a:cubicBezTo>
                  <a:cubicBezTo>
                    <a:pt x="3629774" y="1935899"/>
                    <a:pt x="3646919" y="1925408"/>
                    <a:pt x="3664927" y="1922119"/>
                  </a:cubicBezTo>
                  <a:cubicBezTo>
                    <a:pt x="3680485" y="1919249"/>
                    <a:pt x="3700272" y="1920532"/>
                    <a:pt x="3709898" y="1915134"/>
                  </a:cubicBezTo>
                  <a:cubicBezTo>
                    <a:pt x="3710076" y="1910181"/>
                    <a:pt x="3712197" y="1907171"/>
                    <a:pt x="3714115" y="1903945"/>
                  </a:cubicBezTo>
                  <a:cubicBezTo>
                    <a:pt x="3730332" y="1897722"/>
                    <a:pt x="3734574" y="1879587"/>
                    <a:pt x="3747846" y="1870417"/>
                  </a:cubicBezTo>
                  <a:cubicBezTo>
                    <a:pt x="3751491" y="1870544"/>
                    <a:pt x="3749332" y="1876399"/>
                    <a:pt x="3754894" y="1874608"/>
                  </a:cubicBezTo>
                  <a:cubicBezTo>
                    <a:pt x="3755986" y="1868398"/>
                    <a:pt x="3753929" y="1865325"/>
                    <a:pt x="3752062" y="1862035"/>
                  </a:cubicBezTo>
                  <a:cubicBezTo>
                    <a:pt x="3758323" y="1858010"/>
                    <a:pt x="3763772" y="1853184"/>
                    <a:pt x="3768940" y="1848065"/>
                  </a:cubicBezTo>
                  <a:cubicBezTo>
                    <a:pt x="3770325" y="1842503"/>
                    <a:pt x="3764737" y="1843862"/>
                    <a:pt x="3766121" y="1838286"/>
                  </a:cubicBezTo>
                  <a:cubicBezTo>
                    <a:pt x="3774655" y="1836521"/>
                    <a:pt x="3784625" y="1836178"/>
                    <a:pt x="3794239" y="1835492"/>
                  </a:cubicBezTo>
                  <a:cubicBezTo>
                    <a:pt x="3806901" y="1825269"/>
                    <a:pt x="3819486" y="1814944"/>
                    <a:pt x="3846245" y="1818728"/>
                  </a:cubicBezTo>
                  <a:cubicBezTo>
                    <a:pt x="3847833" y="1815642"/>
                    <a:pt x="3852443" y="1815566"/>
                    <a:pt x="3856088" y="1814550"/>
                  </a:cubicBezTo>
                  <a:cubicBezTo>
                    <a:pt x="3864876" y="1803260"/>
                    <a:pt x="3873931" y="1792224"/>
                    <a:pt x="3887025" y="1785200"/>
                  </a:cubicBezTo>
                  <a:cubicBezTo>
                    <a:pt x="3891495" y="1778012"/>
                    <a:pt x="3894442" y="1769300"/>
                    <a:pt x="3902481" y="1765642"/>
                  </a:cubicBezTo>
                  <a:cubicBezTo>
                    <a:pt x="3902671" y="1759877"/>
                    <a:pt x="3896258" y="1760677"/>
                    <a:pt x="3898265" y="1753082"/>
                  </a:cubicBezTo>
                  <a:cubicBezTo>
                    <a:pt x="3892384" y="1751926"/>
                    <a:pt x="3887279" y="1750021"/>
                    <a:pt x="3884193" y="1746084"/>
                  </a:cubicBezTo>
                  <a:cubicBezTo>
                    <a:pt x="3889806" y="1744497"/>
                    <a:pt x="3899103" y="1751736"/>
                    <a:pt x="3901071" y="1744687"/>
                  </a:cubicBezTo>
                  <a:cubicBezTo>
                    <a:pt x="3896296" y="1739658"/>
                    <a:pt x="3885755" y="1740344"/>
                    <a:pt x="3879977" y="1736318"/>
                  </a:cubicBezTo>
                  <a:lnTo>
                    <a:pt x="3879977" y="1732127"/>
                  </a:lnTo>
                  <a:cubicBezTo>
                    <a:pt x="3882390" y="1728673"/>
                    <a:pt x="3891216" y="1735848"/>
                    <a:pt x="3892626" y="1729320"/>
                  </a:cubicBezTo>
                  <a:cubicBezTo>
                    <a:pt x="3889705" y="1723847"/>
                    <a:pt x="3876255" y="1728825"/>
                    <a:pt x="3875760" y="1720951"/>
                  </a:cubicBezTo>
                  <a:cubicBezTo>
                    <a:pt x="3880980" y="1719986"/>
                    <a:pt x="3879430" y="1720278"/>
                    <a:pt x="3885615" y="1719541"/>
                  </a:cubicBezTo>
                  <a:cubicBezTo>
                    <a:pt x="3891292" y="1708111"/>
                    <a:pt x="3874858" y="1712099"/>
                    <a:pt x="3872966" y="1704174"/>
                  </a:cubicBezTo>
                  <a:cubicBezTo>
                    <a:pt x="3878719" y="1704784"/>
                    <a:pt x="3881970" y="1702879"/>
                    <a:pt x="3885615" y="1701393"/>
                  </a:cubicBezTo>
                  <a:cubicBezTo>
                    <a:pt x="3892016" y="1681772"/>
                    <a:pt x="3868127" y="1682013"/>
                    <a:pt x="3863111" y="1669249"/>
                  </a:cubicBezTo>
                  <a:cubicBezTo>
                    <a:pt x="3856545" y="1668348"/>
                    <a:pt x="3846271" y="1671078"/>
                    <a:pt x="3842029" y="1667852"/>
                  </a:cubicBezTo>
                  <a:cubicBezTo>
                    <a:pt x="3840213" y="1662328"/>
                    <a:pt x="3846652" y="1664995"/>
                    <a:pt x="3844848" y="1659470"/>
                  </a:cubicBezTo>
                  <a:cubicBezTo>
                    <a:pt x="3839400" y="1662442"/>
                    <a:pt x="3833647" y="1665109"/>
                    <a:pt x="3823754" y="1663661"/>
                  </a:cubicBezTo>
                  <a:cubicBezTo>
                    <a:pt x="3820350" y="1669135"/>
                    <a:pt x="3820502" y="1678139"/>
                    <a:pt x="3813911" y="1680438"/>
                  </a:cubicBezTo>
                  <a:cubicBezTo>
                    <a:pt x="3812666" y="1675168"/>
                    <a:pt x="3803256" y="1677974"/>
                    <a:pt x="3801262" y="1673440"/>
                  </a:cubicBezTo>
                  <a:cubicBezTo>
                    <a:pt x="3806571" y="1668475"/>
                    <a:pt x="3814597" y="1666201"/>
                    <a:pt x="3818140" y="1659470"/>
                  </a:cubicBezTo>
                  <a:cubicBezTo>
                    <a:pt x="3811524" y="1652549"/>
                    <a:pt x="3804831" y="1645678"/>
                    <a:pt x="3799865" y="1637131"/>
                  </a:cubicBezTo>
                  <a:cubicBezTo>
                    <a:pt x="3784828" y="1639404"/>
                    <a:pt x="3758946" y="1630908"/>
                    <a:pt x="3756279" y="1645500"/>
                  </a:cubicBezTo>
                  <a:cubicBezTo>
                    <a:pt x="3760165" y="1648650"/>
                    <a:pt x="3765245" y="1644065"/>
                    <a:pt x="3768940" y="1642719"/>
                  </a:cubicBezTo>
                  <a:cubicBezTo>
                    <a:pt x="3773601" y="1642262"/>
                    <a:pt x="3774236" y="1645818"/>
                    <a:pt x="3777373" y="1646910"/>
                  </a:cubicBezTo>
                  <a:cubicBezTo>
                    <a:pt x="3752341" y="1649971"/>
                    <a:pt x="3734828" y="1660486"/>
                    <a:pt x="3725354" y="1679041"/>
                  </a:cubicBezTo>
                  <a:cubicBezTo>
                    <a:pt x="3720833" y="1679651"/>
                    <a:pt x="3717759" y="1681708"/>
                    <a:pt x="3712705" y="1681835"/>
                  </a:cubicBezTo>
                  <a:cubicBezTo>
                    <a:pt x="3711955" y="1687118"/>
                    <a:pt x="3706850" y="1688122"/>
                    <a:pt x="3704259" y="1691601"/>
                  </a:cubicBezTo>
                  <a:cubicBezTo>
                    <a:pt x="3684270" y="1690357"/>
                    <a:pt x="3689261" y="1713953"/>
                    <a:pt x="3670528" y="1713966"/>
                  </a:cubicBezTo>
                  <a:cubicBezTo>
                    <a:pt x="3674148" y="1710486"/>
                    <a:pt x="3669588" y="1708975"/>
                    <a:pt x="3667721" y="1706981"/>
                  </a:cubicBezTo>
                  <a:cubicBezTo>
                    <a:pt x="3670782" y="1703489"/>
                    <a:pt x="3677348" y="1703501"/>
                    <a:pt x="3678974" y="1698586"/>
                  </a:cubicBezTo>
                  <a:cubicBezTo>
                    <a:pt x="3678529" y="1695310"/>
                    <a:pt x="3672319" y="1697761"/>
                    <a:pt x="3673360" y="1692998"/>
                  </a:cubicBezTo>
                  <a:cubicBezTo>
                    <a:pt x="3685133" y="1687474"/>
                    <a:pt x="3683939" y="1669059"/>
                    <a:pt x="3705682" y="1673440"/>
                  </a:cubicBezTo>
                  <a:cubicBezTo>
                    <a:pt x="3735717" y="1666036"/>
                    <a:pt x="3749662" y="1642630"/>
                    <a:pt x="3770337" y="1625955"/>
                  </a:cubicBezTo>
                  <a:cubicBezTo>
                    <a:pt x="3782225" y="1625663"/>
                    <a:pt x="3792143" y="1623415"/>
                    <a:pt x="3795649" y="1614766"/>
                  </a:cubicBezTo>
                  <a:cubicBezTo>
                    <a:pt x="3796499" y="1612353"/>
                    <a:pt x="3802316" y="1614868"/>
                    <a:pt x="3802684" y="1611972"/>
                  </a:cubicBezTo>
                  <a:cubicBezTo>
                    <a:pt x="3795674" y="1600784"/>
                    <a:pt x="3764584" y="1613509"/>
                    <a:pt x="3767543" y="1592427"/>
                  </a:cubicBezTo>
                  <a:cubicBezTo>
                    <a:pt x="3758691" y="1591081"/>
                    <a:pt x="3757295" y="1597164"/>
                    <a:pt x="3754894" y="1602206"/>
                  </a:cubicBezTo>
                  <a:cubicBezTo>
                    <a:pt x="3739959" y="1602536"/>
                    <a:pt x="3720541" y="1597952"/>
                    <a:pt x="3715524" y="1584032"/>
                  </a:cubicBezTo>
                  <a:cubicBezTo>
                    <a:pt x="3711232" y="1585366"/>
                    <a:pt x="3712286" y="1591995"/>
                    <a:pt x="3705682" y="1591030"/>
                  </a:cubicBezTo>
                  <a:cubicBezTo>
                    <a:pt x="3704145" y="1584375"/>
                    <a:pt x="3710813" y="1585874"/>
                    <a:pt x="3709898" y="1579841"/>
                  </a:cubicBezTo>
                  <a:cubicBezTo>
                    <a:pt x="3701846" y="1577911"/>
                    <a:pt x="3702875" y="1584972"/>
                    <a:pt x="3697249" y="1585429"/>
                  </a:cubicBezTo>
                  <a:cubicBezTo>
                    <a:pt x="3693883" y="1586001"/>
                    <a:pt x="3698024" y="1579067"/>
                    <a:pt x="3693032" y="1581251"/>
                  </a:cubicBezTo>
                  <a:cubicBezTo>
                    <a:pt x="3691661" y="1586407"/>
                    <a:pt x="3685578" y="1586877"/>
                    <a:pt x="3681780" y="1589633"/>
                  </a:cubicBezTo>
                  <a:cubicBezTo>
                    <a:pt x="3682212" y="1586890"/>
                    <a:pt x="3679875" y="1586865"/>
                    <a:pt x="3678974" y="1585429"/>
                  </a:cubicBezTo>
                  <a:cubicBezTo>
                    <a:pt x="3685374" y="1586674"/>
                    <a:pt x="3684142" y="1574863"/>
                    <a:pt x="3678974" y="1575650"/>
                  </a:cubicBezTo>
                  <a:cubicBezTo>
                    <a:pt x="3675545" y="1582026"/>
                    <a:pt x="3669957" y="1586255"/>
                    <a:pt x="3664927" y="1591030"/>
                  </a:cubicBezTo>
                  <a:cubicBezTo>
                    <a:pt x="3666007" y="1587931"/>
                    <a:pt x="3667874" y="1585582"/>
                    <a:pt x="3667721" y="1581251"/>
                  </a:cubicBezTo>
                  <a:cubicBezTo>
                    <a:pt x="3659987" y="1578737"/>
                    <a:pt x="3656723" y="1587931"/>
                    <a:pt x="3650856" y="1582635"/>
                  </a:cubicBezTo>
                  <a:cubicBezTo>
                    <a:pt x="3653142" y="1576552"/>
                    <a:pt x="3661498" y="1576463"/>
                    <a:pt x="3660711" y="1567281"/>
                  </a:cubicBezTo>
                  <a:cubicBezTo>
                    <a:pt x="3649345" y="1567827"/>
                    <a:pt x="3647440" y="1552981"/>
                    <a:pt x="3653675" y="1547723"/>
                  </a:cubicBezTo>
                  <a:cubicBezTo>
                    <a:pt x="3646792" y="1543215"/>
                    <a:pt x="3649319" y="1552651"/>
                    <a:pt x="3642423" y="1551901"/>
                  </a:cubicBezTo>
                  <a:lnTo>
                    <a:pt x="3642423" y="1546326"/>
                  </a:lnTo>
                  <a:cubicBezTo>
                    <a:pt x="3636454" y="1545501"/>
                    <a:pt x="3639705" y="1553857"/>
                    <a:pt x="3632580" y="1551901"/>
                  </a:cubicBezTo>
                  <a:lnTo>
                    <a:pt x="3632580" y="1544929"/>
                  </a:lnTo>
                  <a:cubicBezTo>
                    <a:pt x="3626180" y="1544129"/>
                    <a:pt x="3623817" y="1547393"/>
                    <a:pt x="3617125" y="1546326"/>
                  </a:cubicBezTo>
                  <a:cubicBezTo>
                    <a:pt x="3616210" y="1536750"/>
                    <a:pt x="3597884" y="1537817"/>
                    <a:pt x="3605872" y="1523961"/>
                  </a:cubicBezTo>
                  <a:cubicBezTo>
                    <a:pt x="3597998" y="1524457"/>
                    <a:pt x="3581222" y="1528902"/>
                    <a:pt x="3577755" y="1521180"/>
                  </a:cubicBezTo>
                  <a:cubicBezTo>
                    <a:pt x="3586175" y="1516443"/>
                    <a:pt x="3598659" y="1520266"/>
                    <a:pt x="3603078" y="1514182"/>
                  </a:cubicBezTo>
                  <a:cubicBezTo>
                    <a:pt x="3598557" y="1511414"/>
                    <a:pt x="3584955" y="1511617"/>
                    <a:pt x="3587610" y="1516989"/>
                  </a:cubicBezTo>
                  <a:cubicBezTo>
                    <a:pt x="3582949" y="1514144"/>
                    <a:pt x="3574783" y="1514817"/>
                    <a:pt x="3572141" y="1510004"/>
                  </a:cubicBezTo>
                  <a:cubicBezTo>
                    <a:pt x="3575672" y="1506054"/>
                    <a:pt x="3588575" y="1511427"/>
                    <a:pt x="3587610" y="1503019"/>
                  </a:cubicBezTo>
                  <a:cubicBezTo>
                    <a:pt x="3575456" y="1500174"/>
                    <a:pt x="3555987" y="1497215"/>
                    <a:pt x="3553879" y="1489036"/>
                  </a:cubicBezTo>
                  <a:cubicBezTo>
                    <a:pt x="3559136" y="1487995"/>
                    <a:pt x="3560724" y="1490624"/>
                    <a:pt x="3560889" y="1494624"/>
                  </a:cubicBezTo>
                  <a:cubicBezTo>
                    <a:pt x="3569944" y="1494955"/>
                    <a:pt x="3577386" y="1496885"/>
                    <a:pt x="3587610" y="1496021"/>
                  </a:cubicBezTo>
                  <a:cubicBezTo>
                    <a:pt x="3589616" y="1489849"/>
                    <a:pt x="3582847" y="1492364"/>
                    <a:pt x="3583393" y="1487652"/>
                  </a:cubicBezTo>
                  <a:cubicBezTo>
                    <a:pt x="3587826" y="1486014"/>
                    <a:pt x="3585946" y="1478076"/>
                    <a:pt x="3593236" y="1479270"/>
                  </a:cubicBezTo>
                  <a:cubicBezTo>
                    <a:pt x="3593083" y="1484998"/>
                    <a:pt x="3592969" y="1490700"/>
                    <a:pt x="3594633" y="1494624"/>
                  </a:cubicBezTo>
                  <a:cubicBezTo>
                    <a:pt x="3597897" y="1495640"/>
                    <a:pt x="3605136" y="1498168"/>
                    <a:pt x="3604475" y="1491830"/>
                  </a:cubicBezTo>
                  <a:cubicBezTo>
                    <a:pt x="3599192" y="1487843"/>
                    <a:pt x="3600259" y="1483817"/>
                    <a:pt x="3604475" y="1479270"/>
                  </a:cubicBezTo>
                  <a:cubicBezTo>
                    <a:pt x="3595128" y="1479054"/>
                    <a:pt x="3604082" y="1475041"/>
                    <a:pt x="3604475" y="1472285"/>
                  </a:cubicBezTo>
                  <a:cubicBezTo>
                    <a:pt x="3599141" y="1464538"/>
                    <a:pt x="3590137" y="1460449"/>
                    <a:pt x="3577755" y="1459699"/>
                  </a:cubicBezTo>
                  <a:cubicBezTo>
                    <a:pt x="3577539" y="1455750"/>
                    <a:pt x="3582517" y="1456982"/>
                    <a:pt x="3580587" y="1451317"/>
                  </a:cubicBezTo>
                  <a:cubicBezTo>
                    <a:pt x="3573538" y="1449463"/>
                    <a:pt x="3563048" y="1451051"/>
                    <a:pt x="3559505" y="1445729"/>
                  </a:cubicBezTo>
                  <a:cubicBezTo>
                    <a:pt x="3565004" y="1445158"/>
                    <a:pt x="3566896" y="1440992"/>
                    <a:pt x="3572141" y="1440154"/>
                  </a:cubicBezTo>
                  <a:cubicBezTo>
                    <a:pt x="3571252" y="1449971"/>
                    <a:pt x="3581044" y="1440548"/>
                    <a:pt x="3583393" y="1447139"/>
                  </a:cubicBezTo>
                  <a:cubicBezTo>
                    <a:pt x="3581654" y="1442618"/>
                    <a:pt x="3587927" y="1446060"/>
                    <a:pt x="3586187" y="1441538"/>
                  </a:cubicBezTo>
                  <a:cubicBezTo>
                    <a:pt x="3584663" y="1437944"/>
                    <a:pt x="3577132" y="1440332"/>
                    <a:pt x="3574961" y="1437360"/>
                  </a:cubicBezTo>
                  <a:cubicBezTo>
                    <a:pt x="3576370" y="1428496"/>
                    <a:pt x="3568941" y="1428419"/>
                    <a:pt x="3566528" y="1423390"/>
                  </a:cubicBezTo>
                  <a:cubicBezTo>
                    <a:pt x="3570312" y="1422971"/>
                    <a:pt x="3576942" y="1425359"/>
                    <a:pt x="3574961" y="1419199"/>
                  </a:cubicBezTo>
                  <a:cubicBezTo>
                    <a:pt x="3569080" y="1417853"/>
                    <a:pt x="3565931" y="1418996"/>
                    <a:pt x="3562311" y="1413598"/>
                  </a:cubicBezTo>
                  <a:cubicBezTo>
                    <a:pt x="3557968" y="1412557"/>
                    <a:pt x="3560597" y="1418424"/>
                    <a:pt x="3555276" y="1416405"/>
                  </a:cubicBezTo>
                  <a:cubicBezTo>
                    <a:pt x="3552126" y="1415808"/>
                    <a:pt x="3550792" y="1413395"/>
                    <a:pt x="3548240" y="1412201"/>
                  </a:cubicBezTo>
                  <a:cubicBezTo>
                    <a:pt x="3551516" y="1412671"/>
                    <a:pt x="3553650" y="1411986"/>
                    <a:pt x="3555276" y="1410804"/>
                  </a:cubicBezTo>
                  <a:cubicBezTo>
                    <a:pt x="3555441" y="1405064"/>
                    <a:pt x="3548710" y="1406169"/>
                    <a:pt x="3548240" y="1401038"/>
                  </a:cubicBezTo>
                  <a:cubicBezTo>
                    <a:pt x="3543680" y="1399413"/>
                    <a:pt x="3539616" y="1405305"/>
                    <a:pt x="3537000" y="1401038"/>
                  </a:cubicBezTo>
                  <a:cubicBezTo>
                    <a:pt x="3539629" y="1395653"/>
                    <a:pt x="3545027" y="1383868"/>
                    <a:pt x="3537000" y="1380083"/>
                  </a:cubicBezTo>
                  <a:cubicBezTo>
                    <a:pt x="3530434" y="1382991"/>
                    <a:pt x="3512870" y="1393748"/>
                    <a:pt x="3508895" y="1385671"/>
                  </a:cubicBezTo>
                  <a:cubicBezTo>
                    <a:pt x="3515601" y="1382560"/>
                    <a:pt x="3522522" y="1379664"/>
                    <a:pt x="3529965" y="1377276"/>
                  </a:cubicBezTo>
                  <a:cubicBezTo>
                    <a:pt x="3531273" y="1366685"/>
                    <a:pt x="3525888" y="1362722"/>
                    <a:pt x="3521544" y="1357731"/>
                  </a:cubicBezTo>
                  <a:cubicBezTo>
                    <a:pt x="3517214" y="1356677"/>
                    <a:pt x="3519830" y="1362544"/>
                    <a:pt x="3514509" y="1360512"/>
                  </a:cubicBezTo>
                  <a:cubicBezTo>
                    <a:pt x="3515474" y="1354302"/>
                    <a:pt x="3514407" y="1353286"/>
                    <a:pt x="3515906" y="1346568"/>
                  </a:cubicBezTo>
                  <a:cubicBezTo>
                    <a:pt x="3507181" y="1343520"/>
                    <a:pt x="3503167" y="1352435"/>
                    <a:pt x="3497643" y="1347952"/>
                  </a:cubicBezTo>
                  <a:cubicBezTo>
                    <a:pt x="3499205" y="1344853"/>
                    <a:pt x="3503206" y="1344168"/>
                    <a:pt x="3504691" y="1340967"/>
                  </a:cubicBezTo>
                  <a:cubicBezTo>
                    <a:pt x="3504907" y="1336992"/>
                    <a:pt x="3499929" y="1338237"/>
                    <a:pt x="3501859" y="1332572"/>
                  </a:cubicBezTo>
                  <a:cubicBezTo>
                    <a:pt x="3495040" y="1333550"/>
                    <a:pt x="3487877" y="1335608"/>
                    <a:pt x="3486404" y="1328394"/>
                  </a:cubicBezTo>
                  <a:cubicBezTo>
                    <a:pt x="3489642" y="1326959"/>
                    <a:pt x="3493884" y="1326502"/>
                    <a:pt x="3493427" y="1321409"/>
                  </a:cubicBezTo>
                  <a:cubicBezTo>
                    <a:pt x="3487572" y="1317891"/>
                    <a:pt x="3479863" y="1316253"/>
                    <a:pt x="3476561" y="1310233"/>
                  </a:cubicBezTo>
                  <a:cubicBezTo>
                    <a:pt x="3483000" y="1310957"/>
                    <a:pt x="3482238" y="1305521"/>
                    <a:pt x="3480777" y="1301851"/>
                  </a:cubicBezTo>
                  <a:cubicBezTo>
                    <a:pt x="3475494" y="1299083"/>
                    <a:pt x="3476028" y="1309014"/>
                    <a:pt x="3473754" y="1304645"/>
                  </a:cubicBezTo>
                  <a:lnTo>
                    <a:pt x="3473754" y="1293469"/>
                  </a:lnTo>
                  <a:cubicBezTo>
                    <a:pt x="3467176" y="1292542"/>
                    <a:pt x="3467531" y="1298460"/>
                    <a:pt x="3462489" y="1299044"/>
                  </a:cubicBezTo>
                  <a:cubicBezTo>
                    <a:pt x="3461372" y="1294206"/>
                    <a:pt x="3464598" y="1293685"/>
                    <a:pt x="3463912" y="1289278"/>
                  </a:cubicBezTo>
                  <a:cubicBezTo>
                    <a:pt x="3457955" y="1286725"/>
                    <a:pt x="3458298" y="1297520"/>
                    <a:pt x="3454057" y="1292059"/>
                  </a:cubicBezTo>
                  <a:cubicBezTo>
                    <a:pt x="3455149" y="1286154"/>
                    <a:pt x="3464267" y="1288237"/>
                    <a:pt x="3462489" y="1279486"/>
                  </a:cubicBezTo>
                  <a:cubicBezTo>
                    <a:pt x="3463061" y="1276134"/>
                    <a:pt x="3456101" y="1280261"/>
                    <a:pt x="3458273" y="1275308"/>
                  </a:cubicBezTo>
                  <a:cubicBezTo>
                    <a:pt x="3459746" y="1272895"/>
                    <a:pt x="3466515" y="1273581"/>
                    <a:pt x="3462489" y="1269720"/>
                  </a:cubicBezTo>
                  <a:cubicBezTo>
                    <a:pt x="3459187" y="1266964"/>
                    <a:pt x="3453638" y="1266431"/>
                    <a:pt x="3448456" y="1265542"/>
                  </a:cubicBezTo>
                  <a:cubicBezTo>
                    <a:pt x="3448215" y="1269479"/>
                    <a:pt x="3452672" y="1268780"/>
                    <a:pt x="3452672" y="1272501"/>
                  </a:cubicBezTo>
                  <a:cubicBezTo>
                    <a:pt x="3441954" y="1279880"/>
                    <a:pt x="3436543" y="1297330"/>
                    <a:pt x="3435807" y="1310233"/>
                  </a:cubicBezTo>
                  <a:cubicBezTo>
                    <a:pt x="3436645" y="1304721"/>
                    <a:pt x="3428085" y="1308595"/>
                    <a:pt x="3424542" y="1307439"/>
                  </a:cubicBezTo>
                  <a:cubicBezTo>
                    <a:pt x="3425380" y="1312468"/>
                    <a:pt x="3420262" y="1311554"/>
                    <a:pt x="3420338" y="1315821"/>
                  </a:cubicBezTo>
                  <a:cubicBezTo>
                    <a:pt x="3421710" y="1324241"/>
                    <a:pt x="3437636" y="1325587"/>
                    <a:pt x="3435807" y="1332572"/>
                  </a:cubicBezTo>
                  <a:cubicBezTo>
                    <a:pt x="3433191" y="1328648"/>
                    <a:pt x="3425875" y="1329397"/>
                    <a:pt x="3420338" y="1328394"/>
                  </a:cubicBezTo>
                  <a:cubicBezTo>
                    <a:pt x="3418674" y="1334693"/>
                    <a:pt x="3426561" y="1331518"/>
                    <a:pt x="3424542" y="1338173"/>
                  </a:cubicBezTo>
                  <a:cubicBezTo>
                    <a:pt x="3415512" y="1336509"/>
                    <a:pt x="3422040" y="1342199"/>
                    <a:pt x="3418928" y="1345158"/>
                  </a:cubicBezTo>
                  <a:cubicBezTo>
                    <a:pt x="3414890" y="1347127"/>
                    <a:pt x="3411258" y="1340815"/>
                    <a:pt x="3411905" y="1346568"/>
                  </a:cubicBezTo>
                  <a:cubicBezTo>
                    <a:pt x="3410940" y="1354493"/>
                    <a:pt x="3422015" y="1350479"/>
                    <a:pt x="3423145" y="1356334"/>
                  </a:cubicBezTo>
                  <a:cubicBezTo>
                    <a:pt x="3406698" y="1353007"/>
                    <a:pt x="3406330" y="1365694"/>
                    <a:pt x="3396437" y="1368894"/>
                  </a:cubicBezTo>
                  <a:cubicBezTo>
                    <a:pt x="3399142" y="1380236"/>
                    <a:pt x="3409213" y="1392199"/>
                    <a:pt x="3396437" y="1401038"/>
                  </a:cubicBezTo>
                  <a:cubicBezTo>
                    <a:pt x="3397808" y="1383830"/>
                    <a:pt x="3396488" y="1369326"/>
                    <a:pt x="3378161" y="1371688"/>
                  </a:cubicBezTo>
                  <a:cubicBezTo>
                    <a:pt x="3372726" y="1377010"/>
                    <a:pt x="3375202" y="1390180"/>
                    <a:pt x="3368319" y="1394053"/>
                  </a:cubicBezTo>
                  <a:lnTo>
                    <a:pt x="3358489" y="1394053"/>
                  </a:lnTo>
                  <a:cubicBezTo>
                    <a:pt x="3349993" y="1401445"/>
                    <a:pt x="3339858" y="1407198"/>
                    <a:pt x="3330371" y="1413598"/>
                  </a:cubicBezTo>
                  <a:cubicBezTo>
                    <a:pt x="3328593" y="1417891"/>
                    <a:pt x="3329470" y="1424838"/>
                    <a:pt x="3323336" y="1424787"/>
                  </a:cubicBezTo>
                  <a:cubicBezTo>
                    <a:pt x="3325012" y="1419936"/>
                    <a:pt x="3324263" y="1412671"/>
                    <a:pt x="3327552" y="1409420"/>
                  </a:cubicBezTo>
                  <a:cubicBezTo>
                    <a:pt x="3325101" y="1406728"/>
                    <a:pt x="3325482" y="1401241"/>
                    <a:pt x="3321939" y="1399628"/>
                  </a:cubicBezTo>
                  <a:cubicBezTo>
                    <a:pt x="3319538" y="1400517"/>
                    <a:pt x="3319614" y="1403858"/>
                    <a:pt x="3317709" y="1405229"/>
                  </a:cubicBezTo>
                  <a:cubicBezTo>
                    <a:pt x="3318929" y="1397050"/>
                    <a:pt x="3316287" y="1392682"/>
                    <a:pt x="3310686" y="1391259"/>
                  </a:cubicBezTo>
                  <a:cubicBezTo>
                    <a:pt x="3307168" y="1394282"/>
                    <a:pt x="3307194" y="1400822"/>
                    <a:pt x="3302254" y="1402435"/>
                  </a:cubicBezTo>
                  <a:cubicBezTo>
                    <a:pt x="3301009" y="1391551"/>
                    <a:pt x="3296792" y="1383652"/>
                    <a:pt x="3293821" y="1374482"/>
                  </a:cubicBezTo>
                  <a:cubicBezTo>
                    <a:pt x="3268916" y="1364513"/>
                    <a:pt x="3250018" y="1380020"/>
                    <a:pt x="3236201" y="1389849"/>
                  </a:cubicBezTo>
                  <a:cubicBezTo>
                    <a:pt x="3235617" y="1383436"/>
                    <a:pt x="3227273" y="1384744"/>
                    <a:pt x="3223552" y="1381480"/>
                  </a:cubicBezTo>
                  <a:cubicBezTo>
                    <a:pt x="3230816" y="1378470"/>
                    <a:pt x="3238804" y="1376146"/>
                    <a:pt x="3239007" y="1366113"/>
                  </a:cubicBezTo>
                  <a:cubicBezTo>
                    <a:pt x="3243364" y="1368285"/>
                    <a:pt x="3243135" y="1375029"/>
                    <a:pt x="3246031" y="1378686"/>
                  </a:cubicBezTo>
                  <a:cubicBezTo>
                    <a:pt x="3250514" y="1373822"/>
                    <a:pt x="3261791" y="1361351"/>
                    <a:pt x="3251657" y="1354937"/>
                  </a:cubicBezTo>
                  <a:cubicBezTo>
                    <a:pt x="3255746" y="1352626"/>
                    <a:pt x="3259747" y="1348701"/>
                    <a:pt x="3265703" y="1352143"/>
                  </a:cubicBezTo>
                  <a:cubicBezTo>
                    <a:pt x="3264255" y="1345552"/>
                    <a:pt x="3255492" y="1342351"/>
                    <a:pt x="3248837" y="1345158"/>
                  </a:cubicBezTo>
                  <a:cubicBezTo>
                    <a:pt x="3250158" y="1339659"/>
                    <a:pt x="3243948" y="1341628"/>
                    <a:pt x="3246031" y="1335379"/>
                  </a:cubicBezTo>
                  <a:cubicBezTo>
                    <a:pt x="3249942" y="1334135"/>
                    <a:pt x="3249358" y="1328432"/>
                    <a:pt x="3254451" y="1328394"/>
                  </a:cubicBezTo>
                  <a:cubicBezTo>
                    <a:pt x="3256241" y="1318234"/>
                    <a:pt x="3251327" y="1314729"/>
                    <a:pt x="3250247" y="1307439"/>
                  </a:cubicBezTo>
                  <a:cubicBezTo>
                    <a:pt x="3246488" y="1306499"/>
                    <a:pt x="3241459" y="1306842"/>
                    <a:pt x="3239007" y="1304645"/>
                  </a:cubicBezTo>
                  <a:cubicBezTo>
                    <a:pt x="3245954" y="1305039"/>
                    <a:pt x="3247174" y="1299730"/>
                    <a:pt x="3254451" y="1300454"/>
                  </a:cubicBezTo>
                  <a:cubicBezTo>
                    <a:pt x="3258947" y="1283017"/>
                    <a:pt x="3247720" y="1256779"/>
                    <a:pt x="3268522" y="1254340"/>
                  </a:cubicBezTo>
                  <a:cubicBezTo>
                    <a:pt x="3268916" y="1246047"/>
                    <a:pt x="3267227" y="1239786"/>
                    <a:pt x="3260090" y="1238986"/>
                  </a:cubicBezTo>
                  <a:cubicBezTo>
                    <a:pt x="3257575" y="1245603"/>
                    <a:pt x="3249574" y="1257579"/>
                    <a:pt x="3240417" y="1248752"/>
                  </a:cubicBezTo>
                  <a:cubicBezTo>
                    <a:pt x="3239985" y="1246022"/>
                    <a:pt x="3242297" y="1245997"/>
                    <a:pt x="3243224" y="1244561"/>
                  </a:cubicBezTo>
                  <a:cubicBezTo>
                    <a:pt x="3224466" y="1233398"/>
                    <a:pt x="3185375" y="1242466"/>
                    <a:pt x="3175749" y="1222222"/>
                  </a:cubicBezTo>
                  <a:cubicBezTo>
                    <a:pt x="3178403" y="1221587"/>
                    <a:pt x="3184220" y="1224127"/>
                    <a:pt x="3182772" y="1219428"/>
                  </a:cubicBezTo>
                  <a:cubicBezTo>
                    <a:pt x="3183420" y="1215529"/>
                    <a:pt x="3175114" y="1220520"/>
                    <a:pt x="3175749" y="1216634"/>
                  </a:cubicBezTo>
                  <a:cubicBezTo>
                    <a:pt x="3175457" y="1209827"/>
                    <a:pt x="3186658" y="1214424"/>
                    <a:pt x="3186988" y="1208252"/>
                  </a:cubicBezTo>
                  <a:cubicBezTo>
                    <a:pt x="3185972" y="1204150"/>
                    <a:pt x="3181705" y="1203261"/>
                    <a:pt x="3178555" y="1201267"/>
                  </a:cubicBezTo>
                  <a:cubicBezTo>
                    <a:pt x="3174428" y="1202270"/>
                    <a:pt x="3173171" y="1206169"/>
                    <a:pt x="3167316" y="1205458"/>
                  </a:cubicBezTo>
                  <a:cubicBezTo>
                    <a:pt x="3167494" y="1198270"/>
                    <a:pt x="3163392" y="1195374"/>
                    <a:pt x="3161703" y="1190078"/>
                  </a:cubicBezTo>
                  <a:cubicBezTo>
                    <a:pt x="3154781" y="1189736"/>
                    <a:pt x="3148164" y="1189685"/>
                    <a:pt x="3144824" y="1192898"/>
                  </a:cubicBezTo>
                  <a:cubicBezTo>
                    <a:pt x="3143783" y="1185329"/>
                    <a:pt x="3151276" y="1186256"/>
                    <a:pt x="3149041" y="1177518"/>
                  </a:cubicBezTo>
                  <a:cubicBezTo>
                    <a:pt x="3135884" y="1175651"/>
                    <a:pt x="3127108" y="1159967"/>
                    <a:pt x="3111080" y="1156550"/>
                  </a:cubicBezTo>
                  <a:cubicBezTo>
                    <a:pt x="3095879" y="1158214"/>
                    <a:pt x="3086620" y="1165771"/>
                    <a:pt x="3071723" y="1167726"/>
                  </a:cubicBezTo>
                  <a:cubicBezTo>
                    <a:pt x="3071545" y="1170343"/>
                    <a:pt x="3070796" y="1172413"/>
                    <a:pt x="3068916" y="1173327"/>
                  </a:cubicBezTo>
                  <a:cubicBezTo>
                    <a:pt x="3061754" y="1167015"/>
                    <a:pt x="3040265" y="1162011"/>
                    <a:pt x="3030969" y="1170520"/>
                  </a:cubicBezTo>
                  <a:cubicBezTo>
                    <a:pt x="3030639" y="1167892"/>
                    <a:pt x="3032556" y="1167447"/>
                    <a:pt x="3032366" y="1164945"/>
                  </a:cubicBezTo>
                  <a:cubicBezTo>
                    <a:pt x="3007588" y="1162189"/>
                    <a:pt x="2993174" y="1142936"/>
                    <a:pt x="2963494" y="1149578"/>
                  </a:cubicBezTo>
                  <a:cubicBezTo>
                    <a:pt x="2962808" y="1151229"/>
                    <a:pt x="2961982" y="1152740"/>
                    <a:pt x="2960687" y="1153769"/>
                  </a:cubicBezTo>
                  <a:cubicBezTo>
                    <a:pt x="2941091" y="1155369"/>
                    <a:pt x="2931096" y="1171981"/>
                    <a:pt x="2936786" y="1194282"/>
                  </a:cubicBezTo>
                  <a:cubicBezTo>
                    <a:pt x="2943136" y="1197292"/>
                    <a:pt x="2944596" y="1205128"/>
                    <a:pt x="2950845" y="1208252"/>
                  </a:cubicBezTo>
                  <a:cubicBezTo>
                    <a:pt x="2944139" y="1213231"/>
                    <a:pt x="2940215" y="1220978"/>
                    <a:pt x="2939592" y="1232001"/>
                  </a:cubicBezTo>
                  <a:cubicBezTo>
                    <a:pt x="2932125" y="1238542"/>
                    <a:pt x="2919298" y="1239774"/>
                    <a:pt x="2917113" y="1251559"/>
                  </a:cubicBezTo>
                  <a:cubicBezTo>
                    <a:pt x="2923997" y="1252156"/>
                    <a:pt x="2929115" y="1254531"/>
                    <a:pt x="2935363" y="1255737"/>
                  </a:cubicBezTo>
                  <a:cubicBezTo>
                    <a:pt x="2935516" y="1261465"/>
                    <a:pt x="2926588" y="1258189"/>
                    <a:pt x="2928353" y="1265542"/>
                  </a:cubicBezTo>
                  <a:cubicBezTo>
                    <a:pt x="2930232" y="1268323"/>
                    <a:pt x="2937522" y="1265720"/>
                    <a:pt x="2935363" y="1272501"/>
                  </a:cubicBezTo>
                  <a:cubicBezTo>
                    <a:pt x="2930817" y="1271689"/>
                    <a:pt x="2928848" y="1273467"/>
                    <a:pt x="2925546" y="1273898"/>
                  </a:cubicBezTo>
                  <a:cubicBezTo>
                    <a:pt x="2925597" y="1275829"/>
                    <a:pt x="2924873" y="1276972"/>
                    <a:pt x="2924136" y="1278102"/>
                  </a:cubicBezTo>
                  <a:cubicBezTo>
                    <a:pt x="2929115" y="1283614"/>
                    <a:pt x="2933026" y="1290383"/>
                    <a:pt x="2929763" y="1300454"/>
                  </a:cubicBezTo>
                  <a:cubicBezTo>
                    <a:pt x="2931795" y="1301216"/>
                    <a:pt x="2937027" y="1298816"/>
                    <a:pt x="2936786" y="1301851"/>
                  </a:cubicBezTo>
                  <a:cubicBezTo>
                    <a:pt x="2934919" y="1315021"/>
                    <a:pt x="2923514" y="1322539"/>
                    <a:pt x="2911487" y="1321409"/>
                  </a:cubicBezTo>
                  <a:cubicBezTo>
                    <a:pt x="2908617" y="1329270"/>
                    <a:pt x="2902775" y="1334173"/>
                    <a:pt x="2901632" y="1343748"/>
                  </a:cubicBezTo>
                  <a:cubicBezTo>
                    <a:pt x="2888411" y="1345628"/>
                    <a:pt x="2887332" y="1355775"/>
                    <a:pt x="2876346" y="1363319"/>
                  </a:cubicBezTo>
                  <a:cubicBezTo>
                    <a:pt x="2866821" y="1369834"/>
                    <a:pt x="2862173" y="1372400"/>
                    <a:pt x="2860878" y="1385671"/>
                  </a:cubicBezTo>
                  <a:cubicBezTo>
                    <a:pt x="2880588" y="1406601"/>
                    <a:pt x="2906788" y="1414259"/>
                    <a:pt x="2917113" y="1441538"/>
                  </a:cubicBezTo>
                  <a:cubicBezTo>
                    <a:pt x="2929420" y="1474127"/>
                    <a:pt x="2921939" y="1520329"/>
                    <a:pt x="2905848" y="1542135"/>
                  </a:cubicBezTo>
                  <a:cubicBezTo>
                    <a:pt x="2904223" y="1544332"/>
                    <a:pt x="2899321" y="1545196"/>
                    <a:pt x="2897416" y="1547723"/>
                  </a:cubicBezTo>
                  <a:cubicBezTo>
                    <a:pt x="2891485" y="1555648"/>
                    <a:pt x="2889351" y="1560995"/>
                    <a:pt x="2881960" y="1567281"/>
                  </a:cubicBezTo>
                  <a:cubicBezTo>
                    <a:pt x="2859239" y="1586547"/>
                    <a:pt x="2831465" y="1602435"/>
                    <a:pt x="2804642" y="1611972"/>
                  </a:cubicBezTo>
                  <a:cubicBezTo>
                    <a:pt x="2792641" y="1616265"/>
                    <a:pt x="2783090" y="1617700"/>
                    <a:pt x="2772333" y="1620354"/>
                  </a:cubicBezTo>
                  <a:cubicBezTo>
                    <a:pt x="2758681" y="1623745"/>
                    <a:pt x="2734195" y="1625511"/>
                    <a:pt x="2728747" y="1635747"/>
                  </a:cubicBezTo>
                  <a:cubicBezTo>
                    <a:pt x="2737497" y="1641449"/>
                    <a:pt x="2735021" y="1658378"/>
                    <a:pt x="2739999" y="1667852"/>
                  </a:cubicBezTo>
                  <a:cubicBezTo>
                    <a:pt x="2751594" y="1670151"/>
                    <a:pt x="2747987" y="1681949"/>
                    <a:pt x="2749829" y="1691601"/>
                  </a:cubicBezTo>
                  <a:cubicBezTo>
                    <a:pt x="2746070" y="1692529"/>
                    <a:pt x="2744685" y="1695805"/>
                    <a:pt x="2742806" y="1698586"/>
                  </a:cubicBezTo>
                  <a:cubicBezTo>
                    <a:pt x="2750350" y="1702549"/>
                    <a:pt x="2742844" y="1714004"/>
                    <a:pt x="2739999" y="1716773"/>
                  </a:cubicBezTo>
                  <a:cubicBezTo>
                    <a:pt x="2748165" y="1725117"/>
                    <a:pt x="2737027" y="1735328"/>
                    <a:pt x="2737180" y="1744687"/>
                  </a:cubicBezTo>
                  <a:cubicBezTo>
                    <a:pt x="2739491" y="1749374"/>
                    <a:pt x="2742806" y="1753082"/>
                    <a:pt x="2745613" y="1757260"/>
                  </a:cubicBezTo>
                  <a:cubicBezTo>
                    <a:pt x="2745397" y="1760308"/>
                    <a:pt x="2742082" y="1760258"/>
                    <a:pt x="2738589" y="1760067"/>
                  </a:cubicBezTo>
                  <a:cubicBezTo>
                    <a:pt x="2740787" y="1773986"/>
                    <a:pt x="2753296" y="1781924"/>
                    <a:pt x="2745613" y="1797786"/>
                  </a:cubicBezTo>
                  <a:cubicBezTo>
                    <a:pt x="2733484" y="1800148"/>
                    <a:pt x="2733446" y="1814563"/>
                    <a:pt x="2720314" y="1815934"/>
                  </a:cubicBezTo>
                  <a:cubicBezTo>
                    <a:pt x="2721571" y="1820024"/>
                    <a:pt x="2721571" y="1820227"/>
                    <a:pt x="2720314" y="1824316"/>
                  </a:cubicBezTo>
                  <a:cubicBezTo>
                    <a:pt x="2717215" y="1825891"/>
                    <a:pt x="2712542" y="1825929"/>
                    <a:pt x="2711881" y="1829917"/>
                  </a:cubicBezTo>
                  <a:cubicBezTo>
                    <a:pt x="2716098" y="1833651"/>
                    <a:pt x="2717241" y="1840433"/>
                    <a:pt x="2717507" y="1848065"/>
                  </a:cubicBezTo>
                  <a:cubicBezTo>
                    <a:pt x="2708960" y="1847951"/>
                    <a:pt x="2710446" y="1857832"/>
                    <a:pt x="2707665" y="1863432"/>
                  </a:cubicBezTo>
                  <a:cubicBezTo>
                    <a:pt x="2703144" y="1855343"/>
                    <a:pt x="2706052" y="1839874"/>
                    <a:pt x="2693593" y="1839683"/>
                  </a:cubicBezTo>
                  <a:lnTo>
                    <a:pt x="2693593" y="1832698"/>
                  </a:lnTo>
                  <a:cubicBezTo>
                    <a:pt x="2672245" y="1835035"/>
                    <a:pt x="2662085" y="1856016"/>
                    <a:pt x="2665488" y="1874608"/>
                  </a:cubicBezTo>
                  <a:cubicBezTo>
                    <a:pt x="2657944" y="1861172"/>
                    <a:pt x="2647111" y="1850961"/>
                    <a:pt x="2627541" y="1849475"/>
                  </a:cubicBezTo>
                  <a:cubicBezTo>
                    <a:pt x="2616034" y="1853412"/>
                    <a:pt x="2608745" y="1868944"/>
                    <a:pt x="2593797" y="1864829"/>
                  </a:cubicBezTo>
                  <a:cubicBezTo>
                    <a:pt x="2606954" y="1857883"/>
                    <a:pt x="2622016" y="1852815"/>
                    <a:pt x="2630347" y="1841093"/>
                  </a:cubicBezTo>
                  <a:cubicBezTo>
                    <a:pt x="2628684" y="1805012"/>
                    <a:pt x="2601506" y="1794319"/>
                    <a:pt x="2575521" y="1782406"/>
                  </a:cubicBezTo>
                  <a:cubicBezTo>
                    <a:pt x="2578950" y="1779765"/>
                    <a:pt x="2586748" y="1781454"/>
                    <a:pt x="2591003" y="1779612"/>
                  </a:cubicBezTo>
                  <a:cubicBezTo>
                    <a:pt x="2594343" y="1761197"/>
                    <a:pt x="2578862" y="1752549"/>
                    <a:pt x="2571305" y="1740509"/>
                  </a:cubicBezTo>
                  <a:cubicBezTo>
                    <a:pt x="2561767" y="1725295"/>
                    <a:pt x="2579878" y="1722056"/>
                    <a:pt x="2585364" y="1708365"/>
                  </a:cubicBezTo>
                  <a:cubicBezTo>
                    <a:pt x="2588094" y="1701571"/>
                    <a:pt x="2586736" y="1693037"/>
                    <a:pt x="2588183" y="1687410"/>
                  </a:cubicBezTo>
                  <a:cubicBezTo>
                    <a:pt x="2590380" y="1678876"/>
                    <a:pt x="2598318" y="1669605"/>
                    <a:pt x="2588183" y="1658073"/>
                  </a:cubicBezTo>
                  <a:cubicBezTo>
                    <a:pt x="2588602" y="1628698"/>
                    <a:pt x="2614015" y="1624152"/>
                    <a:pt x="2614891" y="1595208"/>
                  </a:cubicBezTo>
                  <a:cubicBezTo>
                    <a:pt x="2604173" y="1594446"/>
                    <a:pt x="2598343" y="1582724"/>
                    <a:pt x="2588183" y="1589633"/>
                  </a:cubicBezTo>
                  <a:cubicBezTo>
                    <a:pt x="2585567" y="1589430"/>
                    <a:pt x="2587307" y="1584896"/>
                    <a:pt x="2585364" y="1584032"/>
                  </a:cubicBezTo>
                  <a:cubicBezTo>
                    <a:pt x="2569375" y="1587957"/>
                    <a:pt x="2560751" y="1573936"/>
                    <a:pt x="2550223" y="1581251"/>
                  </a:cubicBezTo>
                  <a:cubicBezTo>
                    <a:pt x="2541092" y="1567688"/>
                    <a:pt x="2505925" y="1582064"/>
                    <a:pt x="2492590" y="1570062"/>
                  </a:cubicBezTo>
                  <a:cubicBezTo>
                    <a:pt x="2485364" y="1567992"/>
                    <a:pt x="2486558" y="1574304"/>
                    <a:pt x="2479929" y="1572869"/>
                  </a:cubicBezTo>
                  <a:cubicBezTo>
                    <a:pt x="2479090" y="1567840"/>
                    <a:pt x="2484234" y="1568742"/>
                    <a:pt x="2484158" y="1564474"/>
                  </a:cubicBezTo>
                  <a:cubicBezTo>
                    <a:pt x="2472563" y="1557832"/>
                    <a:pt x="2467508" y="1544701"/>
                    <a:pt x="2457462" y="1536547"/>
                  </a:cubicBezTo>
                  <a:cubicBezTo>
                    <a:pt x="2429789" y="1533753"/>
                    <a:pt x="2420950" y="1512290"/>
                    <a:pt x="2391384" y="1511388"/>
                  </a:cubicBezTo>
                  <a:cubicBezTo>
                    <a:pt x="2389530" y="1505331"/>
                    <a:pt x="2389886" y="1497063"/>
                    <a:pt x="2388577" y="1490433"/>
                  </a:cubicBezTo>
                  <a:cubicBezTo>
                    <a:pt x="2369820" y="1476032"/>
                    <a:pt x="2365476" y="1447279"/>
                    <a:pt x="2335161" y="1444332"/>
                  </a:cubicBezTo>
                  <a:cubicBezTo>
                    <a:pt x="2329611" y="1438681"/>
                    <a:pt x="2321839" y="1435227"/>
                    <a:pt x="2312670" y="1433169"/>
                  </a:cubicBezTo>
                  <a:cubicBezTo>
                    <a:pt x="2298915" y="1416431"/>
                    <a:pt x="2271369" y="1407998"/>
                    <a:pt x="2239568" y="1413598"/>
                  </a:cubicBezTo>
                  <a:cubicBezTo>
                    <a:pt x="2237714" y="1413611"/>
                    <a:pt x="2238286" y="1416062"/>
                    <a:pt x="2236762" y="1416405"/>
                  </a:cubicBezTo>
                  <a:cubicBezTo>
                    <a:pt x="2226373" y="1414932"/>
                    <a:pt x="2216708" y="1421574"/>
                    <a:pt x="2208656" y="1417802"/>
                  </a:cubicBezTo>
                  <a:cubicBezTo>
                    <a:pt x="2211336" y="1417205"/>
                    <a:pt x="2214689" y="1417294"/>
                    <a:pt x="2214270" y="1413598"/>
                  </a:cubicBezTo>
                  <a:cubicBezTo>
                    <a:pt x="2202738" y="1410728"/>
                    <a:pt x="2194140" y="1423390"/>
                    <a:pt x="2187562" y="1416405"/>
                  </a:cubicBezTo>
                  <a:cubicBezTo>
                    <a:pt x="2220798" y="1409992"/>
                    <a:pt x="2222169" y="1377530"/>
                    <a:pt x="2222703" y="1340967"/>
                  </a:cubicBezTo>
                  <a:cubicBezTo>
                    <a:pt x="2227186" y="1330515"/>
                    <a:pt x="2231682" y="1320088"/>
                    <a:pt x="2233942" y="1307439"/>
                  </a:cubicBezTo>
                  <a:cubicBezTo>
                    <a:pt x="2218474" y="1303413"/>
                    <a:pt x="2204339" y="1296504"/>
                    <a:pt x="2186165" y="1299044"/>
                  </a:cubicBezTo>
                  <a:cubicBezTo>
                    <a:pt x="2185631" y="1293063"/>
                    <a:pt x="2180539" y="1291602"/>
                    <a:pt x="2177719" y="1287868"/>
                  </a:cubicBezTo>
                  <a:cubicBezTo>
                    <a:pt x="2185149" y="1285392"/>
                    <a:pt x="2180526" y="1278496"/>
                    <a:pt x="2176322" y="1276705"/>
                  </a:cubicBezTo>
                  <a:lnTo>
                    <a:pt x="2183345" y="1276705"/>
                  </a:lnTo>
                  <a:cubicBezTo>
                    <a:pt x="2184476" y="1272692"/>
                    <a:pt x="2188044" y="1271130"/>
                    <a:pt x="2188959" y="1266926"/>
                  </a:cubicBezTo>
                  <a:cubicBezTo>
                    <a:pt x="2194775" y="1266634"/>
                    <a:pt x="2195664" y="1261465"/>
                    <a:pt x="2200224" y="1259941"/>
                  </a:cubicBezTo>
                  <a:cubicBezTo>
                    <a:pt x="2205812" y="1236154"/>
                    <a:pt x="2226729" y="1227607"/>
                    <a:pt x="2238159" y="1209636"/>
                  </a:cubicBezTo>
                  <a:cubicBezTo>
                    <a:pt x="2237854" y="1205141"/>
                    <a:pt x="2240648" y="1203731"/>
                    <a:pt x="2239568" y="1198460"/>
                  </a:cubicBezTo>
                  <a:cubicBezTo>
                    <a:pt x="2265832" y="1195692"/>
                    <a:pt x="2271636" y="1172591"/>
                    <a:pt x="2292985" y="1164945"/>
                  </a:cubicBezTo>
                  <a:cubicBezTo>
                    <a:pt x="2294699" y="1162456"/>
                    <a:pt x="2293239" y="1156804"/>
                    <a:pt x="2295804" y="1155153"/>
                  </a:cubicBezTo>
                  <a:cubicBezTo>
                    <a:pt x="2302065" y="1156271"/>
                    <a:pt x="2298573" y="1160754"/>
                    <a:pt x="2304224" y="1156550"/>
                  </a:cubicBezTo>
                  <a:cubicBezTo>
                    <a:pt x="2305964" y="1152042"/>
                    <a:pt x="2299690" y="1155484"/>
                    <a:pt x="2301430" y="1150975"/>
                  </a:cubicBezTo>
                  <a:cubicBezTo>
                    <a:pt x="2309545" y="1141361"/>
                    <a:pt x="2327694" y="1141679"/>
                    <a:pt x="2340775" y="1136992"/>
                  </a:cubicBezTo>
                  <a:cubicBezTo>
                    <a:pt x="2341676" y="1130528"/>
                    <a:pt x="2338235" y="1128356"/>
                    <a:pt x="2335161" y="1125829"/>
                  </a:cubicBezTo>
                  <a:cubicBezTo>
                    <a:pt x="2337917" y="1126248"/>
                    <a:pt x="2337942" y="1123937"/>
                    <a:pt x="2339365" y="1123035"/>
                  </a:cubicBezTo>
                  <a:cubicBezTo>
                    <a:pt x="2339809" y="1127721"/>
                    <a:pt x="2345753" y="1126959"/>
                    <a:pt x="2350617" y="1127226"/>
                  </a:cubicBezTo>
                  <a:cubicBezTo>
                    <a:pt x="2350871" y="1125143"/>
                    <a:pt x="2350122" y="1122057"/>
                    <a:pt x="2352027" y="1121638"/>
                  </a:cubicBezTo>
                  <a:cubicBezTo>
                    <a:pt x="2361742" y="1123188"/>
                    <a:pt x="2370328" y="1113294"/>
                    <a:pt x="2374506" y="1104874"/>
                  </a:cubicBezTo>
                  <a:cubicBezTo>
                    <a:pt x="2379052" y="1106881"/>
                    <a:pt x="2380183" y="1112278"/>
                    <a:pt x="2384361" y="1114653"/>
                  </a:cubicBezTo>
                  <a:cubicBezTo>
                    <a:pt x="2386291" y="1110234"/>
                    <a:pt x="2384653" y="1109980"/>
                    <a:pt x="2384361" y="1104874"/>
                  </a:cubicBezTo>
                  <a:cubicBezTo>
                    <a:pt x="2390635" y="1102715"/>
                    <a:pt x="2394127" y="1097813"/>
                    <a:pt x="2399817" y="1095082"/>
                  </a:cubicBezTo>
                  <a:cubicBezTo>
                    <a:pt x="2400858" y="1099134"/>
                    <a:pt x="2411437" y="1099134"/>
                    <a:pt x="2412479" y="1095082"/>
                  </a:cubicBezTo>
                  <a:cubicBezTo>
                    <a:pt x="2413228" y="1101509"/>
                    <a:pt x="2418461" y="1100340"/>
                    <a:pt x="2423718" y="1099286"/>
                  </a:cubicBezTo>
                  <a:cubicBezTo>
                    <a:pt x="2424239" y="1089444"/>
                    <a:pt x="2411095" y="1093190"/>
                    <a:pt x="2412479" y="1082522"/>
                  </a:cubicBezTo>
                  <a:cubicBezTo>
                    <a:pt x="2434018" y="1079195"/>
                    <a:pt x="2448217" y="1096810"/>
                    <a:pt x="2463076" y="1083919"/>
                  </a:cubicBezTo>
                  <a:cubicBezTo>
                    <a:pt x="2479205" y="1086459"/>
                    <a:pt x="2486101" y="1079817"/>
                    <a:pt x="2489784" y="1069949"/>
                  </a:cubicBezTo>
                  <a:cubicBezTo>
                    <a:pt x="2489580" y="1065187"/>
                    <a:pt x="2483777" y="1061821"/>
                    <a:pt x="2489784" y="1058773"/>
                  </a:cubicBezTo>
                  <a:cubicBezTo>
                    <a:pt x="2481249" y="1053744"/>
                    <a:pt x="2468905" y="1052499"/>
                    <a:pt x="2468689" y="1039215"/>
                  </a:cubicBezTo>
                  <a:cubicBezTo>
                    <a:pt x="2446248" y="1037780"/>
                    <a:pt x="2433967" y="1026236"/>
                    <a:pt x="2419502" y="1016863"/>
                  </a:cubicBezTo>
                  <a:cubicBezTo>
                    <a:pt x="2417013" y="1018108"/>
                    <a:pt x="2417724" y="1022540"/>
                    <a:pt x="2412479" y="1021054"/>
                  </a:cubicBezTo>
                  <a:cubicBezTo>
                    <a:pt x="2407488" y="1018628"/>
                    <a:pt x="2404821" y="1016063"/>
                    <a:pt x="2406853" y="1009865"/>
                  </a:cubicBezTo>
                  <a:cubicBezTo>
                    <a:pt x="2410904" y="1009713"/>
                    <a:pt x="2416048" y="1010640"/>
                    <a:pt x="2418092" y="1008481"/>
                  </a:cubicBezTo>
                  <a:cubicBezTo>
                    <a:pt x="2428290" y="1023035"/>
                    <a:pt x="2446477" y="1029627"/>
                    <a:pt x="2467305" y="1033627"/>
                  </a:cubicBezTo>
                  <a:cubicBezTo>
                    <a:pt x="2475801" y="1042390"/>
                    <a:pt x="2487815" y="1047686"/>
                    <a:pt x="2502446" y="1050378"/>
                  </a:cubicBezTo>
                  <a:cubicBezTo>
                    <a:pt x="2506916" y="1050188"/>
                    <a:pt x="2506624" y="1045222"/>
                    <a:pt x="2510866" y="1044803"/>
                  </a:cubicBezTo>
                  <a:cubicBezTo>
                    <a:pt x="2522143" y="1056563"/>
                    <a:pt x="2536012" y="1041882"/>
                    <a:pt x="2538971" y="1032230"/>
                  </a:cubicBezTo>
                  <a:cubicBezTo>
                    <a:pt x="2542413" y="1028687"/>
                    <a:pt x="2541981" y="1035177"/>
                    <a:pt x="2547429" y="1033627"/>
                  </a:cubicBezTo>
                  <a:cubicBezTo>
                    <a:pt x="2549385" y="1028738"/>
                    <a:pt x="2543479" y="1024686"/>
                    <a:pt x="2547429" y="1022451"/>
                  </a:cubicBezTo>
                  <a:cubicBezTo>
                    <a:pt x="2553982" y="1023353"/>
                    <a:pt x="2555925" y="1028903"/>
                    <a:pt x="2558656" y="1033627"/>
                  </a:cubicBezTo>
                  <a:cubicBezTo>
                    <a:pt x="2561247" y="1027303"/>
                    <a:pt x="2568600" y="1034249"/>
                    <a:pt x="2571305" y="1036421"/>
                  </a:cubicBezTo>
                  <a:cubicBezTo>
                    <a:pt x="2571546" y="1034326"/>
                    <a:pt x="2570797" y="1031265"/>
                    <a:pt x="2572727" y="1030833"/>
                  </a:cubicBezTo>
                  <a:cubicBezTo>
                    <a:pt x="2577287" y="1038352"/>
                    <a:pt x="2589225" y="1039634"/>
                    <a:pt x="2599436" y="1036421"/>
                  </a:cubicBezTo>
                  <a:cubicBezTo>
                    <a:pt x="2617635" y="1030668"/>
                    <a:pt x="2637853" y="1005522"/>
                    <a:pt x="2651429" y="1000086"/>
                  </a:cubicBezTo>
                  <a:cubicBezTo>
                    <a:pt x="2667177" y="998702"/>
                    <a:pt x="2681376" y="989279"/>
                    <a:pt x="2676728" y="972159"/>
                  </a:cubicBezTo>
                  <a:cubicBezTo>
                    <a:pt x="2654503" y="967244"/>
                    <a:pt x="2625775" y="968794"/>
                    <a:pt x="2610675" y="956779"/>
                  </a:cubicBezTo>
                  <a:cubicBezTo>
                    <a:pt x="2608224" y="943381"/>
                    <a:pt x="2598102" y="937615"/>
                    <a:pt x="2592400" y="927455"/>
                  </a:cubicBezTo>
                  <a:cubicBezTo>
                    <a:pt x="2597632" y="927379"/>
                    <a:pt x="2597962" y="932167"/>
                    <a:pt x="2605049" y="930236"/>
                  </a:cubicBezTo>
                  <a:cubicBezTo>
                    <a:pt x="2606903" y="926757"/>
                    <a:pt x="2599486" y="925868"/>
                    <a:pt x="2603627" y="924648"/>
                  </a:cubicBezTo>
                  <a:cubicBezTo>
                    <a:pt x="2618016" y="928077"/>
                    <a:pt x="2623553" y="940257"/>
                    <a:pt x="2637370" y="944219"/>
                  </a:cubicBezTo>
                  <a:cubicBezTo>
                    <a:pt x="2634881" y="944537"/>
                    <a:pt x="2630335" y="942809"/>
                    <a:pt x="2631757" y="947013"/>
                  </a:cubicBezTo>
                  <a:cubicBezTo>
                    <a:pt x="2641485" y="963206"/>
                    <a:pt x="2675788" y="975347"/>
                    <a:pt x="2690799" y="955395"/>
                  </a:cubicBezTo>
                  <a:cubicBezTo>
                    <a:pt x="2711056" y="951318"/>
                    <a:pt x="2716529" y="932548"/>
                    <a:pt x="2738589" y="930236"/>
                  </a:cubicBezTo>
                  <a:cubicBezTo>
                    <a:pt x="2739859" y="926147"/>
                    <a:pt x="2739859" y="925957"/>
                    <a:pt x="2738589" y="921854"/>
                  </a:cubicBezTo>
                  <a:cubicBezTo>
                    <a:pt x="2732836" y="919200"/>
                    <a:pt x="2725051" y="918552"/>
                    <a:pt x="2721711" y="913485"/>
                  </a:cubicBezTo>
                  <a:cubicBezTo>
                    <a:pt x="2722270" y="909840"/>
                    <a:pt x="2722448" y="905814"/>
                    <a:pt x="2724530" y="903706"/>
                  </a:cubicBezTo>
                  <a:cubicBezTo>
                    <a:pt x="2735668" y="908951"/>
                    <a:pt x="2752483" y="908786"/>
                    <a:pt x="2765285" y="905103"/>
                  </a:cubicBezTo>
                  <a:cubicBezTo>
                    <a:pt x="2766822" y="910767"/>
                    <a:pt x="2764751" y="912761"/>
                    <a:pt x="2765285" y="920457"/>
                  </a:cubicBezTo>
                  <a:cubicBezTo>
                    <a:pt x="2777159" y="918921"/>
                    <a:pt x="2783725" y="930071"/>
                    <a:pt x="2793415" y="926045"/>
                  </a:cubicBezTo>
                  <a:cubicBezTo>
                    <a:pt x="2788970" y="927849"/>
                    <a:pt x="2788970" y="914476"/>
                    <a:pt x="2793415" y="916279"/>
                  </a:cubicBezTo>
                  <a:cubicBezTo>
                    <a:pt x="2797327" y="923544"/>
                    <a:pt x="2804299" y="927798"/>
                    <a:pt x="2815894" y="927455"/>
                  </a:cubicBezTo>
                  <a:cubicBezTo>
                    <a:pt x="2817202" y="913561"/>
                    <a:pt x="2808249" y="909916"/>
                    <a:pt x="2807462" y="898118"/>
                  </a:cubicBezTo>
                  <a:cubicBezTo>
                    <a:pt x="2813050" y="901230"/>
                    <a:pt x="2820898" y="897267"/>
                    <a:pt x="2822930" y="898118"/>
                  </a:cubicBezTo>
                  <a:cubicBezTo>
                    <a:pt x="2821444" y="901763"/>
                    <a:pt x="2817545" y="903008"/>
                    <a:pt x="2817304" y="907910"/>
                  </a:cubicBezTo>
                  <a:cubicBezTo>
                    <a:pt x="2820123" y="912075"/>
                    <a:pt x="2825826" y="913384"/>
                    <a:pt x="2824327" y="921854"/>
                  </a:cubicBezTo>
                  <a:cubicBezTo>
                    <a:pt x="2856585" y="918540"/>
                    <a:pt x="2875813" y="902233"/>
                    <a:pt x="2897416" y="888339"/>
                  </a:cubicBezTo>
                  <a:cubicBezTo>
                    <a:pt x="2913646" y="888631"/>
                    <a:pt x="2918434" y="877557"/>
                    <a:pt x="2922714" y="865974"/>
                  </a:cubicBezTo>
                  <a:cubicBezTo>
                    <a:pt x="2921038" y="852131"/>
                    <a:pt x="2899676" y="845045"/>
                    <a:pt x="2908680" y="829665"/>
                  </a:cubicBezTo>
                  <a:cubicBezTo>
                    <a:pt x="2899016" y="830465"/>
                    <a:pt x="2903435" y="812838"/>
                    <a:pt x="2901632" y="810107"/>
                  </a:cubicBezTo>
                  <a:cubicBezTo>
                    <a:pt x="2918383" y="809040"/>
                    <a:pt x="2934169" y="809536"/>
                    <a:pt x="2946628" y="801712"/>
                  </a:cubicBezTo>
                  <a:lnTo>
                    <a:pt x="2946628" y="790549"/>
                  </a:lnTo>
                  <a:cubicBezTo>
                    <a:pt x="2943098" y="789406"/>
                    <a:pt x="2934525" y="793254"/>
                    <a:pt x="2935363" y="787742"/>
                  </a:cubicBezTo>
                  <a:cubicBezTo>
                    <a:pt x="2942412" y="784301"/>
                    <a:pt x="2955505" y="781646"/>
                    <a:pt x="2950845" y="770991"/>
                  </a:cubicBezTo>
                  <a:cubicBezTo>
                    <a:pt x="2943212" y="771258"/>
                    <a:pt x="2938259" y="765746"/>
                    <a:pt x="2931160" y="769594"/>
                  </a:cubicBezTo>
                  <a:cubicBezTo>
                    <a:pt x="2930067" y="766483"/>
                    <a:pt x="2928200" y="764146"/>
                    <a:pt x="2928353" y="759815"/>
                  </a:cubicBezTo>
                  <a:cubicBezTo>
                    <a:pt x="2924555" y="758469"/>
                    <a:pt x="2920314" y="757555"/>
                    <a:pt x="2917113" y="755611"/>
                  </a:cubicBezTo>
                  <a:cubicBezTo>
                    <a:pt x="2918802" y="751725"/>
                    <a:pt x="2926079" y="753376"/>
                    <a:pt x="2925546" y="747229"/>
                  </a:cubicBezTo>
                  <a:cubicBezTo>
                    <a:pt x="2905785" y="743127"/>
                    <a:pt x="2887040" y="738009"/>
                    <a:pt x="2869311" y="731875"/>
                  </a:cubicBezTo>
                  <a:cubicBezTo>
                    <a:pt x="2862364" y="736536"/>
                    <a:pt x="2849029" y="737412"/>
                    <a:pt x="2842602" y="731875"/>
                  </a:cubicBezTo>
                  <a:cubicBezTo>
                    <a:pt x="2835579" y="733272"/>
                    <a:pt x="2842717" y="748753"/>
                    <a:pt x="2834170" y="748639"/>
                  </a:cubicBezTo>
                  <a:cubicBezTo>
                    <a:pt x="2835109" y="755624"/>
                    <a:pt x="2832862" y="759460"/>
                    <a:pt x="2832773" y="765390"/>
                  </a:cubicBezTo>
                  <a:cubicBezTo>
                    <a:pt x="2837141" y="769429"/>
                    <a:pt x="2843060" y="771944"/>
                    <a:pt x="2846819" y="776579"/>
                  </a:cubicBezTo>
                  <a:cubicBezTo>
                    <a:pt x="2840215" y="773823"/>
                    <a:pt x="2834855" y="780402"/>
                    <a:pt x="2832773" y="786345"/>
                  </a:cubicBezTo>
                  <a:cubicBezTo>
                    <a:pt x="2835452" y="786942"/>
                    <a:pt x="2838818" y="786853"/>
                    <a:pt x="2838386" y="790549"/>
                  </a:cubicBezTo>
                  <a:cubicBezTo>
                    <a:pt x="2829953" y="794486"/>
                    <a:pt x="2819476" y="788936"/>
                    <a:pt x="2811665" y="791946"/>
                  </a:cubicBezTo>
                  <a:cubicBezTo>
                    <a:pt x="2810179" y="793242"/>
                    <a:pt x="2811246" y="797102"/>
                    <a:pt x="2807462" y="796137"/>
                  </a:cubicBezTo>
                  <a:cubicBezTo>
                    <a:pt x="2803512" y="818286"/>
                    <a:pt x="2785719" y="826681"/>
                    <a:pt x="2768091" y="835240"/>
                  </a:cubicBezTo>
                  <a:cubicBezTo>
                    <a:pt x="2764167" y="844384"/>
                    <a:pt x="2757779" y="851065"/>
                    <a:pt x="2752648" y="859015"/>
                  </a:cubicBezTo>
                  <a:cubicBezTo>
                    <a:pt x="2748216" y="859675"/>
                    <a:pt x="2747683" y="856488"/>
                    <a:pt x="2742806" y="857605"/>
                  </a:cubicBezTo>
                  <a:cubicBezTo>
                    <a:pt x="2737675" y="863231"/>
                    <a:pt x="2728366" y="872109"/>
                    <a:pt x="2720314" y="870178"/>
                  </a:cubicBezTo>
                  <a:cubicBezTo>
                    <a:pt x="2719387" y="865073"/>
                    <a:pt x="2723349" y="864819"/>
                    <a:pt x="2723121" y="860399"/>
                  </a:cubicBezTo>
                  <a:cubicBezTo>
                    <a:pt x="2711729" y="845312"/>
                    <a:pt x="2705112" y="820102"/>
                    <a:pt x="2723121" y="807326"/>
                  </a:cubicBezTo>
                  <a:cubicBezTo>
                    <a:pt x="2727807" y="809828"/>
                    <a:pt x="2731071" y="810615"/>
                    <a:pt x="2737180" y="808710"/>
                  </a:cubicBezTo>
                  <a:cubicBezTo>
                    <a:pt x="2751150" y="794359"/>
                    <a:pt x="2736062" y="758837"/>
                    <a:pt x="2725928" y="754227"/>
                  </a:cubicBezTo>
                  <a:cubicBezTo>
                    <a:pt x="2711627" y="747699"/>
                    <a:pt x="2697124" y="767067"/>
                    <a:pt x="2692196" y="780770"/>
                  </a:cubicBezTo>
                  <a:cubicBezTo>
                    <a:pt x="2687396" y="781113"/>
                    <a:pt x="2684538" y="783399"/>
                    <a:pt x="2680944" y="784948"/>
                  </a:cubicBezTo>
                  <a:cubicBezTo>
                    <a:pt x="2682214" y="789051"/>
                    <a:pt x="2682214" y="789254"/>
                    <a:pt x="2680944" y="793343"/>
                  </a:cubicBezTo>
                  <a:cubicBezTo>
                    <a:pt x="2672613" y="795769"/>
                    <a:pt x="2668993" y="802881"/>
                    <a:pt x="2659862" y="804519"/>
                  </a:cubicBezTo>
                  <a:cubicBezTo>
                    <a:pt x="2660637" y="798169"/>
                    <a:pt x="2659138" y="794054"/>
                    <a:pt x="2655646" y="791946"/>
                  </a:cubicBezTo>
                  <a:cubicBezTo>
                    <a:pt x="2662542" y="789952"/>
                    <a:pt x="2662796" y="781329"/>
                    <a:pt x="2669705" y="779386"/>
                  </a:cubicBezTo>
                  <a:cubicBezTo>
                    <a:pt x="2674404" y="763257"/>
                    <a:pt x="2664625" y="757631"/>
                    <a:pt x="2661272" y="745845"/>
                  </a:cubicBezTo>
                  <a:cubicBezTo>
                    <a:pt x="2667635" y="750785"/>
                    <a:pt x="2677795" y="744016"/>
                    <a:pt x="2680944" y="752830"/>
                  </a:cubicBezTo>
                  <a:cubicBezTo>
                    <a:pt x="2685237" y="750252"/>
                    <a:pt x="2679318" y="746201"/>
                    <a:pt x="2680944" y="741654"/>
                  </a:cubicBezTo>
                  <a:lnTo>
                    <a:pt x="2689377" y="741654"/>
                  </a:lnTo>
                  <a:cubicBezTo>
                    <a:pt x="2687256" y="744512"/>
                    <a:pt x="2684564" y="750874"/>
                    <a:pt x="2690799" y="751433"/>
                  </a:cubicBezTo>
                  <a:cubicBezTo>
                    <a:pt x="2693073" y="749046"/>
                    <a:pt x="2695041" y="746353"/>
                    <a:pt x="2695016" y="741654"/>
                  </a:cubicBezTo>
                  <a:cubicBezTo>
                    <a:pt x="2688805" y="735228"/>
                    <a:pt x="2676131" y="735266"/>
                    <a:pt x="2665488" y="733285"/>
                  </a:cubicBezTo>
                  <a:cubicBezTo>
                    <a:pt x="2664904" y="729411"/>
                    <a:pt x="2670733" y="731964"/>
                    <a:pt x="2671114" y="729094"/>
                  </a:cubicBezTo>
                  <a:cubicBezTo>
                    <a:pt x="2665539" y="730885"/>
                    <a:pt x="2668244" y="724484"/>
                    <a:pt x="2662681" y="726287"/>
                  </a:cubicBezTo>
                  <a:cubicBezTo>
                    <a:pt x="2659291" y="729919"/>
                    <a:pt x="2654376" y="732015"/>
                    <a:pt x="2650032" y="734682"/>
                  </a:cubicBezTo>
                  <a:cubicBezTo>
                    <a:pt x="2645168" y="728319"/>
                    <a:pt x="2638450" y="723811"/>
                    <a:pt x="2631757" y="719302"/>
                  </a:cubicBezTo>
                  <a:cubicBezTo>
                    <a:pt x="2638958" y="712965"/>
                    <a:pt x="2650439" y="710857"/>
                    <a:pt x="2659862" y="706716"/>
                  </a:cubicBezTo>
                  <a:cubicBezTo>
                    <a:pt x="2658554" y="702906"/>
                    <a:pt x="2652839" y="703453"/>
                    <a:pt x="2650032" y="701141"/>
                  </a:cubicBezTo>
                  <a:cubicBezTo>
                    <a:pt x="2657932" y="694194"/>
                    <a:pt x="2667228" y="702589"/>
                    <a:pt x="2676728" y="702538"/>
                  </a:cubicBezTo>
                  <a:lnTo>
                    <a:pt x="2676728" y="691362"/>
                  </a:lnTo>
                  <a:cubicBezTo>
                    <a:pt x="2673527" y="689444"/>
                    <a:pt x="2671445" y="694969"/>
                    <a:pt x="2671114" y="691362"/>
                  </a:cubicBezTo>
                  <a:cubicBezTo>
                    <a:pt x="2671584" y="685774"/>
                    <a:pt x="2668600" y="683602"/>
                    <a:pt x="2669705" y="677379"/>
                  </a:cubicBezTo>
                  <a:cubicBezTo>
                    <a:pt x="2653093" y="668172"/>
                    <a:pt x="2687015" y="640905"/>
                    <a:pt x="2665488" y="627100"/>
                  </a:cubicBezTo>
                  <a:cubicBezTo>
                    <a:pt x="2664904" y="623735"/>
                    <a:pt x="2668054" y="624065"/>
                    <a:pt x="2666911" y="620115"/>
                  </a:cubicBezTo>
                  <a:cubicBezTo>
                    <a:pt x="2664777" y="616648"/>
                    <a:pt x="2654795" y="620966"/>
                    <a:pt x="2652839" y="617334"/>
                  </a:cubicBezTo>
                  <a:cubicBezTo>
                    <a:pt x="2655036" y="611581"/>
                    <a:pt x="2653728" y="608685"/>
                    <a:pt x="2657055" y="606145"/>
                  </a:cubicBezTo>
                  <a:cubicBezTo>
                    <a:pt x="2658872" y="608063"/>
                    <a:pt x="2663164" y="607529"/>
                    <a:pt x="2666911" y="607542"/>
                  </a:cubicBezTo>
                  <a:cubicBezTo>
                    <a:pt x="2674162" y="595680"/>
                    <a:pt x="2693771" y="596049"/>
                    <a:pt x="2697822" y="580999"/>
                  </a:cubicBezTo>
                  <a:cubicBezTo>
                    <a:pt x="2694546" y="577265"/>
                    <a:pt x="2688463" y="576351"/>
                    <a:pt x="2687993" y="569823"/>
                  </a:cubicBezTo>
                  <a:cubicBezTo>
                    <a:pt x="2704757" y="567194"/>
                    <a:pt x="2714358" y="576148"/>
                    <a:pt x="2723121" y="578205"/>
                  </a:cubicBezTo>
                  <a:cubicBezTo>
                    <a:pt x="2744393" y="583184"/>
                    <a:pt x="2750947" y="573976"/>
                    <a:pt x="2768091" y="561441"/>
                  </a:cubicBezTo>
                  <a:cubicBezTo>
                    <a:pt x="2769730" y="550494"/>
                    <a:pt x="2782493" y="550608"/>
                    <a:pt x="2786367" y="541883"/>
                  </a:cubicBezTo>
                  <a:cubicBezTo>
                    <a:pt x="2803258" y="544220"/>
                    <a:pt x="2802026" y="528574"/>
                    <a:pt x="2815894" y="527913"/>
                  </a:cubicBezTo>
                  <a:cubicBezTo>
                    <a:pt x="2807030" y="519976"/>
                    <a:pt x="2784170" y="513207"/>
                    <a:pt x="2770911" y="522325"/>
                  </a:cubicBezTo>
                  <a:cubicBezTo>
                    <a:pt x="2769768" y="518325"/>
                    <a:pt x="2766212" y="516750"/>
                    <a:pt x="2765285" y="512546"/>
                  </a:cubicBezTo>
                  <a:cubicBezTo>
                    <a:pt x="2745600" y="506831"/>
                    <a:pt x="2708821" y="500430"/>
                    <a:pt x="2695016" y="515340"/>
                  </a:cubicBezTo>
                  <a:cubicBezTo>
                    <a:pt x="2699575" y="517321"/>
                    <a:pt x="2699588" y="524383"/>
                    <a:pt x="2697822" y="529310"/>
                  </a:cubicBezTo>
                  <a:cubicBezTo>
                    <a:pt x="2695511" y="525564"/>
                    <a:pt x="2691041" y="523938"/>
                    <a:pt x="2689377" y="519531"/>
                  </a:cubicBezTo>
                  <a:cubicBezTo>
                    <a:pt x="2673629" y="521081"/>
                    <a:pt x="2672664" y="544436"/>
                    <a:pt x="2664079" y="553072"/>
                  </a:cubicBezTo>
                  <a:cubicBezTo>
                    <a:pt x="2661323" y="555828"/>
                    <a:pt x="2656471" y="555625"/>
                    <a:pt x="2654249" y="558647"/>
                  </a:cubicBezTo>
                  <a:cubicBezTo>
                    <a:pt x="2648953" y="565835"/>
                    <a:pt x="2657233" y="575437"/>
                    <a:pt x="2654249" y="583793"/>
                  </a:cubicBezTo>
                  <a:cubicBezTo>
                    <a:pt x="2649042" y="589800"/>
                    <a:pt x="2644609" y="596569"/>
                    <a:pt x="2642997" y="606145"/>
                  </a:cubicBezTo>
                  <a:lnTo>
                    <a:pt x="2635973" y="606145"/>
                  </a:lnTo>
                  <a:cubicBezTo>
                    <a:pt x="2634754" y="609396"/>
                    <a:pt x="2640888" y="612165"/>
                    <a:pt x="2637370" y="613130"/>
                  </a:cubicBezTo>
                  <a:cubicBezTo>
                    <a:pt x="2623947" y="613283"/>
                    <a:pt x="2617800" y="620687"/>
                    <a:pt x="2603627" y="620115"/>
                  </a:cubicBezTo>
                  <a:cubicBezTo>
                    <a:pt x="2602890" y="626440"/>
                    <a:pt x="2611551" y="623430"/>
                    <a:pt x="2613482" y="627100"/>
                  </a:cubicBezTo>
                  <a:cubicBezTo>
                    <a:pt x="2608935" y="629119"/>
                    <a:pt x="2608516" y="635203"/>
                    <a:pt x="2602229" y="635482"/>
                  </a:cubicBezTo>
                  <a:cubicBezTo>
                    <a:pt x="2599220" y="631977"/>
                    <a:pt x="2596413" y="628218"/>
                    <a:pt x="2592400" y="625690"/>
                  </a:cubicBezTo>
                  <a:cubicBezTo>
                    <a:pt x="2579420" y="635635"/>
                    <a:pt x="2560942" y="640080"/>
                    <a:pt x="2560078" y="662012"/>
                  </a:cubicBezTo>
                  <a:cubicBezTo>
                    <a:pt x="2564790" y="661987"/>
                    <a:pt x="2569451" y="662012"/>
                    <a:pt x="2568511" y="667613"/>
                  </a:cubicBezTo>
                  <a:cubicBezTo>
                    <a:pt x="2550795" y="668172"/>
                    <a:pt x="2540215" y="675830"/>
                    <a:pt x="2536164" y="689965"/>
                  </a:cubicBezTo>
                  <a:cubicBezTo>
                    <a:pt x="2542400" y="694105"/>
                    <a:pt x="2538310" y="695350"/>
                    <a:pt x="2537574" y="702538"/>
                  </a:cubicBezTo>
                  <a:cubicBezTo>
                    <a:pt x="2554249" y="701344"/>
                    <a:pt x="2558783" y="728205"/>
                    <a:pt x="2574124" y="715098"/>
                  </a:cubicBezTo>
                  <a:cubicBezTo>
                    <a:pt x="2575801" y="732358"/>
                    <a:pt x="2588158" y="728179"/>
                    <a:pt x="2599436" y="727684"/>
                  </a:cubicBezTo>
                  <a:cubicBezTo>
                    <a:pt x="2600604" y="736803"/>
                    <a:pt x="2591231" y="742784"/>
                    <a:pt x="2585364" y="740244"/>
                  </a:cubicBezTo>
                  <a:cubicBezTo>
                    <a:pt x="2585694" y="734999"/>
                    <a:pt x="2593466" y="737120"/>
                    <a:pt x="2593797" y="731875"/>
                  </a:cubicBezTo>
                  <a:cubicBezTo>
                    <a:pt x="2587777" y="730110"/>
                    <a:pt x="2572232" y="730910"/>
                    <a:pt x="2571305" y="738860"/>
                  </a:cubicBezTo>
                  <a:cubicBezTo>
                    <a:pt x="2570251" y="743153"/>
                    <a:pt x="2576156" y="740562"/>
                    <a:pt x="2574124" y="745845"/>
                  </a:cubicBezTo>
                  <a:cubicBezTo>
                    <a:pt x="2560459" y="750404"/>
                    <a:pt x="2548280" y="747979"/>
                    <a:pt x="2547429" y="762609"/>
                  </a:cubicBezTo>
                  <a:cubicBezTo>
                    <a:pt x="2565133" y="769518"/>
                    <a:pt x="2568930" y="752983"/>
                    <a:pt x="2579738" y="748639"/>
                  </a:cubicBezTo>
                  <a:cubicBezTo>
                    <a:pt x="2587561" y="761187"/>
                    <a:pt x="2570848" y="765695"/>
                    <a:pt x="2567089" y="775182"/>
                  </a:cubicBezTo>
                  <a:cubicBezTo>
                    <a:pt x="2543276" y="780389"/>
                    <a:pt x="2531973" y="798017"/>
                    <a:pt x="2498216" y="793343"/>
                  </a:cubicBezTo>
                  <a:cubicBezTo>
                    <a:pt x="2490190" y="799566"/>
                    <a:pt x="2476131" y="803249"/>
                    <a:pt x="2481338" y="818489"/>
                  </a:cubicBezTo>
                  <a:cubicBezTo>
                    <a:pt x="2479560" y="821842"/>
                    <a:pt x="2477122" y="824534"/>
                    <a:pt x="2475725" y="828268"/>
                  </a:cubicBezTo>
                  <a:cubicBezTo>
                    <a:pt x="2475865" y="830465"/>
                    <a:pt x="2479306" y="829360"/>
                    <a:pt x="2478544" y="832459"/>
                  </a:cubicBezTo>
                  <a:cubicBezTo>
                    <a:pt x="2465946" y="832980"/>
                    <a:pt x="2465870" y="853376"/>
                    <a:pt x="2451823" y="847826"/>
                  </a:cubicBezTo>
                  <a:cubicBezTo>
                    <a:pt x="2453640" y="845908"/>
                    <a:pt x="2457945" y="846442"/>
                    <a:pt x="2461679" y="846429"/>
                  </a:cubicBezTo>
                  <a:cubicBezTo>
                    <a:pt x="2461742" y="841857"/>
                    <a:pt x="2465666" y="841082"/>
                    <a:pt x="2464473" y="835240"/>
                  </a:cubicBezTo>
                  <a:cubicBezTo>
                    <a:pt x="2461996" y="834936"/>
                    <a:pt x="2457450" y="836650"/>
                    <a:pt x="2458872" y="832459"/>
                  </a:cubicBezTo>
                  <a:cubicBezTo>
                    <a:pt x="2458415" y="828751"/>
                    <a:pt x="2466733" y="833767"/>
                    <a:pt x="2464473" y="828268"/>
                  </a:cubicBezTo>
                  <a:cubicBezTo>
                    <a:pt x="2460282" y="819950"/>
                    <a:pt x="2449220" y="832548"/>
                    <a:pt x="2446210" y="829665"/>
                  </a:cubicBezTo>
                  <a:cubicBezTo>
                    <a:pt x="2443759" y="822566"/>
                    <a:pt x="2452293" y="826414"/>
                    <a:pt x="2451823" y="821270"/>
                  </a:cubicBezTo>
                  <a:cubicBezTo>
                    <a:pt x="2451252" y="818591"/>
                    <a:pt x="2445385" y="821156"/>
                    <a:pt x="2447607" y="815695"/>
                  </a:cubicBezTo>
                  <a:cubicBezTo>
                    <a:pt x="2462669" y="805980"/>
                    <a:pt x="2475306" y="793851"/>
                    <a:pt x="2486977" y="780770"/>
                  </a:cubicBezTo>
                  <a:cubicBezTo>
                    <a:pt x="2482811" y="779792"/>
                    <a:pt x="2473731" y="783691"/>
                    <a:pt x="2475725" y="776579"/>
                  </a:cubicBezTo>
                  <a:lnTo>
                    <a:pt x="2457462" y="776579"/>
                  </a:lnTo>
                  <a:cubicBezTo>
                    <a:pt x="2461704" y="764209"/>
                    <a:pt x="2449461" y="756754"/>
                    <a:pt x="2436367" y="757021"/>
                  </a:cubicBezTo>
                  <a:cubicBezTo>
                    <a:pt x="2435263" y="763371"/>
                    <a:pt x="2429992" y="765594"/>
                    <a:pt x="2425115" y="768197"/>
                  </a:cubicBezTo>
                  <a:cubicBezTo>
                    <a:pt x="2422182" y="763651"/>
                    <a:pt x="2412758" y="765568"/>
                    <a:pt x="2411069" y="759815"/>
                  </a:cubicBezTo>
                  <a:cubicBezTo>
                    <a:pt x="2409139" y="765543"/>
                    <a:pt x="2414460" y="771220"/>
                    <a:pt x="2411069" y="773785"/>
                  </a:cubicBezTo>
                  <a:cubicBezTo>
                    <a:pt x="2408288" y="774192"/>
                    <a:pt x="2408275" y="771906"/>
                    <a:pt x="2406853" y="770991"/>
                  </a:cubicBezTo>
                  <a:cubicBezTo>
                    <a:pt x="2403983" y="776338"/>
                    <a:pt x="2406561" y="781672"/>
                    <a:pt x="2406853" y="787742"/>
                  </a:cubicBezTo>
                  <a:cubicBezTo>
                    <a:pt x="2416530" y="783259"/>
                    <a:pt x="2431783" y="783767"/>
                    <a:pt x="2434958" y="793343"/>
                  </a:cubicBezTo>
                  <a:cubicBezTo>
                    <a:pt x="2433662" y="797636"/>
                    <a:pt x="2434132" y="803694"/>
                    <a:pt x="2427935" y="803122"/>
                  </a:cubicBezTo>
                  <a:cubicBezTo>
                    <a:pt x="2423426" y="804341"/>
                    <a:pt x="2425026" y="799503"/>
                    <a:pt x="2422309" y="798931"/>
                  </a:cubicBezTo>
                  <a:cubicBezTo>
                    <a:pt x="2421877" y="803617"/>
                    <a:pt x="2415933" y="802843"/>
                    <a:pt x="2411069" y="803122"/>
                  </a:cubicBezTo>
                  <a:cubicBezTo>
                    <a:pt x="2403957" y="796696"/>
                    <a:pt x="2406523" y="780643"/>
                    <a:pt x="2397010" y="776579"/>
                  </a:cubicBezTo>
                  <a:cubicBezTo>
                    <a:pt x="2395321" y="780491"/>
                    <a:pt x="2395474" y="786206"/>
                    <a:pt x="2395588" y="791946"/>
                  </a:cubicBezTo>
                  <a:cubicBezTo>
                    <a:pt x="2376716" y="798334"/>
                    <a:pt x="2359875" y="779195"/>
                    <a:pt x="2337968" y="776579"/>
                  </a:cubicBezTo>
                  <a:cubicBezTo>
                    <a:pt x="2305761" y="772731"/>
                    <a:pt x="2265222" y="780694"/>
                    <a:pt x="2262060" y="747229"/>
                  </a:cubicBezTo>
                  <a:cubicBezTo>
                    <a:pt x="2248750" y="746036"/>
                    <a:pt x="2233942" y="746315"/>
                    <a:pt x="2228329" y="737463"/>
                  </a:cubicBezTo>
                  <a:cubicBezTo>
                    <a:pt x="2229586" y="734987"/>
                    <a:pt x="2234044" y="735685"/>
                    <a:pt x="2232545" y="730478"/>
                  </a:cubicBezTo>
                  <a:cubicBezTo>
                    <a:pt x="2228367" y="725309"/>
                    <a:pt x="2216023" y="728268"/>
                    <a:pt x="2215680" y="719302"/>
                  </a:cubicBezTo>
                  <a:cubicBezTo>
                    <a:pt x="2219350" y="717829"/>
                    <a:pt x="2220620" y="713968"/>
                    <a:pt x="2225522" y="713714"/>
                  </a:cubicBezTo>
                  <a:cubicBezTo>
                    <a:pt x="2225802" y="707009"/>
                    <a:pt x="2229281" y="703465"/>
                    <a:pt x="2228329" y="695553"/>
                  </a:cubicBezTo>
                  <a:cubicBezTo>
                    <a:pt x="2227237" y="695248"/>
                    <a:pt x="2226703" y="694385"/>
                    <a:pt x="2226932" y="692759"/>
                  </a:cubicBezTo>
                  <a:cubicBezTo>
                    <a:pt x="2195753" y="690143"/>
                    <a:pt x="2139746" y="685914"/>
                    <a:pt x="2118690" y="702538"/>
                  </a:cubicBezTo>
                  <a:cubicBezTo>
                    <a:pt x="2124379" y="704189"/>
                    <a:pt x="2124671" y="704926"/>
                    <a:pt x="2121496" y="709523"/>
                  </a:cubicBezTo>
                  <a:cubicBezTo>
                    <a:pt x="2126386" y="713041"/>
                    <a:pt x="2135009" y="712863"/>
                    <a:pt x="2142591" y="713714"/>
                  </a:cubicBezTo>
                  <a:cubicBezTo>
                    <a:pt x="2145144" y="713765"/>
                    <a:pt x="2139899" y="706678"/>
                    <a:pt x="2145398" y="706716"/>
                  </a:cubicBezTo>
                  <a:cubicBezTo>
                    <a:pt x="2154478" y="710336"/>
                    <a:pt x="2163521" y="717689"/>
                    <a:pt x="2173503" y="709523"/>
                  </a:cubicBezTo>
                  <a:cubicBezTo>
                    <a:pt x="2176005" y="710780"/>
                    <a:pt x="2175294" y="715187"/>
                    <a:pt x="2180539" y="713714"/>
                  </a:cubicBezTo>
                  <a:cubicBezTo>
                    <a:pt x="2184463" y="704811"/>
                    <a:pt x="2206612" y="704735"/>
                    <a:pt x="2215680" y="709523"/>
                  </a:cubicBezTo>
                  <a:cubicBezTo>
                    <a:pt x="2212822" y="715073"/>
                    <a:pt x="2202815" y="713511"/>
                    <a:pt x="2198814" y="717905"/>
                  </a:cubicBezTo>
                  <a:cubicBezTo>
                    <a:pt x="2181339" y="711631"/>
                    <a:pt x="2155431" y="727417"/>
                    <a:pt x="2131326" y="719302"/>
                  </a:cubicBezTo>
                  <a:cubicBezTo>
                    <a:pt x="2128913" y="720140"/>
                    <a:pt x="2131441" y="725932"/>
                    <a:pt x="2128532" y="726287"/>
                  </a:cubicBezTo>
                  <a:cubicBezTo>
                    <a:pt x="2107526" y="722185"/>
                    <a:pt x="2114270" y="745642"/>
                    <a:pt x="2103221" y="751433"/>
                  </a:cubicBezTo>
                  <a:cubicBezTo>
                    <a:pt x="2102091" y="757961"/>
                    <a:pt x="2104123" y="760361"/>
                    <a:pt x="2101824" y="764006"/>
                  </a:cubicBezTo>
                  <a:cubicBezTo>
                    <a:pt x="2096719" y="765352"/>
                    <a:pt x="2100643" y="757732"/>
                    <a:pt x="2096198" y="758418"/>
                  </a:cubicBezTo>
                  <a:cubicBezTo>
                    <a:pt x="2095804" y="765200"/>
                    <a:pt x="2099462" y="769772"/>
                    <a:pt x="2094788" y="773785"/>
                  </a:cubicBezTo>
                  <a:cubicBezTo>
                    <a:pt x="2088654" y="767638"/>
                    <a:pt x="2088172" y="775284"/>
                    <a:pt x="2082139" y="776579"/>
                  </a:cubicBezTo>
                  <a:cubicBezTo>
                    <a:pt x="2082050" y="774788"/>
                    <a:pt x="2080336" y="774636"/>
                    <a:pt x="2080729" y="772388"/>
                  </a:cubicBezTo>
                  <a:cubicBezTo>
                    <a:pt x="2081314" y="769251"/>
                    <a:pt x="2088438" y="772591"/>
                    <a:pt x="2087765" y="768197"/>
                  </a:cubicBezTo>
                  <a:cubicBezTo>
                    <a:pt x="2086051" y="768032"/>
                    <a:pt x="2084425" y="767778"/>
                    <a:pt x="2084946" y="765390"/>
                  </a:cubicBezTo>
                  <a:cubicBezTo>
                    <a:pt x="2080602" y="764451"/>
                    <a:pt x="2077580" y="771906"/>
                    <a:pt x="2073706" y="766800"/>
                  </a:cubicBezTo>
                  <a:cubicBezTo>
                    <a:pt x="2074417" y="760526"/>
                    <a:pt x="2083866" y="762914"/>
                    <a:pt x="2086355" y="758418"/>
                  </a:cubicBezTo>
                  <a:cubicBezTo>
                    <a:pt x="2088375" y="750392"/>
                    <a:pt x="2087333" y="744334"/>
                    <a:pt x="2080729" y="741654"/>
                  </a:cubicBezTo>
                  <a:cubicBezTo>
                    <a:pt x="2080729" y="737920"/>
                    <a:pt x="2085174" y="738619"/>
                    <a:pt x="2084946" y="734682"/>
                  </a:cubicBezTo>
                  <a:cubicBezTo>
                    <a:pt x="2076030" y="732370"/>
                    <a:pt x="2072830" y="743064"/>
                    <a:pt x="2068080" y="740244"/>
                  </a:cubicBezTo>
                  <a:cubicBezTo>
                    <a:pt x="2068461" y="731786"/>
                    <a:pt x="2076132" y="730567"/>
                    <a:pt x="2079332" y="724890"/>
                  </a:cubicBezTo>
                  <a:cubicBezTo>
                    <a:pt x="2075878" y="721334"/>
                    <a:pt x="2069236" y="720953"/>
                    <a:pt x="2063864" y="719302"/>
                  </a:cubicBezTo>
                  <a:cubicBezTo>
                    <a:pt x="2063178" y="713028"/>
                    <a:pt x="2064575" y="708837"/>
                    <a:pt x="2065274" y="703935"/>
                  </a:cubicBezTo>
                  <a:cubicBezTo>
                    <a:pt x="2057552" y="702284"/>
                    <a:pt x="2043074" y="707377"/>
                    <a:pt x="2039962" y="701141"/>
                  </a:cubicBezTo>
                  <a:cubicBezTo>
                    <a:pt x="2027669" y="706158"/>
                    <a:pt x="2013242" y="701357"/>
                    <a:pt x="1996389" y="702538"/>
                  </a:cubicBezTo>
                  <a:cubicBezTo>
                    <a:pt x="1990598" y="692619"/>
                    <a:pt x="1977301" y="697179"/>
                    <a:pt x="1968284" y="695553"/>
                  </a:cubicBezTo>
                  <a:cubicBezTo>
                    <a:pt x="1945411" y="691426"/>
                    <a:pt x="1930933" y="674878"/>
                    <a:pt x="1916264" y="663435"/>
                  </a:cubicBezTo>
                  <a:cubicBezTo>
                    <a:pt x="1921065" y="662978"/>
                    <a:pt x="1933409" y="664425"/>
                    <a:pt x="1935949" y="657834"/>
                  </a:cubicBezTo>
                  <a:cubicBezTo>
                    <a:pt x="1954022" y="655180"/>
                    <a:pt x="1965896" y="662000"/>
                    <a:pt x="1979523" y="656437"/>
                  </a:cubicBezTo>
                  <a:cubicBezTo>
                    <a:pt x="1986254" y="637273"/>
                    <a:pt x="1974392" y="625487"/>
                    <a:pt x="1968284" y="614527"/>
                  </a:cubicBezTo>
                  <a:cubicBezTo>
                    <a:pt x="1960219" y="616026"/>
                    <a:pt x="1957108" y="612584"/>
                    <a:pt x="1951405" y="611733"/>
                  </a:cubicBezTo>
                  <a:cubicBezTo>
                    <a:pt x="1951621" y="615200"/>
                    <a:pt x="1951672" y="618515"/>
                    <a:pt x="1948599" y="618718"/>
                  </a:cubicBezTo>
                  <a:cubicBezTo>
                    <a:pt x="1935010" y="618998"/>
                    <a:pt x="1933752" y="609561"/>
                    <a:pt x="1923300" y="603351"/>
                  </a:cubicBezTo>
                  <a:cubicBezTo>
                    <a:pt x="1919731" y="601218"/>
                    <a:pt x="1915756" y="602322"/>
                    <a:pt x="1913458" y="600557"/>
                  </a:cubicBezTo>
                  <a:cubicBezTo>
                    <a:pt x="1905635" y="594563"/>
                    <a:pt x="1905901" y="582117"/>
                    <a:pt x="1899399" y="575411"/>
                  </a:cubicBezTo>
                  <a:cubicBezTo>
                    <a:pt x="1895424" y="571309"/>
                    <a:pt x="1887639" y="571169"/>
                    <a:pt x="1883943" y="567029"/>
                  </a:cubicBezTo>
                  <a:cubicBezTo>
                    <a:pt x="1875942" y="558101"/>
                    <a:pt x="1878304" y="546696"/>
                    <a:pt x="1871294" y="536308"/>
                  </a:cubicBezTo>
                  <a:cubicBezTo>
                    <a:pt x="1862074" y="530542"/>
                    <a:pt x="1850072" y="527570"/>
                    <a:pt x="1843176" y="519531"/>
                  </a:cubicBezTo>
                  <a:lnTo>
                    <a:pt x="1830527" y="519531"/>
                  </a:lnTo>
                  <a:cubicBezTo>
                    <a:pt x="1820125" y="526618"/>
                    <a:pt x="1787347" y="537705"/>
                    <a:pt x="1778520" y="520928"/>
                  </a:cubicBezTo>
                  <a:cubicBezTo>
                    <a:pt x="1785658" y="516851"/>
                    <a:pt x="1795487" y="515442"/>
                    <a:pt x="1803819" y="512546"/>
                  </a:cubicBezTo>
                  <a:cubicBezTo>
                    <a:pt x="1800110" y="512978"/>
                    <a:pt x="1799196" y="510616"/>
                    <a:pt x="1799602" y="506958"/>
                  </a:cubicBezTo>
                  <a:cubicBezTo>
                    <a:pt x="1807121" y="506971"/>
                    <a:pt x="1806041" y="498462"/>
                    <a:pt x="1815058" y="499986"/>
                  </a:cubicBezTo>
                  <a:cubicBezTo>
                    <a:pt x="1811781" y="496798"/>
                    <a:pt x="1802942" y="485533"/>
                    <a:pt x="1798192" y="492988"/>
                  </a:cubicBezTo>
                  <a:cubicBezTo>
                    <a:pt x="1797951" y="496951"/>
                    <a:pt x="1807387" y="491312"/>
                    <a:pt x="1805228" y="497179"/>
                  </a:cubicBezTo>
                  <a:cubicBezTo>
                    <a:pt x="1789696" y="492861"/>
                    <a:pt x="1786597" y="500862"/>
                    <a:pt x="1772894" y="501370"/>
                  </a:cubicBezTo>
                  <a:cubicBezTo>
                    <a:pt x="1772323" y="507326"/>
                    <a:pt x="1768170" y="509714"/>
                    <a:pt x="1760245" y="508342"/>
                  </a:cubicBezTo>
                  <a:cubicBezTo>
                    <a:pt x="1758899" y="510959"/>
                    <a:pt x="1764449" y="513029"/>
                    <a:pt x="1760245" y="513943"/>
                  </a:cubicBezTo>
                  <a:cubicBezTo>
                    <a:pt x="1751126" y="514527"/>
                    <a:pt x="1749259" y="511606"/>
                    <a:pt x="1747596" y="506958"/>
                  </a:cubicBezTo>
                  <a:cubicBezTo>
                    <a:pt x="1738426" y="481558"/>
                    <a:pt x="1782686" y="473405"/>
                    <a:pt x="1771484" y="446887"/>
                  </a:cubicBezTo>
                  <a:cubicBezTo>
                    <a:pt x="1765261" y="445820"/>
                    <a:pt x="1764982" y="450659"/>
                    <a:pt x="1760245" y="451078"/>
                  </a:cubicBezTo>
                  <a:cubicBezTo>
                    <a:pt x="1759305" y="454812"/>
                    <a:pt x="1759661" y="459816"/>
                    <a:pt x="1757426" y="462254"/>
                  </a:cubicBezTo>
                  <a:cubicBezTo>
                    <a:pt x="1738172" y="449275"/>
                    <a:pt x="1719364" y="471411"/>
                    <a:pt x="1698383" y="465048"/>
                  </a:cubicBezTo>
                  <a:cubicBezTo>
                    <a:pt x="1698396" y="463651"/>
                    <a:pt x="1697253" y="463384"/>
                    <a:pt x="1696986" y="462254"/>
                  </a:cubicBezTo>
                  <a:cubicBezTo>
                    <a:pt x="1698485" y="459549"/>
                    <a:pt x="1701749" y="458609"/>
                    <a:pt x="1704022" y="456666"/>
                  </a:cubicBezTo>
                  <a:cubicBezTo>
                    <a:pt x="1672716" y="447700"/>
                    <a:pt x="1649920" y="455409"/>
                    <a:pt x="1623898" y="460857"/>
                  </a:cubicBezTo>
                  <a:cubicBezTo>
                    <a:pt x="1630502" y="456260"/>
                    <a:pt x="1638261" y="452793"/>
                    <a:pt x="1643570" y="446887"/>
                  </a:cubicBezTo>
                  <a:cubicBezTo>
                    <a:pt x="1671459" y="441439"/>
                    <a:pt x="1698955" y="459460"/>
                    <a:pt x="1715262" y="444093"/>
                  </a:cubicBezTo>
                  <a:cubicBezTo>
                    <a:pt x="1710283" y="443941"/>
                    <a:pt x="1718246" y="439483"/>
                    <a:pt x="1713852" y="439902"/>
                  </a:cubicBezTo>
                  <a:cubicBezTo>
                    <a:pt x="1706981" y="443420"/>
                    <a:pt x="1693875" y="441172"/>
                    <a:pt x="1692770" y="434314"/>
                  </a:cubicBezTo>
                  <a:cubicBezTo>
                    <a:pt x="1665846" y="432752"/>
                    <a:pt x="1641970" y="439839"/>
                    <a:pt x="1626704" y="427316"/>
                  </a:cubicBezTo>
                  <a:cubicBezTo>
                    <a:pt x="1618970" y="429196"/>
                    <a:pt x="1614563" y="428536"/>
                    <a:pt x="1609839" y="424535"/>
                  </a:cubicBezTo>
                  <a:cubicBezTo>
                    <a:pt x="1594383" y="434111"/>
                    <a:pt x="1570482" y="426339"/>
                    <a:pt x="1553616" y="421741"/>
                  </a:cubicBezTo>
                  <a:cubicBezTo>
                    <a:pt x="1564043" y="420014"/>
                    <a:pt x="1581543" y="425297"/>
                    <a:pt x="1587347" y="418947"/>
                  </a:cubicBezTo>
                  <a:cubicBezTo>
                    <a:pt x="1577949" y="416471"/>
                    <a:pt x="1585010" y="414375"/>
                    <a:pt x="1585937" y="407771"/>
                  </a:cubicBezTo>
                  <a:cubicBezTo>
                    <a:pt x="1576844" y="407581"/>
                    <a:pt x="1574291" y="413893"/>
                    <a:pt x="1563446" y="411962"/>
                  </a:cubicBezTo>
                  <a:cubicBezTo>
                    <a:pt x="1560906" y="403047"/>
                    <a:pt x="1547304" y="406717"/>
                    <a:pt x="1542364" y="410565"/>
                  </a:cubicBezTo>
                  <a:cubicBezTo>
                    <a:pt x="1542046" y="405282"/>
                    <a:pt x="1532763" y="408927"/>
                    <a:pt x="1533918" y="402183"/>
                  </a:cubicBezTo>
                  <a:cubicBezTo>
                    <a:pt x="1529092" y="406984"/>
                    <a:pt x="1525752" y="405295"/>
                    <a:pt x="1518462" y="406374"/>
                  </a:cubicBezTo>
                  <a:cubicBezTo>
                    <a:pt x="1519682" y="416763"/>
                    <a:pt x="1512125" y="409981"/>
                    <a:pt x="1507223" y="413359"/>
                  </a:cubicBezTo>
                  <a:cubicBezTo>
                    <a:pt x="1505724" y="418566"/>
                    <a:pt x="1512493" y="415569"/>
                    <a:pt x="1511439" y="420344"/>
                  </a:cubicBezTo>
                  <a:cubicBezTo>
                    <a:pt x="1506550" y="422021"/>
                    <a:pt x="1506778" y="428752"/>
                    <a:pt x="1501597" y="430123"/>
                  </a:cubicBezTo>
                  <a:cubicBezTo>
                    <a:pt x="1503756" y="414934"/>
                    <a:pt x="1497952" y="407657"/>
                    <a:pt x="1486141" y="406374"/>
                  </a:cubicBezTo>
                  <a:cubicBezTo>
                    <a:pt x="1476844" y="390448"/>
                    <a:pt x="1475727" y="372999"/>
                    <a:pt x="1483321" y="357479"/>
                  </a:cubicBezTo>
                  <a:cubicBezTo>
                    <a:pt x="1478279" y="343877"/>
                    <a:pt x="1465922" y="337527"/>
                    <a:pt x="1456613" y="328155"/>
                  </a:cubicBezTo>
                  <a:cubicBezTo>
                    <a:pt x="1458010" y="305943"/>
                    <a:pt x="1459471" y="289166"/>
                    <a:pt x="1441157" y="284835"/>
                  </a:cubicBezTo>
                  <a:cubicBezTo>
                    <a:pt x="1437233" y="288417"/>
                    <a:pt x="1422247" y="279628"/>
                    <a:pt x="1417256" y="275056"/>
                  </a:cubicBezTo>
                  <a:cubicBezTo>
                    <a:pt x="1419021" y="270967"/>
                    <a:pt x="1416342" y="266712"/>
                    <a:pt x="1417256" y="259702"/>
                  </a:cubicBezTo>
                  <a:cubicBezTo>
                    <a:pt x="1403591" y="255587"/>
                    <a:pt x="1399184" y="242265"/>
                    <a:pt x="1394777" y="228955"/>
                  </a:cubicBezTo>
                  <a:cubicBezTo>
                    <a:pt x="1402664" y="210845"/>
                    <a:pt x="1375105" y="212344"/>
                    <a:pt x="1377899" y="199631"/>
                  </a:cubicBezTo>
                  <a:cubicBezTo>
                    <a:pt x="1370545" y="194360"/>
                    <a:pt x="1354772" y="197472"/>
                    <a:pt x="1355407" y="184251"/>
                  </a:cubicBezTo>
                  <a:cubicBezTo>
                    <a:pt x="1364754" y="186575"/>
                    <a:pt x="1358607" y="177673"/>
                    <a:pt x="1361033" y="175882"/>
                  </a:cubicBezTo>
                  <a:cubicBezTo>
                    <a:pt x="1368170" y="175983"/>
                    <a:pt x="1371600" y="172389"/>
                    <a:pt x="1377899" y="171678"/>
                  </a:cubicBezTo>
                  <a:cubicBezTo>
                    <a:pt x="1376210" y="156578"/>
                    <a:pt x="1359890" y="156044"/>
                    <a:pt x="1349781" y="149326"/>
                  </a:cubicBezTo>
                  <a:lnTo>
                    <a:pt x="1349781" y="143738"/>
                  </a:lnTo>
                  <a:cubicBezTo>
                    <a:pt x="1356728" y="144830"/>
                    <a:pt x="1358811" y="144132"/>
                    <a:pt x="1365250" y="142341"/>
                  </a:cubicBezTo>
                  <a:lnTo>
                    <a:pt x="1365250" y="133959"/>
                  </a:lnTo>
                  <a:cubicBezTo>
                    <a:pt x="1355077" y="131495"/>
                    <a:pt x="1339875" y="134035"/>
                    <a:pt x="1331518" y="129781"/>
                  </a:cubicBezTo>
                  <a:cubicBezTo>
                    <a:pt x="1332738" y="127723"/>
                    <a:pt x="1333614" y="125336"/>
                    <a:pt x="1337144" y="125590"/>
                  </a:cubicBezTo>
                  <a:cubicBezTo>
                    <a:pt x="1342453" y="131559"/>
                    <a:pt x="1354594" y="133045"/>
                    <a:pt x="1361033" y="126974"/>
                  </a:cubicBezTo>
                  <a:lnTo>
                    <a:pt x="1361033" y="111607"/>
                  </a:lnTo>
                  <a:cubicBezTo>
                    <a:pt x="1331772" y="111353"/>
                    <a:pt x="1306791" y="106857"/>
                    <a:pt x="1293571" y="90665"/>
                  </a:cubicBezTo>
                  <a:cubicBezTo>
                    <a:pt x="1292987" y="87287"/>
                    <a:pt x="1296136" y="87617"/>
                    <a:pt x="1294968" y="83667"/>
                  </a:cubicBezTo>
                  <a:cubicBezTo>
                    <a:pt x="1289342" y="81813"/>
                    <a:pt x="1282611" y="81051"/>
                    <a:pt x="1278102" y="78079"/>
                  </a:cubicBezTo>
                  <a:cubicBezTo>
                    <a:pt x="1275803" y="84683"/>
                    <a:pt x="1259547" y="84759"/>
                    <a:pt x="1255610" y="85077"/>
                  </a:cubicBezTo>
                  <a:cubicBezTo>
                    <a:pt x="1257401" y="79857"/>
                    <a:pt x="1268869" y="84277"/>
                    <a:pt x="1272476" y="80886"/>
                  </a:cubicBezTo>
                  <a:cubicBezTo>
                    <a:pt x="1262849" y="70421"/>
                    <a:pt x="1239240" y="73863"/>
                    <a:pt x="1231709" y="61315"/>
                  </a:cubicBezTo>
                  <a:cubicBezTo>
                    <a:pt x="1230706" y="57518"/>
                    <a:pt x="1238338" y="62331"/>
                    <a:pt x="1237335" y="58521"/>
                  </a:cubicBezTo>
                  <a:cubicBezTo>
                    <a:pt x="1221828" y="55372"/>
                    <a:pt x="1199667" y="47637"/>
                    <a:pt x="1181112" y="50152"/>
                  </a:cubicBezTo>
                  <a:cubicBezTo>
                    <a:pt x="1145019" y="55016"/>
                    <a:pt x="1118260" y="42570"/>
                    <a:pt x="1102398" y="16611"/>
                  </a:cubicBezTo>
                  <a:cubicBezTo>
                    <a:pt x="1090333" y="16497"/>
                    <a:pt x="1077340" y="17297"/>
                    <a:pt x="1067257" y="15227"/>
                  </a:cubicBezTo>
                  <a:cubicBezTo>
                    <a:pt x="1067701" y="22644"/>
                    <a:pt x="1062075" y="24041"/>
                    <a:pt x="1057414" y="26390"/>
                  </a:cubicBezTo>
                  <a:cubicBezTo>
                    <a:pt x="1050607" y="52692"/>
                    <a:pt x="1026350" y="61658"/>
                    <a:pt x="1002588" y="71107"/>
                  </a:cubicBezTo>
                  <a:cubicBezTo>
                    <a:pt x="1001636" y="76200"/>
                    <a:pt x="1000632" y="81254"/>
                    <a:pt x="1001191" y="87858"/>
                  </a:cubicBezTo>
                  <a:cubicBezTo>
                    <a:pt x="1006970" y="88633"/>
                    <a:pt x="1007656" y="94462"/>
                    <a:pt x="1011021" y="97637"/>
                  </a:cubicBezTo>
                  <a:cubicBezTo>
                    <a:pt x="1011262" y="101142"/>
                    <a:pt x="1007872" y="101041"/>
                    <a:pt x="1006805" y="103225"/>
                  </a:cubicBezTo>
                  <a:cubicBezTo>
                    <a:pt x="999528" y="95859"/>
                    <a:pt x="986891" y="103949"/>
                    <a:pt x="980097" y="106019"/>
                  </a:cubicBezTo>
                  <a:lnTo>
                    <a:pt x="980097" y="114401"/>
                  </a:lnTo>
                  <a:cubicBezTo>
                    <a:pt x="984669" y="114515"/>
                    <a:pt x="988745" y="115112"/>
                    <a:pt x="991349" y="117195"/>
                  </a:cubicBezTo>
                  <a:cubicBezTo>
                    <a:pt x="989037" y="123710"/>
                    <a:pt x="992174" y="123380"/>
                    <a:pt x="994143" y="128371"/>
                  </a:cubicBezTo>
                  <a:cubicBezTo>
                    <a:pt x="987069" y="126453"/>
                    <a:pt x="986726" y="131241"/>
                    <a:pt x="981506" y="131165"/>
                  </a:cubicBezTo>
                  <a:cubicBezTo>
                    <a:pt x="980401" y="127596"/>
                    <a:pt x="974509" y="128790"/>
                    <a:pt x="974483" y="124193"/>
                  </a:cubicBezTo>
                  <a:cubicBezTo>
                    <a:pt x="983094" y="113626"/>
                    <a:pt x="970559" y="110477"/>
                    <a:pt x="977290" y="103225"/>
                  </a:cubicBezTo>
                  <a:cubicBezTo>
                    <a:pt x="972375" y="103936"/>
                    <a:pt x="966673" y="103860"/>
                    <a:pt x="963218" y="106019"/>
                  </a:cubicBezTo>
                  <a:cubicBezTo>
                    <a:pt x="972362" y="105359"/>
                    <a:pt x="968311" y="117805"/>
                    <a:pt x="964641" y="120002"/>
                  </a:cubicBezTo>
                  <a:cubicBezTo>
                    <a:pt x="962583" y="119240"/>
                    <a:pt x="957376" y="121627"/>
                    <a:pt x="957605" y="118592"/>
                  </a:cubicBezTo>
                  <a:cubicBezTo>
                    <a:pt x="958862" y="116116"/>
                    <a:pt x="963307" y="116814"/>
                    <a:pt x="961821" y="111607"/>
                  </a:cubicBezTo>
                  <a:cubicBezTo>
                    <a:pt x="945692" y="112598"/>
                    <a:pt x="933729" y="105651"/>
                    <a:pt x="939330" y="89255"/>
                  </a:cubicBezTo>
                  <a:cubicBezTo>
                    <a:pt x="936282" y="86702"/>
                    <a:pt x="933564" y="83807"/>
                    <a:pt x="933716" y="78079"/>
                  </a:cubicBezTo>
                  <a:cubicBezTo>
                    <a:pt x="934364" y="73977"/>
                    <a:pt x="946696" y="68478"/>
                    <a:pt x="949172" y="75298"/>
                  </a:cubicBezTo>
                  <a:cubicBezTo>
                    <a:pt x="952652" y="71767"/>
                    <a:pt x="960259" y="72351"/>
                    <a:pt x="967447" y="72478"/>
                  </a:cubicBezTo>
                  <a:cubicBezTo>
                    <a:pt x="965720" y="63969"/>
                    <a:pt x="959167" y="60236"/>
                    <a:pt x="950582" y="58521"/>
                  </a:cubicBezTo>
                  <a:cubicBezTo>
                    <a:pt x="946797" y="52044"/>
                    <a:pt x="943305" y="45262"/>
                    <a:pt x="935113" y="43167"/>
                  </a:cubicBezTo>
                  <a:cubicBezTo>
                    <a:pt x="930071" y="43738"/>
                    <a:pt x="929233" y="48488"/>
                    <a:pt x="923874" y="48755"/>
                  </a:cubicBezTo>
                  <a:cubicBezTo>
                    <a:pt x="922705" y="40132"/>
                    <a:pt x="919873" y="33159"/>
                    <a:pt x="915441" y="27787"/>
                  </a:cubicBezTo>
                  <a:lnTo>
                    <a:pt x="901382" y="27787"/>
                  </a:lnTo>
                  <a:cubicBezTo>
                    <a:pt x="900772" y="25120"/>
                    <a:pt x="897369" y="25273"/>
                    <a:pt x="898575" y="20802"/>
                  </a:cubicBezTo>
                  <a:cubicBezTo>
                    <a:pt x="893483" y="19812"/>
                    <a:pt x="886904" y="20281"/>
                    <a:pt x="883107" y="18008"/>
                  </a:cubicBezTo>
                  <a:cubicBezTo>
                    <a:pt x="880859" y="12522"/>
                    <a:pt x="889177" y="17526"/>
                    <a:pt x="888733" y="13817"/>
                  </a:cubicBezTo>
                  <a:cubicBezTo>
                    <a:pt x="884313" y="15417"/>
                    <a:pt x="885316" y="11620"/>
                    <a:pt x="883107" y="11023"/>
                  </a:cubicBezTo>
                  <a:cubicBezTo>
                    <a:pt x="867549" y="14655"/>
                    <a:pt x="875157" y="41313"/>
                    <a:pt x="863434" y="48755"/>
                  </a:cubicBezTo>
                  <a:cubicBezTo>
                    <a:pt x="863003" y="43395"/>
                    <a:pt x="850023" y="45262"/>
                    <a:pt x="856399" y="37566"/>
                  </a:cubicBezTo>
                  <a:cubicBezTo>
                    <a:pt x="844283" y="39497"/>
                    <a:pt x="843533" y="52730"/>
                    <a:pt x="826884" y="50152"/>
                  </a:cubicBezTo>
                  <a:cubicBezTo>
                    <a:pt x="816825" y="59804"/>
                    <a:pt x="817689" y="84429"/>
                    <a:pt x="831100" y="89255"/>
                  </a:cubicBezTo>
                  <a:cubicBezTo>
                    <a:pt x="830072" y="93522"/>
                    <a:pt x="833513" y="93357"/>
                    <a:pt x="832510" y="97637"/>
                  </a:cubicBezTo>
                  <a:cubicBezTo>
                    <a:pt x="829221" y="100914"/>
                    <a:pt x="825969" y="104178"/>
                    <a:pt x="825474" y="110210"/>
                  </a:cubicBezTo>
                  <a:cubicBezTo>
                    <a:pt x="834097" y="112737"/>
                    <a:pt x="830503" y="103098"/>
                    <a:pt x="838123" y="104622"/>
                  </a:cubicBezTo>
                  <a:cubicBezTo>
                    <a:pt x="835571" y="111404"/>
                    <a:pt x="827024" y="112217"/>
                    <a:pt x="822667" y="117195"/>
                  </a:cubicBezTo>
                  <a:cubicBezTo>
                    <a:pt x="836993" y="118325"/>
                    <a:pt x="845121" y="125615"/>
                    <a:pt x="859205" y="126974"/>
                  </a:cubicBezTo>
                  <a:cubicBezTo>
                    <a:pt x="857275" y="136347"/>
                    <a:pt x="867803" y="133337"/>
                    <a:pt x="870457" y="138137"/>
                  </a:cubicBezTo>
                  <a:cubicBezTo>
                    <a:pt x="865085" y="146265"/>
                    <a:pt x="847077" y="144678"/>
                    <a:pt x="839533" y="139547"/>
                  </a:cubicBezTo>
                  <a:cubicBezTo>
                    <a:pt x="825512" y="154190"/>
                    <a:pt x="774382" y="168567"/>
                    <a:pt x="765035" y="139547"/>
                  </a:cubicBezTo>
                  <a:cubicBezTo>
                    <a:pt x="764476" y="136194"/>
                    <a:pt x="771423" y="140322"/>
                    <a:pt x="769251" y="135356"/>
                  </a:cubicBezTo>
                  <a:cubicBezTo>
                    <a:pt x="756793" y="129578"/>
                    <a:pt x="735368" y="132702"/>
                    <a:pt x="732701" y="117195"/>
                  </a:cubicBezTo>
                  <a:cubicBezTo>
                    <a:pt x="737743" y="118033"/>
                    <a:pt x="739508" y="115570"/>
                    <a:pt x="742543" y="114401"/>
                  </a:cubicBezTo>
                  <a:cubicBezTo>
                    <a:pt x="745274" y="106743"/>
                    <a:pt x="742543" y="99415"/>
                    <a:pt x="734110" y="99034"/>
                  </a:cubicBezTo>
                  <a:cubicBezTo>
                    <a:pt x="730351" y="99034"/>
                    <a:pt x="731050" y="103441"/>
                    <a:pt x="727075" y="103225"/>
                  </a:cubicBezTo>
                  <a:cubicBezTo>
                    <a:pt x="724484" y="103022"/>
                    <a:pt x="726211" y="98501"/>
                    <a:pt x="724268" y="97637"/>
                  </a:cubicBezTo>
                  <a:cubicBezTo>
                    <a:pt x="710882" y="97370"/>
                    <a:pt x="697941" y="97548"/>
                    <a:pt x="690537" y="103225"/>
                  </a:cubicBezTo>
                  <a:cubicBezTo>
                    <a:pt x="690499" y="99936"/>
                    <a:pt x="692962" y="99110"/>
                    <a:pt x="691934" y="94856"/>
                  </a:cubicBezTo>
                  <a:cubicBezTo>
                    <a:pt x="670267" y="86995"/>
                    <a:pt x="648462" y="93662"/>
                    <a:pt x="631494" y="86461"/>
                  </a:cubicBezTo>
                  <a:cubicBezTo>
                    <a:pt x="627392" y="87515"/>
                    <a:pt x="626198" y="91440"/>
                    <a:pt x="624458" y="94856"/>
                  </a:cubicBezTo>
                  <a:cubicBezTo>
                    <a:pt x="613829" y="91782"/>
                    <a:pt x="609815" y="103466"/>
                    <a:pt x="600570" y="106019"/>
                  </a:cubicBezTo>
                  <a:cubicBezTo>
                    <a:pt x="598932" y="112318"/>
                    <a:pt x="608431" y="107530"/>
                    <a:pt x="606183" y="114401"/>
                  </a:cubicBezTo>
                  <a:cubicBezTo>
                    <a:pt x="599935" y="115354"/>
                    <a:pt x="598932" y="114312"/>
                    <a:pt x="592137" y="115811"/>
                  </a:cubicBezTo>
                  <a:cubicBezTo>
                    <a:pt x="596379" y="122275"/>
                    <a:pt x="589318" y="125755"/>
                    <a:pt x="590740" y="136753"/>
                  </a:cubicBezTo>
                  <a:cubicBezTo>
                    <a:pt x="592836" y="138861"/>
                    <a:pt x="598754" y="137172"/>
                    <a:pt x="597750" y="142341"/>
                  </a:cubicBezTo>
                  <a:cubicBezTo>
                    <a:pt x="590461" y="140208"/>
                    <a:pt x="584174" y="155956"/>
                    <a:pt x="575259" y="146532"/>
                  </a:cubicBezTo>
                  <a:cubicBezTo>
                    <a:pt x="576326" y="141998"/>
                    <a:pt x="586206" y="146227"/>
                    <a:pt x="585101" y="139547"/>
                  </a:cubicBezTo>
                  <a:cubicBezTo>
                    <a:pt x="585660" y="136194"/>
                    <a:pt x="578700" y="140322"/>
                    <a:pt x="580885" y="135356"/>
                  </a:cubicBezTo>
                  <a:cubicBezTo>
                    <a:pt x="584949" y="131470"/>
                    <a:pt x="589508" y="128092"/>
                    <a:pt x="590740" y="121386"/>
                  </a:cubicBezTo>
                  <a:cubicBezTo>
                    <a:pt x="583653" y="121843"/>
                    <a:pt x="575462" y="120154"/>
                    <a:pt x="569645" y="115811"/>
                  </a:cubicBezTo>
                  <a:cubicBezTo>
                    <a:pt x="554596" y="126009"/>
                    <a:pt x="546811" y="143408"/>
                    <a:pt x="527481" y="149326"/>
                  </a:cubicBezTo>
                  <a:cubicBezTo>
                    <a:pt x="524967" y="168795"/>
                    <a:pt x="542505" y="187820"/>
                    <a:pt x="556983" y="173075"/>
                  </a:cubicBezTo>
                  <a:cubicBezTo>
                    <a:pt x="569010" y="172770"/>
                    <a:pt x="579412" y="174078"/>
                    <a:pt x="586511" y="178663"/>
                  </a:cubicBezTo>
                  <a:cubicBezTo>
                    <a:pt x="574967" y="176936"/>
                    <a:pt x="563511" y="174142"/>
                    <a:pt x="552767" y="178663"/>
                  </a:cubicBezTo>
                  <a:cubicBezTo>
                    <a:pt x="552551" y="180314"/>
                    <a:pt x="553008" y="182638"/>
                    <a:pt x="551370" y="182854"/>
                  </a:cubicBezTo>
                  <a:cubicBezTo>
                    <a:pt x="531571" y="182384"/>
                    <a:pt x="525462" y="202374"/>
                    <a:pt x="509206" y="201015"/>
                  </a:cubicBezTo>
                  <a:cubicBezTo>
                    <a:pt x="502005" y="200431"/>
                    <a:pt x="496658" y="196265"/>
                    <a:pt x="489521" y="201015"/>
                  </a:cubicBezTo>
                  <a:cubicBezTo>
                    <a:pt x="486816" y="204508"/>
                    <a:pt x="491667" y="206768"/>
                    <a:pt x="488111" y="209397"/>
                  </a:cubicBezTo>
                  <a:cubicBezTo>
                    <a:pt x="478929" y="203111"/>
                    <a:pt x="466712" y="219024"/>
                    <a:pt x="458596" y="206603"/>
                  </a:cubicBezTo>
                  <a:cubicBezTo>
                    <a:pt x="456425" y="208635"/>
                    <a:pt x="455650" y="212064"/>
                    <a:pt x="455790" y="216382"/>
                  </a:cubicBezTo>
                  <a:cubicBezTo>
                    <a:pt x="466382" y="222605"/>
                    <a:pt x="481342" y="224510"/>
                    <a:pt x="489521" y="233146"/>
                  </a:cubicBezTo>
                  <a:cubicBezTo>
                    <a:pt x="485711" y="238683"/>
                    <a:pt x="479640" y="241947"/>
                    <a:pt x="476872" y="248513"/>
                  </a:cubicBezTo>
                  <a:cubicBezTo>
                    <a:pt x="476631" y="252463"/>
                    <a:pt x="485533" y="247357"/>
                    <a:pt x="485305" y="251307"/>
                  </a:cubicBezTo>
                  <a:cubicBezTo>
                    <a:pt x="478104" y="262318"/>
                    <a:pt x="460971" y="263448"/>
                    <a:pt x="457187" y="277850"/>
                  </a:cubicBezTo>
                  <a:cubicBezTo>
                    <a:pt x="469544" y="278955"/>
                    <a:pt x="479640" y="264477"/>
                    <a:pt x="490931" y="273672"/>
                  </a:cubicBezTo>
                  <a:cubicBezTo>
                    <a:pt x="484771" y="277787"/>
                    <a:pt x="479425" y="282727"/>
                    <a:pt x="474065" y="287629"/>
                  </a:cubicBezTo>
                  <a:cubicBezTo>
                    <a:pt x="477037" y="299580"/>
                    <a:pt x="494868" y="296748"/>
                    <a:pt x="500773" y="305790"/>
                  </a:cubicBezTo>
                  <a:cubicBezTo>
                    <a:pt x="464819" y="298361"/>
                    <a:pt x="433108" y="308089"/>
                    <a:pt x="406577" y="321157"/>
                  </a:cubicBezTo>
                  <a:cubicBezTo>
                    <a:pt x="406044" y="316433"/>
                    <a:pt x="412813" y="318960"/>
                    <a:pt x="410806" y="312775"/>
                  </a:cubicBezTo>
                  <a:cubicBezTo>
                    <a:pt x="393534" y="310502"/>
                    <a:pt x="373481" y="300228"/>
                    <a:pt x="358800" y="311365"/>
                  </a:cubicBezTo>
                  <a:cubicBezTo>
                    <a:pt x="360400" y="306984"/>
                    <a:pt x="356577" y="307987"/>
                    <a:pt x="355981" y="305790"/>
                  </a:cubicBezTo>
                  <a:cubicBezTo>
                    <a:pt x="358520" y="305981"/>
                    <a:pt x="359282" y="304406"/>
                    <a:pt x="358800" y="301599"/>
                  </a:cubicBezTo>
                  <a:cubicBezTo>
                    <a:pt x="338556" y="295833"/>
                    <a:pt x="310908" y="272135"/>
                    <a:pt x="292734" y="293217"/>
                  </a:cubicBezTo>
                  <a:cubicBezTo>
                    <a:pt x="292061" y="287896"/>
                    <a:pt x="299237" y="290372"/>
                    <a:pt x="296938" y="283438"/>
                  </a:cubicBezTo>
                  <a:cubicBezTo>
                    <a:pt x="293192" y="282638"/>
                    <a:pt x="288163" y="287566"/>
                    <a:pt x="285699" y="283438"/>
                  </a:cubicBezTo>
                  <a:cubicBezTo>
                    <a:pt x="291719" y="282905"/>
                    <a:pt x="291299" y="275958"/>
                    <a:pt x="299758" y="277850"/>
                  </a:cubicBezTo>
                  <a:cubicBezTo>
                    <a:pt x="300799" y="250748"/>
                    <a:pt x="272834" y="252437"/>
                    <a:pt x="253364" y="245732"/>
                  </a:cubicBezTo>
                  <a:lnTo>
                    <a:pt x="253364" y="240144"/>
                  </a:lnTo>
                  <a:cubicBezTo>
                    <a:pt x="247269" y="236969"/>
                    <a:pt x="236321" y="240753"/>
                    <a:pt x="232282" y="238747"/>
                  </a:cubicBezTo>
                  <a:cubicBezTo>
                    <a:pt x="246646" y="239687"/>
                    <a:pt x="245338" y="221475"/>
                    <a:pt x="233692" y="220573"/>
                  </a:cubicBezTo>
                  <a:cubicBezTo>
                    <a:pt x="227723" y="225818"/>
                    <a:pt x="216662" y="225996"/>
                    <a:pt x="218224" y="238747"/>
                  </a:cubicBezTo>
                  <a:cubicBezTo>
                    <a:pt x="220840" y="239877"/>
                    <a:pt x="223900" y="240538"/>
                    <a:pt x="225259" y="242925"/>
                  </a:cubicBezTo>
                  <a:cubicBezTo>
                    <a:pt x="225145" y="246532"/>
                    <a:pt x="219240" y="244398"/>
                    <a:pt x="221030" y="249923"/>
                  </a:cubicBezTo>
                  <a:cubicBezTo>
                    <a:pt x="227825" y="251548"/>
                    <a:pt x="225640" y="244233"/>
                    <a:pt x="229476" y="242925"/>
                  </a:cubicBezTo>
                  <a:cubicBezTo>
                    <a:pt x="233476" y="249999"/>
                    <a:pt x="242950" y="241312"/>
                    <a:pt x="246341" y="244322"/>
                  </a:cubicBezTo>
                  <a:cubicBezTo>
                    <a:pt x="241744" y="245338"/>
                    <a:pt x="240144" y="249339"/>
                    <a:pt x="237909" y="252704"/>
                  </a:cubicBezTo>
                  <a:cubicBezTo>
                    <a:pt x="242989" y="261086"/>
                    <a:pt x="251332" y="248373"/>
                    <a:pt x="254774" y="251307"/>
                  </a:cubicBezTo>
                  <a:cubicBezTo>
                    <a:pt x="253314" y="258241"/>
                    <a:pt x="243395" y="256768"/>
                    <a:pt x="242125" y="263880"/>
                  </a:cubicBezTo>
                  <a:cubicBezTo>
                    <a:pt x="242684" y="267030"/>
                    <a:pt x="250901" y="263677"/>
                    <a:pt x="246341" y="268071"/>
                  </a:cubicBezTo>
                  <a:cubicBezTo>
                    <a:pt x="255143" y="264947"/>
                    <a:pt x="266052" y="270230"/>
                    <a:pt x="275856" y="266674"/>
                  </a:cubicBezTo>
                  <a:cubicBezTo>
                    <a:pt x="275856" y="268084"/>
                    <a:pt x="276999" y="268338"/>
                    <a:pt x="277266" y="269468"/>
                  </a:cubicBezTo>
                  <a:cubicBezTo>
                    <a:pt x="275894" y="272757"/>
                    <a:pt x="276809" y="278333"/>
                    <a:pt x="271640" y="277850"/>
                  </a:cubicBezTo>
                  <a:cubicBezTo>
                    <a:pt x="273621" y="271703"/>
                    <a:pt x="267017" y="274066"/>
                    <a:pt x="263207" y="273672"/>
                  </a:cubicBezTo>
                  <a:cubicBezTo>
                    <a:pt x="261251" y="283540"/>
                    <a:pt x="272021" y="280720"/>
                    <a:pt x="270243" y="290423"/>
                  </a:cubicBezTo>
                  <a:cubicBezTo>
                    <a:pt x="275069" y="289331"/>
                    <a:pt x="277482" y="291731"/>
                    <a:pt x="274446" y="294614"/>
                  </a:cubicBezTo>
                  <a:cubicBezTo>
                    <a:pt x="284378" y="293141"/>
                    <a:pt x="284378" y="301536"/>
                    <a:pt x="292734" y="301599"/>
                  </a:cubicBezTo>
                  <a:cubicBezTo>
                    <a:pt x="297522" y="311226"/>
                    <a:pt x="282143" y="309232"/>
                    <a:pt x="280073" y="312775"/>
                  </a:cubicBezTo>
                  <a:cubicBezTo>
                    <a:pt x="283654" y="318706"/>
                    <a:pt x="290296" y="309651"/>
                    <a:pt x="299758" y="312775"/>
                  </a:cubicBezTo>
                  <a:cubicBezTo>
                    <a:pt x="300545" y="318516"/>
                    <a:pt x="304253" y="321348"/>
                    <a:pt x="305371" y="326745"/>
                  </a:cubicBezTo>
                  <a:cubicBezTo>
                    <a:pt x="312940" y="329082"/>
                    <a:pt x="317144" y="320827"/>
                    <a:pt x="320840" y="323951"/>
                  </a:cubicBezTo>
                  <a:cubicBezTo>
                    <a:pt x="320103" y="328396"/>
                    <a:pt x="305384" y="326199"/>
                    <a:pt x="310997" y="332333"/>
                  </a:cubicBezTo>
                  <a:cubicBezTo>
                    <a:pt x="311746" y="325869"/>
                    <a:pt x="321792" y="330923"/>
                    <a:pt x="323646" y="332333"/>
                  </a:cubicBezTo>
                  <a:cubicBezTo>
                    <a:pt x="325678" y="327837"/>
                    <a:pt x="331012" y="326605"/>
                    <a:pt x="332079" y="321157"/>
                  </a:cubicBezTo>
                  <a:cubicBezTo>
                    <a:pt x="342430" y="322834"/>
                    <a:pt x="341160" y="336892"/>
                    <a:pt x="353174" y="329552"/>
                  </a:cubicBezTo>
                  <a:lnTo>
                    <a:pt x="353174" y="340715"/>
                  </a:lnTo>
                  <a:cubicBezTo>
                    <a:pt x="357771" y="340106"/>
                    <a:pt x="365315" y="335153"/>
                    <a:pt x="370039" y="339331"/>
                  </a:cubicBezTo>
                  <a:cubicBezTo>
                    <a:pt x="369430" y="341503"/>
                    <a:pt x="365620" y="340512"/>
                    <a:pt x="367233" y="344906"/>
                  </a:cubicBezTo>
                  <a:cubicBezTo>
                    <a:pt x="379412" y="345821"/>
                    <a:pt x="383946" y="354368"/>
                    <a:pt x="399554" y="351891"/>
                  </a:cubicBezTo>
                  <a:cubicBezTo>
                    <a:pt x="401446" y="349580"/>
                    <a:pt x="403148" y="347078"/>
                    <a:pt x="406577" y="346290"/>
                  </a:cubicBezTo>
                  <a:cubicBezTo>
                    <a:pt x="425729" y="360349"/>
                    <a:pt x="459600" y="359752"/>
                    <a:pt x="475462" y="377037"/>
                  </a:cubicBezTo>
                  <a:cubicBezTo>
                    <a:pt x="499402" y="362204"/>
                    <a:pt x="533501" y="401370"/>
                    <a:pt x="540118" y="367258"/>
                  </a:cubicBezTo>
                  <a:cubicBezTo>
                    <a:pt x="540118" y="363537"/>
                    <a:pt x="535686" y="364236"/>
                    <a:pt x="535901" y="360286"/>
                  </a:cubicBezTo>
                  <a:cubicBezTo>
                    <a:pt x="546557" y="349199"/>
                    <a:pt x="563384" y="367499"/>
                    <a:pt x="572452" y="357479"/>
                  </a:cubicBezTo>
                  <a:cubicBezTo>
                    <a:pt x="579412" y="361734"/>
                    <a:pt x="586816" y="365556"/>
                    <a:pt x="592137" y="371449"/>
                  </a:cubicBezTo>
                  <a:cubicBezTo>
                    <a:pt x="596976" y="371614"/>
                    <a:pt x="595718" y="365709"/>
                    <a:pt x="600570" y="365861"/>
                  </a:cubicBezTo>
                  <a:cubicBezTo>
                    <a:pt x="605472" y="366102"/>
                    <a:pt x="607644" y="369074"/>
                    <a:pt x="609003" y="372846"/>
                  </a:cubicBezTo>
                  <a:cubicBezTo>
                    <a:pt x="621626" y="374675"/>
                    <a:pt x="626414" y="368731"/>
                    <a:pt x="631494" y="363080"/>
                  </a:cubicBezTo>
                  <a:cubicBezTo>
                    <a:pt x="629538" y="368731"/>
                    <a:pt x="634542" y="367487"/>
                    <a:pt x="634314" y="371449"/>
                  </a:cubicBezTo>
                  <a:cubicBezTo>
                    <a:pt x="670496" y="366407"/>
                    <a:pt x="700824" y="374865"/>
                    <a:pt x="729881" y="385419"/>
                  </a:cubicBezTo>
                  <a:cubicBezTo>
                    <a:pt x="721982" y="387070"/>
                    <a:pt x="731177" y="391299"/>
                    <a:pt x="731304" y="393801"/>
                  </a:cubicBezTo>
                  <a:cubicBezTo>
                    <a:pt x="719886" y="395033"/>
                    <a:pt x="722617" y="410324"/>
                    <a:pt x="717232" y="417550"/>
                  </a:cubicBezTo>
                  <a:cubicBezTo>
                    <a:pt x="715949" y="409524"/>
                    <a:pt x="714146" y="402005"/>
                    <a:pt x="707402" y="399389"/>
                  </a:cubicBezTo>
                  <a:cubicBezTo>
                    <a:pt x="709409" y="397675"/>
                    <a:pt x="710069" y="394589"/>
                    <a:pt x="710209" y="391007"/>
                  </a:cubicBezTo>
                  <a:cubicBezTo>
                    <a:pt x="697280" y="388950"/>
                    <a:pt x="688187" y="383095"/>
                    <a:pt x="676478" y="379831"/>
                  </a:cubicBezTo>
                  <a:cubicBezTo>
                    <a:pt x="663613" y="396862"/>
                    <a:pt x="619099" y="382422"/>
                    <a:pt x="603376" y="396595"/>
                  </a:cubicBezTo>
                  <a:cubicBezTo>
                    <a:pt x="603135" y="400545"/>
                    <a:pt x="604596" y="406184"/>
                    <a:pt x="600570" y="406374"/>
                  </a:cubicBezTo>
                  <a:cubicBezTo>
                    <a:pt x="594525" y="402145"/>
                    <a:pt x="585215" y="401142"/>
                    <a:pt x="576668" y="399389"/>
                  </a:cubicBezTo>
                  <a:cubicBezTo>
                    <a:pt x="573684" y="402005"/>
                    <a:pt x="569874" y="403809"/>
                    <a:pt x="569645" y="409181"/>
                  </a:cubicBezTo>
                  <a:cubicBezTo>
                    <a:pt x="574814" y="411010"/>
                    <a:pt x="580631" y="412216"/>
                    <a:pt x="580885" y="418947"/>
                  </a:cubicBezTo>
                  <a:cubicBezTo>
                    <a:pt x="581253" y="416991"/>
                    <a:pt x="583971" y="417360"/>
                    <a:pt x="585101" y="416153"/>
                  </a:cubicBezTo>
                  <a:cubicBezTo>
                    <a:pt x="583780" y="422135"/>
                    <a:pt x="590676" y="419925"/>
                    <a:pt x="590740" y="424535"/>
                  </a:cubicBezTo>
                  <a:cubicBezTo>
                    <a:pt x="595528" y="424586"/>
                    <a:pt x="601370" y="418426"/>
                    <a:pt x="606183" y="423138"/>
                  </a:cubicBezTo>
                  <a:cubicBezTo>
                    <a:pt x="603669" y="422960"/>
                    <a:pt x="602907" y="424522"/>
                    <a:pt x="603376" y="427316"/>
                  </a:cubicBezTo>
                  <a:cubicBezTo>
                    <a:pt x="609587" y="430961"/>
                    <a:pt x="622122" y="430860"/>
                    <a:pt x="630085" y="428726"/>
                  </a:cubicBezTo>
                  <a:cubicBezTo>
                    <a:pt x="630199" y="431152"/>
                    <a:pt x="629767" y="433070"/>
                    <a:pt x="628675" y="434314"/>
                  </a:cubicBezTo>
                  <a:cubicBezTo>
                    <a:pt x="633552" y="434886"/>
                    <a:pt x="636358" y="426224"/>
                    <a:pt x="641337" y="431520"/>
                  </a:cubicBezTo>
                  <a:cubicBezTo>
                    <a:pt x="641769" y="434746"/>
                    <a:pt x="637273" y="433070"/>
                    <a:pt x="637120" y="435711"/>
                  </a:cubicBezTo>
                  <a:cubicBezTo>
                    <a:pt x="643458" y="435444"/>
                    <a:pt x="653999" y="432054"/>
                    <a:pt x="659612" y="435711"/>
                  </a:cubicBezTo>
                  <a:cubicBezTo>
                    <a:pt x="656463" y="436308"/>
                    <a:pt x="655129" y="438708"/>
                    <a:pt x="652576" y="439902"/>
                  </a:cubicBezTo>
                  <a:cubicBezTo>
                    <a:pt x="660768" y="437349"/>
                    <a:pt x="657694" y="446011"/>
                    <a:pt x="658202" y="451078"/>
                  </a:cubicBezTo>
                  <a:cubicBezTo>
                    <a:pt x="666000" y="452856"/>
                    <a:pt x="673493" y="453453"/>
                    <a:pt x="669442" y="463651"/>
                  </a:cubicBezTo>
                  <a:cubicBezTo>
                    <a:pt x="680542" y="466648"/>
                    <a:pt x="684987" y="451688"/>
                    <a:pt x="682104" y="449681"/>
                  </a:cubicBezTo>
                  <a:lnTo>
                    <a:pt x="691934" y="449681"/>
                  </a:lnTo>
                  <a:cubicBezTo>
                    <a:pt x="692264" y="452145"/>
                    <a:pt x="690524" y="456679"/>
                    <a:pt x="694753" y="455282"/>
                  </a:cubicBezTo>
                  <a:cubicBezTo>
                    <a:pt x="697268" y="451256"/>
                    <a:pt x="703008" y="450430"/>
                    <a:pt x="708812" y="449681"/>
                  </a:cubicBezTo>
                  <a:cubicBezTo>
                    <a:pt x="707275" y="442252"/>
                    <a:pt x="712825" y="441693"/>
                    <a:pt x="720051" y="439902"/>
                  </a:cubicBezTo>
                  <a:cubicBezTo>
                    <a:pt x="718743" y="438404"/>
                    <a:pt x="714870" y="439470"/>
                    <a:pt x="715835" y="435711"/>
                  </a:cubicBezTo>
                  <a:cubicBezTo>
                    <a:pt x="721207" y="436867"/>
                    <a:pt x="717486" y="428967"/>
                    <a:pt x="722858" y="430123"/>
                  </a:cubicBezTo>
                  <a:cubicBezTo>
                    <a:pt x="726147" y="437565"/>
                    <a:pt x="744118" y="430428"/>
                    <a:pt x="746759" y="438505"/>
                  </a:cubicBezTo>
                  <a:cubicBezTo>
                    <a:pt x="739089" y="437870"/>
                    <a:pt x="735863" y="441655"/>
                    <a:pt x="732701" y="445490"/>
                  </a:cubicBezTo>
                  <a:cubicBezTo>
                    <a:pt x="739114" y="444525"/>
                    <a:pt x="738479" y="443903"/>
                    <a:pt x="736917" y="449681"/>
                  </a:cubicBezTo>
                  <a:lnTo>
                    <a:pt x="748169" y="449681"/>
                  </a:lnTo>
                  <a:cubicBezTo>
                    <a:pt x="747293" y="453009"/>
                    <a:pt x="742035" y="451980"/>
                    <a:pt x="743953" y="458063"/>
                  </a:cubicBezTo>
                  <a:cubicBezTo>
                    <a:pt x="750265" y="455256"/>
                    <a:pt x="769353" y="457111"/>
                    <a:pt x="774877" y="463651"/>
                  </a:cubicBezTo>
                  <a:cubicBezTo>
                    <a:pt x="772109" y="463232"/>
                    <a:pt x="772083" y="465543"/>
                    <a:pt x="770648" y="466445"/>
                  </a:cubicBezTo>
                  <a:cubicBezTo>
                    <a:pt x="768896" y="461670"/>
                    <a:pt x="759701" y="464299"/>
                    <a:pt x="753783" y="463651"/>
                  </a:cubicBezTo>
                  <a:cubicBezTo>
                    <a:pt x="755764" y="472605"/>
                    <a:pt x="747496" y="471373"/>
                    <a:pt x="742543" y="473430"/>
                  </a:cubicBezTo>
                  <a:cubicBezTo>
                    <a:pt x="749147" y="475488"/>
                    <a:pt x="748385" y="484949"/>
                    <a:pt x="748169" y="490207"/>
                  </a:cubicBezTo>
                  <a:cubicBezTo>
                    <a:pt x="747852" y="484860"/>
                    <a:pt x="737374" y="482371"/>
                    <a:pt x="732701" y="486003"/>
                  </a:cubicBezTo>
                  <a:cubicBezTo>
                    <a:pt x="735520" y="487387"/>
                    <a:pt x="738390" y="488734"/>
                    <a:pt x="741133" y="490207"/>
                  </a:cubicBezTo>
                  <a:cubicBezTo>
                    <a:pt x="737234" y="493636"/>
                    <a:pt x="736244" y="503097"/>
                    <a:pt x="738327" y="508342"/>
                  </a:cubicBezTo>
                  <a:cubicBezTo>
                    <a:pt x="746353" y="506069"/>
                    <a:pt x="761453" y="503428"/>
                    <a:pt x="770648" y="506958"/>
                  </a:cubicBezTo>
                  <a:cubicBezTo>
                    <a:pt x="761631" y="509625"/>
                    <a:pt x="747268" y="506996"/>
                    <a:pt x="741133" y="512546"/>
                  </a:cubicBezTo>
                  <a:cubicBezTo>
                    <a:pt x="742886" y="525932"/>
                    <a:pt x="738060" y="532790"/>
                    <a:pt x="732701" y="539089"/>
                  </a:cubicBezTo>
                  <a:cubicBezTo>
                    <a:pt x="739482" y="549452"/>
                    <a:pt x="754976" y="547077"/>
                    <a:pt x="763625" y="557250"/>
                  </a:cubicBezTo>
                  <a:cubicBezTo>
                    <a:pt x="770801" y="565696"/>
                    <a:pt x="767588" y="573595"/>
                    <a:pt x="776274" y="583793"/>
                  </a:cubicBezTo>
                  <a:cubicBezTo>
                    <a:pt x="779640" y="584644"/>
                    <a:pt x="786472" y="582041"/>
                    <a:pt x="787514" y="585190"/>
                  </a:cubicBezTo>
                  <a:cubicBezTo>
                    <a:pt x="783094" y="587768"/>
                    <a:pt x="779614" y="591299"/>
                    <a:pt x="772058" y="590778"/>
                  </a:cubicBezTo>
                  <a:cubicBezTo>
                    <a:pt x="769289" y="616585"/>
                    <a:pt x="791578" y="617499"/>
                    <a:pt x="811618" y="620623"/>
                  </a:cubicBezTo>
                  <a:cubicBezTo>
                    <a:pt x="812482" y="620445"/>
                    <a:pt x="813295" y="620217"/>
                    <a:pt x="814235" y="620115"/>
                  </a:cubicBezTo>
                  <a:cubicBezTo>
                    <a:pt x="814235" y="620483"/>
                    <a:pt x="814057" y="620687"/>
                    <a:pt x="814006" y="621017"/>
                  </a:cubicBezTo>
                  <a:cubicBezTo>
                    <a:pt x="815009" y="621169"/>
                    <a:pt x="816051" y="621322"/>
                    <a:pt x="817041" y="621512"/>
                  </a:cubicBezTo>
                  <a:cubicBezTo>
                    <a:pt x="816495" y="625157"/>
                    <a:pt x="816317" y="629183"/>
                    <a:pt x="814235" y="631278"/>
                  </a:cubicBezTo>
                  <a:cubicBezTo>
                    <a:pt x="810640" y="628523"/>
                    <a:pt x="807770" y="632752"/>
                    <a:pt x="805789" y="629894"/>
                  </a:cubicBezTo>
                  <a:cubicBezTo>
                    <a:pt x="808647" y="627037"/>
                    <a:pt x="813396" y="626084"/>
                    <a:pt x="814006" y="621017"/>
                  </a:cubicBezTo>
                  <a:cubicBezTo>
                    <a:pt x="813206" y="620890"/>
                    <a:pt x="812419" y="620750"/>
                    <a:pt x="811618" y="620623"/>
                  </a:cubicBezTo>
                  <a:cubicBezTo>
                    <a:pt x="799236" y="623100"/>
                    <a:pt x="793432" y="632142"/>
                    <a:pt x="776274" y="629894"/>
                  </a:cubicBezTo>
                  <a:cubicBezTo>
                    <a:pt x="775842" y="641096"/>
                    <a:pt x="773074" y="652564"/>
                    <a:pt x="777684" y="662012"/>
                  </a:cubicBezTo>
                  <a:cubicBezTo>
                    <a:pt x="774014" y="680250"/>
                    <a:pt x="761619" y="689838"/>
                    <a:pt x="755192" y="705319"/>
                  </a:cubicBezTo>
                  <a:cubicBezTo>
                    <a:pt x="755853" y="714832"/>
                    <a:pt x="754570" y="722414"/>
                    <a:pt x="752373" y="729094"/>
                  </a:cubicBezTo>
                  <a:cubicBezTo>
                    <a:pt x="756881" y="724395"/>
                    <a:pt x="766572" y="725284"/>
                    <a:pt x="770648" y="726287"/>
                  </a:cubicBezTo>
                  <a:cubicBezTo>
                    <a:pt x="772871" y="731761"/>
                    <a:pt x="767003" y="729183"/>
                    <a:pt x="766444" y="731875"/>
                  </a:cubicBezTo>
                  <a:cubicBezTo>
                    <a:pt x="775322" y="740041"/>
                    <a:pt x="780338" y="728230"/>
                    <a:pt x="787514" y="726287"/>
                  </a:cubicBezTo>
                  <a:cubicBezTo>
                    <a:pt x="784377" y="714324"/>
                    <a:pt x="793445" y="714489"/>
                    <a:pt x="794562" y="706716"/>
                  </a:cubicBezTo>
                  <a:cubicBezTo>
                    <a:pt x="794042" y="703503"/>
                    <a:pt x="788390" y="705383"/>
                    <a:pt x="788924" y="701141"/>
                  </a:cubicBezTo>
                  <a:cubicBezTo>
                    <a:pt x="795019" y="702538"/>
                    <a:pt x="796721" y="699579"/>
                    <a:pt x="800176" y="698360"/>
                  </a:cubicBezTo>
                  <a:cubicBezTo>
                    <a:pt x="799058" y="704100"/>
                    <a:pt x="800798" y="707034"/>
                    <a:pt x="804392" y="708126"/>
                  </a:cubicBezTo>
                  <a:cubicBezTo>
                    <a:pt x="799871" y="709688"/>
                    <a:pt x="797661" y="713536"/>
                    <a:pt x="797356" y="719302"/>
                  </a:cubicBezTo>
                  <a:cubicBezTo>
                    <a:pt x="803528" y="719366"/>
                    <a:pt x="808799" y="718540"/>
                    <a:pt x="811415" y="715098"/>
                  </a:cubicBezTo>
                  <a:cubicBezTo>
                    <a:pt x="809193" y="720572"/>
                    <a:pt x="815073" y="718007"/>
                    <a:pt x="815632" y="720699"/>
                  </a:cubicBezTo>
                  <a:cubicBezTo>
                    <a:pt x="802690" y="725068"/>
                    <a:pt x="788860" y="728548"/>
                    <a:pt x="780491" y="737463"/>
                  </a:cubicBezTo>
                  <a:cubicBezTo>
                    <a:pt x="781735" y="741349"/>
                    <a:pt x="787463" y="740778"/>
                    <a:pt x="787514" y="745845"/>
                  </a:cubicBezTo>
                  <a:cubicBezTo>
                    <a:pt x="787107" y="750557"/>
                    <a:pt x="782243" y="750836"/>
                    <a:pt x="783297" y="757021"/>
                  </a:cubicBezTo>
                  <a:cubicBezTo>
                    <a:pt x="808913" y="749884"/>
                    <a:pt x="821156" y="729449"/>
                    <a:pt x="843749" y="719302"/>
                  </a:cubicBezTo>
                  <a:cubicBezTo>
                    <a:pt x="840143" y="728764"/>
                    <a:pt x="831075" y="735342"/>
                    <a:pt x="824064" y="741654"/>
                  </a:cubicBezTo>
                  <a:cubicBezTo>
                    <a:pt x="815365" y="749490"/>
                    <a:pt x="805713" y="755853"/>
                    <a:pt x="800176" y="766800"/>
                  </a:cubicBezTo>
                  <a:cubicBezTo>
                    <a:pt x="802932" y="770572"/>
                    <a:pt x="810399" y="769670"/>
                    <a:pt x="810018" y="776579"/>
                  </a:cubicBezTo>
                  <a:cubicBezTo>
                    <a:pt x="803363" y="777938"/>
                    <a:pt x="797115" y="784783"/>
                    <a:pt x="802982" y="790549"/>
                  </a:cubicBezTo>
                  <a:cubicBezTo>
                    <a:pt x="787006" y="790092"/>
                    <a:pt x="799261" y="809828"/>
                    <a:pt x="788924" y="815695"/>
                  </a:cubicBezTo>
                  <a:cubicBezTo>
                    <a:pt x="787768" y="812190"/>
                    <a:pt x="791654" y="803668"/>
                    <a:pt x="786117" y="804519"/>
                  </a:cubicBezTo>
                  <a:cubicBezTo>
                    <a:pt x="780795" y="811809"/>
                    <a:pt x="775741" y="819353"/>
                    <a:pt x="767841" y="824077"/>
                  </a:cubicBezTo>
                  <a:cubicBezTo>
                    <a:pt x="760945" y="823734"/>
                    <a:pt x="755129" y="824471"/>
                    <a:pt x="755192" y="831062"/>
                  </a:cubicBezTo>
                  <a:cubicBezTo>
                    <a:pt x="754189" y="834847"/>
                    <a:pt x="761822" y="830072"/>
                    <a:pt x="760818" y="833856"/>
                  </a:cubicBezTo>
                  <a:cubicBezTo>
                    <a:pt x="758532" y="838365"/>
                    <a:pt x="760145" y="841425"/>
                    <a:pt x="760818" y="846429"/>
                  </a:cubicBezTo>
                  <a:cubicBezTo>
                    <a:pt x="750265" y="845781"/>
                    <a:pt x="753363" y="857808"/>
                    <a:pt x="752373" y="863193"/>
                  </a:cubicBezTo>
                  <a:cubicBezTo>
                    <a:pt x="749185" y="864196"/>
                    <a:pt x="745197" y="864438"/>
                    <a:pt x="742543" y="865974"/>
                  </a:cubicBezTo>
                  <a:cubicBezTo>
                    <a:pt x="745782" y="872705"/>
                    <a:pt x="739000" y="877138"/>
                    <a:pt x="735507" y="881341"/>
                  </a:cubicBezTo>
                  <a:cubicBezTo>
                    <a:pt x="733691" y="877874"/>
                    <a:pt x="739635" y="875550"/>
                    <a:pt x="735507" y="874369"/>
                  </a:cubicBezTo>
                  <a:cubicBezTo>
                    <a:pt x="721906" y="877138"/>
                    <a:pt x="699477" y="873340"/>
                    <a:pt x="703186" y="896721"/>
                  </a:cubicBezTo>
                  <a:cubicBezTo>
                    <a:pt x="709256" y="895134"/>
                    <a:pt x="718426" y="887120"/>
                    <a:pt x="724268" y="893927"/>
                  </a:cubicBezTo>
                  <a:cubicBezTo>
                    <a:pt x="713333" y="904011"/>
                    <a:pt x="686854" y="898664"/>
                    <a:pt x="680694" y="913485"/>
                  </a:cubicBezTo>
                  <a:cubicBezTo>
                    <a:pt x="692327" y="917346"/>
                    <a:pt x="705408" y="911225"/>
                    <a:pt x="711619" y="905103"/>
                  </a:cubicBezTo>
                  <a:cubicBezTo>
                    <a:pt x="716127" y="905281"/>
                    <a:pt x="717880" y="908189"/>
                    <a:pt x="721448" y="909294"/>
                  </a:cubicBezTo>
                  <a:cubicBezTo>
                    <a:pt x="711834" y="916965"/>
                    <a:pt x="696455" y="918908"/>
                    <a:pt x="682104" y="921854"/>
                  </a:cubicBezTo>
                  <a:cubicBezTo>
                    <a:pt x="682790" y="926274"/>
                    <a:pt x="679564" y="926795"/>
                    <a:pt x="680694" y="931646"/>
                  </a:cubicBezTo>
                  <a:cubicBezTo>
                    <a:pt x="685914" y="936536"/>
                    <a:pt x="695655" y="928484"/>
                    <a:pt x="698969" y="931646"/>
                  </a:cubicBezTo>
                  <a:cubicBezTo>
                    <a:pt x="694029" y="933729"/>
                    <a:pt x="690626" y="937323"/>
                    <a:pt x="682104" y="935837"/>
                  </a:cubicBezTo>
                  <a:cubicBezTo>
                    <a:pt x="688454" y="940485"/>
                    <a:pt x="682485" y="949667"/>
                    <a:pt x="687717" y="953998"/>
                  </a:cubicBezTo>
                  <a:cubicBezTo>
                    <a:pt x="677799" y="956233"/>
                    <a:pt x="666254" y="956881"/>
                    <a:pt x="663816" y="966571"/>
                  </a:cubicBezTo>
                  <a:cubicBezTo>
                    <a:pt x="668642" y="965466"/>
                    <a:pt x="671068" y="967879"/>
                    <a:pt x="668045" y="970762"/>
                  </a:cubicBezTo>
                  <a:cubicBezTo>
                    <a:pt x="671855" y="971626"/>
                    <a:pt x="679195" y="968984"/>
                    <a:pt x="680694" y="972159"/>
                  </a:cubicBezTo>
                  <a:cubicBezTo>
                    <a:pt x="678078" y="977950"/>
                    <a:pt x="672592" y="980884"/>
                    <a:pt x="665238" y="981938"/>
                  </a:cubicBezTo>
                  <a:cubicBezTo>
                    <a:pt x="666800" y="990066"/>
                    <a:pt x="663867" y="1001026"/>
                    <a:pt x="658202" y="997305"/>
                  </a:cubicBezTo>
                  <a:cubicBezTo>
                    <a:pt x="659320" y="991425"/>
                    <a:pt x="664387" y="989482"/>
                    <a:pt x="663816" y="981938"/>
                  </a:cubicBezTo>
                  <a:cubicBezTo>
                    <a:pt x="651027" y="983183"/>
                    <a:pt x="649884" y="996022"/>
                    <a:pt x="642734" y="1002880"/>
                  </a:cubicBezTo>
                  <a:cubicBezTo>
                    <a:pt x="646125" y="1005103"/>
                    <a:pt x="647776" y="1009053"/>
                    <a:pt x="651167" y="1011262"/>
                  </a:cubicBezTo>
                  <a:cubicBezTo>
                    <a:pt x="646658" y="1010043"/>
                    <a:pt x="649249" y="1015885"/>
                    <a:pt x="645553" y="1015453"/>
                  </a:cubicBezTo>
                  <a:cubicBezTo>
                    <a:pt x="646557" y="1009332"/>
                    <a:pt x="640854" y="1009865"/>
                    <a:pt x="635711" y="1009865"/>
                  </a:cubicBezTo>
                  <a:cubicBezTo>
                    <a:pt x="632256" y="1014818"/>
                    <a:pt x="630516" y="1021473"/>
                    <a:pt x="625868" y="1025245"/>
                  </a:cubicBezTo>
                  <a:cubicBezTo>
                    <a:pt x="622909" y="1013460"/>
                    <a:pt x="632066" y="1013701"/>
                    <a:pt x="631494" y="1004290"/>
                  </a:cubicBezTo>
                  <a:cubicBezTo>
                    <a:pt x="627875" y="1002068"/>
                    <a:pt x="616432" y="1001687"/>
                    <a:pt x="614629" y="1005687"/>
                  </a:cubicBezTo>
                  <a:cubicBezTo>
                    <a:pt x="619772" y="1007097"/>
                    <a:pt x="615937" y="1017422"/>
                    <a:pt x="623062" y="1016863"/>
                  </a:cubicBezTo>
                  <a:cubicBezTo>
                    <a:pt x="613409" y="1026833"/>
                    <a:pt x="609498" y="1042492"/>
                    <a:pt x="603376" y="1055966"/>
                  </a:cubicBezTo>
                  <a:cubicBezTo>
                    <a:pt x="608596" y="1056970"/>
                    <a:pt x="609409" y="1053592"/>
                    <a:pt x="614629" y="1054569"/>
                  </a:cubicBezTo>
                  <a:cubicBezTo>
                    <a:pt x="613803" y="1048639"/>
                    <a:pt x="616000" y="1045705"/>
                    <a:pt x="620242" y="1044803"/>
                  </a:cubicBezTo>
                  <a:cubicBezTo>
                    <a:pt x="619391" y="1048156"/>
                    <a:pt x="618223" y="1051179"/>
                    <a:pt x="618845" y="1055966"/>
                  </a:cubicBezTo>
                  <a:cubicBezTo>
                    <a:pt x="634326" y="1048321"/>
                    <a:pt x="655256" y="1044409"/>
                    <a:pt x="669442" y="1046200"/>
                  </a:cubicBezTo>
                  <a:cubicBezTo>
                    <a:pt x="667600" y="1051814"/>
                    <a:pt x="658456" y="1050175"/>
                    <a:pt x="651167" y="1050378"/>
                  </a:cubicBezTo>
                  <a:cubicBezTo>
                    <a:pt x="642061" y="1053439"/>
                    <a:pt x="646442" y="1069911"/>
                    <a:pt x="637120" y="1072743"/>
                  </a:cubicBezTo>
                  <a:cubicBezTo>
                    <a:pt x="637146" y="1066253"/>
                    <a:pt x="641845" y="1064399"/>
                    <a:pt x="639927" y="1055966"/>
                  </a:cubicBezTo>
                  <a:cubicBezTo>
                    <a:pt x="632472" y="1058811"/>
                    <a:pt x="630948" y="1067536"/>
                    <a:pt x="624458" y="1071346"/>
                  </a:cubicBezTo>
                  <a:cubicBezTo>
                    <a:pt x="620471" y="1069721"/>
                    <a:pt x="619099" y="1065504"/>
                    <a:pt x="611809" y="1067168"/>
                  </a:cubicBezTo>
                  <a:cubicBezTo>
                    <a:pt x="612419" y="1064488"/>
                    <a:pt x="615835" y="1064615"/>
                    <a:pt x="614629" y="1060170"/>
                  </a:cubicBezTo>
                  <a:cubicBezTo>
                    <a:pt x="601713" y="1061313"/>
                    <a:pt x="600087" y="1073658"/>
                    <a:pt x="594944" y="1082522"/>
                  </a:cubicBezTo>
                  <a:cubicBezTo>
                    <a:pt x="590651" y="1081506"/>
                    <a:pt x="590816" y="1084935"/>
                    <a:pt x="586511" y="1083919"/>
                  </a:cubicBezTo>
                  <a:cubicBezTo>
                    <a:pt x="582282" y="1094473"/>
                    <a:pt x="586498" y="1094994"/>
                    <a:pt x="589318" y="1103490"/>
                  </a:cubicBezTo>
                  <a:cubicBezTo>
                    <a:pt x="578396" y="1103782"/>
                    <a:pt x="571563" y="1108176"/>
                    <a:pt x="568248" y="1116050"/>
                  </a:cubicBezTo>
                  <a:cubicBezTo>
                    <a:pt x="574763" y="1115974"/>
                    <a:pt x="581278" y="1108570"/>
                    <a:pt x="586511" y="1111859"/>
                  </a:cubicBezTo>
                  <a:cubicBezTo>
                    <a:pt x="585927" y="1118260"/>
                    <a:pt x="578192" y="1117561"/>
                    <a:pt x="578078" y="1124419"/>
                  </a:cubicBezTo>
                  <a:cubicBezTo>
                    <a:pt x="578459" y="1127302"/>
                    <a:pt x="583311" y="1125740"/>
                    <a:pt x="583704" y="1128610"/>
                  </a:cubicBezTo>
                  <a:cubicBezTo>
                    <a:pt x="579285" y="1130795"/>
                    <a:pt x="576656" y="1142047"/>
                    <a:pt x="569645" y="1136992"/>
                  </a:cubicBezTo>
                  <a:cubicBezTo>
                    <a:pt x="571157" y="1135265"/>
                    <a:pt x="578497" y="1127518"/>
                    <a:pt x="571042" y="1125829"/>
                  </a:cubicBezTo>
                  <a:cubicBezTo>
                    <a:pt x="567347" y="1136586"/>
                    <a:pt x="559485" y="1143203"/>
                    <a:pt x="552767" y="1150975"/>
                  </a:cubicBezTo>
                  <a:cubicBezTo>
                    <a:pt x="569023" y="1150823"/>
                    <a:pt x="573277" y="1138732"/>
                    <a:pt x="585101" y="1134198"/>
                  </a:cubicBezTo>
                  <a:cubicBezTo>
                    <a:pt x="582917" y="1139177"/>
                    <a:pt x="589876" y="1135049"/>
                    <a:pt x="589318" y="1138415"/>
                  </a:cubicBezTo>
                  <a:cubicBezTo>
                    <a:pt x="580440" y="1139355"/>
                    <a:pt x="573925" y="1142657"/>
                    <a:pt x="569645" y="1148194"/>
                  </a:cubicBezTo>
                  <a:cubicBezTo>
                    <a:pt x="572554" y="1149019"/>
                    <a:pt x="578878" y="1146454"/>
                    <a:pt x="579475" y="1149578"/>
                  </a:cubicBezTo>
                  <a:cubicBezTo>
                    <a:pt x="556666" y="1147178"/>
                    <a:pt x="549909" y="1165910"/>
                    <a:pt x="538708" y="1178902"/>
                  </a:cubicBezTo>
                  <a:cubicBezTo>
                    <a:pt x="539889" y="1182395"/>
                    <a:pt x="545134" y="1181849"/>
                    <a:pt x="544334" y="1187297"/>
                  </a:cubicBezTo>
                  <a:cubicBezTo>
                    <a:pt x="537997" y="1185684"/>
                    <a:pt x="533958" y="1181785"/>
                    <a:pt x="524675" y="1183106"/>
                  </a:cubicBezTo>
                  <a:cubicBezTo>
                    <a:pt x="526922" y="1192339"/>
                    <a:pt x="521855" y="1194282"/>
                    <a:pt x="519049" y="1198460"/>
                  </a:cubicBezTo>
                  <a:cubicBezTo>
                    <a:pt x="525576" y="1211072"/>
                    <a:pt x="535686" y="1220101"/>
                    <a:pt x="552767" y="1222222"/>
                  </a:cubicBezTo>
                  <a:cubicBezTo>
                    <a:pt x="545198" y="1222590"/>
                    <a:pt x="545020" y="1230337"/>
                    <a:pt x="535901" y="1229207"/>
                  </a:cubicBezTo>
                  <a:cubicBezTo>
                    <a:pt x="538124" y="1224076"/>
                    <a:pt x="533133" y="1219111"/>
                    <a:pt x="530275" y="1223632"/>
                  </a:cubicBezTo>
                  <a:cubicBezTo>
                    <a:pt x="538073" y="1225219"/>
                    <a:pt x="532041" y="1231277"/>
                    <a:pt x="530275" y="1234795"/>
                  </a:cubicBezTo>
                  <a:cubicBezTo>
                    <a:pt x="536333" y="1240459"/>
                    <a:pt x="543839" y="1241069"/>
                    <a:pt x="549973" y="1234795"/>
                  </a:cubicBezTo>
                  <a:cubicBezTo>
                    <a:pt x="551332" y="1229702"/>
                    <a:pt x="543115" y="1234147"/>
                    <a:pt x="545744" y="1227810"/>
                  </a:cubicBezTo>
                  <a:cubicBezTo>
                    <a:pt x="552424" y="1227226"/>
                    <a:pt x="554799" y="1230934"/>
                    <a:pt x="555586" y="1236179"/>
                  </a:cubicBezTo>
                  <a:cubicBezTo>
                    <a:pt x="554139" y="1240332"/>
                    <a:pt x="546138" y="1237970"/>
                    <a:pt x="545744" y="1243177"/>
                  </a:cubicBezTo>
                  <a:cubicBezTo>
                    <a:pt x="556755" y="1244384"/>
                    <a:pt x="573938" y="1246987"/>
                    <a:pt x="580885" y="1240370"/>
                  </a:cubicBezTo>
                  <a:cubicBezTo>
                    <a:pt x="575259" y="1255649"/>
                    <a:pt x="550926" y="1249222"/>
                    <a:pt x="540118" y="1243177"/>
                  </a:cubicBezTo>
                  <a:cubicBezTo>
                    <a:pt x="540410" y="1247648"/>
                    <a:pt x="533984" y="1245450"/>
                    <a:pt x="534504" y="1250162"/>
                  </a:cubicBezTo>
                  <a:cubicBezTo>
                    <a:pt x="539394" y="1253680"/>
                    <a:pt x="548208" y="1253299"/>
                    <a:pt x="547154" y="1262735"/>
                  </a:cubicBezTo>
                  <a:cubicBezTo>
                    <a:pt x="553999" y="1263434"/>
                    <a:pt x="558380" y="1254391"/>
                    <a:pt x="562622" y="1257147"/>
                  </a:cubicBezTo>
                  <a:cubicBezTo>
                    <a:pt x="556920" y="1259395"/>
                    <a:pt x="557098" y="1267485"/>
                    <a:pt x="549973" y="1268323"/>
                  </a:cubicBezTo>
                  <a:cubicBezTo>
                    <a:pt x="548563" y="1273898"/>
                    <a:pt x="554164" y="1272514"/>
                    <a:pt x="552767" y="1278102"/>
                  </a:cubicBezTo>
                  <a:cubicBezTo>
                    <a:pt x="545668" y="1280807"/>
                    <a:pt x="542226" y="1287170"/>
                    <a:pt x="540118" y="1294853"/>
                  </a:cubicBezTo>
                  <a:cubicBezTo>
                    <a:pt x="546176" y="1293431"/>
                    <a:pt x="546811" y="1286611"/>
                    <a:pt x="555586" y="1287868"/>
                  </a:cubicBezTo>
                  <a:cubicBezTo>
                    <a:pt x="558203" y="1283487"/>
                    <a:pt x="557961" y="1276261"/>
                    <a:pt x="562622" y="1273898"/>
                  </a:cubicBezTo>
                  <a:cubicBezTo>
                    <a:pt x="560425" y="1278877"/>
                    <a:pt x="567397" y="1274749"/>
                    <a:pt x="566826" y="1278102"/>
                  </a:cubicBezTo>
                  <a:cubicBezTo>
                    <a:pt x="562101" y="1276667"/>
                    <a:pt x="564642" y="1282446"/>
                    <a:pt x="564019" y="1285087"/>
                  </a:cubicBezTo>
                  <a:cubicBezTo>
                    <a:pt x="566839" y="1286471"/>
                    <a:pt x="569709" y="1287805"/>
                    <a:pt x="572452" y="1289278"/>
                  </a:cubicBezTo>
                  <a:cubicBezTo>
                    <a:pt x="568769" y="1295400"/>
                    <a:pt x="568566" y="1289075"/>
                    <a:pt x="565429" y="1293469"/>
                  </a:cubicBezTo>
                  <a:cubicBezTo>
                    <a:pt x="562038" y="1294295"/>
                    <a:pt x="569620" y="1295615"/>
                    <a:pt x="566826" y="1300454"/>
                  </a:cubicBezTo>
                  <a:cubicBezTo>
                    <a:pt x="559447" y="1300099"/>
                    <a:pt x="560920" y="1308557"/>
                    <a:pt x="551370" y="1306042"/>
                  </a:cubicBezTo>
                  <a:cubicBezTo>
                    <a:pt x="548474" y="1315351"/>
                    <a:pt x="550544" y="1327035"/>
                    <a:pt x="558406" y="1329778"/>
                  </a:cubicBezTo>
                  <a:cubicBezTo>
                    <a:pt x="556742" y="1331874"/>
                    <a:pt x="554863" y="1333715"/>
                    <a:pt x="552767" y="1335379"/>
                  </a:cubicBezTo>
                  <a:cubicBezTo>
                    <a:pt x="564692" y="1333246"/>
                    <a:pt x="568947" y="1323517"/>
                    <a:pt x="580885" y="1321409"/>
                  </a:cubicBezTo>
                  <a:cubicBezTo>
                    <a:pt x="576961" y="1330528"/>
                    <a:pt x="564057" y="1330756"/>
                    <a:pt x="566826" y="1346568"/>
                  </a:cubicBezTo>
                  <a:cubicBezTo>
                    <a:pt x="561263" y="1344752"/>
                    <a:pt x="563956" y="1351153"/>
                    <a:pt x="558406" y="1349336"/>
                  </a:cubicBezTo>
                  <a:cubicBezTo>
                    <a:pt x="557098" y="1343850"/>
                    <a:pt x="563295" y="1345819"/>
                    <a:pt x="561200" y="1339570"/>
                  </a:cubicBezTo>
                  <a:cubicBezTo>
                    <a:pt x="556221" y="1337119"/>
                    <a:pt x="557758" y="1340497"/>
                    <a:pt x="552767" y="1340967"/>
                  </a:cubicBezTo>
                  <a:cubicBezTo>
                    <a:pt x="549948" y="1357769"/>
                    <a:pt x="557695" y="1363256"/>
                    <a:pt x="569645" y="1361922"/>
                  </a:cubicBezTo>
                  <a:cubicBezTo>
                    <a:pt x="569887" y="1359839"/>
                    <a:pt x="569137" y="1356753"/>
                    <a:pt x="571042" y="1356334"/>
                  </a:cubicBezTo>
                  <a:cubicBezTo>
                    <a:pt x="573519" y="1357134"/>
                    <a:pt x="579310" y="1354645"/>
                    <a:pt x="579475" y="1357731"/>
                  </a:cubicBezTo>
                  <a:cubicBezTo>
                    <a:pt x="575297" y="1364742"/>
                    <a:pt x="567918" y="1368577"/>
                    <a:pt x="566826" y="1378686"/>
                  </a:cubicBezTo>
                  <a:lnTo>
                    <a:pt x="558406" y="1378686"/>
                  </a:lnTo>
                  <a:cubicBezTo>
                    <a:pt x="557161" y="1383969"/>
                    <a:pt x="555180" y="1388516"/>
                    <a:pt x="551370" y="1391259"/>
                  </a:cubicBezTo>
                  <a:lnTo>
                    <a:pt x="561200" y="1391259"/>
                  </a:lnTo>
                  <a:cubicBezTo>
                    <a:pt x="561657" y="1394536"/>
                    <a:pt x="563435" y="1396479"/>
                    <a:pt x="562622" y="1401038"/>
                  </a:cubicBezTo>
                  <a:cubicBezTo>
                    <a:pt x="554329" y="1399781"/>
                    <a:pt x="554532" y="1412849"/>
                    <a:pt x="556983" y="1417802"/>
                  </a:cubicBezTo>
                  <a:cubicBezTo>
                    <a:pt x="549935" y="1422730"/>
                    <a:pt x="544906" y="1433855"/>
                    <a:pt x="534504" y="1427581"/>
                  </a:cubicBezTo>
                  <a:cubicBezTo>
                    <a:pt x="532358" y="1434363"/>
                    <a:pt x="538581" y="1432826"/>
                    <a:pt x="538708" y="1437360"/>
                  </a:cubicBezTo>
                  <a:cubicBezTo>
                    <a:pt x="535419" y="1438732"/>
                    <a:pt x="535381" y="1443355"/>
                    <a:pt x="533107" y="1445729"/>
                  </a:cubicBezTo>
                  <a:cubicBezTo>
                    <a:pt x="531533" y="1445260"/>
                    <a:pt x="528523" y="1438313"/>
                    <a:pt x="528878" y="1444332"/>
                  </a:cubicBezTo>
                  <a:cubicBezTo>
                    <a:pt x="523963" y="1449273"/>
                    <a:pt x="533006" y="1444129"/>
                    <a:pt x="533107" y="1447139"/>
                  </a:cubicBezTo>
                  <a:cubicBezTo>
                    <a:pt x="530644" y="1451203"/>
                    <a:pt x="527227" y="1454340"/>
                    <a:pt x="527481" y="1461109"/>
                  </a:cubicBezTo>
                  <a:cubicBezTo>
                    <a:pt x="507771" y="1463408"/>
                    <a:pt x="503186" y="1480743"/>
                    <a:pt x="489521" y="1489036"/>
                  </a:cubicBezTo>
                  <a:cubicBezTo>
                    <a:pt x="487997" y="1485468"/>
                    <a:pt x="493788" y="1482394"/>
                    <a:pt x="489521" y="1480667"/>
                  </a:cubicBezTo>
                  <a:cubicBezTo>
                    <a:pt x="487375" y="1491107"/>
                    <a:pt x="474764" y="1491132"/>
                    <a:pt x="467029" y="1496021"/>
                  </a:cubicBezTo>
                  <a:cubicBezTo>
                    <a:pt x="465340" y="1488414"/>
                    <a:pt x="458622" y="1492008"/>
                    <a:pt x="455790" y="1487652"/>
                  </a:cubicBezTo>
                  <a:cubicBezTo>
                    <a:pt x="455980" y="1483664"/>
                    <a:pt x="461644" y="1485099"/>
                    <a:pt x="465620" y="1484845"/>
                  </a:cubicBezTo>
                  <a:lnTo>
                    <a:pt x="465620" y="1489036"/>
                  </a:lnTo>
                  <a:cubicBezTo>
                    <a:pt x="471487" y="1485671"/>
                    <a:pt x="474294" y="1482013"/>
                    <a:pt x="481075" y="1486242"/>
                  </a:cubicBezTo>
                  <a:cubicBezTo>
                    <a:pt x="486473" y="1482750"/>
                    <a:pt x="490283" y="1477695"/>
                    <a:pt x="490931" y="1469478"/>
                  </a:cubicBezTo>
                  <a:cubicBezTo>
                    <a:pt x="499592" y="1468310"/>
                    <a:pt x="507326" y="1466227"/>
                    <a:pt x="510603" y="1459699"/>
                  </a:cubicBezTo>
                  <a:cubicBezTo>
                    <a:pt x="511022" y="1456956"/>
                    <a:pt x="508711" y="1456944"/>
                    <a:pt x="507796" y="1455521"/>
                  </a:cubicBezTo>
                  <a:cubicBezTo>
                    <a:pt x="512610" y="1452397"/>
                    <a:pt x="513003" y="1444853"/>
                    <a:pt x="516229" y="1440154"/>
                  </a:cubicBezTo>
                  <a:cubicBezTo>
                    <a:pt x="510006" y="1438148"/>
                    <a:pt x="512546" y="1444879"/>
                    <a:pt x="507796" y="1444332"/>
                  </a:cubicBezTo>
                  <a:cubicBezTo>
                    <a:pt x="507822" y="1441056"/>
                    <a:pt x="505371" y="1440230"/>
                    <a:pt x="506387" y="1435950"/>
                  </a:cubicBezTo>
                  <a:cubicBezTo>
                    <a:pt x="485876" y="1425613"/>
                    <a:pt x="478624" y="1402092"/>
                    <a:pt x="464210" y="1385671"/>
                  </a:cubicBezTo>
                  <a:cubicBezTo>
                    <a:pt x="439038" y="1405826"/>
                    <a:pt x="429590" y="1441589"/>
                    <a:pt x="409397" y="1466697"/>
                  </a:cubicBezTo>
                  <a:cubicBezTo>
                    <a:pt x="411530" y="1469212"/>
                    <a:pt x="413918" y="1471510"/>
                    <a:pt x="415010" y="1475066"/>
                  </a:cubicBezTo>
                  <a:cubicBezTo>
                    <a:pt x="408533" y="1474558"/>
                    <a:pt x="406933" y="1473352"/>
                    <a:pt x="400964" y="1475066"/>
                  </a:cubicBezTo>
                  <a:cubicBezTo>
                    <a:pt x="397560" y="1481328"/>
                    <a:pt x="398830" y="1483906"/>
                    <a:pt x="400964" y="1490433"/>
                  </a:cubicBezTo>
                  <a:cubicBezTo>
                    <a:pt x="389496" y="1490675"/>
                    <a:pt x="390677" y="1503502"/>
                    <a:pt x="378472" y="1503019"/>
                  </a:cubicBezTo>
                  <a:cubicBezTo>
                    <a:pt x="377697" y="1508594"/>
                    <a:pt x="377697" y="1507223"/>
                    <a:pt x="378472" y="1512798"/>
                  </a:cubicBezTo>
                  <a:cubicBezTo>
                    <a:pt x="389293" y="1513230"/>
                    <a:pt x="395312" y="1525828"/>
                    <a:pt x="393941" y="1533740"/>
                  </a:cubicBezTo>
                  <a:cubicBezTo>
                    <a:pt x="386969" y="1528102"/>
                    <a:pt x="384987" y="1517497"/>
                    <a:pt x="372846" y="1516989"/>
                  </a:cubicBezTo>
                  <a:cubicBezTo>
                    <a:pt x="361975" y="1528064"/>
                    <a:pt x="347078" y="1535150"/>
                    <a:pt x="340525" y="1550504"/>
                  </a:cubicBezTo>
                  <a:cubicBezTo>
                    <a:pt x="337870" y="1552054"/>
                    <a:pt x="333882" y="1552282"/>
                    <a:pt x="330682" y="1553311"/>
                  </a:cubicBezTo>
                  <a:cubicBezTo>
                    <a:pt x="314490" y="1569808"/>
                    <a:pt x="301040" y="1589036"/>
                    <a:pt x="277266" y="1598002"/>
                  </a:cubicBezTo>
                  <a:cubicBezTo>
                    <a:pt x="266826" y="1611833"/>
                    <a:pt x="254139" y="1623466"/>
                    <a:pt x="237909" y="1631530"/>
                  </a:cubicBezTo>
                  <a:cubicBezTo>
                    <a:pt x="237197" y="1635023"/>
                    <a:pt x="235242" y="1637284"/>
                    <a:pt x="233692" y="1639925"/>
                  </a:cubicBezTo>
                  <a:cubicBezTo>
                    <a:pt x="225920" y="1639176"/>
                    <a:pt x="225983" y="1646224"/>
                    <a:pt x="219633" y="1646910"/>
                  </a:cubicBezTo>
                  <a:cubicBezTo>
                    <a:pt x="217805" y="1650365"/>
                    <a:pt x="223748" y="1652701"/>
                    <a:pt x="219633" y="1653895"/>
                  </a:cubicBezTo>
                  <a:cubicBezTo>
                    <a:pt x="214337" y="1654962"/>
                    <a:pt x="212915" y="1652181"/>
                    <a:pt x="208381" y="1652498"/>
                  </a:cubicBezTo>
                  <a:cubicBezTo>
                    <a:pt x="208076" y="1653578"/>
                    <a:pt x="207213" y="1654111"/>
                    <a:pt x="205574" y="1653895"/>
                  </a:cubicBezTo>
                  <a:cubicBezTo>
                    <a:pt x="190080" y="1664563"/>
                    <a:pt x="176644" y="1677289"/>
                    <a:pt x="170433" y="1697202"/>
                  </a:cubicBezTo>
                  <a:cubicBezTo>
                    <a:pt x="157822" y="1702816"/>
                    <a:pt x="152400" y="1715592"/>
                    <a:pt x="150761" y="1732127"/>
                  </a:cubicBezTo>
                  <a:cubicBezTo>
                    <a:pt x="143840" y="1735937"/>
                    <a:pt x="139268" y="1742122"/>
                    <a:pt x="139509" y="1753082"/>
                  </a:cubicBezTo>
                  <a:cubicBezTo>
                    <a:pt x="133705" y="1763598"/>
                    <a:pt x="125056" y="1771319"/>
                    <a:pt x="114211" y="1776818"/>
                  </a:cubicBezTo>
                  <a:cubicBezTo>
                    <a:pt x="114579" y="1781848"/>
                    <a:pt x="111607" y="1783549"/>
                    <a:pt x="111404" y="1787994"/>
                  </a:cubicBezTo>
                  <a:cubicBezTo>
                    <a:pt x="95072" y="1797392"/>
                    <a:pt x="79298" y="1807324"/>
                    <a:pt x="67818" y="1821535"/>
                  </a:cubicBezTo>
                  <a:cubicBezTo>
                    <a:pt x="64846" y="1837931"/>
                    <a:pt x="70586" y="1852853"/>
                    <a:pt x="66420" y="1866226"/>
                  </a:cubicBezTo>
                  <a:cubicBezTo>
                    <a:pt x="60464" y="1885353"/>
                    <a:pt x="39801" y="1898586"/>
                    <a:pt x="35483" y="1917915"/>
                  </a:cubicBezTo>
                  <a:cubicBezTo>
                    <a:pt x="31622" y="1935213"/>
                    <a:pt x="43040" y="1953298"/>
                    <a:pt x="35483" y="1973795"/>
                  </a:cubicBezTo>
                  <a:cubicBezTo>
                    <a:pt x="36029" y="1977440"/>
                    <a:pt x="39992" y="1977694"/>
                    <a:pt x="38303" y="1983574"/>
                  </a:cubicBezTo>
                  <a:cubicBezTo>
                    <a:pt x="31305" y="1982203"/>
                    <a:pt x="28752" y="1985251"/>
                    <a:pt x="27050" y="1989162"/>
                  </a:cubicBezTo>
                  <a:cubicBezTo>
                    <a:pt x="36080" y="1993696"/>
                    <a:pt x="32715" y="2010549"/>
                    <a:pt x="42519" y="2014321"/>
                  </a:cubicBezTo>
                  <a:cubicBezTo>
                    <a:pt x="47726" y="2010181"/>
                    <a:pt x="47980" y="2001113"/>
                    <a:pt x="55168" y="1998941"/>
                  </a:cubicBezTo>
                  <a:cubicBezTo>
                    <a:pt x="57950" y="2001774"/>
                    <a:pt x="61010" y="2004314"/>
                    <a:pt x="60794" y="2010117"/>
                  </a:cubicBezTo>
                  <a:cubicBezTo>
                    <a:pt x="43433" y="2010562"/>
                    <a:pt x="48920" y="2033714"/>
                    <a:pt x="42519" y="2045042"/>
                  </a:cubicBezTo>
                  <a:cubicBezTo>
                    <a:pt x="35636" y="2041029"/>
                    <a:pt x="38417" y="2026246"/>
                    <a:pt x="41109" y="2019896"/>
                  </a:cubicBezTo>
                  <a:cubicBezTo>
                    <a:pt x="34709" y="2018182"/>
                    <a:pt x="35598" y="2023719"/>
                    <a:pt x="29870" y="2022690"/>
                  </a:cubicBezTo>
                  <a:cubicBezTo>
                    <a:pt x="26479" y="2035149"/>
                    <a:pt x="24701" y="2049221"/>
                    <a:pt x="18618" y="2059012"/>
                  </a:cubicBezTo>
                  <a:cubicBezTo>
                    <a:pt x="21691" y="2077974"/>
                    <a:pt x="41427" y="2101354"/>
                    <a:pt x="12992" y="2106510"/>
                  </a:cubicBezTo>
                  <a:cubicBezTo>
                    <a:pt x="8140" y="2116848"/>
                    <a:pt x="4063" y="2126272"/>
                    <a:pt x="7378" y="2141435"/>
                  </a:cubicBezTo>
                  <a:cubicBezTo>
                    <a:pt x="7391" y="2143290"/>
                    <a:pt x="9842" y="2142718"/>
                    <a:pt x="10198" y="2144217"/>
                  </a:cubicBezTo>
                  <a:cubicBezTo>
                    <a:pt x="5270" y="2171280"/>
                    <a:pt x="21945" y="2197303"/>
                    <a:pt x="12992" y="2218258"/>
                  </a:cubicBezTo>
                  <a:lnTo>
                    <a:pt x="12992" y="2222461"/>
                  </a:lnTo>
                  <a:cubicBezTo>
                    <a:pt x="27482" y="2242375"/>
                    <a:pt x="0" y="2252027"/>
                    <a:pt x="1765" y="2272753"/>
                  </a:cubicBezTo>
                  <a:cubicBezTo>
                    <a:pt x="13804" y="2292451"/>
                    <a:pt x="38468" y="2299601"/>
                    <a:pt x="49542" y="2320251"/>
                  </a:cubicBezTo>
                  <a:cubicBezTo>
                    <a:pt x="45872" y="2352065"/>
                    <a:pt x="90208" y="2351366"/>
                    <a:pt x="74853" y="2381719"/>
                  </a:cubicBezTo>
                  <a:cubicBezTo>
                    <a:pt x="91516" y="2394026"/>
                    <a:pt x="96977" y="2417457"/>
                    <a:pt x="105778" y="2437587"/>
                  </a:cubicBezTo>
                  <a:cubicBezTo>
                    <a:pt x="108381" y="2461158"/>
                    <a:pt x="98793" y="2472588"/>
                    <a:pt x="100152" y="2494876"/>
                  </a:cubicBezTo>
                  <a:cubicBezTo>
                    <a:pt x="91186" y="2506903"/>
                    <a:pt x="108242" y="2525750"/>
                    <a:pt x="97345" y="2536786"/>
                  </a:cubicBezTo>
                  <a:cubicBezTo>
                    <a:pt x="102527" y="2542349"/>
                    <a:pt x="103543" y="2552039"/>
                    <a:pt x="105778" y="2560535"/>
                  </a:cubicBezTo>
                  <a:cubicBezTo>
                    <a:pt x="102133" y="2562034"/>
                    <a:pt x="101587" y="2566606"/>
                    <a:pt x="97345" y="2567508"/>
                  </a:cubicBezTo>
                  <a:cubicBezTo>
                    <a:pt x="96380" y="2586634"/>
                    <a:pt x="106616" y="2594622"/>
                    <a:pt x="105778" y="2613621"/>
                  </a:cubicBezTo>
                  <a:cubicBezTo>
                    <a:pt x="94983" y="2624023"/>
                    <a:pt x="109232" y="2634322"/>
                    <a:pt x="108584" y="2645740"/>
                  </a:cubicBezTo>
                  <a:cubicBezTo>
                    <a:pt x="108153" y="2653474"/>
                    <a:pt x="100622" y="2658364"/>
                    <a:pt x="102958" y="2668092"/>
                  </a:cubicBezTo>
                  <a:cubicBezTo>
                    <a:pt x="108762" y="2673045"/>
                    <a:pt x="112204" y="2680335"/>
                    <a:pt x="111404" y="2691841"/>
                  </a:cubicBezTo>
                  <a:cubicBezTo>
                    <a:pt x="106273" y="2690952"/>
                    <a:pt x="109664" y="2698508"/>
                    <a:pt x="105778" y="2698838"/>
                  </a:cubicBezTo>
                  <a:cubicBezTo>
                    <a:pt x="105981" y="2741587"/>
                    <a:pt x="133781" y="2758884"/>
                    <a:pt x="145135" y="2788246"/>
                  </a:cubicBezTo>
                  <a:cubicBezTo>
                    <a:pt x="147878" y="2795371"/>
                    <a:pt x="150393" y="2802064"/>
                    <a:pt x="152158" y="2806407"/>
                  </a:cubicBezTo>
                  <a:cubicBezTo>
                    <a:pt x="158546" y="2822117"/>
                    <a:pt x="161836" y="2835249"/>
                    <a:pt x="164807" y="2852508"/>
                  </a:cubicBezTo>
                  <a:cubicBezTo>
                    <a:pt x="165404" y="2854706"/>
                    <a:pt x="169227" y="2853702"/>
                    <a:pt x="167627" y="2858109"/>
                  </a:cubicBezTo>
                  <a:cubicBezTo>
                    <a:pt x="163880" y="2869285"/>
                    <a:pt x="156705" y="2877045"/>
                    <a:pt x="150761" y="2886036"/>
                  </a:cubicBezTo>
                  <a:cubicBezTo>
                    <a:pt x="157556" y="2890050"/>
                    <a:pt x="146545" y="2905836"/>
                    <a:pt x="156375" y="2908376"/>
                  </a:cubicBezTo>
                  <a:cubicBezTo>
                    <a:pt x="159054" y="2905467"/>
                    <a:pt x="160959" y="2901759"/>
                    <a:pt x="163410" y="2898609"/>
                  </a:cubicBezTo>
                  <a:cubicBezTo>
                    <a:pt x="165468" y="2903562"/>
                    <a:pt x="165925" y="2917469"/>
                    <a:pt x="163410" y="2922346"/>
                  </a:cubicBezTo>
                  <a:cubicBezTo>
                    <a:pt x="156463" y="2911081"/>
                    <a:pt x="146075" y="2903245"/>
                    <a:pt x="142328" y="2888818"/>
                  </a:cubicBezTo>
                  <a:cubicBezTo>
                    <a:pt x="121564" y="2891751"/>
                    <a:pt x="116687" y="2871457"/>
                    <a:pt x="102958" y="2872066"/>
                  </a:cubicBezTo>
                  <a:cubicBezTo>
                    <a:pt x="110058" y="2888310"/>
                    <a:pt x="121145" y="2900565"/>
                    <a:pt x="128269" y="2916770"/>
                  </a:cubicBezTo>
                  <a:cubicBezTo>
                    <a:pt x="130924" y="2949511"/>
                    <a:pt x="159169" y="2956839"/>
                    <a:pt x="164807" y="2986620"/>
                  </a:cubicBezTo>
                  <a:cubicBezTo>
                    <a:pt x="176580" y="2986100"/>
                    <a:pt x="179247" y="2994621"/>
                    <a:pt x="191515" y="2993618"/>
                  </a:cubicBezTo>
                  <a:cubicBezTo>
                    <a:pt x="201599" y="3038995"/>
                    <a:pt x="245732" y="3050540"/>
                    <a:pt x="240715" y="3110953"/>
                  </a:cubicBezTo>
                  <a:cubicBezTo>
                    <a:pt x="232435" y="3125076"/>
                    <a:pt x="231292" y="3146285"/>
                    <a:pt x="221030" y="3158451"/>
                  </a:cubicBezTo>
                  <a:cubicBezTo>
                    <a:pt x="223469" y="3160217"/>
                    <a:pt x="224713" y="3163150"/>
                    <a:pt x="229476" y="3162630"/>
                  </a:cubicBezTo>
                  <a:cubicBezTo>
                    <a:pt x="230238" y="3160610"/>
                    <a:pt x="227825" y="3155416"/>
                    <a:pt x="230873" y="3155645"/>
                  </a:cubicBezTo>
                  <a:cubicBezTo>
                    <a:pt x="231292" y="3158502"/>
                    <a:pt x="233692" y="3159379"/>
                    <a:pt x="235102" y="3161245"/>
                  </a:cubicBezTo>
                  <a:cubicBezTo>
                    <a:pt x="237693" y="3177768"/>
                    <a:pt x="252437" y="3182188"/>
                    <a:pt x="254774" y="3198952"/>
                  </a:cubicBezTo>
                  <a:cubicBezTo>
                    <a:pt x="272084" y="3224149"/>
                    <a:pt x="297675" y="3241065"/>
                    <a:pt x="309600" y="3271596"/>
                  </a:cubicBezTo>
                  <a:cubicBezTo>
                    <a:pt x="325920" y="3291243"/>
                    <a:pt x="345541" y="3307600"/>
                    <a:pt x="344741" y="3344265"/>
                  </a:cubicBezTo>
                  <a:cubicBezTo>
                    <a:pt x="348843" y="3347148"/>
                    <a:pt x="352094" y="3350895"/>
                    <a:pt x="354571" y="3355416"/>
                  </a:cubicBezTo>
                  <a:cubicBezTo>
                    <a:pt x="371868" y="3356317"/>
                    <a:pt x="382689" y="3350780"/>
                    <a:pt x="389724" y="3341471"/>
                  </a:cubicBezTo>
                  <a:cubicBezTo>
                    <a:pt x="387591" y="3324948"/>
                    <a:pt x="377063" y="3316782"/>
                    <a:pt x="371449" y="3303752"/>
                  </a:cubicBezTo>
                  <a:cubicBezTo>
                    <a:pt x="369900" y="3275012"/>
                    <a:pt x="350659" y="3263874"/>
                    <a:pt x="339115" y="3245053"/>
                  </a:cubicBezTo>
                  <a:cubicBezTo>
                    <a:pt x="335953" y="3245650"/>
                    <a:pt x="339318" y="3252711"/>
                    <a:pt x="334899" y="3252050"/>
                  </a:cubicBezTo>
                  <a:cubicBezTo>
                    <a:pt x="318668" y="3245358"/>
                    <a:pt x="309905" y="3231248"/>
                    <a:pt x="310997" y="3207359"/>
                  </a:cubicBezTo>
                  <a:cubicBezTo>
                    <a:pt x="321995" y="3190963"/>
                    <a:pt x="300545" y="3172688"/>
                    <a:pt x="299758" y="3154273"/>
                  </a:cubicBezTo>
                  <a:cubicBezTo>
                    <a:pt x="305930" y="3144799"/>
                    <a:pt x="297408" y="3141345"/>
                    <a:pt x="294131" y="3133305"/>
                  </a:cubicBezTo>
                  <a:cubicBezTo>
                    <a:pt x="280631" y="3100184"/>
                    <a:pt x="296354" y="3042653"/>
                    <a:pt x="268833" y="3022942"/>
                  </a:cubicBezTo>
                  <a:cubicBezTo>
                    <a:pt x="269468" y="3029318"/>
                    <a:pt x="274053" y="3039122"/>
                    <a:pt x="270243" y="3045294"/>
                  </a:cubicBezTo>
                  <a:cubicBezTo>
                    <a:pt x="264401" y="3036849"/>
                    <a:pt x="263232" y="3018802"/>
                    <a:pt x="266014" y="3006166"/>
                  </a:cubicBezTo>
                  <a:cubicBezTo>
                    <a:pt x="251459" y="2984792"/>
                    <a:pt x="245605" y="2954769"/>
                    <a:pt x="232282" y="2932137"/>
                  </a:cubicBezTo>
                  <a:cubicBezTo>
                    <a:pt x="231762" y="2917723"/>
                    <a:pt x="229336" y="2902572"/>
                    <a:pt x="235102" y="2891612"/>
                  </a:cubicBezTo>
                  <a:cubicBezTo>
                    <a:pt x="214883" y="2880182"/>
                    <a:pt x="227723" y="2847174"/>
                    <a:pt x="204177" y="2835744"/>
                  </a:cubicBezTo>
                  <a:cubicBezTo>
                    <a:pt x="209969" y="2785656"/>
                    <a:pt x="158140" y="2754236"/>
                    <a:pt x="178866" y="2703029"/>
                  </a:cubicBezTo>
                  <a:cubicBezTo>
                    <a:pt x="185991" y="2680449"/>
                    <a:pt x="172567" y="2645841"/>
                    <a:pt x="190106" y="2634576"/>
                  </a:cubicBezTo>
                  <a:cubicBezTo>
                    <a:pt x="196824" y="2622842"/>
                    <a:pt x="194995" y="2607665"/>
                    <a:pt x="192925" y="2596845"/>
                  </a:cubicBezTo>
                  <a:cubicBezTo>
                    <a:pt x="205486" y="2612783"/>
                    <a:pt x="213982" y="2632735"/>
                    <a:pt x="226669" y="2648534"/>
                  </a:cubicBezTo>
                  <a:cubicBezTo>
                    <a:pt x="232321" y="2649499"/>
                    <a:pt x="234695" y="2647200"/>
                    <a:pt x="239306" y="2647149"/>
                  </a:cubicBezTo>
                  <a:cubicBezTo>
                    <a:pt x="248107" y="2650998"/>
                    <a:pt x="247611" y="2664053"/>
                    <a:pt x="249148" y="2675089"/>
                  </a:cubicBezTo>
                  <a:cubicBezTo>
                    <a:pt x="258825" y="2681770"/>
                    <a:pt x="269290" y="2687662"/>
                    <a:pt x="274446" y="2698838"/>
                  </a:cubicBezTo>
                  <a:lnTo>
                    <a:pt x="274446" y="2707208"/>
                  </a:lnTo>
                  <a:cubicBezTo>
                    <a:pt x="263093" y="2713355"/>
                    <a:pt x="263753" y="2731731"/>
                    <a:pt x="266014" y="2747733"/>
                  </a:cubicBezTo>
                  <a:cubicBezTo>
                    <a:pt x="274294" y="2762783"/>
                    <a:pt x="268008" y="2792310"/>
                    <a:pt x="271640" y="2811983"/>
                  </a:cubicBezTo>
                  <a:cubicBezTo>
                    <a:pt x="277088" y="2820720"/>
                    <a:pt x="274307" y="2829001"/>
                    <a:pt x="275856" y="2841332"/>
                  </a:cubicBezTo>
                  <a:cubicBezTo>
                    <a:pt x="285661" y="2843695"/>
                    <a:pt x="282486" y="2858973"/>
                    <a:pt x="282892" y="2870669"/>
                  </a:cubicBezTo>
                  <a:cubicBezTo>
                    <a:pt x="287566" y="2875800"/>
                    <a:pt x="287515" y="2885630"/>
                    <a:pt x="292734" y="2890215"/>
                  </a:cubicBezTo>
                  <a:cubicBezTo>
                    <a:pt x="295744" y="2922155"/>
                    <a:pt x="317119" y="2935833"/>
                    <a:pt x="322249" y="2965653"/>
                  </a:cubicBezTo>
                  <a:cubicBezTo>
                    <a:pt x="330060" y="2968586"/>
                    <a:pt x="332867" y="2976537"/>
                    <a:pt x="337705" y="2982429"/>
                  </a:cubicBezTo>
                  <a:cubicBezTo>
                    <a:pt x="339204" y="2981121"/>
                    <a:pt x="338150" y="2977273"/>
                    <a:pt x="341934" y="2978238"/>
                  </a:cubicBezTo>
                  <a:cubicBezTo>
                    <a:pt x="343395" y="2985173"/>
                    <a:pt x="350723" y="2986252"/>
                    <a:pt x="354571" y="2990799"/>
                  </a:cubicBezTo>
                  <a:cubicBezTo>
                    <a:pt x="354799" y="2995676"/>
                    <a:pt x="351167" y="2996730"/>
                    <a:pt x="350354" y="3000578"/>
                  </a:cubicBezTo>
                  <a:cubicBezTo>
                    <a:pt x="344398" y="3035871"/>
                    <a:pt x="362623" y="3047072"/>
                    <a:pt x="381279" y="3057867"/>
                  </a:cubicBezTo>
                  <a:cubicBezTo>
                    <a:pt x="384416" y="3061271"/>
                    <a:pt x="384378" y="3067850"/>
                    <a:pt x="384098" y="3074631"/>
                  </a:cubicBezTo>
                  <a:cubicBezTo>
                    <a:pt x="388835" y="3077832"/>
                    <a:pt x="386029" y="3088538"/>
                    <a:pt x="389724" y="3092780"/>
                  </a:cubicBezTo>
                  <a:cubicBezTo>
                    <a:pt x="404609" y="3098952"/>
                    <a:pt x="420433" y="3104172"/>
                    <a:pt x="417830" y="3127705"/>
                  </a:cubicBezTo>
                  <a:cubicBezTo>
                    <a:pt x="423405" y="3127286"/>
                    <a:pt x="424535" y="3131299"/>
                    <a:pt x="426262" y="3134702"/>
                  </a:cubicBezTo>
                  <a:cubicBezTo>
                    <a:pt x="416496" y="3131350"/>
                    <a:pt x="415074" y="3138919"/>
                    <a:pt x="406577" y="3140278"/>
                  </a:cubicBezTo>
                  <a:cubicBezTo>
                    <a:pt x="406120" y="3150539"/>
                    <a:pt x="399110" y="3154286"/>
                    <a:pt x="400964" y="3166821"/>
                  </a:cubicBezTo>
                  <a:cubicBezTo>
                    <a:pt x="408000" y="3166795"/>
                    <a:pt x="406247" y="3171342"/>
                    <a:pt x="405180" y="3176625"/>
                  </a:cubicBezTo>
                  <a:cubicBezTo>
                    <a:pt x="411848" y="3180232"/>
                    <a:pt x="417194" y="3185185"/>
                    <a:pt x="426262" y="3186379"/>
                  </a:cubicBezTo>
                  <a:cubicBezTo>
                    <a:pt x="426745" y="3191522"/>
                    <a:pt x="418198" y="3187700"/>
                    <a:pt x="420649" y="3194773"/>
                  </a:cubicBezTo>
                  <a:cubicBezTo>
                    <a:pt x="424141" y="3198050"/>
                    <a:pt x="428917" y="3194773"/>
                    <a:pt x="433298" y="3194773"/>
                  </a:cubicBezTo>
                  <a:cubicBezTo>
                    <a:pt x="440245" y="3208820"/>
                    <a:pt x="443953" y="3226092"/>
                    <a:pt x="461416" y="3229698"/>
                  </a:cubicBezTo>
                  <a:cubicBezTo>
                    <a:pt x="470814" y="3242246"/>
                    <a:pt x="484860" y="3250184"/>
                    <a:pt x="479678" y="3277209"/>
                  </a:cubicBezTo>
                  <a:cubicBezTo>
                    <a:pt x="483717" y="3286696"/>
                    <a:pt x="491921" y="3292043"/>
                    <a:pt x="496557" y="3300945"/>
                  </a:cubicBezTo>
                  <a:cubicBezTo>
                    <a:pt x="504558" y="3301365"/>
                    <a:pt x="510476" y="3303866"/>
                    <a:pt x="512013" y="3310712"/>
                  </a:cubicBezTo>
                  <a:cubicBezTo>
                    <a:pt x="505269" y="3313620"/>
                    <a:pt x="503364" y="3304527"/>
                    <a:pt x="500773" y="3307930"/>
                  </a:cubicBezTo>
                  <a:cubicBezTo>
                    <a:pt x="550227" y="3358908"/>
                    <a:pt x="582853" y="3426561"/>
                    <a:pt x="623062" y="3486721"/>
                  </a:cubicBezTo>
                  <a:cubicBezTo>
                    <a:pt x="624433" y="3492792"/>
                    <a:pt x="624586" y="3500132"/>
                    <a:pt x="628675" y="3503510"/>
                  </a:cubicBezTo>
                  <a:cubicBezTo>
                    <a:pt x="630732" y="3517417"/>
                    <a:pt x="626744" y="3527882"/>
                    <a:pt x="631494" y="3539820"/>
                  </a:cubicBezTo>
                  <a:cubicBezTo>
                    <a:pt x="632866" y="3543274"/>
                    <a:pt x="638009" y="3546246"/>
                    <a:pt x="639927" y="3549611"/>
                  </a:cubicBezTo>
                  <a:cubicBezTo>
                    <a:pt x="642746" y="3554590"/>
                    <a:pt x="644499" y="3562527"/>
                    <a:pt x="648360" y="3567772"/>
                  </a:cubicBezTo>
                  <a:cubicBezTo>
                    <a:pt x="653300" y="3574465"/>
                    <a:pt x="658774" y="3575773"/>
                    <a:pt x="659612" y="3580345"/>
                  </a:cubicBezTo>
                  <a:cubicBezTo>
                    <a:pt x="662584" y="3596716"/>
                    <a:pt x="646480" y="3604082"/>
                    <a:pt x="639927" y="3618077"/>
                  </a:cubicBezTo>
                  <a:cubicBezTo>
                    <a:pt x="647357" y="3622344"/>
                    <a:pt x="657745" y="3623640"/>
                    <a:pt x="658202" y="3634803"/>
                  </a:cubicBezTo>
                  <a:cubicBezTo>
                    <a:pt x="651713" y="3638626"/>
                    <a:pt x="636562" y="3633812"/>
                    <a:pt x="630085" y="3637622"/>
                  </a:cubicBezTo>
                  <a:cubicBezTo>
                    <a:pt x="634568" y="3677424"/>
                    <a:pt x="660819" y="3695547"/>
                    <a:pt x="675068" y="3725608"/>
                  </a:cubicBezTo>
                  <a:cubicBezTo>
                    <a:pt x="686181" y="3738791"/>
                    <a:pt x="702157" y="3744137"/>
                    <a:pt x="715835" y="3754983"/>
                  </a:cubicBezTo>
                  <a:cubicBezTo>
                    <a:pt x="724484" y="3761790"/>
                    <a:pt x="729373" y="3775405"/>
                    <a:pt x="741133" y="3777310"/>
                  </a:cubicBezTo>
                  <a:cubicBezTo>
                    <a:pt x="764311" y="3797096"/>
                    <a:pt x="779144" y="3825240"/>
                    <a:pt x="800176" y="3847198"/>
                  </a:cubicBezTo>
                  <a:cubicBezTo>
                    <a:pt x="807770" y="3848938"/>
                    <a:pt x="813435" y="3852621"/>
                    <a:pt x="817041" y="3858348"/>
                  </a:cubicBezTo>
                  <a:cubicBezTo>
                    <a:pt x="830389" y="3859987"/>
                    <a:pt x="834021" y="3871277"/>
                    <a:pt x="847978" y="3872331"/>
                  </a:cubicBezTo>
                  <a:cubicBezTo>
                    <a:pt x="859497" y="3885082"/>
                    <a:pt x="879373" y="3889540"/>
                    <a:pt x="899972" y="3893273"/>
                  </a:cubicBezTo>
                  <a:cubicBezTo>
                    <a:pt x="949807" y="3957840"/>
                    <a:pt x="1026401" y="3995801"/>
                    <a:pt x="1098181" y="4038549"/>
                  </a:cubicBezTo>
                  <a:cubicBezTo>
                    <a:pt x="1109510" y="4038003"/>
                    <a:pt x="1111821" y="4046410"/>
                    <a:pt x="1123467" y="4045546"/>
                  </a:cubicBezTo>
                  <a:cubicBezTo>
                    <a:pt x="1123416" y="4047477"/>
                    <a:pt x="1124140" y="4048607"/>
                    <a:pt x="1124889" y="4049750"/>
                  </a:cubicBezTo>
                  <a:cubicBezTo>
                    <a:pt x="1147000" y="4052633"/>
                    <a:pt x="1156970" y="4074071"/>
                    <a:pt x="1174076" y="4083278"/>
                  </a:cubicBezTo>
                  <a:cubicBezTo>
                    <a:pt x="1182636" y="4087850"/>
                    <a:pt x="1193723" y="4089895"/>
                    <a:pt x="1202194" y="4095826"/>
                  </a:cubicBezTo>
                  <a:cubicBezTo>
                    <a:pt x="1218349" y="4107192"/>
                    <a:pt x="1228839" y="4123080"/>
                    <a:pt x="1252791" y="4123791"/>
                  </a:cubicBezTo>
                  <a:cubicBezTo>
                    <a:pt x="1279245" y="4136237"/>
                    <a:pt x="1314653" y="4161205"/>
                    <a:pt x="1346987" y="4157281"/>
                  </a:cubicBezTo>
                  <a:cubicBezTo>
                    <a:pt x="1376730" y="4153700"/>
                    <a:pt x="1410715" y="4156925"/>
                    <a:pt x="1432725" y="4146130"/>
                  </a:cubicBezTo>
                  <a:cubicBezTo>
                    <a:pt x="1438414" y="4144175"/>
                    <a:pt x="1437170" y="4149153"/>
                    <a:pt x="1441157" y="4148912"/>
                  </a:cubicBezTo>
                  <a:cubicBezTo>
                    <a:pt x="1440916" y="4143044"/>
                    <a:pt x="1444294" y="4147947"/>
                    <a:pt x="1445374" y="4148912"/>
                  </a:cubicBezTo>
                  <a:cubicBezTo>
                    <a:pt x="1446999" y="4141241"/>
                    <a:pt x="1436585" y="4145559"/>
                    <a:pt x="1434122" y="4141952"/>
                  </a:cubicBezTo>
                  <a:cubicBezTo>
                    <a:pt x="1433918" y="4138460"/>
                    <a:pt x="1434858" y="4136148"/>
                    <a:pt x="1436941" y="4134954"/>
                  </a:cubicBezTo>
                  <a:cubicBezTo>
                    <a:pt x="1445323" y="4134548"/>
                    <a:pt x="1448790" y="4139006"/>
                    <a:pt x="1451000" y="4144708"/>
                  </a:cubicBezTo>
                  <a:cubicBezTo>
                    <a:pt x="1454759" y="4145534"/>
                    <a:pt x="1459776" y="4140568"/>
                    <a:pt x="1462239" y="4144708"/>
                  </a:cubicBezTo>
                  <a:cubicBezTo>
                    <a:pt x="1464868" y="4151058"/>
                    <a:pt x="1456651" y="4146613"/>
                    <a:pt x="1458023" y="4151706"/>
                  </a:cubicBezTo>
                  <a:cubicBezTo>
                    <a:pt x="1472006" y="4154576"/>
                    <a:pt x="1482737" y="4160685"/>
                    <a:pt x="1494574" y="4165701"/>
                  </a:cubicBezTo>
                  <a:cubicBezTo>
                    <a:pt x="1491754" y="4159135"/>
                    <a:pt x="1476311" y="4157776"/>
                    <a:pt x="1479105" y="4150334"/>
                  </a:cubicBezTo>
                  <a:cubicBezTo>
                    <a:pt x="1488960" y="4153573"/>
                    <a:pt x="1493989" y="4161612"/>
                    <a:pt x="1505813" y="4162907"/>
                  </a:cubicBezTo>
                  <a:cubicBezTo>
                    <a:pt x="1535226" y="4189564"/>
                    <a:pt x="1571320" y="4209554"/>
                    <a:pt x="1598599" y="4238320"/>
                  </a:cubicBezTo>
                  <a:cubicBezTo>
                    <a:pt x="1608454" y="4237824"/>
                    <a:pt x="1609013" y="4246613"/>
                    <a:pt x="1618272" y="4246714"/>
                  </a:cubicBezTo>
                  <a:cubicBezTo>
                    <a:pt x="1643608" y="4286732"/>
                    <a:pt x="1687690" y="4308106"/>
                    <a:pt x="1722285" y="4338904"/>
                  </a:cubicBezTo>
                  <a:cubicBezTo>
                    <a:pt x="1749361" y="4350651"/>
                    <a:pt x="1775777" y="4363059"/>
                    <a:pt x="1815058" y="4362653"/>
                  </a:cubicBezTo>
                  <a:cubicBezTo>
                    <a:pt x="1839175" y="4374984"/>
                    <a:pt x="1865795" y="4384890"/>
                    <a:pt x="1885340" y="4401781"/>
                  </a:cubicBezTo>
                  <a:cubicBezTo>
                    <a:pt x="1926805" y="4403890"/>
                    <a:pt x="1948624" y="4425505"/>
                    <a:pt x="1983739" y="4433900"/>
                  </a:cubicBezTo>
                  <a:cubicBezTo>
                    <a:pt x="2001583" y="4425924"/>
                    <a:pt x="2028799" y="4456760"/>
                    <a:pt x="2046998" y="4439488"/>
                  </a:cubicBezTo>
                  <a:cubicBezTo>
                    <a:pt x="2047671" y="4434166"/>
                    <a:pt x="2040483" y="4436630"/>
                    <a:pt x="2042782" y="4429734"/>
                  </a:cubicBezTo>
                  <a:cubicBezTo>
                    <a:pt x="2055050" y="4434979"/>
                    <a:pt x="2062835" y="4429683"/>
                    <a:pt x="2075116" y="4436681"/>
                  </a:cubicBezTo>
                  <a:cubicBezTo>
                    <a:pt x="2076945" y="4451629"/>
                    <a:pt x="2094306" y="4451146"/>
                    <a:pt x="2097608" y="4464621"/>
                  </a:cubicBezTo>
                  <a:cubicBezTo>
                    <a:pt x="2095753" y="4464646"/>
                    <a:pt x="2096312" y="4467072"/>
                    <a:pt x="2094788" y="4467415"/>
                  </a:cubicBezTo>
                  <a:cubicBezTo>
                    <a:pt x="2085149" y="4464888"/>
                    <a:pt x="2082025" y="4455909"/>
                    <a:pt x="2069490" y="4456264"/>
                  </a:cubicBezTo>
                  <a:cubicBezTo>
                    <a:pt x="2079790" y="4481868"/>
                    <a:pt x="2105660" y="4492015"/>
                    <a:pt x="2129929" y="4503775"/>
                  </a:cubicBezTo>
                  <a:cubicBezTo>
                    <a:pt x="2162403" y="4529239"/>
                    <a:pt x="2189479" y="4560036"/>
                    <a:pt x="2231136" y="4576406"/>
                  </a:cubicBezTo>
                  <a:cubicBezTo>
                    <a:pt x="2238121" y="4584827"/>
                    <a:pt x="2248750" y="4589653"/>
                    <a:pt x="2255037" y="4598733"/>
                  </a:cubicBezTo>
                  <a:cubicBezTo>
                    <a:pt x="2257958" y="4599584"/>
                    <a:pt x="2264270" y="4597044"/>
                    <a:pt x="2264867" y="4600155"/>
                  </a:cubicBezTo>
                  <a:cubicBezTo>
                    <a:pt x="2263406" y="4605680"/>
                    <a:pt x="2257386" y="4606658"/>
                    <a:pt x="2255037" y="4611331"/>
                  </a:cubicBezTo>
                  <a:cubicBezTo>
                    <a:pt x="2259812" y="4619625"/>
                    <a:pt x="2272093" y="4620450"/>
                    <a:pt x="2276119" y="4629454"/>
                  </a:cubicBezTo>
                  <a:cubicBezTo>
                    <a:pt x="2272360" y="4635538"/>
                    <a:pt x="2269210" y="4642180"/>
                    <a:pt x="2264867" y="4647666"/>
                  </a:cubicBezTo>
                  <a:cubicBezTo>
                    <a:pt x="2266962" y="4647907"/>
                    <a:pt x="2266162" y="4651019"/>
                    <a:pt x="2266289" y="4653216"/>
                  </a:cubicBezTo>
                  <a:cubicBezTo>
                    <a:pt x="2274265" y="4664849"/>
                    <a:pt x="2287435" y="4671326"/>
                    <a:pt x="2298611" y="4679784"/>
                  </a:cubicBezTo>
                  <a:cubicBezTo>
                    <a:pt x="2322664" y="4677625"/>
                    <a:pt x="2333155" y="4706975"/>
                    <a:pt x="2354834" y="4693729"/>
                  </a:cubicBezTo>
                  <a:lnTo>
                    <a:pt x="2354834" y="4686782"/>
                  </a:lnTo>
                  <a:cubicBezTo>
                    <a:pt x="2348865" y="4674057"/>
                    <a:pt x="2320137" y="4676521"/>
                    <a:pt x="2322512" y="4660201"/>
                  </a:cubicBezTo>
                  <a:cubicBezTo>
                    <a:pt x="2340406" y="4675505"/>
                    <a:pt x="2374582" y="4674590"/>
                    <a:pt x="2380145" y="4702136"/>
                  </a:cubicBezTo>
                  <a:cubicBezTo>
                    <a:pt x="2388768" y="4705197"/>
                    <a:pt x="2392946" y="4712677"/>
                    <a:pt x="2406853" y="4710506"/>
                  </a:cubicBezTo>
                  <a:cubicBezTo>
                    <a:pt x="2433637" y="4724400"/>
                    <a:pt x="2466987" y="4731791"/>
                    <a:pt x="2485555" y="4753813"/>
                  </a:cubicBezTo>
                  <a:lnTo>
                    <a:pt x="2485555" y="4760810"/>
                  </a:lnTo>
                  <a:cubicBezTo>
                    <a:pt x="2483497" y="4763401"/>
                    <a:pt x="2479929" y="4764532"/>
                    <a:pt x="2479929" y="4769167"/>
                  </a:cubicBezTo>
                  <a:cubicBezTo>
                    <a:pt x="2488755" y="4779962"/>
                    <a:pt x="2502052" y="4786299"/>
                    <a:pt x="2520708" y="4787341"/>
                  </a:cubicBezTo>
                  <a:cubicBezTo>
                    <a:pt x="2518752" y="4774374"/>
                    <a:pt x="2501836" y="4776304"/>
                    <a:pt x="2498216" y="4765001"/>
                  </a:cubicBezTo>
                  <a:cubicBezTo>
                    <a:pt x="2516555" y="4767732"/>
                    <a:pt x="2531148" y="4774158"/>
                    <a:pt x="2534767" y="4791532"/>
                  </a:cubicBezTo>
                  <a:cubicBezTo>
                    <a:pt x="2546083" y="4795659"/>
                    <a:pt x="2555189" y="4801971"/>
                    <a:pt x="2562872" y="4809705"/>
                  </a:cubicBezTo>
                  <a:cubicBezTo>
                    <a:pt x="2566797" y="4806416"/>
                    <a:pt x="2559151" y="4796828"/>
                    <a:pt x="2565692" y="4794338"/>
                  </a:cubicBezTo>
                  <a:cubicBezTo>
                    <a:pt x="2578303" y="4792611"/>
                    <a:pt x="2585770" y="4800917"/>
                    <a:pt x="2595206" y="4794338"/>
                  </a:cubicBezTo>
                  <a:cubicBezTo>
                    <a:pt x="2609977" y="4799215"/>
                    <a:pt x="2623032" y="4805794"/>
                    <a:pt x="2642997" y="4805514"/>
                  </a:cubicBezTo>
                  <a:cubicBezTo>
                    <a:pt x="2667558" y="4815116"/>
                    <a:pt x="2677820" y="4846281"/>
                    <a:pt x="2711881" y="4841824"/>
                  </a:cubicBezTo>
                  <a:cubicBezTo>
                    <a:pt x="2713062" y="4835994"/>
                    <a:pt x="2709151" y="4835220"/>
                    <a:pt x="2709075" y="4830648"/>
                  </a:cubicBezTo>
                  <a:cubicBezTo>
                    <a:pt x="2713609" y="4831461"/>
                    <a:pt x="2716149" y="4830229"/>
                    <a:pt x="2717507" y="4827866"/>
                  </a:cubicBezTo>
                  <a:cubicBezTo>
                    <a:pt x="2727286" y="4841443"/>
                    <a:pt x="2738488" y="4853559"/>
                    <a:pt x="2745613" y="4869751"/>
                  </a:cubicBezTo>
                  <a:cubicBezTo>
                    <a:pt x="2776347" y="4877663"/>
                    <a:pt x="2791002" y="4858296"/>
                    <a:pt x="2801848" y="4841824"/>
                  </a:cubicBezTo>
                  <a:cubicBezTo>
                    <a:pt x="2783954" y="4833531"/>
                    <a:pt x="2768104" y="4823155"/>
                    <a:pt x="2756852" y="4808308"/>
                  </a:cubicBezTo>
                  <a:cubicBezTo>
                    <a:pt x="2780118" y="4804879"/>
                    <a:pt x="2805518" y="4803559"/>
                    <a:pt x="2806065" y="4777562"/>
                  </a:cubicBezTo>
                  <a:cubicBezTo>
                    <a:pt x="2810078" y="4782400"/>
                    <a:pt x="2818079" y="4783315"/>
                    <a:pt x="2821520" y="4788712"/>
                  </a:cubicBezTo>
                  <a:cubicBezTo>
                    <a:pt x="2825153" y="4796802"/>
                    <a:pt x="2823044" y="4810518"/>
                    <a:pt x="2831363" y="4813884"/>
                  </a:cubicBezTo>
                  <a:cubicBezTo>
                    <a:pt x="2834982" y="4812842"/>
                    <a:pt x="2830334" y="4803559"/>
                    <a:pt x="2835579" y="4804105"/>
                  </a:cubicBezTo>
                  <a:cubicBezTo>
                    <a:pt x="2845650" y="4804460"/>
                    <a:pt x="2850578" y="4813909"/>
                    <a:pt x="2858071" y="4805514"/>
                  </a:cubicBezTo>
                  <a:cubicBezTo>
                    <a:pt x="2856661" y="4811560"/>
                    <a:pt x="2859646" y="4813261"/>
                    <a:pt x="2860878" y="4816678"/>
                  </a:cubicBezTo>
                  <a:cubicBezTo>
                    <a:pt x="2854629" y="4817783"/>
                    <a:pt x="2852445" y="4814811"/>
                    <a:pt x="2846819" y="4815268"/>
                  </a:cubicBezTo>
                  <a:cubicBezTo>
                    <a:pt x="2836100" y="4820018"/>
                    <a:pt x="2837434" y="4836693"/>
                    <a:pt x="2818714" y="4833454"/>
                  </a:cubicBezTo>
                  <a:cubicBezTo>
                    <a:pt x="2813151" y="4855057"/>
                    <a:pt x="2822790" y="4872951"/>
                    <a:pt x="2829953" y="4886528"/>
                  </a:cubicBezTo>
                  <a:cubicBezTo>
                    <a:pt x="2836417" y="4887556"/>
                    <a:pt x="2839796" y="4891659"/>
                    <a:pt x="2845422" y="4893513"/>
                  </a:cubicBezTo>
                  <a:cubicBezTo>
                    <a:pt x="2852788" y="4913655"/>
                    <a:pt x="2865386" y="4928616"/>
                    <a:pt x="2867901" y="4953596"/>
                  </a:cubicBezTo>
                  <a:cubicBezTo>
                    <a:pt x="2863875" y="4959362"/>
                    <a:pt x="2856725" y="4962017"/>
                    <a:pt x="2851035" y="4966169"/>
                  </a:cubicBezTo>
                  <a:cubicBezTo>
                    <a:pt x="2850654" y="4978641"/>
                    <a:pt x="2857969" y="4983492"/>
                    <a:pt x="2860878" y="4992712"/>
                  </a:cubicBezTo>
                  <a:cubicBezTo>
                    <a:pt x="2854832" y="4999723"/>
                    <a:pt x="2845676" y="5003673"/>
                    <a:pt x="2835579" y="5006670"/>
                  </a:cubicBezTo>
                  <a:cubicBezTo>
                    <a:pt x="2831909" y="5024691"/>
                    <a:pt x="2836125" y="5040579"/>
                    <a:pt x="2832773" y="5055565"/>
                  </a:cubicBezTo>
                  <a:cubicBezTo>
                    <a:pt x="2829356" y="5070856"/>
                    <a:pt x="2817774" y="5080622"/>
                    <a:pt x="2815894" y="5094693"/>
                  </a:cubicBezTo>
                  <a:cubicBezTo>
                    <a:pt x="2810027" y="5095836"/>
                    <a:pt x="2802610" y="5095455"/>
                    <a:pt x="2801848" y="5101666"/>
                  </a:cubicBezTo>
                  <a:cubicBezTo>
                    <a:pt x="2804756" y="5102504"/>
                    <a:pt x="2811068" y="5099926"/>
                    <a:pt x="2811665" y="5103063"/>
                  </a:cubicBezTo>
                  <a:cubicBezTo>
                    <a:pt x="2808274" y="5107597"/>
                    <a:pt x="2800032" y="5107317"/>
                    <a:pt x="2801848" y="5117033"/>
                  </a:cubicBezTo>
                  <a:cubicBezTo>
                    <a:pt x="2807207" y="5119192"/>
                    <a:pt x="2814815" y="5116271"/>
                    <a:pt x="2818714" y="5112842"/>
                  </a:cubicBezTo>
                  <a:cubicBezTo>
                    <a:pt x="2818295" y="5115598"/>
                    <a:pt x="2820593" y="5115623"/>
                    <a:pt x="2821520" y="5117033"/>
                  </a:cubicBezTo>
                  <a:cubicBezTo>
                    <a:pt x="2817863" y="5120868"/>
                    <a:pt x="2810027" y="5120513"/>
                    <a:pt x="2807462" y="5125415"/>
                  </a:cubicBezTo>
                  <a:cubicBezTo>
                    <a:pt x="2810179" y="5132044"/>
                    <a:pt x="2820898" y="5124424"/>
                    <a:pt x="2824327" y="5128221"/>
                  </a:cubicBezTo>
                  <a:cubicBezTo>
                    <a:pt x="2823654" y="5132184"/>
                    <a:pt x="2819933" y="5133149"/>
                    <a:pt x="2815894" y="5133797"/>
                  </a:cubicBezTo>
                  <a:cubicBezTo>
                    <a:pt x="2817596" y="5139677"/>
                    <a:pt x="2813621" y="5139931"/>
                    <a:pt x="2813075" y="5143588"/>
                  </a:cubicBezTo>
                  <a:cubicBezTo>
                    <a:pt x="2791980" y="5147754"/>
                    <a:pt x="2786341" y="5167287"/>
                    <a:pt x="2770911" y="5177104"/>
                  </a:cubicBezTo>
                  <a:cubicBezTo>
                    <a:pt x="2766580" y="5178145"/>
                    <a:pt x="2769196" y="5172290"/>
                    <a:pt x="2763888" y="5174297"/>
                  </a:cubicBezTo>
                  <a:cubicBezTo>
                    <a:pt x="2759862" y="5175897"/>
                    <a:pt x="2762351" y="5183962"/>
                    <a:pt x="2755455" y="5182679"/>
                  </a:cubicBezTo>
                  <a:cubicBezTo>
                    <a:pt x="2757309" y="5197106"/>
                    <a:pt x="2744342" y="5196801"/>
                    <a:pt x="2741396" y="5206428"/>
                  </a:cubicBezTo>
                  <a:cubicBezTo>
                    <a:pt x="2724810" y="5203926"/>
                    <a:pt x="2722956" y="5216055"/>
                    <a:pt x="2709075" y="5216220"/>
                  </a:cubicBezTo>
                  <a:cubicBezTo>
                    <a:pt x="2708655" y="5212448"/>
                    <a:pt x="2711043" y="5205857"/>
                    <a:pt x="2704858" y="5207850"/>
                  </a:cubicBezTo>
                  <a:cubicBezTo>
                    <a:pt x="2700870" y="5207596"/>
                    <a:pt x="2706027" y="5216448"/>
                    <a:pt x="2702026" y="5216220"/>
                  </a:cubicBezTo>
                  <a:cubicBezTo>
                    <a:pt x="2682913" y="5215978"/>
                    <a:pt x="2668447" y="5219065"/>
                    <a:pt x="2659862" y="5224614"/>
                  </a:cubicBezTo>
                  <a:cubicBezTo>
                    <a:pt x="2647696" y="5232488"/>
                    <a:pt x="2661132" y="5253812"/>
                    <a:pt x="2650032" y="5260911"/>
                  </a:cubicBezTo>
                  <a:cubicBezTo>
                    <a:pt x="2637739" y="5251297"/>
                    <a:pt x="2610180" y="5259489"/>
                    <a:pt x="2610675" y="5270703"/>
                  </a:cubicBezTo>
                  <a:cubicBezTo>
                    <a:pt x="2617076" y="5272735"/>
                    <a:pt x="2623083" y="5275110"/>
                    <a:pt x="2621915" y="5284673"/>
                  </a:cubicBezTo>
                  <a:cubicBezTo>
                    <a:pt x="2613647" y="5287632"/>
                    <a:pt x="2610230" y="5295404"/>
                    <a:pt x="2603627" y="5300014"/>
                  </a:cubicBezTo>
                  <a:cubicBezTo>
                    <a:pt x="2586164" y="5295049"/>
                    <a:pt x="2558351" y="5303253"/>
                    <a:pt x="2544597" y="5311228"/>
                  </a:cubicBezTo>
                  <a:cubicBezTo>
                    <a:pt x="2539034" y="5313032"/>
                    <a:pt x="2541739" y="5306631"/>
                    <a:pt x="2536164" y="5308422"/>
                  </a:cubicBezTo>
                  <a:cubicBezTo>
                    <a:pt x="2526017" y="5313248"/>
                    <a:pt x="2511412" y="5313616"/>
                    <a:pt x="2502446" y="5319598"/>
                  </a:cubicBezTo>
                  <a:cubicBezTo>
                    <a:pt x="2506687" y="5366664"/>
                    <a:pt x="2470365" y="5373408"/>
                    <a:pt x="2446210" y="5392229"/>
                  </a:cubicBezTo>
                  <a:cubicBezTo>
                    <a:pt x="2444102" y="5401322"/>
                    <a:pt x="2449474" y="5402973"/>
                    <a:pt x="2451823" y="5407583"/>
                  </a:cubicBezTo>
                  <a:cubicBezTo>
                    <a:pt x="2436469" y="5405869"/>
                    <a:pt x="2435707" y="5418594"/>
                    <a:pt x="2426525" y="5422976"/>
                  </a:cubicBezTo>
                  <a:cubicBezTo>
                    <a:pt x="2417051" y="5422874"/>
                    <a:pt x="2407246" y="5422455"/>
                    <a:pt x="2401227" y="5425795"/>
                  </a:cubicBezTo>
                  <a:cubicBezTo>
                    <a:pt x="2400896" y="5426849"/>
                    <a:pt x="2401176" y="5428526"/>
                    <a:pt x="2399817" y="5428576"/>
                  </a:cubicBezTo>
                  <a:cubicBezTo>
                    <a:pt x="2397975" y="5439244"/>
                    <a:pt x="2406205" y="5439905"/>
                    <a:pt x="2405443" y="5449544"/>
                  </a:cubicBezTo>
                  <a:cubicBezTo>
                    <a:pt x="2400084" y="5454396"/>
                    <a:pt x="2394229" y="5458866"/>
                    <a:pt x="2391384" y="5466295"/>
                  </a:cubicBezTo>
                  <a:cubicBezTo>
                    <a:pt x="2400731" y="5480253"/>
                    <a:pt x="2392743" y="5503202"/>
                    <a:pt x="2373122" y="5501208"/>
                  </a:cubicBezTo>
                  <a:cubicBezTo>
                    <a:pt x="2377554" y="5514975"/>
                    <a:pt x="2394508" y="5516346"/>
                    <a:pt x="2405443" y="5524944"/>
                  </a:cubicBezTo>
                  <a:cubicBezTo>
                    <a:pt x="2408859" y="5527649"/>
                    <a:pt x="2407920" y="5532983"/>
                    <a:pt x="2413876" y="5531929"/>
                  </a:cubicBezTo>
                  <a:cubicBezTo>
                    <a:pt x="2412263" y="5536336"/>
                    <a:pt x="2416086" y="5535333"/>
                    <a:pt x="2416683" y="5537530"/>
                  </a:cubicBezTo>
                  <a:cubicBezTo>
                    <a:pt x="2429052" y="5533034"/>
                    <a:pt x="2432037" y="5519267"/>
                    <a:pt x="2447607" y="5517959"/>
                  </a:cubicBezTo>
                  <a:cubicBezTo>
                    <a:pt x="2449436" y="5524893"/>
                    <a:pt x="2444216" y="5524817"/>
                    <a:pt x="2444800" y="5530519"/>
                  </a:cubicBezTo>
                  <a:cubicBezTo>
                    <a:pt x="2451633" y="5529529"/>
                    <a:pt x="2456395" y="5527598"/>
                    <a:pt x="2457462" y="5534748"/>
                  </a:cubicBezTo>
                  <a:cubicBezTo>
                    <a:pt x="2460904" y="5528792"/>
                    <a:pt x="2454376" y="5519902"/>
                    <a:pt x="2460256" y="5515178"/>
                  </a:cubicBezTo>
                  <a:cubicBezTo>
                    <a:pt x="2463977" y="5518962"/>
                    <a:pt x="2464231" y="5526125"/>
                    <a:pt x="2464473" y="5533339"/>
                  </a:cubicBezTo>
                  <a:cubicBezTo>
                    <a:pt x="2447734" y="5549747"/>
                    <a:pt x="2443340" y="5578424"/>
                    <a:pt x="2406853" y="5575249"/>
                  </a:cubicBezTo>
                  <a:cubicBezTo>
                    <a:pt x="2389581" y="5587415"/>
                    <a:pt x="2366149" y="5593461"/>
                    <a:pt x="2346401" y="5603189"/>
                  </a:cubicBezTo>
                  <a:cubicBezTo>
                    <a:pt x="2332418" y="5612561"/>
                    <a:pt x="2319451" y="5622963"/>
                    <a:pt x="2305634" y="5632526"/>
                  </a:cubicBezTo>
                  <a:cubicBezTo>
                    <a:pt x="2304783" y="5635866"/>
                    <a:pt x="2303614" y="5638888"/>
                    <a:pt x="2304224" y="5643702"/>
                  </a:cubicBezTo>
                  <a:cubicBezTo>
                    <a:pt x="2299157" y="5642368"/>
                    <a:pt x="2302268" y="5649188"/>
                    <a:pt x="2301430" y="5652096"/>
                  </a:cubicBezTo>
                  <a:cubicBezTo>
                    <a:pt x="2304161" y="5658662"/>
                    <a:pt x="2311908" y="5660301"/>
                    <a:pt x="2312670" y="5668835"/>
                  </a:cubicBezTo>
                  <a:cubicBezTo>
                    <a:pt x="2309279" y="5668276"/>
                    <a:pt x="2309622" y="5671375"/>
                    <a:pt x="2305634" y="5670245"/>
                  </a:cubicBezTo>
                  <a:cubicBezTo>
                    <a:pt x="2302725" y="5693613"/>
                    <a:pt x="2324862" y="5692101"/>
                    <a:pt x="2322512" y="5714936"/>
                  </a:cubicBezTo>
                  <a:cubicBezTo>
                    <a:pt x="2307971" y="5716320"/>
                    <a:pt x="2290927" y="5715203"/>
                    <a:pt x="2290178" y="5730316"/>
                  </a:cubicBezTo>
                  <a:cubicBezTo>
                    <a:pt x="2333815" y="5752147"/>
                    <a:pt x="2384780" y="5766701"/>
                    <a:pt x="2401227" y="5815533"/>
                  </a:cubicBezTo>
                  <a:cubicBezTo>
                    <a:pt x="2402890" y="5816206"/>
                    <a:pt x="2404414" y="5817044"/>
                    <a:pt x="2405443" y="5818314"/>
                  </a:cubicBezTo>
                  <a:cubicBezTo>
                    <a:pt x="2409228" y="5848426"/>
                    <a:pt x="2441663" y="5863323"/>
                    <a:pt x="2450426" y="5890933"/>
                  </a:cubicBezTo>
                  <a:cubicBezTo>
                    <a:pt x="2455519" y="5907112"/>
                    <a:pt x="2456611" y="5922632"/>
                    <a:pt x="2464473" y="5937072"/>
                  </a:cubicBezTo>
                  <a:cubicBezTo>
                    <a:pt x="2466416" y="5940590"/>
                    <a:pt x="2471267" y="5943231"/>
                    <a:pt x="2472905" y="5946825"/>
                  </a:cubicBezTo>
                  <a:cubicBezTo>
                    <a:pt x="2475496" y="5952578"/>
                    <a:pt x="2473502" y="5958751"/>
                    <a:pt x="2478544" y="5963602"/>
                  </a:cubicBezTo>
                  <a:cubicBezTo>
                    <a:pt x="2480437" y="5993371"/>
                    <a:pt x="2503424" y="6002210"/>
                    <a:pt x="2509456" y="6027889"/>
                  </a:cubicBezTo>
                  <a:cubicBezTo>
                    <a:pt x="2507018" y="6030087"/>
                    <a:pt x="2506421" y="6034176"/>
                    <a:pt x="2506662" y="6039027"/>
                  </a:cubicBezTo>
                  <a:cubicBezTo>
                    <a:pt x="2523731" y="6045835"/>
                    <a:pt x="2542959" y="6056312"/>
                    <a:pt x="2536164" y="6082347"/>
                  </a:cubicBezTo>
                  <a:cubicBezTo>
                    <a:pt x="2548775" y="6087452"/>
                    <a:pt x="2562669" y="6107595"/>
                    <a:pt x="2569895" y="6120079"/>
                  </a:cubicBezTo>
                  <a:cubicBezTo>
                    <a:pt x="2579293" y="6136259"/>
                    <a:pt x="2601150" y="6155220"/>
                    <a:pt x="2583954" y="6174549"/>
                  </a:cubicBezTo>
                  <a:cubicBezTo>
                    <a:pt x="2582303" y="6172949"/>
                    <a:pt x="2579001" y="6172974"/>
                    <a:pt x="2575521" y="6173152"/>
                  </a:cubicBezTo>
                  <a:cubicBezTo>
                    <a:pt x="2573388" y="6180404"/>
                    <a:pt x="2581948" y="6177026"/>
                    <a:pt x="2582557" y="6181547"/>
                  </a:cubicBezTo>
                  <a:cubicBezTo>
                    <a:pt x="2581757" y="6184468"/>
                    <a:pt x="2579077" y="6185535"/>
                    <a:pt x="2579738" y="6189929"/>
                  </a:cubicBezTo>
                  <a:cubicBezTo>
                    <a:pt x="2585427" y="6194501"/>
                    <a:pt x="2591676" y="6198539"/>
                    <a:pt x="2596616" y="6203873"/>
                  </a:cubicBezTo>
                  <a:cubicBezTo>
                    <a:pt x="2597429" y="6206820"/>
                    <a:pt x="2600109" y="6207874"/>
                    <a:pt x="2599436" y="6212293"/>
                  </a:cubicBezTo>
                  <a:cubicBezTo>
                    <a:pt x="2623477" y="6227025"/>
                    <a:pt x="2646603" y="6242697"/>
                    <a:pt x="2666911" y="6261176"/>
                  </a:cubicBezTo>
                  <a:cubicBezTo>
                    <a:pt x="2703322" y="6267475"/>
                    <a:pt x="2732709" y="6290703"/>
                    <a:pt x="2766695" y="6300292"/>
                  </a:cubicBezTo>
                  <a:cubicBezTo>
                    <a:pt x="2782912" y="6304864"/>
                    <a:pt x="2799486" y="6306324"/>
                    <a:pt x="2813075" y="6317043"/>
                  </a:cubicBezTo>
                  <a:cubicBezTo>
                    <a:pt x="2844711" y="6319139"/>
                    <a:pt x="2865348" y="6332194"/>
                    <a:pt x="2886176" y="6344983"/>
                  </a:cubicBezTo>
                  <a:cubicBezTo>
                    <a:pt x="2898851" y="6347739"/>
                    <a:pt x="2910751" y="6348310"/>
                    <a:pt x="2917113" y="6358966"/>
                  </a:cubicBezTo>
                  <a:cubicBezTo>
                    <a:pt x="2918358" y="6361061"/>
                    <a:pt x="2918104" y="6365240"/>
                    <a:pt x="2919920" y="6367360"/>
                  </a:cubicBezTo>
                  <a:cubicBezTo>
                    <a:pt x="2932684" y="6382118"/>
                    <a:pt x="2963430" y="6385420"/>
                    <a:pt x="2980359" y="6392506"/>
                  </a:cubicBezTo>
                  <a:cubicBezTo>
                    <a:pt x="2980131" y="6398780"/>
                    <a:pt x="2987141" y="6397866"/>
                    <a:pt x="2985985" y="6405067"/>
                  </a:cubicBezTo>
                  <a:cubicBezTo>
                    <a:pt x="2968116" y="6419443"/>
                    <a:pt x="2989706" y="6449504"/>
                    <a:pt x="2978950" y="6476314"/>
                  </a:cubicBezTo>
                  <a:cubicBezTo>
                    <a:pt x="2977515" y="6479882"/>
                    <a:pt x="2971482" y="6489446"/>
                    <a:pt x="2970517" y="6494487"/>
                  </a:cubicBezTo>
                  <a:cubicBezTo>
                    <a:pt x="2967609" y="6509550"/>
                    <a:pt x="2973120" y="6524853"/>
                    <a:pt x="2967697" y="6537794"/>
                  </a:cubicBezTo>
                  <a:cubicBezTo>
                    <a:pt x="2962033" y="6551282"/>
                    <a:pt x="2949066" y="6562191"/>
                    <a:pt x="2942412" y="6574091"/>
                  </a:cubicBezTo>
                  <a:cubicBezTo>
                    <a:pt x="2938424" y="6581190"/>
                    <a:pt x="2937725" y="6585966"/>
                    <a:pt x="2932569" y="6590855"/>
                  </a:cubicBezTo>
                  <a:cubicBezTo>
                    <a:pt x="2928874" y="6592303"/>
                    <a:pt x="2923933" y="6592531"/>
                    <a:pt x="2918498" y="6592252"/>
                  </a:cubicBezTo>
                  <a:cubicBezTo>
                    <a:pt x="2917278" y="6598932"/>
                    <a:pt x="2909354" y="6598983"/>
                    <a:pt x="2911487" y="6609016"/>
                  </a:cubicBezTo>
                  <a:cubicBezTo>
                    <a:pt x="2912948" y="6612216"/>
                    <a:pt x="2921533" y="6608381"/>
                    <a:pt x="2922714" y="6611797"/>
                  </a:cubicBezTo>
                  <a:cubicBezTo>
                    <a:pt x="2922714" y="6613220"/>
                    <a:pt x="2923857" y="6613499"/>
                    <a:pt x="2924136" y="6614591"/>
                  </a:cubicBezTo>
                  <a:cubicBezTo>
                    <a:pt x="2921304" y="6619240"/>
                    <a:pt x="2917558" y="6622973"/>
                    <a:pt x="2912897" y="6625793"/>
                  </a:cubicBezTo>
                  <a:cubicBezTo>
                    <a:pt x="2913367" y="6639775"/>
                    <a:pt x="2907271" y="6647192"/>
                    <a:pt x="2901632" y="6655117"/>
                  </a:cubicBezTo>
                  <a:cubicBezTo>
                    <a:pt x="2899308" y="6666268"/>
                    <a:pt x="2907131" y="6667360"/>
                    <a:pt x="2905848" y="6677456"/>
                  </a:cubicBezTo>
                  <a:cubicBezTo>
                    <a:pt x="2897365" y="6683921"/>
                    <a:pt x="2882925" y="6684492"/>
                    <a:pt x="2880563" y="6697014"/>
                  </a:cubicBezTo>
                  <a:cubicBezTo>
                    <a:pt x="2880842" y="6698907"/>
                    <a:pt x="2886392" y="6699643"/>
                    <a:pt x="2880563" y="6699846"/>
                  </a:cubicBezTo>
                  <a:cubicBezTo>
                    <a:pt x="2892628" y="6726440"/>
                    <a:pt x="2852648" y="6731165"/>
                    <a:pt x="2858071" y="6755701"/>
                  </a:cubicBezTo>
                  <a:cubicBezTo>
                    <a:pt x="2851873" y="6764007"/>
                    <a:pt x="2838462" y="6765086"/>
                    <a:pt x="2839796" y="6780847"/>
                  </a:cubicBezTo>
                  <a:cubicBezTo>
                    <a:pt x="2830296" y="6787261"/>
                    <a:pt x="2822613" y="6795452"/>
                    <a:pt x="2811665" y="6800418"/>
                  </a:cubicBezTo>
                  <a:lnTo>
                    <a:pt x="2811665" y="6808800"/>
                  </a:lnTo>
                  <a:cubicBezTo>
                    <a:pt x="2837141" y="6818858"/>
                    <a:pt x="2815501" y="6845020"/>
                    <a:pt x="2794800" y="6845122"/>
                  </a:cubicBezTo>
                  <a:cubicBezTo>
                    <a:pt x="2790063" y="6872084"/>
                    <a:pt x="2811195" y="6891947"/>
                    <a:pt x="2804642" y="6916356"/>
                  </a:cubicBezTo>
                  <a:cubicBezTo>
                    <a:pt x="2797429" y="6916623"/>
                    <a:pt x="2793961" y="6920636"/>
                    <a:pt x="2790583" y="6924751"/>
                  </a:cubicBezTo>
                  <a:cubicBezTo>
                    <a:pt x="2793809" y="6926681"/>
                    <a:pt x="2795752" y="6929856"/>
                    <a:pt x="2796209" y="6934517"/>
                  </a:cubicBezTo>
                  <a:cubicBezTo>
                    <a:pt x="2781833" y="6942086"/>
                    <a:pt x="2768841" y="6951078"/>
                    <a:pt x="2766695" y="6970852"/>
                  </a:cubicBezTo>
                  <a:cubicBezTo>
                    <a:pt x="2758960" y="6974332"/>
                    <a:pt x="2752801" y="6979373"/>
                    <a:pt x="2744216" y="6982002"/>
                  </a:cubicBezTo>
                  <a:cubicBezTo>
                    <a:pt x="2741764" y="6982866"/>
                    <a:pt x="2744317" y="6988632"/>
                    <a:pt x="2741396" y="6988975"/>
                  </a:cubicBezTo>
                  <a:cubicBezTo>
                    <a:pt x="2737091" y="6987959"/>
                    <a:pt x="2737256" y="6991426"/>
                    <a:pt x="2732963" y="6990397"/>
                  </a:cubicBezTo>
                  <a:cubicBezTo>
                    <a:pt x="2731033" y="7001967"/>
                    <a:pt x="2721305" y="7006831"/>
                    <a:pt x="2711881" y="7007174"/>
                  </a:cubicBezTo>
                  <a:cubicBezTo>
                    <a:pt x="2710053" y="7012686"/>
                    <a:pt x="2716504" y="7010031"/>
                    <a:pt x="2714675" y="7015568"/>
                  </a:cubicBezTo>
                  <a:cubicBezTo>
                    <a:pt x="2707386" y="7017600"/>
                    <a:pt x="2697238" y="7016851"/>
                    <a:pt x="2687993" y="7016953"/>
                  </a:cubicBezTo>
                  <a:cubicBezTo>
                    <a:pt x="2685859" y="7020877"/>
                    <a:pt x="2688463" y="7022680"/>
                    <a:pt x="2686583" y="7028078"/>
                  </a:cubicBezTo>
                  <a:cubicBezTo>
                    <a:pt x="2691434" y="7030262"/>
                    <a:pt x="2696006" y="7032726"/>
                    <a:pt x="2699232" y="7036511"/>
                  </a:cubicBezTo>
                  <a:cubicBezTo>
                    <a:pt x="2698140" y="7053453"/>
                    <a:pt x="2716822" y="7050646"/>
                    <a:pt x="2720314" y="7063041"/>
                  </a:cubicBezTo>
                  <a:cubicBezTo>
                    <a:pt x="2717711" y="7070699"/>
                    <a:pt x="2709075" y="7072350"/>
                    <a:pt x="2699232" y="7072820"/>
                  </a:cubicBezTo>
                  <a:cubicBezTo>
                    <a:pt x="2694571" y="7080923"/>
                    <a:pt x="2689250" y="7092721"/>
                    <a:pt x="2697822" y="7099376"/>
                  </a:cubicBezTo>
                  <a:cubicBezTo>
                    <a:pt x="2702902" y="7099935"/>
                    <a:pt x="2709583" y="7098842"/>
                    <a:pt x="2710459" y="7103554"/>
                  </a:cubicBezTo>
                  <a:cubicBezTo>
                    <a:pt x="2706268" y="7108164"/>
                    <a:pt x="2696933" y="7104849"/>
                    <a:pt x="2692196" y="7102144"/>
                  </a:cubicBezTo>
                  <a:cubicBezTo>
                    <a:pt x="2695536" y="7107796"/>
                    <a:pt x="2689948" y="7105561"/>
                    <a:pt x="2689377" y="7110552"/>
                  </a:cubicBezTo>
                  <a:cubicBezTo>
                    <a:pt x="2695384" y="7113714"/>
                    <a:pt x="2690863" y="7123112"/>
                    <a:pt x="2689377" y="7127290"/>
                  </a:cubicBezTo>
                  <a:cubicBezTo>
                    <a:pt x="2702788" y="7126770"/>
                    <a:pt x="2717520" y="7132002"/>
                    <a:pt x="2725928" y="7124509"/>
                  </a:cubicBezTo>
                  <a:cubicBezTo>
                    <a:pt x="2725889" y="7118032"/>
                    <a:pt x="2716796" y="7120547"/>
                    <a:pt x="2717507" y="7113308"/>
                  </a:cubicBezTo>
                  <a:cubicBezTo>
                    <a:pt x="2720860" y="7112469"/>
                    <a:pt x="2727705" y="7115111"/>
                    <a:pt x="2728747" y="7111923"/>
                  </a:cubicBezTo>
                  <a:cubicBezTo>
                    <a:pt x="2725394" y="7111428"/>
                    <a:pt x="2719019" y="7106818"/>
                    <a:pt x="2721711" y="7104951"/>
                  </a:cubicBezTo>
                  <a:cubicBezTo>
                    <a:pt x="2740507" y="7106348"/>
                    <a:pt x="2749219" y="7094461"/>
                    <a:pt x="2765285" y="7103554"/>
                  </a:cubicBezTo>
                  <a:cubicBezTo>
                    <a:pt x="2765272" y="7107720"/>
                    <a:pt x="2754871" y="7101586"/>
                    <a:pt x="2756852" y="7107745"/>
                  </a:cubicBezTo>
                  <a:cubicBezTo>
                    <a:pt x="2760383" y="7108901"/>
                    <a:pt x="2768968" y="7105027"/>
                    <a:pt x="2768091" y="7110552"/>
                  </a:cubicBezTo>
                  <a:cubicBezTo>
                    <a:pt x="2768333" y="7114501"/>
                    <a:pt x="2759430" y="7109396"/>
                    <a:pt x="2759671" y="7113308"/>
                  </a:cubicBezTo>
                  <a:cubicBezTo>
                    <a:pt x="2765831" y="7116025"/>
                    <a:pt x="2757170" y="7119035"/>
                    <a:pt x="2762478" y="7124509"/>
                  </a:cubicBezTo>
                  <a:cubicBezTo>
                    <a:pt x="2755938" y="7122680"/>
                    <a:pt x="2757779" y="7129132"/>
                    <a:pt x="2751239" y="7127290"/>
                  </a:cubicBezTo>
                  <a:cubicBezTo>
                    <a:pt x="2750947" y="7131773"/>
                    <a:pt x="2757373" y="7129576"/>
                    <a:pt x="2756852" y="7134301"/>
                  </a:cubicBezTo>
                  <a:cubicBezTo>
                    <a:pt x="2754579" y="7138873"/>
                    <a:pt x="2748026" y="7130554"/>
                    <a:pt x="2748432" y="7137069"/>
                  </a:cubicBezTo>
                  <a:cubicBezTo>
                    <a:pt x="2749092" y="7141527"/>
                    <a:pt x="2757766" y="7138060"/>
                    <a:pt x="2759671" y="7141286"/>
                  </a:cubicBezTo>
                  <a:cubicBezTo>
                    <a:pt x="2751861" y="7140054"/>
                    <a:pt x="2748686" y="7143369"/>
                    <a:pt x="2744216" y="7145464"/>
                  </a:cubicBezTo>
                  <a:cubicBezTo>
                    <a:pt x="2750769" y="7143559"/>
                    <a:pt x="2746971" y="7152005"/>
                    <a:pt x="2751239" y="7152424"/>
                  </a:cubicBezTo>
                  <a:cubicBezTo>
                    <a:pt x="2748661" y="7156881"/>
                    <a:pt x="2738323" y="7153579"/>
                    <a:pt x="2734360" y="7156640"/>
                  </a:cubicBezTo>
                  <a:cubicBezTo>
                    <a:pt x="2740456" y="7158240"/>
                    <a:pt x="2743682" y="7155434"/>
                    <a:pt x="2745613" y="7159447"/>
                  </a:cubicBezTo>
                  <a:lnTo>
                    <a:pt x="2745613" y="7166406"/>
                  </a:lnTo>
                  <a:cubicBezTo>
                    <a:pt x="2741320" y="7165403"/>
                    <a:pt x="2740494" y="7167829"/>
                    <a:pt x="2737180" y="7167803"/>
                  </a:cubicBezTo>
                  <a:cubicBezTo>
                    <a:pt x="2738767" y="7166152"/>
                    <a:pt x="2741193" y="7165276"/>
                    <a:pt x="2739999" y="7160831"/>
                  </a:cubicBezTo>
                  <a:cubicBezTo>
                    <a:pt x="2734970" y="7161428"/>
                    <a:pt x="2732493" y="7164565"/>
                    <a:pt x="2725928" y="7163612"/>
                  </a:cubicBezTo>
                  <a:cubicBezTo>
                    <a:pt x="2727807" y="7158037"/>
                    <a:pt x="2729280" y="7152005"/>
                    <a:pt x="2734360" y="7149655"/>
                  </a:cubicBezTo>
                  <a:cubicBezTo>
                    <a:pt x="2730703" y="7150011"/>
                    <a:pt x="2727337" y="7150112"/>
                    <a:pt x="2728747" y="7145464"/>
                  </a:cubicBezTo>
                  <a:cubicBezTo>
                    <a:pt x="2732239" y="7144131"/>
                    <a:pt x="2737218" y="7150430"/>
                    <a:pt x="2737180" y="7144029"/>
                  </a:cubicBezTo>
                  <a:cubicBezTo>
                    <a:pt x="2726194" y="7140181"/>
                    <a:pt x="2723680" y="7152005"/>
                    <a:pt x="2717507" y="7148245"/>
                  </a:cubicBezTo>
                  <a:cubicBezTo>
                    <a:pt x="2722587" y="7145007"/>
                    <a:pt x="2716644" y="7147204"/>
                    <a:pt x="2717507" y="7141286"/>
                  </a:cubicBezTo>
                  <a:cubicBezTo>
                    <a:pt x="2719590" y="7141032"/>
                    <a:pt x="2722689" y="7141781"/>
                    <a:pt x="2723121" y="7139889"/>
                  </a:cubicBezTo>
                  <a:cubicBezTo>
                    <a:pt x="2720505" y="7138746"/>
                    <a:pt x="2717431" y="7138085"/>
                    <a:pt x="2716098" y="7135672"/>
                  </a:cubicBezTo>
                  <a:cubicBezTo>
                    <a:pt x="2713710" y="7141349"/>
                    <a:pt x="2705455" y="7137209"/>
                    <a:pt x="2714675" y="7141286"/>
                  </a:cubicBezTo>
                  <a:cubicBezTo>
                    <a:pt x="2706052" y="7146531"/>
                    <a:pt x="2694800" y="7142073"/>
                    <a:pt x="2689377" y="7141286"/>
                  </a:cubicBezTo>
                  <a:cubicBezTo>
                    <a:pt x="2692603" y="7148766"/>
                    <a:pt x="2700642" y="7145286"/>
                    <a:pt x="2709075" y="7145464"/>
                  </a:cubicBezTo>
                  <a:cubicBezTo>
                    <a:pt x="2708998" y="7154405"/>
                    <a:pt x="2722499" y="7149820"/>
                    <a:pt x="2723121" y="7158037"/>
                  </a:cubicBezTo>
                  <a:cubicBezTo>
                    <a:pt x="2715323" y="7156958"/>
                    <a:pt x="2707932" y="7155459"/>
                    <a:pt x="2703449" y="7151027"/>
                  </a:cubicBezTo>
                  <a:cubicBezTo>
                    <a:pt x="2700858" y="7156564"/>
                    <a:pt x="2709075" y="7158304"/>
                    <a:pt x="2704858" y="7160831"/>
                  </a:cubicBezTo>
                  <a:cubicBezTo>
                    <a:pt x="2698254" y="7151776"/>
                    <a:pt x="2690774" y="7158926"/>
                    <a:pt x="2680944" y="7158037"/>
                  </a:cubicBezTo>
                  <a:cubicBezTo>
                    <a:pt x="2680538" y="7160780"/>
                    <a:pt x="2682862" y="7160806"/>
                    <a:pt x="2683764" y="7162253"/>
                  </a:cubicBezTo>
                  <a:cubicBezTo>
                    <a:pt x="2676232" y="7164984"/>
                    <a:pt x="2662516" y="7161606"/>
                    <a:pt x="2659862" y="7169213"/>
                  </a:cubicBezTo>
                  <a:cubicBezTo>
                    <a:pt x="2682316" y="7166216"/>
                    <a:pt x="2703017" y="7168972"/>
                    <a:pt x="2727337" y="7170610"/>
                  </a:cubicBezTo>
                  <a:cubicBezTo>
                    <a:pt x="2727350" y="7176503"/>
                    <a:pt x="2716072" y="7171131"/>
                    <a:pt x="2716098" y="7173391"/>
                  </a:cubicBezTo>
                  <a:cubicBezTo>
                    <a:pt x="2715196" y="7173988"/>
                    <a:pt x="2716314" y="7179221"/>
                    <a:pt x="2716098" y="7180402"/>
                  </a:cubicBezTo>
                  <a:cubicBezTo>
                    <a:pt x="2711615" y="7179195"/>
                    <a:pt x="2710764" y="7181596"/>
                    <a:pt x="2709075" y="7183170"/>
                  </a:cubicBezTo>
                  <a:cubicBezTo>
                    <a:pt x="2705900" y="7174471"/>
                    <a:pt x="2691155" y="7180618"/>
                    <a:pt x="2681033" y="7180541"/>
                  </a:cubicBezTo>
                  <a:cubicBezTo>
                    <a:pt x="2683878" y="7181176"/>
                    <a:pt x="2680030" y="7183666"/>
                    <a:pt x="2678137" y="7184580"/>
                  </a:cubicBezTo>
                  <a:cubicBezTo>
                    <a:pt x="2687383" y="7189812"/>
                    <a:pt x="2700794" y="7190930"/>
                    <a:pt x="2710459" y="7195769"/>
                  </a:cubicBezTo>
                  <a:cubicBezTo>
                    <a:pt x="2706624" y="7195540"/>
                    <a:pt x="2703220" y="7195489"/>
                    <a:pt x="2706242" y="7198537"/>
                  </a:cubicBezTo>
                  <a:cubicBezTo>
                    <a:pt x="2709824" y="7202030"/>
                    <a:pt x="2715742" y="7195934"/>
                    <a:pt x="2720314" y="7195769"/>
                  </a:cubicBezTo>
                  <a:cubicBezTo>
                    <a:pt x="2717241" y="7196010"/>
                    <a:pt x="2715844" y="7194613"/>
                    <a:pt x="2716098" y="7191552"/>
                  </a:cubicBezTo>
                  <a:cubicBezTo>
                    <a:pt x="2717507" y="7191552"/>
                    <a:pt x="2717774" y="7190409"/>
                    <a:pt x="2718892" y="7190155"/>
                  </a:cubicBezTo>
                  <a:cubicBezTo>
                    <a:pt x="2722499" y="7198690"/>
                    <a:pt x="2741714" y="7191692"/>
                    <a:pt x="2744216" y="7201357"/>
                  </a:cubicBezTo>
                  <a:cubicBezTo>
                    <a:pt x="2749981" y="7197979"/>
                    <a:pt x="2753410" y="7204011"/>
                    <a:pt x="2756852" y="7201357"/>
                  </a:cubicBezTo>
                  <a:cubicBezTo>
                    <a:pt x="2755163" y="7201776"/>
                    <a:pt x="2752013" y="7197318"/>
                    <a:pt x="2755455" y="7197140"/>
                  </a:cubicBezTo>
                  <a:cubicBezTo>
                    <a:pt x="2761068" y="7196226"/>
                    <a:pt x="2761106" y="7200874"/>
                    <a:pt x="2761068" y="7205548"/>
                  </a:cubicBezTo>
                  <a:cubicBezTo>
                    <a:pt x="2763418" y="7205522"/>
                    <a:pt x="2765767" y="7205548"/>
                    <a:pt x="2768091" y="7205548"/>
                  </a:cubicBezTo>
                  <a:cubicBezTo>
                    <a:pt x="2770339" y="7200049"/>
                    <a:pt x="2762034" y="7205052"/>
                    <a:pt x="2762478" y="7201357"/>
                  </a:cubicBezTo>
                  <a:cubicBezTo>
                    <a:pt x="2769577" y="7204189"/>
                    <a:pt x="2778505" y="7200506"/>
                    <a:pt x="2783560" y="7202741"/>
                  </a:cubicBezTo>
                  <a:cubicBezTo>
                    <a:pt x="2781084" y="7203059"/>
                    <a:pt x="2776524" y="7201331"/>
                    <a:pt x="2777934" y="7205548"/>
                  </a:cubicBezTo>
                  <a:cubicBezTo>
                    <a:pt x="2788742" y="7204011"/>
                    <a:pt x="2797695" y="7209536"/>
                    <a:pt x="2807462" y="7211136"/>
                  </a:cubicBezTo>
                  <a:cubicBezTo>
                    <a:pt x="2806877" y="7211034"/>
                    <a:pt x="2808846" y="7207885"/>
                    <a:pt x="2811665" y="7208354"/>
                  </a:cubicBezTo>
                  <a:cubicBezTo>
                    <a:pt x="2823451" y="7210285"/>
                    <a:pt x="2831820" y="7210412"/>
                    <a:pt x="2838386" y="7211136"/>
                  </a:cubicBezTo>
                  <a:cubicBezTo>
                    <a:pt x="2840609" y="7203706"/>
                    <a:pt x="2850337" y="7215124"/>
                    <a:pt x="2845422" y="7206919"/>
                  </a:cubicBezTo>
                  <a:cubicBezTo>
                    <a:pt x="2851086" y="7207859"/>
                    <a:pt x="2862694" y="7210183"/>
                    <a:pt x="2867901" y="7206919"/>
                  </a:cubicBezTo>
                  <a:cubicBezTo>
                    <a:pt x="2863875" y="7207186"/>
                    <a:pt x="2860230" y="7207084"/>
                    <a:pt x="2860878" y="7202741"/>
                  </a:cubicBezTo>
                  <a:cubicBezTo>
                    <a:pt x="2878823" y="7212571"/>
                    <a:pt x="2889554" y="7204633"/>
                    <a:pt x="2908680" y="7202741"/>
                  </a:cubicBezTo>
                  <a:cubicBezTo>
                    <a:pt x="2908731" y="7204659"/>
                    <a:pt x="2908007" y="7205827"/>
                    <a:pt x="2907271" y="7206919"/>
                  </a:cubicBezTo>
                  <a:cubicBezTo>
                    <a:pt x="2937929" y="7205916"/>
                    <a:pt x="2972257" y="7205865"/>
                    <a:pt x="3002838" y="7201357"/>
                  </a:cubicBezTo>
                  <a:cubicBezTo>
                    <a:pt x="2987370" y="7201357"/>
                    <a:pt x="2970999" y="7198868"/>
                    <a:pt x="2956471" y="7194359"/>
                  </a:cubicBezTo>
                  <a:cubicBezTo>
                    <a:pt x="2971114" y="7190282"/>
                    <a:pt x="2989834" y="7190257"/>
                    <a:pt x="3007067" y="7188771"/>
                  </a:cubicBezTo>
                  <a:cubicBezTo>
                    <a:pt x="3025140" y="7169023"/>
                    <a:pt x="3072638" y="7178497"/>
                    <a:pt x="3094215" y="7162253"/>
                  </a:cubicBezTo>
                  <a:cubicBezTo>
                    <a:pt x="3066389" y="7161936"/>
                    <a:pt x="3043440" y="7164565"/>
                    <a:pt x="3018320" y="7160831"/>
                  </a:cubicBezTo>
                  <a:cubicBezTo>
                    <a:pt x="3020047" y="7156323"/>
                    <a:pt x="3013773" y="7159777"/>
                    <a:pt x="3015500" y="7155256"/>
                  </a:cubicBezTo>
                  <a:cubicBezTo>
                    <a:pt x="3041700" y="7144956"/>
                    <a:pt x="3073107" y="7139863"/>
                    <a:pt x="3108274" y="7138479"/>
                  </a:cubicBezTo>
                  <a:cubicBezTo>
                    <a:pt x="3110471" y="7133501"/>
                    <a:pt x="3103499" y="7137615"/>
                    <a:pt x="3104070" y="7134301"/>
                  </a:cubicBezTo>
                  <a:cubicBezTo>
                    <a:pt x="3114357" y="7134758"/>
                    <a:pt x="3119881" y="7130453"/>
                    <a:pt x="3126549" y="7127290"/>
                  </a:cubicBezTo>
                  <a:cubicBezTo>
                    <a:pt x="3125914" y="7111923"/>
                    <a:pt x="3157347" y="7117143"/>
                    <a:pt x="3170135" y="7110552"/>
                  </a:cubicBezTo>
                  <a:cubicBezTo>
                    <a:pt x="3163074" y="7109637"/>
                    <a:pt x="3152343" y="7112368"/>
                    <a:pt x="3147631" y="7109142"/>
                  </a:cubicBezTo>
                  <a:cubicBezTo>
                    <a:pt x="3165868" y="7099249"/>
                    <a:pt x="3188893" y="7111161"/>
                    <a:pt x="3210902" y="7106348"/>
                  </a:cubicBezTo>
                  <a:cubicBezTo>
                    <a:pt x="3212960" y="7104303"/>
                    <a:pt x="3212960" y="7097191"/>
                    <a:pt x="3210902" y="7095159"/>
                  </a:cubicBezTo>
                  <a:cubicBezTo>
                    <a:pt x="3201695" y="7094410"/>
                    <a:pt x="3194900" y="7096023"/>
                    <a:pt x="3186988" y="7096569"/>
                  </a:cubicBezTo>
                  <a:cubicBezTo>
                    <a:pt x="3186442" y="7098969"/>
                    <a:pt x="3189071" y="7100150"/>
                    <a:pt x="3186988" y="7100760"/>
                  </a:cubicBezTo>
                  <a:cubicBezTo>
                    <a:pt x="3172650" y="7104735"/>
                    <a:pt x="3157677" y="7098588"/>
                    <a:pt x="3143402" y="7097953"/>
                  </a:cubicBezTo>
                  <a:cubicBezTo>
                    <a:pt x="3143808" y="7094169"/>
                    <a:pt x="3145231" y="7091375"/>
                    <a:pt x="3147631" y="7089571"/>
                  </a:cubicBezTo>
                  <a:cubicBezTo>
                    <a:pt x="3142538" y="7089521"/>
                    <a:pt x="3143110" y="7083844"/>
                    <a:pt x="3139211" y="7082586"/>
                  </a:cubicBezTo>
                  <a:cubicBezTo>
                    <a:pt x="3157956" y="7072541"/>
                    <a:pt x="3186303" y="7079742"/>
                    <a:pt x="3206686" y="7079818"/>
                  </a:cubicBezTo>
                  <a:cubicBezTo>
                    <a:pt x="3221240" y="7079843"/>
                    <a:pt x="3237445" y="7076046"/>
                    <a:pt x="3253054" y="7077011"/>
                  </a:cubicBezTo>
                  <a:cubicBezTo>
                    <a:pt x="3263442" y="7071004"/>
                    <a:pt x="3283165" y="7074319"/>
                    <a:pt x="3291014" y="7065822"/>
                  </a:cubicBezTo>
                  <a:cubicBezTo>
                    <a:pt x="3290049" y="7062597"/>
                    <a:pt x="3284613" y="7063816"/>
                    <a:pt x="3283978" y="7060247"/>
                  </a:cubicBezTo>
                  <a:cubicBezTo>
                    <a:pt x="3291560" y="7055205"/>
                    <a:pt x="3301911" y="7052932"/>
                    <a:pt x="3307880" y="7046277"/>
                  </a:cubicBezTo>
                  <a:cubicBezTo>
                    <a:pt x="3302431" y="7043496"/>
                    <a:pt x="3299828" y="7038060"/>
                    <a:pt x="3302254" y="7033704"/>
                  </a:cubicBezTo>
                  <a:cubicBezTo>
                    <a:pt x="3324834" y="7037590"/>
                    <a:pt x="3349828" y="7032866"/>
                    <a:pt x="3372548" y="7032294"/>
                  </a:cubicBezTo>
                  <a:cubicBezTo>
                    <a:pt x="3374390" y="7032282"/>
                    <a:pt x="3373818" y="7029869"/>
                    <a:pt x="3375355" y="7029513"/>
                  </a:cubicBezTo>
                  <a:cubicBezTo>
                    <a:pt x="3412807" y="7028078"/>
                    <a:pt x="3441395" y="7017854"/>
                    <a:pt x="3477971" y="7015568"/>
                  </a:cubicBezTo>
                  <a:cubicBezTo>
                    <a:pt x="3500805" y="7009828"/>
                    <a:pt x="3522484" y="7002983"/>
                    <a:pt x="3546843" y="6998779"/>
                  </a:cubicBezTo>
                  <a:cubicBezTo>
                    <a:pt x="3568738" y="6976770"/>
                    <a:pt x="3612464" y="6976452"/>
                    <a:pt x="3628364" y="6948500"/>
                  </a:cubicBezTo>
                  <a:cubicBezTo>
                    <a:pt x="3620782" y="6948678"/>
                    <a:pt x="3603205" y="6953923"/>
                    <a:pt x="3600259" y="6945693"/>
                  </a:cubicBezTo>
                  <a:cubicBezTo>
                    <a:pt x="3603345" y="6936638"/>
                    <a:pt x="3617442" y="6938568"/>
                    <a:pt x="3619931" y="6928942"/>
                  </a:cubicBezTo>
                  <a:cubicBezTo>
                    <a:pt x="3607803" y="6915861"/>
                    <a:pt x="3568420" y="6929856"/>
                    <a:pt x="3560889" y="6912152"/>
                  </a:cubicBezTo>
                  <a:cubicBezTo>
                    <a:pt x="3565258" y="6912292"/>
                    <a:pt x="3567620" y="6910451"/>
                    <a:pt x="3570744" y="6909358"/>
                  </a:cubicBezTo>
                  <a:cubicBezTo>
                    <a:pt x="3571836" y="6903161"/>
                    <a:pt x="3568865" y="6901002"/>
                    <a:pt x="3569322" y="6895388"/>
                  </a:cubicBezTo>
                  <a:cubicBezTo>
                    <a:pt x="3573614" y="6889851"/>
                    <a:pt x="3582250" y="6881266"/>
                    <a:pt x="3589020" y="6882828"/>
                  </a:cubicBezTo>
                  <a:cubicBezTo>
                    <a:pt x="3581336" y="6886829"/>
                    <a:pt x="3573691" y="6890893"/>
                    <a:pt x="3574961" y="6903770"/>
                  </a:cubicBezTo>
                  <a:cubicBezTo>
                    <a:pt x="3590137" y="6911238"/>
                    <a:pt x="3602494" y="6912178"/>
                    <a:pt x="3624148" y="6909358"/>
                  </a:cubicBezTo>
                  <a:cubicBezTo>
                    <a:pt x="3626383" y="6909231"/>
                    <a:pt x="3625253" y="6905815"/>
                    <a:pt x="3628364" y="6906577"/>
                  </a:cubicBezTo>
                  <a:cubicBezTo>
                    <a:pt x="3668737" y="6919556"/>
                    <a:pt x="3698760" y="6902894"/>
                    <a:pt x="3743629" y="6903770"/>
                  </a:cubicBezTo>
                  <a:cubicBezTo>
                    <a:pt x="3756177" y="6899973"/>
                    <a:pt x="3768547" y="6895934"/>
                    <a:pt x="3782999" y="6894004"/>
                  </a:cubicBezTo>
                  <a:cubicBezTo>
                    <a:pt x="3807002" y="6882015"/>
                    <a:pt x="3834726" y="6873709"/>
                    <a:pt x="3853281" y="6856298"/>
                  </a:cubicBezTo>
                  <a:cubicBezTo>
                    <a:pt x="3858247" y="6855650"/>
                    <a:pt x="3861396" y="6853199"/>
                    <a:pt x="3867327" y="6853491"/>
                  </a:cubicBezTo>
                  <a:cubicBezTo>
                    <a:pt x="3889997" y="6838327"/>
                    <a:pt x="3920832" y="6831215"/>
                    <a:pt x="3939019" y="6811594"/>
                  </a:cubicBezTo>
                  <a:cubicBezTo>
                    <a:pt x="3945242" y="6809092"/>
                    <a:pt x="3973766" y="6797954"/>
                    <a:pt x="3958716" y="6797611"/>
                  </a:cubicBezTo>
                  <a:cubicBezTo>
                    <a:pt x="3963517" y="6787489"/>
                    <a:pt x="3979392" y="6788378"/>
                    <a:pt x="3984015" y="6778053"/>
                  </a:cubicBezTo>
                  <a:cubicBezTo>
                    <a:pt x="4007573" y="6772605"/>
                    <a:pt x="4021734" y="6757809"/>
                    <a:pt x="4041635" y="6748729"/>
                  </a:cubicBezTo>
                  <a:cubicBezTo>
                    <a:pt x="4042549" y="6741718"/>
                    <a:pt x="4047439" y="6738645"/>
                    <a:pt x="4054284" y="6737553"/>
                  </a:cubicBezTo>
                  <a:cubicBezTo>
                    <a:pt x="4055452" y="6733895"/>
                    <a:pt x="4050042" y="6729869"/>
                    <a:pt x="4054284" y="6727748"/>
                  </a:cubicBezTo>
                  <a:cubicBezTo>
                    <a:pt x="4062793" y="6742264"/>
                    <a:pt x="4079278" y="6723773"/>
                    <a:pt x="4088028" y="6726389"/>
                  </a:cubicBezTo>
                  <a:cubicBezTo>
                    <a:pt x="4087647" y="6731114"/>
                    <a:pt x="4082110" y="6730733"/>
                    <a:pt x="4078173" y="6731952"/>
                  </a:cubicBezTo>
                  <a:cubicBezTo>
                    <a:pt x="4069880" y="6746532"/>
                    <a:pt x="4053840" y="6753390"/>
                    <a:pt x="4037418" y="6759892"/>
                  </a:cubicBezTo>
                  <a:cubicBezTo>
                    <a:pt x="4023105" y="6774345"/>
                    <a:pt x="4001007" y="6786626"/>
                    <a:pt x="3974160" y="6789229"/>
                  </a:cubicBezTo>
                  <a:cubicBezTo>
                    <a:pt x="3971836" y="6792976"/>
                    <a:pt x="3968216" y="6795427"/>
                    <a:pt x="3965727" y="6799008"/>
                  </a:cubicBezTo>
                  <a:cubicBezTo>
                    <a:pt x="4073677" y="6767068"/>
                    <a:pt x="4132046" y="6685826"/>
                    <a:pt x="4235615" y="6649542"/>
                  </a:cubicBezTo>
                  <a:cubicBezTo>
                    <a:pt x="4235856" y="6647446"/>
                    <a:pt x="4235107" y="6644373"/>
                    <a:pt x="4237024" y="6643928"/>
                  </a:cubicBezTo>
                  <a:cubicBezTo>
                    <a:pt x="4250512" y="6638721"/>
                    <a:pt x="4262716" y="6632244"/>
                    <a:pt x="4267949" y="6618795"/>
                  </a:cubicBezTo>
                  <a:cubicBezTo>
                    <a:pt x="4279138" y="6617804"/>
                    <a:pt x="4282490" y="6609041"/>
                    <a:pt x="4289031" y="6603441"/>
                  </a:cubicBezTo>
                  <a:cubicBezTo>
                    <a:pt x="4277677" y="6601485"/>
                    <a:pt x="4276217" y="6616750"/>
                    <a:pt x="4269346" y="6614591"/>
                  </a:cubicBezTo>
                  <a:cubicBezTo>
                    <a:pt x="4277055" y="6609715"/>
                    <a:pt x="4278287" y="6598335"/>
                    <a:pt x="4289031" y="6596418"/>
                  </a:cubicBezTo>
                  <a:cubicBezTo>
                    <a:pt x="4289450" y="6593687"/>
                    <a:pt x="4287126" y="6593662"/>
                    <a:pt x="4286237" y="6592252"/>
                  </a:cubicBezTo>
                  <a:cubicBezTo>
                    <a:pt x="4292676" y="6591681"/>
                    <a:pt x="4291609" y="6583667"/>
                    <a:pt x="4291838" y="6576898"/>
                  </a:cubicBezTo>
                  <a:cubicBezTo>
                    <a:pt x="4297273" y="6569240"/>
                    <a:pt x="4308830" y="6567690"/>
                    <a:pt x="4312920" y="6558724"/>
                  </a:cubicBezTo>
                  <a:cubicBezTo>
                    <a:pt x="4306125" y="6558064"/>
                    <a:pt x="4303420" y="6568782"/>
                    <a:pt x="4297464" y="6564337"/>
                  </a:cubicBezTo>
                  <a:cubicBezTo>
                    <a:pt x="4313212" y="6557606"/>
                    <a:pt x="4321429" y="6543408"/>
                    <a:pt x="4335424" y="6534962"/>
                  </a:cubicBezTo>
                  <a:cubicBezTo>
                    <a:pt x="4331525" y="6533718"/>
                    <a:pt x="4322229" y="6537871"/>
                    <a:pt x="4322775" y="6532194"/>
                  </a:cubicBezTo>
                  <a:cubicBezTo>
                    <a:pt x="4337151" y="6533438"/>
                    <a:pt x="4339539" y="6522758"/>
                    <a:pt x="4350867" y="6521018"/>
                  </a:cubicBezTo>
                  <a:cubicBezTo>
                    <a:pt x="4353204" y="6521043"/>
                    <a:pt x="4351667" y="6524879"/>
                    <a:pt x="4353687" y="6525209"/>
                  </a:cubicBezTo>
                  <a:cubicBezTo>
                    <a:pt x="4359973" y="6520256"/>
                    <a:pt x="4365205" y="6514287"/>
                    <a:pt x="4374781" y="6512623"/>
                  </a:cubicBezTo>
                  <a:cubicBezTo>
                    <a:pt x="4385500" y="6497193"/>
                    <a:pt x="4407408" y="6492900"/>
                    <a:pt x="4422584" y="6481876"/>
                  </a:cubicBezTo>
                  <a:cubicBezTo>
                    <a:pt x="4452696" y="6475056"/>
                    <a:pt x="4466120" y="6451600"/>
                    <a:pt x="4497070" y="6445567"/>
                  </a:cubicBezTo>
                  <a:cubicBezTo>
                    <a:pt x="4497019" y="6440385"/>
                    <a:pt x="4502327" y="6440563"/>
                    <a:pt x="4504093" y="6437198"/>
                  </a:cubicBezTo>
                  <a:cubicBezTo>
                    <a:pt x="4507471" y="6436639"/>
                    <a:pt x="4503318" y="6443535"/>
                    <a:pt x="4508309" y="6441376"/>
                  </a:cubicBezTo>
                  <a:cubicBezTo>
                    <a:pt x="4520387" y="6427266"/>
                    <a:pt x="4543107" y="6423812"/>
                    <a:pt x="4564545" y="6419011"/>
                  </a:cubicBezTo>
                  <a:cubicBezTo>
                    <a:pt x="4564418" y="6421221"/>
                    <a:pt x="4560951" y="6420116"/>
                    <a:pt x="4561725" y="6423228"/>
                  </a:cubicBezTo>
                  <a:lnTo>
                    <a:pt x="4571580" y="6423228"/>
                  </a:lnTo>
                  <a:cubicBezTo>
                    <a:pt x="4571492" y="6418478"/>
                    <a:pt x="4573219" y="6415557"/>
                    <a:pt x="4575784" y="6413436"/>
                  </a:cubicBezTo>
                  <a:cubicBezTo>
                    <a:pt x="4569828" y="6410896"/>
                    <a:pt x="4570183" y="6421704"/>
                    <a:pt x="4565954" y="6416243"/>
                  </a:cubicBezTo>
                  <a:cubicBezTo>
                    <a:pt x="4572584" y="6408877"/>
                    <a:pt x="4580928" y="6403162"/>
                    <a:pt x="4592662" y="6400863"/>
                  </a:cubicBezTo>
                  <a:cubicBezTo>
                    <a:pt x="4599736" y="6388798"/>
                    <a:pt x="4619764" y="6389611"/>
                    <a:pt x="4629200" y="6379895"/>
                  </a:cubicBezTo>
                  <a:cubicBezTo>
                    <a:pt x="4626698" y="6379578"/>
                    <a:pt x="4622165" y="6381318"/>
                    <a:pt x="4623574" y="6377127"/>
                  </a:cubicBezTo>
                  <a:cubicBezTo>
                    <a:pt x="4641773" y="6365367"/>
                    <a:pt x="4666018" y="6359677"/>
                    <a:pt x="4688243" y="6351981"/>
                  </a:cubicBezTo>
                  <a:cubicBezTo>
                    <a:pt x="4688370" y="6354165"/>
                    <a:pt x="4688065" y="6356794"/>
                    <a:pt x="4691062" y="6356159"/>
                  </a:cubicBezTo>
                  <a:cubicBezTo>
                    <a:pt x="4709871" y="6353441"/>
                    <a:pt x="4721072" y="6335725"/>
                    <a:pt x="4733213" y="6331026"/>
                  </a:cubicBezTo>
                  <a:cubicBezTo>
                    <a:pt x="4729695" y="6333528"/>
                    <a:pt x="4725339" y="6335293"/>
                    <a:pt x="4724781" y="6340792"/>
                  </a:cubicBezTo>
                  <a:cubicBezTo>
                    <a:pt x="4745736" y="6341389"/>
                    <a:pt x="4760798" y="6324561"/>
                    <a:pt x="4785233" y="6324028"/>
                  </a:cubicBezTo>
                  <a:cubicBezTo>
                    <a:pt x="4788408" y="6316941"/>
                    <a:pt x="4797209" y="6315430"/>
                    <a:pt x="4797882" y="6305880"/>
                  </a:cubicBezTo>
                  <a:cubicBezTo>
                    <a:pt x="4821669" y="6285725"/>
                    <a:pt x="4854625" y="6274727"/>
                    <a:pt x="4879416" y="6255588"/>
                  </a:cubicBezTo>
                  <a:cubicBezTo>
                    <a:pt x="4878400" y="6251321"/>
                    <a:pt x="4881841" y="6251473"/>
                    <a:pt x="4880825" y="6247168"/>
                  </a:cubicBezTo>
                  <a:cubicBezTo>
                    <a:pt x="4906098" y="6221577"/>
                    <a:pt x="4932070" y="6196634"/>
                    <a:pt x="4963744" y="6177343"/>
                  </a:cubicBezTo>
                  <a:cubicBezTo>
                    <a:pt x="4962728" y="6173076"/>
                    <a:pt x="4966182" y="6173254"/>
                    <a:pt x="4965166" y="6168961"/>
                  </a:cubicBezTo>
                  <a:cubicBezTo>
                    <a:pt x="4977714" y="6161874"/>
                    <a:pt x="4987188" y="6151753"/>
                    <a:pt x="4994681" y="6139611"/>
                  </a:cubicBezTo>
                  <a:cubicBezTo>
                    <a:pt x="5012791" y="6132004"/>
                    <a:pt x="5024589" y="6118148"/>
                    <a:pt x="5036845" y="6104712"/>
                  </a:cubicBezTo>
                  <a:cubicBezTo>
                    <a:pt x="5048326" y="6075845"/>
                    <a:pt x="5069509" y="6051588"/>
                    <a:pt x="5091671" y="6033452"/>
                  </a:cubicBezTo>
                  <a:cubicBezTo>
                    <a:pt x="5095379" y="6030391"/>
                    <a:pt x="5100764" y="6029363"/>
                    <a:pt x="5104320" y="6026467"/>
                  </a:cubicBezTo>
                  <a:cubicBezTo>
                    <a:pt x="5114937" y="6017882"/>
                    <a:pt x="5118150" y="6006515"/>
                    <a:pt x="5124005" y="5994349"/>
                  </a:cubicBezTo>
                  <a:cubicBezTo>
                    <a:pt x="5128577" y="5984836"/>
                    <a:pt x="5136883" y="5979426"/>
                    <a:pt x="5143677" y="5970600"/>
                  </a:cubicBezTo>
                  <a:cubicBezTo>
                    <a:pt x="5146725" y="5966612"/>
                    <a:pt x="5147627" y="5960567"/>
                    <a:pt x="5150726" y="5956617"/>
                  </a:cubicBezTo>
                  <a:cubicBezTo>
                    <a:pt x="5154841" y="5951347"/>
                    <a:pt x="5161889" y="5948172"/>
                    <a:pt x="5166182" y="5942672"/>
                  </a:cubicBezTo>
                  <a:cubicBezTo>
                    <a:pt x="5180888" y="5923699"/>
                    <a:pt x="5191277" y="5903925"/>
                    <a:pt x="5197081" y="5878398"/>
                  </a:cubicBezTo>
                  <a:cubicBezTo>
                    <a:pt x="5199862" y="5878817"/>
                    <a:pt x="5199888" y="5876493"/>
                    <a:pt x="5201297" y="5875604"/>
                  </a:cubicBezTo>
                  <a:cubicBezTo>
                    <a:pt x="5208600" y="5848400"/>
                    <a:pt x="5228983" y="5834176"/>
                    <a:pt x="5240667" y="5811342"/>
                  </a:cubicBezTo>
                  <a:cubicBezTo>
                    <a:pt x="5239004" y="5811113"/>
                    <a:pt x="5236667" y="5811558"/>
                    <a:pt x="5236451" y="5809919"/>
                  </a:cubicBezTo>
                  <a:cubicBezTo>
                    <a:pt x="5241480" y="5798616"/>
                    <a:pt x="5254091" y="5787415"/>
                    <a:pt x="5256123" y="5777814"/>
                  </a:cubicBezTo>
                  <a:cubicBezTo>
                    <a:pt x="5253634" y="5782322"/>
                    <a:pt x="5250141" y="5785827"/>
                    <a:pt x="5244884" y="5787567"/>
                  </a:cubicBezTo>
                  <a:cubicBezTo>
                    <a:pt x="5254980" y="5776226"/>
                    <a:pt x="5264581" y="5764314"/>
                    <a:pt x="5275821" y="5754065"/>
                  </a:cubicBezTo>
                  <a:cubicBezTo>
                    <a:pt x="5282882" y="5758243"/>
                    <a:pt x="5285905" y="5746445"/>
                    <a:pt x="5289854" y="5742901"/>
                  </a:cubicBezTo>
                  <a:cubicBezTo>
                    <a:pt x="5281891" y="5741517"/>
                    <a:pt x="5282666" y="5756148"/>
                    <a:pt x="5275821" y="5751258"/>
                  </a:cubicBezTo>
                  <a:cubicBezTo>
                    <a:pt x="5281104" y="5744413"/>
                    <a:pt x="5283873" y="5735040"/>
                    <a:pt x="5291264" y="5730316"/>
                  </a:cubicBezTo>
                  <a:cubicBezTo>
                    <a:pt x="5293347" y="5731954"/>
                    <a:pt x="5297538" y="5731510"/>
                    <a:pt x="5296903" y="5735878"/>
                  </a:cubicBezTo>
                  <a:cubicBezTo>
                    <a:pt x="5297741" y="5740933"/>
                    <a:pt x="5292585" y="5740031"/>
                    <a:pt x="5292661" y="5744298"/>
                  </a:cubicBezTo>
                  <a:cubicBezTo>
                    <a:pt x="5339245" y="5721642"/>
                    <a:pt x="5360898" y="5674258"/>
                    <a:pt x="5396712" y="5640895"/>
                  </a:cubicBezTo>
                  <a:cubicBezTo>
                    <a:pt x="5395645" y="5635218"/>
                    <a:pt x="5401233" y="5636082"/>
                    <a:pt x="5399519" y="5629744"/>
                  </a:cubicBezTo>
                  <a:cubicBezTo>
                    <a:pt x="5407482" y="5625084"/>
                    <a:pt x="5411203" y="5616181"/>
                    <a:pt x="5420601" y="5612955"/>
                  </a:cubicBezTo>
                  <a:cubicBezTo>
                    <a:pt x="5420702" y="5606567"/>
                    <a:pt x="5426748" y="5606072"/>
                    <a:pt x="5426202" y="5598985"/>
                  </a:cubicBezTo>
                  <a:cubicBezTo>
                    <a:pt x="5437289" y="5599290"/>
                    <a:pt x="5435015" y="5586298"/>
                    <a:pt x="5440273" y="5580837"/>
                  </a:cubicBezTo>
                  <a:cubicBezTo>
                    <a:pt x="5444591" y="5582221"/>
                    <a:pt x="5439651" y="5585561"/>
                    <a:pt x="5438851" y="5586425"/>
                  </a:cubicBezTo>
                  <a:cubicBezTo>
                    <a:pt x="5476862" y="5554802"/>
                    <a:pt x="5515648" y="5523953"/>
                    <a:pt x="5541467" y="5480253"/>
                  </a:cubicBezTo>
                  <a:cubicBezTo>
                    <a:pt x="5543105" y="5479072"/>
                    <a:pt x="5545264" y="5478399"/>
                    <a:pt x="5548515" y="5478843"/>
                  </a:cubicBezTo>
                  <a:cubicBezTo>
                    <a:pt x="5564098" y="5456618"/>
                    <a:pt x="5583936" y="5438597"/>
                    <a:pt x="5600509" y="5417350"/>
                  </a:cubicBezTo>
                  <a:cubicBezTo>
                    <a:pt x="5602046" y="5405818"/>
                    <a:pt x="5611304" y="5401830"/>
                    <a:pt x="5615990" y="5395048"/>
                  </a:cubicBezTo>
                  <a:cubicBezTo>
                    <a:pt x="5619902" y="5389346"/>
                    <a:pt x="5620804" y="5382450"/>
                    <a:pt x="5624423" y="5375478"/>
                  </a:cubicBezTo>
                  <a:cubicBezTo>
                    <a:pt x="5633669" y="5357723"/>
                    <a:pt x="5650738" y="5343791"/>
                    <a:pt x="5652554" y="5319598"/>
                  </a:cubicBezTo>
                  <a:cubicBezTo>
                    <a:pt x="5670232" y="5305552"/>
                    <a:pt x="5670130" y="5273802"/>
                    <a:pt x="5677827" y="5249748"/>
                  </a:cubicBezTo>
                  <a:cubicBezTo>
                    <a:pt x="5677903" y="5245455"/>
                    <a:pt x="5672759" y="5246370"/>
                    <a:pt x="5673610" y="5241391"/>
                  </a:cubicBezTo>
                  <a:cubicBezTo>
                    <a:pt x="5680671" y="5228412"/>
                    <a:pt x="5690870" y="5198122"/>
                    <a:pt x="5679236" y="5184063"/>
                  </a:cubicBezTo>
                  <a:close/>
                </a:path>
              </a:pathLst>
            </a:custGeom>
            <a:solidFill>
              <a:schemeClr val="accent3"/>
            </a:solidFill>
            <a:ln w="12700" cmpd="sng">
              <a:noFill/>
              <a:prstDash val="solid"/>
            </a:ln>
          </p:spPr>
          <p:txBody>
            <a:bodyPr wrap="square" anchor="ctr">
              <a:spAutoFit/>
            </a:bodyPr>
            <a:lstStyle/>
            <a:p>
              <a:pPr algn="ctr"/>
              <a:endParaRPr lang="en-US" dirty="0"/>
            </a:p>
          </p:txBody>
        </p:sp>
        <p:sp>
          <p:nvSpPr>
            <p:cNvPr id="17" name="Free Form 7"/>
            <p:cNvSpPr/>
            <p:nvPr/>
          </p:nvSpPr>
          <p:spPr>
            <a:xfrm>
              <a:off x="4047650" y="1990794"/>
              <a:ext cx="14071" cy="18669"/>
            </a:xfrm>
            <a:custGeom>
              <a:avLst/>
              <a:gdLst/>
              <a:ahLst/>
              <a:cxnLst/>
              <a:rect l="0" t="0" r="0" b="0"/>
              <a:pathLst>
                <a:path w="14071" h="18669">
                  <a:moveTo>
                    <a:pt x="0" y="25260"/>
                  </a:moveTo>
                  <a:cubicBezTo>
                    <a:pt x="2222" y="26314"/>
                    <a:pt x="2108" y="29692"/>
                    <a:pt x="5638" y="29464"/>
                  </a:cubicBezTo>
                  <a:cubicBezTo>
                    <a:pt x="9931" y="29527"/>
                    <a:pt x="9004" y="24422"/>
                    <a:pt x="14071" y="25260"/>
                  </a:cubicBezTo>
                  <a:lnTo>
                    <a:pt x="14071" y="15481"/>
                  </a:lnTo>
                  <a:cubicBezTo>
                    <a:pt x="5740" y="11023"/>
                    <a:pt x="1612" y="18821"/>
                    <a:pt x="0" y="252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 name="Free Form 8"/>
            <p:cNvSpPr/>
            <p:nvPr/>
          </p:nvSpPr>
          <p:spPr>
            <a:xfrm>
              <a:off x="3907086" y="1988813"/>
              <a:ext cx="16599" cy="12002"/>
            </a:xfrm>
            <a:custGeom>
              <a:avLst/>
              <a:gdLst/>
              <a:ahLst/>
              <a:cxnLst/>
              <a:rect l="0" t="0" r="0" b="0"/>
              <a:pathLst>
                <a:path w="16598" h="12001">
                  <a:moveTo>
                    <a:pt x="0" y="11861"/>
                  </a:moveTo>
                  <a:cubicBezTo>
                    <a:pt x="888" y="19392"/>
                    <a:pt x="5651" y="23025"/>
                    <a:pt x="15468" y="21653"/>
                  </a:cubicBezTo>
                  <a:cubicBezTo>
                    <a:pt x="16598" y="16802"/>
                    <a:pt x="13373" y="16281"/>
                    <a:pt x="14071" y="11861"/>
                  </a:cubicBezTo>
                  <a:cubicBezTo>
                    <a:pt x="7226" y="11023"/>
                    <a:pt x="6845" y="11023"/>
                    <a:pt x="0" y="118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 name="Free Form 9"/>
            <p:cNvSpPr/>
            <p:nvPr/>
          </p:nvSpPr>
          <p:spPr>
            <a:xfrm>
              <a:off x="4199757" y="1987035"/>
              <a:ext cx="19393" cy="16612"/>
            </a:xfrm>
            <a:custGeom>
              <a:avLst/>
              <a:gdLst/>
              <a:ahLst/>
              <a:cxnLst/>
              <a:rect l="0" t="0" r="0" b="0"/>
              <a:pathLst>
                <a:path w="19392" h="16611">
                  <a:moveTo>
                    <a:pt x="19392" y="23431"/>
                  </a:moveTo>
                  <a:lnTo>
                    <a:pt x="19392" y="13639"/>
                  </a:lnTo>
                  <a:cubicBezTo>
                    <a:pt x="13665" y="11429"/>
                    <a:pt x="12446" y="11023"/>
                    <a:pt x="5334" y="12255"/>
                  </a:cubicBezTo>
                  <a:cubicBezTo>
                    <a:pt x="4191" y="14477"/>
                    <a:pt x="0" y="20789"/>
                    <a:pt x="3924" y="23431"/>
                  </a:cubicBezTo>
                  <a:cubicBezTo>
                    <a:pt x="4533" y="20650"/>
                    <a:pt x="9766" y="15417"/>
                    <a:pt x="10960" y="17843"/>
                  </a:cubicBezTo>
                  <a:cubicBezTo>
                    <a:pt x="12357" y="23418"/>
                    <a:pt x="6769" y="22047"/>
                    <a:pt x="8153" y="27635"/>
                  </a:cubicBezTo>
                  <a:cubicBezTo>
                    <a:pt x="11734" y="26060"/>
                    <a:pt x="14579" y="23774"/>
                    <a:pt x="19392" y="234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 name="Free Form 10"/>
            <p:cNvSpPr/>
            <p:nvPr/>
          </p:nvSpPr>
          <p:spPr>
            <a:xfrm>
              <a:off x="3642824" y="1720830"/>
              <a:ext cx="444196" cy="275667"/>
            </a:xfrm>
            <a:custGeom>
              <a:avLst/>
              <a:gdLst/>
              <a:ahLst/>
              <a:cxnLst/>
              <a:rect l="0" t="0" r="0" b="0"/>
              <a:pathLst>
                <a:path w="444195" h="275666">
                  <a:moveTo>
                    <a:pt x="442798" y="232359"/>
                  </a:moveTo>
                  <a:cubicBezTo>
                    <a:pt x="441375" y="227787"/>
                    <a:pt x="434047" y="220281"/>
                    <a:pt x="430136" y="226758"/>
                  </a:cubicBezTo>
                  <a:cubicBezTo>
                    <a:pt x="429132" y="222491"/>
                    <a:pt x="432562" y="222656"/>
                    <a:pt x="431545" y="218401"/>
                  </a:cubicBezTo>
                  <a:cubicBezTo>
                    <a:pt x="420484" y="215874"/>
                    <a:pt x="413880" y="208940"/>
                    <a:pt x="413257" y="196024"/>
                  </a:cubicBezTo>
                  <a:cubicBezTo>
                    <a:pt x="407009" y="194932"/>
                    <a:pt x="403936" y="196989"/>
                    <a:pt x="400608" y="198831"/>
                  </a:cubicBezTo>
                  <a:cubicBezTo>
                    <a:pt x="392429" y="193001"/>
                    <a:pt x="391185" y="180251"/>
                    <a:pt x="387972" y="169494"/>
                  </a:cubicBezTo>
                  <a:cubicBezTo>
                    <a:pt x="394906" y="162407"/>
                    <a:pt x="407263" y="160731"/>
                    <a:pt x="414680" y="154114"/>
                  </a:cubicBezTo>
                  <a:cubicBezTo>
                    <a:pt x="415645" y="125285"/>
                    <a:pt x="432854" y="112598"/>
                    <a:pt x="444195" y="94056"/>
                  </a:cubicBezTo>
                  <a:lnTo>
                    <a:pt x="444195" y="81483"/>
                  </a:lnTo>
                  <a:cubicBezTo>
                    <a:pt x="438797" y="76606"/>
                    <a:pt x="434339" y="70802"/>
                    <a:pt x="430136" y="64731"/>
                  </a:cubicBezTo>
                  <a:lnTo>
                    <a:pt x="416090" y="64731"/>
                  </a:lnTo>
                  <a:cubicBezTo>
                    <a:pt x="413981" y="59817"/>
                    <a:pt x="411010" y="55778"/>
                    <a:pt x="404825" y="54952"/>
                  </a:cubicBezTo>
                  <a:cubicBezTo>
                    <a:pt x="398919" y="55918"/>
                    <a:pt x="406184" y="61302"/>
                    <a:pt x="400608" y="61925"/>
                  </a:cubicBezTo>
                  <a:cubicBezTo>
                    <a:pt x="386219" y="66713"/>
                    <a:pt x="378434" y="78079"/>
                    <a:pt x="373913" y="92659"/>
                  </a:cubicBezTo>
                  <a:cubicBezTo>
                    <a:pt x="365861" y="99098"/>
                    <a:pt x="357873" y="105587"/>
                    <a:pt x="358444" y="120599"/>
                  </a:cubicBezTo>
                  <a:cubicBezTo>
                    <a:pt x="345681" y="119545"/>
                    <a:pt x="343090" y="128625"/>
                    <a:pt x="330339" y="127584"/>
                  </a:cubicBezTo>
                  <a:cubicBezTo>
                    <a:pt x="329920" y="124739"/>
                    <a:pt x="327520" y="123875"/>
                    <a:pt x="326123" y="121996"/>
                  </a:cubicBezTo>
                  <a:cubicBezTo>
                    <a:pt x="337934" y="111366"/>
                    <a:pt x="343979" y="95046"/>
                    <a:pt x="357060" y="85674"/>
                  </a:cubicBezTo>
                  <a:cubicBezTo>
                    <a:pt x="355015" y="77914"/>
                    <a:pt x="349300" y="73799"/>
                    <a:pt x="348614" y="64731"/>
                  </a:cubicBezTo>
                  <a:cubicBezTo>
                    <a:pt x="338696" y="64541"/>
                    <a:pt x="336842" y="49758"/>
                    <a:pt x="324713" y="56337"/>
                  </a:cubicBezTo>
                  <a:cubicBezTo>
                    <a:pt x="321627" y="68249"/>
                    <a:pt x="333235" y="65557"/>
                    <a:pt x="334543" y="73088"/>
                  </a:cubicBezTo>
                  <a:cubicBezTo>
                    <a:pt x="329844" y="74409"/>
                    <a:pt x="325691" y="68097"/>
                    <a:pt x="323303" y="71704"/>
                  </a:cubicBezTo>
                  <a:cubicBezTo>
                    <a:pt x="326415" y="72288"/>
                    <a:pt x="324662" y="79375"/>
                    <a:pt x="321906" y="78689"/>
                  </a:cubicBezTo>
                  <a:cubicBezTo>
                    <a:pt x="316636" y="79209"/>
                    <a:pt x="310070" y="76555"/>
                    <a:pt x="305041" y="73088"/>
                  </a:cubicBezTo>
                  <a:cubicBezTo>
                    <a:pt x="300608" y="75692"/>
                    <a:pt x="295211" y="77317"/>
                    <a:pt x="289572" y="78689"/>
                  </a:cubicBezTo>
                  <a:cubicBezTo>
                    <a:pt x="289128" y="75399"/>
                    <a:pt x="282917" y="77876"/>
                    <a:pt x="283946" y="73088"/>
                  </a:cubicBezTo>
                  <a:cubicBezTo>
                    <a:pt x="280428" y="72961"/>
                    <a:pt x="277634" y="80645"/>
                    <a:pt x="274116" y="75895"/>
                  </a:cubicBezTo>
                  <a:cubicBezTo>
                    <a:pt x="280530" y="68770"/>
                    <a:pt x="299669" y="74282"/>
                    <a:pt x="302221" y="63322"/>
                  </a:cubicBezTo>
                  <a:cubicBezTo>
                    <a:pt x="293852" y="49072"/>
                    <a:pt x="275920" y="36614"/>
                    <a:pt x="253022" y="45161"/>
                  </a:cubicBezTo>
                  <a:cubicBezTo>
                    <a:pt x="251739" y="47612"/>
                    <a:pt x="252539" y="52133"/>
                    <a:pt x="250202" y="53543"/>
                  </a:cubicBezTo>
                  <a:cubicBezTo>
                    <a:pt x="242976" y="49098"/>
                    <a:pt x="227888" y="52438"/>
                    <a:pt x="219278" y="49352"/>
                  </a:cubicBezTo>
                  <a:cubicBezTo>
                    <a:pt x="233527" y="39750"/>
                    <a:pt x="263753" y="46050"/>
                    <a:pt x="264261" y="22809"/>
                  </a:cubicBezTo>
                  <a:cubicBezTo>
                    <a:pt x="244106" y="11023"/>
                    <a:pt x="196710" y="21932"/>
                    <a:pt x="191173" y="17221"/>
                  </a:cubicBezTo>
                  <a:cubicBezTo>
                    <a:pt x="168884" y="24612"/>
                    <a:pt x="140296" y="18364"/>
                    <a:pt x="120891" y="27000"/>
                  </a:cubicBezTo>
                  <a:cubicBezTo>
                    <a:pt x="119761" y="31851"/>
                    <a:pt x="122986" y="32372"/>
                    <a:pt x="122300" y="36779"/>
                  </a:cubicBezTo>
                  <a:cubicBezTo>
                    <a:pt x="104698" y="41783"/>
                    <a:pt x="74383" y="33604"/>
                    <a:pt x="67475" y="54952"/>
                  </a:cubicBezTo>
                  <a:cubicBezTo>
                    <a:pt x="77241" y="55486"/>
                    <a:pt x="83286" y="59715"/>
                    <a:pt x="89966" y="63322"/>
                  </a:cubicBezTo>
                  <a:cubicBezTo>
                    <a:pt x="87083" y="68440"/>
                    <a:pt x="82638" y="63411"/>
                    <a:pt x="75907" y="64731"/>
                  </a:cubicBezTo>
                  <a:cubicBezTo>
                    <a:pt x="74333" y="75133"/>
                    <a:pt x="85712" y="72656"/>
                    <a:pt x="94183" y="73088"/>
                  </a:cubicBezTo>
                  <a:cubicBezTo>
                    <a:pt x="107797" y="82778"/>
                    <a:pt x="133934" y="73355"/>
                    <a:pt x="144792" y="87071"/>
                  </a:cubicBezTo>
                  <a:cubicBezTo>
                    <a:pt x="134962" y="89065"/>
                    <a:pt x="123393" y="76923"/>
                    <a:pt x="122300" y="87071"/>
                  </a:cubicBezTo>
                  <a:cubicBezTo>
                    <a:pt x="96481" y="85572"/>
                    <a:pt x="19862" y="64465"/>
                    <a:pt x="44983" y="103835"/>
                  </a:cubicBezTo>
                  <a:cubicBezTo>
                    <a:pt x="58356" y="105448"/>
                    <a:pt x="69761" y="109016"/>
                    <a:pt x="77317" y="116408"/>
                  </a:cubicBezTo>
                  <a:cubicBezTo>
                    <a:pt x="91947" y="121310"/>
                    <a:pt x="111848" y="118198"/>
                    <a:pt x="127927" y="123393"/>
                  </a:cubicBezTo>
                  <a:cubicBezTo>
                    <a:pt x="135331" y="125793"/>
                    <a:pt x="144081" y="134683"/>
                    <a:pt x="151815" y="138760"/>
                  </a:cubicBezTo>
                  <a:cubicBezTo>
                    <a:pt x="159448" y="142786"/>
                    <a:pt x="163766" y="141681"/>
                    <a:pt x="167284" y="147154"/>
                  </a:cubicBezTo>
                  <a:cubicBezTo>
                    <a:pt x="169659" y="150837"/>
                    <a:pt x="168389" y="156667"/>
                    <a:pt x="171500" y="159715"/>
                  </a:cubicBezTo>
                  <a:cubicBezTo>
                    <a:pt x="163956" y="160705"/>
                    <a:pt x="164642" y="153492"/>
                    <a:pt x="160248" y="151333"/>
                  </a:cubicBezTo>
                  <a:cubicBezTo>
                    <a:pt x="137413" y="163055"/>
                    <a:pt x="119481" y="140538"/>
                    <a:pt x="98399" y="134569"/>
                  </a:cubicBezTo>
                  <a:cubicBezTo>
                    <a:pt x="89357" y="132003"/>
                    <a:pt x="79362" y="133527"/>
                    <a:pt x="68884" y="131775"/>
                  </a:cubicBezTo>
                  <a:cubicBezTo>
                    <a:pt x="50596" y="128739"/>
                    <a:pt x="32448" y="121856"/>
                    <a:pt x="9842" y="123393"/>
                  </a:cubicBezTo>
                  <a:cubicBezTo>
                    <a:pt x="2527" y="129933"/>
                    <a:pt x="5245" y="140843"/>
                    <a:pt x="0" y="147154"/>
                  </a:cubicBezTo>
                  <a:cubicBezTo>
                    <a:pt x="25" y="149440"/>
                    <a:pt x="3898" y="147916"/>
                    <a:pt x="4216" y="149936"/>
                  </a:cubicBezTo>
                  <a:cubicBezTo>
                    <a:pt x="1663" y="179070"/>
                    <a:pt x="43687" y="175869"/>
                    <a:pt x="61848" y="189052"/>
                  </a:cubicBezTo>
                  <a:cubicBezTo>
                    <a:pt x="51066" y="197650"/>
                    <a:pt x="34912" y="207606"/>
                    <a:pt x="39357" y="226758"/>
                  </a:cubicBezTo>
                  <a:cubicBezTo>
                    <a:pt x="57492" y="228320"/>
                    <a:pt x="76365" y="229108"/>
                    <a:pt x="87160" y="237947"/>
                  </a:cubicBezTo>
                  <a:cubicBezTo>
                    <a:pt x="90677" y="235648"/>
                    <a:pt x="97548" y="230708"/>
                    <a:pt x="101218" y="236550"/>
                  </a:cubicBezTo>
                  <a:cubicBezTo>
                    <a:pt x="100622" y="239217"/>
                    <a:pt x="97193" y="239077"/>
                    <a:pt x="98399" y="243535"/>
                  </a:cubicBezTo>
                  <a:cubicBezTo>
                    <a:pt x="105384" y="234124"/>
                    <a:pt x="126098" y="245554"/>
                    <a:pt x="132143" y="240741"/>
                  </a:cubicBezTo>
                  <a:cubicBezTo>
                    <a:pt x="147434" y="250609"/>
                    <a:pt x="163385" y="243484"/>
                    <a:pt x="178523" y="240741"/>
                  </a:cubicBezTo>
                  <a:cubicBezTo>
                    <a:pt x="188518" y="238937"/>
                    <a:pt x="194094" y="242493"/>
                    <a:pt x="203822" y="243535"/>
                  </a:cubicBezTo>
                  <a:cubicBezTo>
                    <a:pt x="229895" y="246341"/>
                    <a:pt x="245592" y="223012"/>
                    <a:pt x="268477" y="230949"/>
                  </a:cubicBezTo>
                  <a:cubicBezTo>
                    <a:pt x="265671" y="236093"/>
                    <a:pt x="258597" y="236969"/>
                    <a:pt x="257251" y="243535"/>
                  </a:cubicBezTo>
                  <a:cubicBezTo>
                    <a:pt x="270446" y="245770"/>
                    <a:pt x="280568" y="251079"/>
                    <a:pt x="289572" y="257505"/>
                  </a:cubicBezTo>
                  <a:cubicBezTo>
                    <a:pt x="284048" y="256209"/>
                    <a:pt x="286016" y="262369"/>
                    <a:pt x="279730" y="260299"/>
                  </a:cubicBezTo>
                  <a:cubicBezTo>
                    <a:pt x="279692" y="270484"/>
                    <a:pt x="293268" y="266801"/>
                    <a:pt x="300824" y="265887"/>
                  </a:cubicBezTo>
                  <a:cubicBezTo>
                    <a:pt x="310375" y="275475"/>
                    <a:pt x="326377" y="278663"/>
                    <a:pt x="341579" y="282651"/>
                  </a:cubicBezTo>
                  <a:cubicBezTo>
                    <a:pt x="353059" y="270687"/>
                    <a:pt x="378040" y="286689"/>
                    <a:pt x="385152" y="270065"/>
                  </a:cubicBezTo>
                  <a:cubicBezTo>
                    <a:pt x="386194" y="265772"/>
                    <a:pt x="380326" y="268363"/>
                    <a:pt x="382346" y="263105"/>
                  </a:cubicBezTo>
                  <a:cubicBezTo>
                    <a:pt x="383222" y="260248"/>
                    <a:pt x="389445" y="262699"/>
                    <a:pt x="387972" y="257505"/>
                  </a:cubicBezTo>
                  <a:cubicBezTo>
                    <a:pt x="381038" y="240614"/>
                    <a:pt x="355142" y="259676"/>
                    <a:pt x="347205" y="258902"/>
                  </a:cubicBezTo>
                  <a:cubicBezTo>
                    <a:pt x="350456" y="256082"/>
                    <a:pt x="355892" y="255435"/>
                    <a:pt x="358444" y="251917"/>
                  </a:cubicBezTo>
                  <a:cubicBezTo>
                    <a:pt x="358305" y="246468"/>
                    <a:pt x="357479" y="241706"/>
                    <a:pt x="354241" y="239344"/>
                  </a:cubicBezTo>
                  <a:cubicBezTo>
                    <a:pt x="362343" y="235800"/>
                    <a:pt x="366356" y="245033"/>
                    <a:pt x="371093" y="249123"/>
                  </a:cubicBezTo>
                  <a:cubicBezTo>
                    <a:pt x="383273" y="246773"/>
                    <a:pt x="387261" y="236321"/>
                    <a:pt x="399224" y="233756"/>
                  </a:cubicBezTo>
                  <a:cubicBezTo>
                    <a:pt x="403263" y="236258"/>
                    <a:pt x="403618" y="242430"/>
                    <a:pt x="407657" y="244932"/>
                  </a:cubicBezTo>
                  <a:cubicBezTo>
                    <a:pt x="412864" y="245922"/>
                    <a:pt x="413689" y="242544"/>
                    <a:pt x="418896" y="243535"/>
                  </a:cubicBezTo>
                  <a:lnTo>
                    <a:pt x="418896" y="249123"/>
                  </a:lnTo>
                  <a:cubicBezTo>
                    <a:pt x="433933" y="255536"/>
                    <a:pt x="436117" y="238760"/>
                    <a:pt x="442798" y="2323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 name="Free Form 11"/>
            <p:cNvSpPr/>
            <p:nvPr/>
          </p:nvSpPr>
          <p:spPr>
            <a:xfrm>
              <a:off x="4083248" y="1966334"/>
              <a:ext cx="119037" cy="77216"/>
            </a:xfrm>
            <a:custGeom>
              <a:avLst/>
              <a:gdLst/>
              <a:ahLst/>
              <a:cxnLst/>
              <a:rect l="0" t="0" r="0" b="0"/>
              <a:pathLst>
                <a:path w="119037" h="77215">
                  <a:moveTo>
                    <a:pt x="13614" y="59486"/>
                  </a:moveTo>
                  <a:cubicBezTo>
                    <a:pt x="18237" y="59550"/>
                    <a:pt x="20612" y="61861"/>
                    <a:pt x="26263" y="60896"/>
                  </a:cubicBezTo>
                  <a:cubicBezTo>
                    <a:pt x="25298" y="68072"/>
                    <a:pt x="36093" y="68211"/>
                    <a:pt x="40322" y="72072"/>
                  </a:cubicBezTo>
                  <a:cubicBezTo>
                    <a:pt x="46139" y="77381"/>
                    <a:pt x="61607" y="86868"/>
                    <a:pt x="71234" y="87439"/>
                  </a:cubicBezTo>
                  <a:cubicBezTo>
                    <a:pt x="84454" y="88239"/>
                    <a:pt x="89471" y="80149"/>
                    <a:pt x="99352" y="77660"/>
                  </a:cubicBezTo>
                  <a:cubicBezTo>
                    <a:pt x="106679" y="75819"/>
                    <a:pt x="114325" y="80822"/>
                    <a:pt x="119037" y="73469"/>
                  </a:cubicBezTo>
                  <a:cubicBezTo>
                    <a:pt x="116179" y="68376"/>
                    <a:pt x="110629" y="72313"/>
                    <a:pt x="104978" y="72072"/>
                  </a:cubicBezTo>
                  <a:cubicBezTo>
                    <a:pt x="102831" y="63423"/>
                    <a:pt x="108940" y="62966"/>
                    <a:pt x="107784" y="55308"/>
                  </a:cubicBezTo>
                  <a:cubicBezTo>
                    <a:pt x="107759" y="52997"/>
                    <a:pt x="103898" y="54521"/>
                    <a:pt x="103555" y="52527"/>
                  </a:cubicBezTo>
                  <a:cubicBezTo>
                    <a:pt x="107353" y="33553"/>
                    <a:pt x="86982" y="27317"/>
                    <a:pt x="82486" y="12001"/>
                  </a:cubicBezTo>
                  <a:cubicBezTo>
                    <a:pt x="71196" y="11023"/>
                    <a:pt x="62306" y="12420"/>
                    <a:pt x="57200" y="17602"/>
                  </a:cubicBezTo>
                  <a:cubicBezTo>
                    <a:pt x="56375" y="20053"/>
                    <a:pt x="58889" y="25793"/>
                    <a:pt x="55791" y="25958"/>
                  </a:cubicBezTo>
                  <a:cubicBezTo>
                    <a:pt x="50393" y="22059"/>
                    <a:pt x="53657" y="26314"/>
                    <a:pt x="45935" y="25958"/>
                  </a:cubicBezTo>
                  <a:cubicBezTo>
                    <a:pt x="45085" y="29324"/>
                    <a:pt x="47701" y="36106"/>
                    <a:pt x="44538" y="37147"/>
                  </a:cubicBezTo>
                  <a:cubicBezTo>
                    <a:pt x="29565" y="37172"/>
                    <a:pt x="13614" y="36220"/>
                    <a:pt x="2374" y="39941"/>
                  </a:cubicBezTo>
                  <a:cubicBezTo>
                    <a:pt x="1536" y="44983"/>
                    <a:pt x="0" y="49301"/>
                    <a:pt x="2374" y="53924"/>
                  </a:cubicBezTo>
                  <a:cubicBezTo>
                    <a:pt x="9601" y="55981"/>
                    <a:pt x="8407" y="49682"/>
                    <a:pt x="15011" y="51117"/>
                  </a:cubicBezTo>
                  <a:cubicBezTo>
                    <a:pt x="15049" y="54406"/>
                    <a:pt x="12598" y="55232"/>
                    <a:pt x="13614" y="594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 name="Free Form 12"/>
            <p:cNvSpPr/>
            <p:nvPr/>
          </p:nvSpPr>
          <p:spPr>
            <a:xfrm>
              <a:off x="3923964" y="1612487"/>
              <a:ext cx="56223" cy="16764"/>
            </a:xfrm>
            <a:custGeom>
              <a:avLst/>
              <a:gdLst/>
              <a:ahLst/>
              <a:cxnLst/>
              <a:rect l="0" t="0" r="0" b="0"/>
              <a:pathLst>
                <a:path w="56222" h="16764">
                  <a:moveTo>
                    <a:pt x="56222" y="11023"/>
                  </a:moveTo>
                  <a:cubicBezTo>
                    <a:pt x="35496" y="11836"/>
                    <a:pt x="14135" y="12014"/>
                    <a:pt x="0" y="19380"/>
                  </a:cubicBezTo>
                  <a:cubicBezTo>
                    <a:pt x="2387" y="24003"/>
                    <a:pt x="7416" y="25996"/>
                    <a:pt x="12649" y="27787"/>
                  </a:cubicBezTo>
                  <a:cubicBezTo>
                    <a:pt x="24841" y="19862"/>
                    <a:pt x="51815" y="26644"/>
                    <a:pt x="5622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 name="Free Form 13"/>
            <p:cNvSpPr/>
            <p:nvPr/>
          </p:nvSpPr>
          <p:spPr>
            <a:xfrm>
              <a:off x="4079996" y="1750688"/>
              <a:ext cx="57620" cy="47587"/>
            </a:xfrm>
            <a:custGeom>
              <a:avLst/>
              <a:gdLst/>
              <a:ahLst/>
              <a:cxnLst/>
              <a:rect l="0" t="0" r="0" b="0"/>
              <a:pathLst>
                <a:path w="57619" h="47586">
                  <a:moveTo>
                    <a:pt x="57619" y="26479"/>
                  </a:moveTo>
                  <a:cubicBezTo>
                    <a:pt x="47574" y="13385"/>
                    <a:pt x="12636" y="11023"/>
                    <a:pt x="0" y="23685"/>
                  </a:cubicBezTo>
                  <a:cubicBezTo>
                    <a:pt x="2603" y="29006"/>
                    <a:pt x="9093" y="30480"/>
                    <a:pt x="11239" y="36258"/>
                  </a:cubicBezTo>
                  <a:cubicBezTo>
                    <a:pt x="10833" y="39103"/>
                    <a:pt x="8420" y="39979"/>
                    <a:pt x="7023" y="41846"/>
                  </a:cubicBezTo>
                  <a:cubicBezTo>
                    <a:pt x="14465" y="41427"/>
                    <a:pt x="10045" y="52832"/>
                    <a:pt x="11239" y="58610"/>
                  </a:cubicBezTo>
                  <a:cubicBezTo>
                    <a:pt x="32169" y="56591"/>
                    <a:pt x="43230" y="44767"/>
                    <a:pt x="57619" y="362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 name="Free Form 14"/>
            <p:cNvSpPr/>
            <p:nvPr/>
          </p:nvSpPr>
          <p:spPr>
            <a:xfrm>
              <a:off x="3876657" y="1563935"/>
              <a:ext cx="210363" cy="55549"/>
            </a:xfrm>
            <a:custGeom>
              <a:avLst/>
              <a:gdLst/>
              <a:ahLst/>
              <a:cxnLst/>
              <a:rect l="0" t="0" r="0" b="0"/>
              <a:pathLst>
                <a:path w="210362" h="55549">
                  <a:moveTo>
                    <a:pt x="10756" y="34417"/>
                  </a:moveTo>
                  <a:cubicBezTo>
                    <a:pt x="6261" y="36537"/>
                    <a:pt x="0" y="30365"/>
                    <a:pt x="927" y="35826"/>
                  </a:cubicBezTo>
                  <a:cubicBezTo>
                    <a:pt x="1295" y="43815"/>
                    <a:pt x="15151" y="38442"/>
                    <a:pt x="22009" y="40005"/>
                  </a:cubicBezTo>
                  <a:cubicBezTo>
                    <a:pt x="25374" y="48717"/>
                    <a:pt x="43091" y="46151"/>
                    <a:pt x="47307" y="40005"/>
                  </a:cubicBezTo>
                  <a:cubicBezTo>
                    <a:pt x="48691" y="48361"/>
                    <a:pt x="43052" y="49758"/>
                    <a:pt x="40284" y="53975"/>
                  </a:cubicBezTo>
                  <a:cubicBezTo>
                    <a:pt x="44653" y="57543"/>
                    <a:pt x="53466" y="56692"/>
                    <a:pt x="61353" y="56769"/>
                  </a:cubicBezTo>
                  <a:cubicBezTo>
                    <a:pt x="66141" y="51269"/>
                    <a:pt x="70370" y="45237"/>
                    <a:pt x="79641" y="44196"/>
                  </a:cubicBezTo>
                  <a:cubicBezTo>
                    <a:pt x="79133" y="48361"/>
                    <a:pt x="73850" y="47764"/>
                    <a:pt x="75425" y="53975"/>
                  </a:cubicBezTo>
                  <a:cubicBezTo>
                    <a:pt x="83413" y="51676"/>
                    <a:pt x="88557" y="46532"/>
                    <a:pt x="100711" y="48387"/>
                  </a:cubicBezTo>
                  <a:cubicBezTo>
                    <a:pt x="101536" y="45935"/>
                    <a:pt x="99021" y="40182"/>
                    <a:pt x="102120" y="40005"/>
                  </a:cubicBezTo>
                  <a:cubicBezTo>
                    <a:pt x="108394" y="38912"/>
                    <a:pt x="111480" y="40957"/>
                    <a:pt x="114782" y="42799"/>
                  </a:cubicBezTo>
                  <a:cubicBezTo>
                    <a:pt x="117678" y="38214"/>
                    <a:pt x="129692" y="35318"/>
                    <a:pt x="135851" y="38608"/>
                  </a:cubicBezTo>
                  <a:cubicBezTo>
                    <a:pt x="129705" y="43192"/>
                    <a:pt x="122402" y="46659"/>
                    <a:pt x="113372" y="48387"/>
                  </a:cubicBezTo>
                  <a:cubicBezTo>
                    <a:pt x="123723" y="66573"/>
                    <a:pt x="147510" y="44323"/>
                    <a:pt x="168198" y="49796"/>
                  </a:cubicBezTo>
                  <a:cubicBezTo>
                    <a:pt x="170675" y="47586"/>
                    <a:pt x="170027" y="42303"/>
                    <a:pt x="172415" y="40005"/>
                  </a:cubicBezTo>
                  <a:cubicBezTo>
                    <a:pt x="177965" y="38214"/>
                    <a:pt x="175272" y="44602"/>
                    <a:pt x="180848" y="42799"/>
                  </a:cubicBezTo>
                  <a:cubicBezTo>
                    <a:pt x="181673" y="39903"/>
                    <a:pt x="179108" y="33616"/>
                    <a:pt x="182257" y="33007"/>
                  </a:cubicBezTo>
                  <a:cubicBezTo>
                    <a:pt x="189280" y="30226"/>
                    <a:pt x="199377" y="35229"/>
                    <a:pt x="207556" y="31623"/>
                  </a:cubicBezTo>
                  <a:cubicBezTo>
                    <a:pt x="210362" y="16725"/>
                    <a:pt x="198069" y="16814"/>
                    <a:pt x="185064" y="17653"/>
                  </a:cubicBezTo>
                  <a:cubicBezTo>
                    <a:pt x="186270" y="22136"/>
                    <a:pt x="182905" y="22021"/>
                    <a:pt x="180848" y="23241"/>
                  </a:cubicBezTo>
                  <a:cubicBezTo>
                    <a:pt x="160235" y="15659"/>
                    <a:pt x="138010" y="11023"/>
                    <a:pt x="116179" y="17653"/>
                  </a:cubicBezTo>
                  <a:cubicBezTo>
                    <a:pt x="83654" y="27520"/>
                    <a:pt x="43535" y="26365"/>
                    <a:pt x="6540" y="28829"/>
                  </a:cubicBezTo>
                  <a:cubicBezTo>
                    <a:pt x="4470" y="34150"/>
                    <a:pt x="12826" y="29095"/>
                    <a:pt x="10756" y="344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 name="Free Form 15"/>
            <p:cNvSpPr/>
            <p:nvPr/>
          </p:nvSpPr>
          <p:spPr>
            <a:xfrm>
              <a:off x="3895592" y="1601057"/>
              <a:ext cx="14313" cy="7226"/>
            </a:xfrm>
            <a:custGeom>
              <a:avLst/>
              <a:gdLst/>
              <a:ahLst/>
              <a:cxnLst/>
              <a:rect l="0" t="0" r="0" b="0"/>
              <a:pathLst>
                <a:path w="14312" h="7226">
                  <a:moveTo>
                    <a:pt x="14312" y="11264"/>
                  </a:moveTo>
                  <a:cubicBezTo>
                    <a:pt x="9245" y="13220"/>
                    <a:pt x="0" y="11023"/>
                    <a:pt x="254" y="18249"/>
                  </a:cubicBezTo>
                  <a:cubicBezTo>
                    <a:pt x="5676" y="16662"/>
                    <a:pt x="11912" y="15862"/>
                    <a:pt x="14312" y="1126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 name="Free Form 16"/>
            <p:cNvSpPr/>
            <p:nvPr/>
          </p:nvSpPr>
          <p:spPr>
            <a:xfrm>
              <a:off x="4143154" y="1766449"/>
              <a:ext cx="181813" cy="133147"/>
            </a:xfrm>
            <a:custGeom>
              <a:avLst/>
              <a:gdLst/>
              <a:ahLst/>
              <a:cxnLst/>
              <a:rect l="0" t="0" r="0" b="0"/>
              <a:pathLst>
                <a:path w="181813" h="133146">
                  <a:moveTo>
                    <a:pt x="180022" y="41452"/>
                  </a:moveTo>
                  <a:cubicBezTo>
                    <a:pt x="181813" y="31737"/>
                    <a:pt x="173583" y="32029"/>
                    <a:pt x="168770" y="28879"/>
                  </a:cubicBezTo>
                  <a:cubicBezTo>
                    <a:pt x="170624" y="25590"/>
                    <a:pt x="172148" y="21996"/>
                    <a:pt x="177203" y="21894"/>
                  </a:cubicBezTo>
                  <a:cubicBezTo>
                    <a:pt x="171183" y="11023"/>
                    <a:pt x="148107" y="23418"/>
                    <a:pt x="132219" y="20497"/>
                  </a:cubicBezTo>
                  <a:cubicBezTo>
                    <a:pt x="129997" y="28765"/>
                    <a:pt x="139954" y="24930"/>
                    <a:pt x="140665" y="30276"/>
                  </a:cubicBezTo>
                  <a:cubicBezTo>
                    <a:pt x="135877" y="30657"/>
                    <a:pt x="129260" y="29184"/>
                    <a:pt x="126606" y="31673"/>
                  </a:cubicBezTo>
                  <a:cubicBezTo>
                    <a:pt x="127101" y="25133"/>
                    <a:pt x="122580" y="23571"/>
                    <a:pt x="120992" y="19113"/>
                  </a:cubicBezTo>
                  <a:cubicBezTo>
                    <a:pt x="105867" y="23190"/>
                    <a:pt x="94703" y="15367"/>
                    <a:pt x="84429" y="24688"/>
                  </a:cubicBezTo>
                  <a:cubicBezTo>
                    <a:pt x="86791" y="27000"/>
                    <a:pt x="90119" y="28346"/>
                    <a:pt x="90068" y="33070"/>
                  </a:cubicBezTo>
                  <a:cubicBezTo>
                    <a:pt x="81800" y="34277"/>
                    <a:pt x="80060" y="29032"/>
                    <a:pt x="74587" y="27470"/>
                  </a:cubicBezTo>
                  <a:cubicBezTo>
                    <a:pt x="72999" y="30568"/>
                    <a:pt x="68414" y="30657"/>
                    <a:pt x="64757" y="31673"/>
                  </a:cubicBezTo>
                  <a:cubicBezTo>
                    <a:pt x="64262" y="39141"/>
                    <a:pt x="71920" y="38519"/>
                    <a:pt x="73190" y="44246"/>
                  </a:cubicBezTo>
                  <a:cubicBezTo>
                    <a:pt x="79844" y="45288"/>
                    <a:pt x="82842" y="42672"/>
                    <a:pt x="88646" y="42849"/>
                  </a:cubicBezTo>
                  <a:cubicBezTo>
                    <a:pt x="88176" y="46685"/>
                    <a:pt x="95745" y="49631"/>
                    <a:pt x="91452" y="52628"/>
                  </a:cubicBezTo>
                  <a:cubicBezTo>
                    <a:pt x="88646" y="51219"/>
                    <a:pt x="89242" y="46443"/>
                    <a:pt x="84429" y="47040"/>
                  </a:cubicBezTo>
                  <a:cubicBezTo>
                    <a:pt x="81051" y="46469"/>
                    <a:pt x="81381" y="49593"/>
                    <a:pt x="77419" y="48437"/>
                  </a:cubicBezTo>
                  <a:cubicBezTo>
                    <a:pt x="75399" y="54622"/>
                    <a:pt x="82156" y="52095"/>
                    <a:pt x="81635" y="56832"/>
                  </a:cubicBezTo>
                  <a:cubicBezTo>
                    <a:pt x="78828" y="58229"/>
                    <a:pt x="78409" y="62014"/>
                    <a:pt x="75996" y="63804"/>
                  </a:cubicBezTo>
                  <a:cubicBezTo>
                    <a:pt x="74358" y="60147"/>
                    <a:pt x="80340" y="57797"/>
                    <a:pt x="74587" y="58216"/>
                  </a:cubicBezTo>
                  <a:cubicBezTo>
                    <a:pt x="72555" y="69773"/>
                    <a:pt x="54292" y="75031"/>
                    <a:pt x="42265" y="67995"/>
                  </a:cubicBezTo>
                  <a:cubicBezTo>
                    <a:pt x="42532" y="59334"/>
                    <a:pt x="38696" y="54775"/>
                    <a:pt x="36652" y="48437"/>
                  </a:cubicBezTo>
                  <a:cubicBezTo>
                    <a:pt x="20142" y="46469"/>
                    <a:pt x="12801" y="53619"/>
                    <a:pt x="4318" y="59613"/>
                  </a:cubicBezTo>
                  <a:cubicBezTo>
                    <a:pt x="0" y="72720"/>
                    <a:pt x="20599" y="72898"/>
                    <a:pt x="11328" y="81965"/>
                  </a:cubicBezTo>
                  <a:cubicBezTo>
                    <a:pt x="33604" y="85877"/>
                    <a:pt x="47853" y="115455"/>
                    <a:pt x="39446" y="136461"/>
                  </a:cubicBezTo>
                  <a:cubicBezTo>
                    <a:pt x="49961" y="144170"/>
                    <a:pt x="66128" y="142151"/>
                    <a:pt x="77419" y="136461"/>
                  </a:cubicBezTo>
                  <a:cubicBezTo>
                    <a:pt x="77647" y="130835"/>
                    <a:pt x="73698" y="125323"/>
                    <a:pt x="78803" y="122478"/>
                  </a:cubicBezTo>
                  <a:cubicBezTo>
                    <a:pt x="86487" y="142595"/>
                    <a:pt x="110477" y="124206"/>
                    <a:pt x="128016" y="125272"/>
                  </a:cubicBezTo>
                  <a:cubicBezTo>
                    <a:pt x="126580" y="121335"/>
                    <a:pt x="126403" y="119329"/>
                    <a:pt x="132219" y="119684"/>
                  </a:cubicBezTo>
                  <a:cubicBezTo>
                    <a:pt x="132638" y="116941"/>
                    <a:pt x="130340" y="116916"/>
                    <a:pt x="129425" y="115493"/>
                  </a:cubicBezTo>
                  <a:cubicBezTo>
                    <a:pt x="134289" y="116624"/>
                    <a:pt x="134810" y="113423"/>
                    <a:pt x="139255" y="114096"/>
                  </a:cubicBezTo>
                  <a:lnTo>
                    <a:pt x="139255" y="102920"/>
                  </a:lnTo>
                  <a:cubicBezTo>
                    <a:pt x="153390" y="105194"/>
                    <a:pt x="162941" y="90004"/>
                    <a:pt x="157530" y="81965"/>
                  </a:cubicBezTo>
                  <a:cubicBezTo>
                    <a:pt x="162661" y="77304"/>
                    <a:pt x="169672" y="74472"/>
                    <a:pt x="168770" y="63804"/>
                  </a:cubicBezTo>
                  <a:cubicBezTo>
                    <a:pt x="163017" y="63195"/>
                    <a:pt x="159766" y="65100"/>
                    <a:pt x="156121" y="66598"/>
                  </a:cubicBezTo>
                  <a:cubicBezTo>
                    <a:pt x="155498" y="71412"/>
                    <a:pt x="156692" y="74434"/>
                    <a:pt x="157530" y="77774"/>
                  </a:cubicBezTo>
                  <a:cubicBezTo>
                    <a:pt x="152996" y="76047"/>
                    <a:pt x="156451" y="82296"/>
                    <a:pt x="151904" y="80568"/>
                  </a:cubicBezTo>
                  <a:cubicBezTo>
                    <a:pt x="149847" y="85877"/>
                    <a:pt x="158191" y="80835"/>
                    <a:pt x="156121" y="86156"/>
                  </a:cubicBezTo>
                  <a:cubicBezTo>
                    <a:pt x="150863" y="84302"/>
                    <a:pt x="146405" y="90322"/>
                    <a:pt x="143471" y="86156"/>
                  </a:cubicBezTo>
                  <a:cubicBezTo>
                    <a:pt x="144653" y="80810"/>
                    <a:pt x="145846" y="75476"/>
                    <a:pt x="146265" y="69392"/>
                  </a:cubicBezTo>
                  <a:cubicBezTo>
                    <a:pt x="136359" y="64223"/>
                    <a:pt x="126250" y="68033"/>
                    <a:pt x="116763" y="70789"/>
                  </a:cubicBezTo>
                  <a:cubicBezTo>
                    <a:pt x="124320" y="56426"/>
                    <a:pt x="148551" y="58623"/>
                    <a:pt x="165963" y="54025"/>
                  </a:cubicBezTo>
                  <a:cubicBezTo>
                    <a:pt x="168503" y="46367"/>
                    <a:pt x="160096" y="49593"/>
                    <a:pt x="160337" y="44246"/>
                  </a:cubicBezTo>
                  <a:cubicBezTo>
                    <a:pt x="164299" y="40741"/>
                    <a:pt x="176034" y="44958"/>
                    <a:pt x="180022" y="414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 name="Free Form 17"/>
            <p:cNvSpPr/>
            <p:nvPr/>
          </p:nvSpPr>
          <p:spPr>
            <a:xfrm>
              <a:off x="4427189" y="1653241"/>
              <a:ext cx="339852" cy="139141"/>
            </a:xfrm>
            <a:custGeom>
              <a:avLst/>
              <a:gdLst/>
              <a:ahLst/>
              <a:cxnLst/>
              <a:rect l="0" t="0" r="0" b="0"/>
              <a:pathLst>
                <a:path w="339851" h="139141">
                  <a:moveTo>
                    <a:pt x="0" y="24739"/>
                  </a:moveTo>
                  <a:cubicBezTo>
                    <a:pt x="4445" y="29654"/>
                    <a:pt x="12255" y="31203"/>
                    <a:pt x="18287" y="34518"/>
                  </a:cubicBezTo>
                  <a:lnTo>
                    <a:pt x="8432" y="34518"/>
                  </a:lnTo>
                  <a:cubicBezTo>
                    <a:pt x="8356" y="42964"/>
                    <a:pt x="20040" y="39750"/>
                    <a:pt x="19685" y="48488"/>
                  </a:cubicBezTo>
                  <a:cubicBezTo>
                    <a:pt x="35572" y="44132"/>
                    <a:pt x="47383" y="53886"/>
                    <a:pt x="63258" y="45694"/>
                  </a:cubicBezTo>
                  <a:cubicBezTo>
                    <a:pt x="63449" y="52781"/>
                    <a:pt x="68770" y="55638"/>
                    <a:pt x="64668" y="59651"/>
                  </a:cubicBezTo>
                  <a:cubicBezTo>
                    <a:pt x="73875" y="67627"/>
                    <a:pt x="68554" y="85572"/>
                    <a:pt x="53416" y="84810"/>
                  </a:cubicBezTo>
                  <a:cubicBezTo>
                    <a:pt x="51079" y="91198"/>
                    <a:pt x="43929" y="97828"/>
                    <a:pt x="52019" y="102971"/>
                  </a:cubicBezTo>
                  <a:cubicBezTo>
                    <a:pt x="46037" y="105486"/>
                    <a:pt x="45199" y="113830"/>
                    <a:pt x="47802" y="121132"/>
                  </a:cubicBezTo>
                  <a:cubicBezTo>
                    <a:pt x="55067" y="123647"/>
                    <a:pt x="63258" y="122618"/>
                    <a:pt x="67475" y="118338"/>
                  </a:cubicBezTo>
                  <a:cubicBezTo>
                    <a:pt x="69926" y="119621"/>
                    <a:pt x="70573" y="122707"/>
                    <a:pt x="70281" y="126733"/>
                  </a:cubicBezTo>
                  <a:cubicBezTo>
                    <a:pt x="85851" y="128181"/>
                    <a:pt x="103250" y="132994"/>
                    <a:pt x="112445" y="122542"/>
                  </a:cubicBezTo>
                  <a:cubicBezTo>
                    <a:pt x="116154" y="122123"/>
                    <a:pt x="113563" y="127952"/>
                    <a:pt x="118084" y="126733"/>
                  </a:cubicBezTo>
                  <a:cubicBezTo>
                    <a:pt x="118821" y="121856"/>
                    <a:pt x="122834" y="120281"/>
                    <a:pt x="126517" y="118338"/>
                  </a:cubicBezTo>
                  <a:cubicBezTo>
                    <a:pt x="126085" y="121081"/>
                    <a:pt x="128409" y="121107"/>
                    <a:pt x="129324" y="122542"/>
                  </a:cubicBezTo>
                  <a:cubicBezTo>
                    <a:pt x="123024" y="123723"/>
                    <a:pt x="119900" y="128079"/>
                    <a:pt x="118084" y="133705"/>
                  </a:cubicBezTo>
                  <a:cubicBezTo>
                    <a:pt x="139661" y="138925"/>
                    <a:pt x="159677" y="139534"/>
                    <a:pt x="174307" y="133705"/>
                  </a:cubicBezTo>
                  <a:cubicBezTo>
                    <a:pt x="173964" y="143294"/>
                    <a:pt x="187401" y="138696"/>
                    <a:pt x="189750" y="135102"/>
                  </a:cubicBezTo>
                  <a:cubicBezTo>
                    <a:pt x="193382" y="141693"/>
                    <a:pt x="198564" y="135115"/>
                    <a:pt x="202425" y="133705"/>
                  </a:cubicBezTo>
                  <a:cubicBezTo>
                    <a:pt x="214185" y="147066"/>
                    <a:pt x="242188" y="136232"/>
                    <a:pt x="244601" y="122542"/>
                  </a:cubicBezTo>
                  <a:cubicBezTo>
                    <a:pt x="245084" y="150164"/>
                    <a:pt x="279819" y="137553"/>
                    <a:pt x="303618" y="137896"/>
                  </a:cubicBezTo>
                  <a:cubicBezTo>
                    <a:pt x="310921" y="134975"/>
                    <a:pt x="318350" y="129298"/>
                    <a:pt x="316280" y="121132"/>
                  </a:cubicBezTo>
                  <a:cubicBezTo>
                    <a:pt x="318668" y="123888"/>
                    <a:pt x="326059" y="121653"/>
                    <a:pt x="326110" y="126733"/>
                  </a:cubicBezTo>
                  <a:cubicBezTo>
                    <a:pt x="329158" y="124155"/>
                    <a:pt x="334810" y="124193"/>
                    <a:pt x="337375" y="121132"/>
                  </a:cubicBezTo>
                  <a:cubicBezTo>
                    <a:pt x="332384" y="121437"/>
                    <a:pt x="334594" y="114579"/>
                    <a:pt x="328930" y="115544"/>
                  </a:cubicBezTo>
                  <a:cubicBezTo>
                    <a:pt x="326047" y="116052"/>
                    <a:pt x="319709" y="120218"/>
                    <a:pt x="317677" y="116941"/>
                  </a:cubicBezTo>
                  <a:cubicBezTo>
                    <a:pt x="319925" y="108013"/>
                    <a:pt x="331546" y="108394"/>
                    <a:pt x="338759" y="104368"/>
                  </a:cubicBezTo>
                  <a:cubicBezTo>
                    <a:pt x="339851" y="96786"/>
                    <a:pt x="335330" y="94742"/>
                    <a:pt x="328930" y="94589"/>
                  </a:cubicBezTo>
                  <a:cubicBezTo>
                    <a:pt x="329450" y="85293"/>
                    <a:pt x="316979" y="87680"/>
                    <a:pt x="310654" y="89001"/>
                  </a:cubicBezTo>
                  <a:cubicBezTo>
                    <a:pt x="307301" y="71767"/>
                    <a:pt x="292049" y="79108"/>
                    <a:pt x="275513" y="82016"/>
                  </a:cubicBezTo>
                  <a:cubicBezTo>
                    <a:pt x="264223" y="83997"/>
                    <a:pt x="254647" y="79044"/>
                    <a:pt x="248793" y="79222"/>
                  </a:cubicBezTo>
                  <a:cubicBezTo>
                    <a:pt x="235546" y="79641"/>
                    <a:pt x="215671" y="93395"/>
                    <a:pt x="198196" y="90398"/>
                  </a:cubicBezTo>
                  <a:cubicBezTo>
                    <a:pt x="197104" y="96151"/>
                    <a:pt x="204939" y="93027"/>
                    <a:pt x="203822" y="98780"/>
                  </a:cubicBezTo>
                  <a:cubicBezTo>
                    <a:pt x="187693" y="103619"/>
                    <a:pt x="182219" y="89408"/>
                    <a:pt x="172885" y="87617"/>
                  </a:cubicBezTo>
                  <a:cubicBezTo>
                    <a:pt x="165061" y="86080"/>
                    <a:pt x="159550" y="90970"/>
                    <a:pt x="148996" y="90398"/>
                  </a:cubicBezTo>
                  <a:cubicBezTo>
                    <a:pt x="146812" y="87198"/>
                    <a:pt x="143027" y="80594"/>
                    <a:pt x="139153" y="83413"/>
                  </a:cubicBezTo>
                  <a:cubicBezTo>
                    <a:pt x="135966" y="84429"/>
                    <a:pt x="138747" y="91376"/>
                    <a:pt x="133540" y="90398"/>
                  </a:cubicBezTo>
                  <a:cubicBezTo>
                    <a:pt x="131864" y="85547"/>
                    <a:pt x="125984" y="84861"/>
                    <a:pt x="120891" y="83413"/>
                  </a:cubicBezTo>
                  <a:cubicBezTo>
                    <a:pt x="128536" y="82765"/>
                    <a:pt x="128295" y="82588"/>
                    <a:pt x="134937" y="82016"/>
                  </a:cubicBezTo>
                  <a:cubicBezTo>
                    <a:pt x="135153" y="73901"/>
                    <a:pt x="125209" y="75857"/>
                    <a:pt x="125107" y="68046"/>
                  </a:cubicBezTo>
                  <a:cubicBezTo>
                    <a:pt x="117589" y="67144"/>
                    <a:pt x="106387" y="69888"/>
                    <a:pt x="101219" y="66649"/>
                  </a:cubicBezTo>
                  <a:cubicBezTo>
                    <a:pt x="104597" y="63969"/>
                    <a:pt x="112509" y="65773"/>
                    <a:pt x="118084" y="65252"/>
                  </a:cubicBezTo>
                  <a:cubicBezTo>
                    <a:pt x="114096" y="58966"/>
                    <a:pt x="99885" y="62852"/>
                    <a:pt x="98399" y="54076"/>
                  </a:cubicBezTo>
                  <a:cubicBezTo>
                    <a:pt x="114769" y="56781"/>
                    <a:pt x="124358" y="63322"/>
                    <a:pt x="141986" y="59651"/>
                  </a:cubicBezTo>
                  <a:cubicBezTo>
                    <a:pt x="137274" y="47117"/>
                    <a:pt x="120357" y="46672"/>
                    <a:pt x="115265" y="34518"/>
                  </a:cubicBezTo>
                  <a:cubicBezTo>
                    <a:pt x="102641" y="32791"/>
                    <a:pt x="91262" y="42087"/>
                    <a:pt x="81534" y="34518"/>
                  </a:cubicBezTo>
                  <a:cubicBezTo>
                    <a:pt x="74434" y="32600"/>
                    <a:pt x="74104" y="37388"/>
                    <a:pt x="68884" y="37312"/>
                  </a:cubicBezTo>
                  <a:cubicBezTo>
                    <a:pt x="67398" y="32105"/>
                    <a:pt x="74142" y="35102"/>
                    <a:pt x="73101" y="30327"/>
                  </a:cubicBezTo>
                  <a:cubicBezTo>
                    <a:pt x="68554" y="20955"/>
                    <a:pt x="59778" y="24650"/>
                    <a:pt x="47802" y="20548"/>
                  </a:cubicBezTo>
                  <a:cubicBezTo>
                    <a:pt x="40551" y="18059"/>
                    <a:pt x="36537" y="12776"/>
                    <a:pt x="32321" y="12166"/>
                  </a:cubicBezTo>
                  <a:cubicBezTo>
                    <a:pt x="24384" y="11023"/>
                    <a:pt x="16433" y="12649"/>
                    <a:pt x="8432" y="14960"/>
                  </a:cubicBezTo>
                  <a:cubicBezTo>
                    <a:pt x="12598" y="25158"/>
                    <a:pt x="292" y="18973"/>
                    <a:pt x="0" y="247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 name="Free Form 18"/>
            <p:cNvSpPr/>
            <p:nvPr/>
          </p:nvSpPr>
          <p:spPr>
            <a:xfrm>
              <a:off x="4555154" y="1671123"/>
              <a:ext cx="18225" cy="16789"/>
            </a:xfrm>
            <a:custGeom>
              <a:avLst/>
              <a:gdLst/>
              <a:ahLst/>
              <a:cxnLst/>
              <a:rect l="0" t="0" r="0" b="0"/>
              <a:pathLst>
                <a:path w="18224" h="16789">
                  <a:moveTo>
                    <a:pt x="18224" y="16637"/>
                  </a:moveTo>
                  <a:cubicBezTo>
                    <a:pt x="14731" y="14986"/>
                    <a:pt x="13563" y="11023"/>
                    <a:pt x="8381" y="11049"/>
                  </a:cubicBezTo>
                  <a:cubicBezTo>
                    <a:pt x="2552" y="14516"/>
                    <a:pt x="0" y="21069"/>
                    <a:pt x="4165" y="27813"/>
                  </a:cubicBezTo>
                  <a:cubicBezTo>
                    <a:pt x="11937" y="27139"/>
                    <a:pt x="14439" y="21259"/>
                    <a:pt x="18224" y="166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 name="Free Form 19"/>
            <p:cNvSpPr/>
            <p:nvPr/>
          </p:nvSpPr>
          <p:spPr>
            <a:xfrm>
              <a:off x="4559320" y="1634356"/>
              <a:ext cx="30937" cy="26149"/>
            </a:xfrm>
            <a:custGeom>
              <a:avLst/>
              <a:gdLst/>
              <a:ahLst/>
              <a:cxnLst/>
              <a:rect l="0" t="0" r="0" b="0"/>
              <a:pathLst>
                <a:path w="30937" h="26149">
                  <a:moveTo>
                    <a:pt x="30937" y="25476"/>
                  </a:moveTo>
                  <a:cubicBezTo>
                    <a:pt x="26911" y="16814"/>
                    <a:pt x="17576" y="11023"/>
                    <a:pt x="5626" y="14300"/>
                  </a:cubicBezTo>
                  <a:cubicBezTo>
                    <a:pt x="5156" y="19875"/>
                    <a:pt x="88" y="20891"/>
                    <a:pt x="0" y="26860"/>
                  </a:cubicBezTo>
                  <a:cubicBezTo>
                    <a:pt x="7391" y="34213"/>
                    <a:pt x="26174" y="37172"/>
                    <a:pt x="30937" y="254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 name="Free Form 20"/>
            <p:cNvSpPr/>
            <p:nvPr/>
          </p:nvSpPr>
          <p:spPr>
            <a:xfrm>
              <a:off x="4430707" y="1803914"/>
              <a:ext cx="794893" cy="655218"/>
            </a:xfrm>
            <a:custGeom>
              <a:avLst/>
              <a:gdLst/>
              <a:ahLst/>
              <a:cxnLst/>
              <a:rect l="0" t="0" r="0" b="0"/>
              <a:pathLst>
                <a:path w="794893" h="655218">
                  <a:moveTo>
                    <a:pt x="794893" y="370001"/>
                  </a:moveTo>
                  <a:cubicBezTo>
                    <a:pt x="787857" y="360260"/>
                    <a:pt x="776439" y="354825"/>
                    <a:pt x="763981" y="350443"/>
                  </a:cubicBezTo>
                  <a:cubicBezTo>
                    <a:pt x="761263" y="354266"/>
                    <a:pt x="759167" y="358698"/>
                    <a:pt x="756945" y="363004"/>
                  </a:cubicBezTo>
                  <a:cubicBezTo>
                    <a:pt x="755751" y="359079"/>
                    <a:pt x="752957" y="356743"/>
                    <a:pt x="747128" y="357416"/>
                  </a:cubicBezTo>
                  <a:cubicBezTo>
                    <a:pt x="746213" y="362127"/>
                    <a:pt x="748906" y="370395"/>
                    <a:pt x="745705" y="372783"/>
                  </a:cubicBezTo>
                  <a:cubicBezTo>
                    <a:pt x="745731" y="366725"/>
                    <a:pt x="746150" y="360222"/>
                    <a:pt x="744296" y="356031"/>
                  </a:cubicBezTo>
                  <a:cubicBezTo>
                    <a:pt x="734783" y="355892"/>
                    <a:pt x="733272" y="363689"/>
                    <a:pt x="728840" y="368604"/>
                  </a:cubicBezTo>
                  <a:cubicBezTo>
                    <a:pt x="729399" y="365264"/>
                    <a:pt x="722426" y="369379"/>
                    <a:pt x="724623" y="364401"/>
                  </a:cubicBezTo>
                  <a:cubicBezTo>
                    <a:pt x="728268" y="363385"/>
                    <a:pt x="729373" y="359816"/>
                    <a:pt x="733056" y="358825"/>
                  </a:cubicBezTo>
                  <a:cubicBezTo>
                    <a:pt x="729907" y="347319"/>
                    <a:pt x="738517" y="347497"/>
                    <a:pt x="738670" y="339267"/>
                  </a:cubicBezTo>
                  <a:cubicBezTo>
                    <a:pt x="728637" y="340690"/>
                    <a:pt x="725081" y="339699"/>
                    <a:pt x="717575" y="336473"/>
                  </a:cubicBezTo>
                  <a:cubicBezTo>
                    <a:pt x="714705" y="344449"/>
                    <a:pt x="726478" y="337883"/>
                    <a:pt x="727430" y="342061"/>
                  </a:cubicBezTo>
                  <a:lnTo>
                    <a:pt x="727430" y="344855"/>
                  </a:lnTo>
                  <a:cubicBezTo>
                    <a:pt x="716978" y="341655"/>
                    <a:pt x="715784" y="346252"/>
                    <a:pt x="706348" y="343458"/>
                  </a:cubicBezTo>
                  <a:cubicBezTo>
                    <a:pt x="714552" y="337502"/>
                    <a:pt x="706412" y="336613"/>
                    <a:pt x="704926" y="329488"/>
                  </a:cubicBezTo>
                  <a:cubicBezTo>
                    <a:pt x="707834" y="328650"/>
                    <a:pt x="714705" y="331749"/>
                    <a:pt x="713371" y="326694"/>
                  </a:cubicBezTo>
                  <a:cubicBezTo>
                    <a:pt x="703148" y="326021"/>
                    <a:pt x="698690" y="316522"/>
                    <a:pt x="686676" y="314121"/>
                  </a:cubicBezTo>
                  <a:cubicBezTo>
                    <a:pt x="683768" y="314502"/>
                    <a:pt x="685355" y="319328"/>
                    <a:pt x="682447" y="319709"/>
                  </a:cubicBezTo>
                  <a:cubicBezTo>
                    <a:pt x="680402" y="313715"/>
                    <a:pt x="673925" y="320814"/>
                    <a:pt x="672604" y="318300"/>
                  </a:cubicBezTo>
                  <a:cubicBezTo>
                    <a:pt x="674687" y="313867"/>
                    <a:pt x="676325" y="308965"/>
                    <a:pt x="682447" y="308533"/>
                  </a:cubicBezTo>
                  <a:cubicBezTo>
                    <a:pt x="672807" y="292277"/>
                    <a:pt x="664400" y="314769"/>
                    <a:pt x="662774" y="323900"/>
                  </a:cubicBezTo>
                  <a:cubicBezTo>
                    <a:pt x="658444" y="319201"/>
                    <a:pt x="662114" y="313563"/>
                    <a:pt x="659955" y="308533"/>
                  </a:cubicBezTo>
                  <a:lnTo>
                    <a:pt x="651522" y="308533"/>
                  </a:lnTo>
                  <a:cubicBezTo>
                    <a:pt x="649770" y="314236"/>
                    <a:pt x="647992" y="319925"/>
                    <a:pt x="644499" y="323900"/>
                  </a:cubicBezTo>
                  <a:cubicBezTo>
                    <a:pt x="642048" y="314591"/>
                    <a:pt x="655002" y="306882"/>
                    <a:pt x="647306" y="301548"/>
                  </a:cubicBezTo>
                  <a:cubicBezTo>
                    <a:pt x="644194" y="308686"/>
                    <a:pt x="639648" y="314413"/>
                    <a:pt x="631837" y="316903"/>
                  </a:cubicBezTo>
                  <a:cubicBezTo>
                    <a:pt x="631202" y="312547"/>
                    <a:pt x="633069" y="310680"/>
                    <a:pt x="637476" y="311327"/>
                  </a:cubicBezTo>
                  <a:cubicBezTo>
                    <a:pt x="631342" y="306120"/>
                    <a:pt x="634314" y="302069"/>
                    <a:pt x="637476" y="295973"/>
                  </a:cubicBezTo>
                  <a:lnTo>
                    <a:pt x="629031" y="295973"/>
                  </a:lnTo>
                  <a:cubicBezTo>
                    <a:pt x="629361" y="301015"/>
                    <a:pt x="622477" y="306108"/>
                    <a:pt x="617791" y="301548"/>
                  </a:cubicBezTo>
                  <a:cubicBezTo>
                    <a:pt x="622020" y="302945"/>
                    <a:pt x="620268" y="298424"/>
                    <a:pt x="620598" y="295973"/>
                  </a:cubicBezTo>
                  <a:cubicBezTo>
                    <a:pt x="608888" y="294728"/>
                    <a:pt x="603872" y="291109"/>
                    <a:pt x="595287" y="293166"/>
                  </a:cubicBezTo>
                  <a:cubicBezTo>
                    <a:pt x="600976" y="288569"/>
                    <a:pt x="611797" y="289077"/>
                    <a:pt x="622007" y="288988"/>
                  </a:cubicBezTo>
                  <a:cubicBezTo>
                    <a:pt x="620077" y="281774"/>
                    <a:pt x="608241" y="287756"/>
                    <a:pt x="600925" y="286181"/>
                  </a:cubicBezTo>
                  <a:cubicBezTo>
                    <a:pt x="590854" y="284022"/>
                    <a:pt x="572249" y="286092"/>
                    <a:pt x="565772" y="277799"/>
                  </a:cubicBezTo>
                  <a:lnTo>
                    <a:pt x="581240" y="277799"/>
                  </a:lnTo>
                  <a:cubicBezTo>
                    <a:pt x="578332" y="270255"/>
                    <a:pt x="588911" y="276110"/>
                    <a:pt x="589673" y="272211"/>
                  </a:cubicBezTo>
                  <a:cubicBezTo>
                    <a:pt x="588416" y="268795"/>
                    <a:pt x="582828" y="269709"/>
                    <a:pt x="581240" y="266611"/>
                  </a:cubicBezTo>
                  <a:cubicBezTo>
                    <a:pt x="590232" y="263398"/>
                    <a:pt x="576440" y="262051"/>
                    <a:pt x="577011" y="258241"/>
                  </a:cubicBezTo>
                  <a:cubicBezTo>
                    <a:pt x="581545" y="254495"/>
                    <a:pt x="588403" y="260565"/>
                    <a:pt x="592493" y="255447"/>
                  </a:cubicBezTo>
                  <a:cubicBezTo>
                    <a:pt x="587768" y="248500"/>
                    <a:pt x="571449" y="253072"/>
                    <a:pt x="565772" y="247053"/>
                  </a:cubicBezTo>
                  <a:cubicBezTo>
                    <a:pt x="568007" y="243598"/>
                    <a:pt x="575614" y="246494"/>
                    <a:pt x="578421" y="247053"/>
                  </a:cubicBezTo>
                  <a:cubicBezTo>
                    <a:pt x="578700" y="240741"/>
                    <a:pt x="570687" y="242658"/>
                    <a:pt x="567194" y="240080"/>
                  </a:cubicBezTo>
                  <a:cubicBezTo>
                    <a:pt x="585622" y="242798"/>
                    <a:pt x="610362" y="253695"/>
                    <a:pt x="626224" y="242874"/>
                  </a:cubicBezTo>
                  <a:cubicBezTo>
                    <a:pt x="620966" y="235076"/>
                    <a:pt x="612749" y="230174"/>
                    <a:pt x="599503" y="230301"/>
                  </a:cubicBezTo>
                  <a:cubicBezTo>
                    <a:pt x="599211" y="227660"/>
                    <a:pt x="601091" y="227215"/>
                    <a:pt x="600925" y="224713"/>
                  </a:cubicBezTo>
                  <a:cubicBezTo>
                    <a:pt x="595668" y="231863"/>
                    <a:pt x="572350" y="233197"/>
                    <a:pt x="567194" y="224713"/>
                  </a:cubicBezTo>
                  <a:cubicBezTo>
                    <a:pt x="579323" y="220014"/>
                    <a:pt x="592162" y="216026"/>
                    <a:pt x="609358" y="216344"/>
                  </a:cubicBezTo>
                  <a:cubicBezTo>
                    <a:pt x="609244" y="203149"/>
                    <a:pt x="595731" y="185978"/>
                    <a:pt x="578421" y="189788"/>
                  </a:cubicBezTo>
                  <a:cubicBezTo>
                    <a:pt x="573366" y="204850"/>
                    <a:pt x="554291" y="220649"/>
                    <a:pt x="537667" y="214947"/>
                  </a:cubicBezTo>
                  <a:cubicBezTo>
                    <a:pt x="548017" y="210324"/>
                    <a:pt x="562330" y="209651"/>
                    <a:pt x="565772" y="198170"/>
                  </a:cubicBezTo>
                  <a:cubicBezTo>
                    <a:pt x="557263" y="189306"/>
                    <a:pt x="536486" y="195643"/>
                    <a:pt x="534847" y="206552"/>
                  </a:cubicBezTo>
                  <a:cubicBezTo>
                    <a:pt x="531774" y="206806"/>
                    <a:pt x="530377" y="205397"/>
                    <a:pt x="530631" y="202361"/>
                  </a:cubicBezTo>
                  <a:cubicBezTo>
                    <a:pt x="538784" y="196024"/>
                    <a:pt x="547293" y="190042"/>
                    <a:pt x="561555" y="189788"/>
                  </a:cubicBezTo>
                  <a:cubicBezTo>
                    <a:pt x="564832" y="183730"/>
                    <a:pt x="571995" y="181533"/>
                    <a:pt x="577011" y="177215"/>
                  </a:cubicBezTo>
                  <a:cubicBezTo>
                    <a:pt x="562673" y="159245"/>
                    <a:pt x="529983" y="167220"/>
                    <a:pt x="519391" y="182803"/>
                  </a:cubicBezTo>
                  <a:cubicBezTo>
                    <a:pt x="517499" y="168363"/>
                    <a:pt x="534085" y="172262"/>
                    <a:pt x="537667" y="163233"/>
                  </a:cubicBezTo>
                  <a:cubicBezTo>
                    <a:pt x="512622" y="159842"/>
                    <a:pt x="501180" y="181876"/>
                    <a:pt x="492683" y="199567"/>
                  </a:cubicBezTo>
                  <a:cubicBezTo>
                    <a:pt x="491540" y="190030"/>
                    <a:pt x="499452" y="189547"/>
                    <a:pt x="498309" y="180022"/>
                  </a:cubicBezTo>
                  <a:cubicBezTo>
                    <a:pt x="486397" y="177952"/>
                    <a:pt x="488810" y="190106"/>
                    <a:pt x="480034" y="191185"/>
                  </a:cubicBezTo>
                  <a:cubicBezTo>
                    <a:pt x="480174" y="180162"/>
                    <a:pt x="487121" y="175856"/>
                    <a:pt x="499706" y="177215"/>
                  </a:cubicBezTo>
                  <a:cubicBezTo>
                    <a:pt x="505307" y="169278"/>
                    <a:pt x="517664" y="168046"/>
                    <a:pt x="519391" y="156260"/>
                  </a:cubicBezTo>
                  <a:cubicBezTo>
                    <a:pt x="516978" y="154927"/>
                    <a:pt x="516559" y="151625"/>
                    <a:pt x="513765" y="150672"/>
                  </a:cubicBezTo>
                  <a:cubicBezTo>
                    <a:pt x="505929" y="153606"/>
                    <a:pt x="501281" y="159702"/>
                    <a:pt x="494093" y="163233"/>
                  </a:cubicBezTo>
                  <a:cubicBezTo>
                    <a:pt x="491451" y="160781"/>
                    <a:pt x="495757" y="159169"/>
                    <a:pt x="492683" y="156260"/>
                  </a:cubicBezTo>
                  <a:cubicBezTo>
                    <a:pt x="481228" y="154647"/>
                    <a:pt x="477621" y="156108"/>
                    <a:pt x="474421" y="164642"/>
                  </a:cubicBezTo>
                  <a:cubicBezTo>
                    <a:pt x="474789" y="167513"/>
                    <a:pt x="479653" y="165950"/>
                    <a:pt x="480034" y="168833"/>
                  </a:cubicBezTo>
                  <a:cubicBezTo>
                    <a:pt x="473405" y="166509"/>
                    <a:pt x="471728" y="176301"/>
                    <a:pt x="468795" y="173024"/>
                  </a:cubicBezTo>
                  <a:cubicBezTo>
                    <a:pt x="473354" y="168503"/>
                    <a:pt x="467131" y="167589"/>
                    <a:pt x="464566" y="166039"/>
                  </a:cubicBezTo>
                  <a:cubicBezTo>
                    <a:pt x="470281" y="162750"/>
                    <a:pt x="473062" y="154927"/>
                    <a:pt x="481444" y="152069"/>
                  </a:cubicBezTo>
                  <a:cubicBezTo>
                    <a:pt x="491032" y="148793"/>
                    <a:pt x="505777" y="155295"/>
                    <a:pt x="502526" y="138099"/>
                  </a:cubicBezTo>
                  <a:cubicBezTo>
                    <a:pt x="496100" y="124739"/>
                    <a:pt x="470255" y="130365"/>
                    <a:pt x="457555" y="126923"/>
                  </a:cubicBezTo>
                  <a:cubicBezTo>
                    <a:pt x="457174" y="133007"/>
                    <a:pt x="463727" y="136715"/>
                    <a:pt x="456133" y="139496"/>
                  </a:cubicBezTo>
                  <a:cubicBezTo>
                    <a:pt x="452932" y="138480"/>
                    <a:pt x="455714" y="131533"/>
                    <a:pt x="450507" y="132511"/>
                  </a:cubicBezTo>
                  <a:cubicBezTo>
                    <a:pt x="445020" y="134023"/>
                    <a:pt x="450430" y="142189"/>
                    <a:pt x="447700" y="143675"/>
                  </a:cubicBezTo>
                  <a:lnTo>
                    <a:pt x="442074" y="143675"/>
                  </a:lnTo>
                  <a:cubicBezTo>
                    <a:pt x="440461" y="139776"/>
                    <a:pt x="440461" y="136436"/>
                    <a:pt x="442074" y="132511"/>
                  </a:cubicBezTo>
                  <a:cubicBezTo>
                    <a:pt x="431736" y="128320"/>
                    <a:pt x="433070" y="143052"/>
                    <a:pt x="426618" y="138099"/>
                  </a:cubicBezTo>
                  <a:cubicBezTo>
                    <a:pt x="429298" y="131457"/>
                    <a:pt x="436714" y="129489"/>
                    <a:pt x="440677" y="124129"/>
                  </a:cubicBezTo>
                  <a:cubicBezTo>
                    <a:pt x="436892" y="119735"/>
                    <a:pt x="430390" y="122631"/>
                    <a:pt x="428015" y="126923"/>
                  </a:cubicBezTo>
                  <a:cubicBezTo>
                    <a:pt x="425856" y="125361"/>
                    <a:pt x="425081" y="122389"/>
                    <a:pt x="420992" y="122732"/>
                  </a:cubicBezTo>
                  <a:cubicBezTo>
                    <a:pt x="422452" y="131356"/>
                    <a:pt x="403402" y="129730"/>
                    <a:pt x="402704" y="124129"/>
                  </a:cubicBezTo>
                  <a:cubicBezTo>
                    <a:pt x="415505" y="121945"/>
                    <a:pt x="430022" y="121462"/>
                    <a:pt x="430834" y="107353"/>
                  </a:cubicBezTo>
                  <a:cubicBezTo>
                    <a:pt x="424764" y="106883"/>
                    <a:pt x="421462" y="103631"/>
                    <a:pt x="418185" y="100380"/>
                  </a:cubicBezTo>
                  <a:cubicBezTo>
                    <a:pt x="405879" y="105384"/>
                    <a:pt x="398449" y="115239"/>
                    <a:pt x="387261" y="121335"/>
                  </a:cubicBezTo>
                  <a:cubicBezTo>
                    <a:pt x="388594" y="114287"/>
                    <a:pt x="393890" y="111175"/>
                    <a:pt x="401320" y="110159"/>
                  </a:cubicBezTo>
                  <a:cubicBezTo>
                    <a:pt x="399389" y="101879"/>
                    <a:pt x="409778" y="103263"/>
                    <a:pt x="412572" y="96189"/>
                  </a:cubicBezTo>
                  <a:cubicBezTo>
                    <a:pt x="410057" y="93091"/>
                    <a:pt x="407149" y="90385"/>
                    <a:pt x="406920" y="85013"/>
                  </a:cubicBezTo>
                  <a:cubicBezTo>
                    <a:pt x="379984" y="83007"/>
                    <a:pt x="342277" y="61975"/>
                    <a:pt x="322592" y="87807"/>
                  </a:cubicBezTo>
                  <a:cubicBezTo>
                    <a:pt x="323278" y="92303"/>
                    <a:pt x="327736" y="96062"/>
                    <a:pt x="322592" y="98996"/>
                  </a:cubicBezTo>
                  <a:cubicBezTo>
                    <a:pt x="318592" y="99237"/>
                    <a:pt x="319849" y="94259"/>
                    <a:pt x="314159" y="96189"/>
                  </a:cubicBezTo>
                  <a:cubicBezTo>
                    <a:pt x="312686" y="106527"/>
                    <a:pt x="326809" y="108737"/>
                    <a:pt x="322592" y="117144"/>
                  </a:cubicBezTo>
                  <a:cubicBezTo>
                    <a:pt x="318300" y="113385"/>
                    <a:pt x="317004" y="102768"/>
                    <a:pt x="308533" y="107353"/>
                  </a:cubicBezTo>
                  <a:cubicBezTo>
                    <a:pt x="305612" y="112775"/>
                    <a:pt x="314426" y="113423"/>
                    <a:pt x="309943" y="115747"/>
                  </a:cubicBezTo>
                  <a:cubicBezTo>
                    <a:pt x="309422" y="112547"/>
                    <a:pt x="304330" y="113880"/>
                    <a:pt x="302920" y="111556"/>
                  </a:cubicBezTo>
                  <a:cubicBezTo>
                    <a:pt x="307479" y="109118"/>
                    <a:pt x="307238" y="101879"/>
                    <a:pt x="311353" y="98996"/>
                  </a:cubicBezTo>
                  <a:cubicBezTo>
                    <a:pt x="307809" y="92887"/>
                    <a:pt x="298234" y="91948"/>
                    <a:pt x="291668" y="96189"/>
                  </a:cubicBezTo>
                  <a:cubicBezTo>
                    <a:pt x="290461" y="91744"/>
                    <a:pt x="292900" y="90893"/>
                    <a:pt x="294487" y="89204"/>
                  </a:cubicBezTo>
                  <a:cubicBezTo>
                    <a:pt x="287718" y="85661"/>
                    <a:pt x="286499" y="94907"/>
                    <a:pt x="280416" y="96189"/>
                  </a:cubicBezTo>
                  <a:cubicBezTo>
                    <a:pt x="278815" y="100583"/>
                    <a:pt x="282625" y="99580"/>
                    <a:pt x="283248" y="101777"/>
                  </a:cubicBezTo>
                  <a:cubicBezTo>
                    <a:pt x="278803" y="102019"/>
                    <a:pt x="278536" y="98069"/>
                    <a:pt x="273405" y="98996"/>
                  </a:cubicBezTo>
                  <a:cubicBezTo>
                    <a:pt x="269506" y="106299"/>
                    <a:pt x="265823" y="113804"/>
                    <a:pt x="256540" y="115747"/>
                  </a:cubicBezTo>
                  <a:cubicBezTo>
                    <a:pt x="255003" y="112610"/>
                    <a:pt x="249758" y="113156"/>
                    <a:pt x="250901" y="107353"/>
                  </a:cubicBezTo>
                  <a:cubicBezTo>
                    <a:pt x="254279" y="106514"/>
                    <a:pt x="261099" y="109118"/>
                    <a:pt x="262153" y="105968"/>
                  </a:cubicBezTo>
                  <a:cubicBezTo>
                    <a:pt x="257657" y="98196"/>
                    <a:pt x="269379" y="94564"/>
                    <a:pt x="271995" y="89204"/>
                  </a:cubicBezTo>
                  <a:cubicBezTo>
                    <a:pt x="269887" y="88963"/>
                    <a:pt x="266801" y="89700"/>
                    <a:pt x="266369" y="87807"/>
                  </a:cubicBezTo>
                  <a:cubicBezTo>
                    <a:pt x="267766" y="78955"/>
                    <a:pt x="280492" y="81343"/>
                    <a:pt x="283248" y="73837"/>
                  </a:cubicBezTo>
                  <a:cubicBezTo>
                    <a:pt x="274789" y="67767"/>
                    <a:pt x="285343" y="48666"/>
                    <a:pt x="269189" y="48691"/>
                  </a:cubicBezTo>
                  <a:cubicBezTo>
                    <a:pt x="275983" y="11023"/>
                    <a:pt x="221119" y="29298"/>
                    <a:pt x="204520" y="33324"/>
                  </a:cubicBezTo>
                  <a:cubicBezTo>
                    <a:pt x="202615" y="38150"/>
                    <a:pt x="210832" y="39903"/>
                    <a:pt x="205930" y="43103"/>
                  </a:cubicBezTo>
                  <a:cubicBezTo>
                    <a:pt x="203974" y="33261"/>
                    <a:pt x="183235" y="36982"/>
                    <a:pt x="182029" y="44500"/>
                  </a:cubicBezTo>
                  <a:cubicBezTo>
                    <a:pt x="179819" y="43433"/>
                    <a:pt x="179933" y="40068"/>
                    <a:pt x="176415" y="40309"/>
                  </a:cubicBezTo>
                  <a:cubicBezTo>
                    <a:pt x="177482" y="45567"/>
                    <a:pt x="168948" y="41275"/>
                    <a:pt x="170789" y="47294"/>
                  </a:cubicBezTo>
                  <a:cubicBezTo>
                    <a:pt x="172681" y="56603"/>
                    <a:pt x="196799" y="51231"/>
                    <a:pt x="194678" y="59867"/>
                  </a:cubicBezTo>
                  <a:cubicBezTo>
                    <a:pt x="186905" y="54546"/>
                    <a:pt x="170713" y="57594"/>
                    <a:pt x="163766" y="51485"/>
                  </a:cubicBezTo>
                  <a:cubicBezTo>
                    <a:pt x="160934" y="52882"/>
                    <a:pt x="158064" y="54216"/>
                    <a:pt x="155333" y="55676"/>
                  </a:cubicBezTo>
                  <a:cubicBezTo>
                    <a:pt x="158203" y="57010"/>
                    <a:pt x="162001" y="57403"/>
                    <a:pt x="162356" y="61264"/>
                  </a:cubicBezTo>
                  <a:cubicBezTo>
                    <a:pt x="151485" y="59321"/>
                    <a:pt x="147916" y="64604"/>
                    <a:pt x="142671" y="68249"/>
                  </a:cubicBezTo>
                  <a:cubicBezTo>
                    <a:pt x="142824" y="75069"/>
                    <a:pt x="141909" y="82969"/>
                    <a:pt x="144068" y="87807"/>
                  </a:cubicBezTo>
                  <a:cubicBezTo>
                    <a:pt x="148564" y="89877"/>
                    <a:pt x="157187" y="87820"/>
                    <a:pt x="160934" y="90601"/>
                  </a:cubicBezTo>
                  <a:cubicBezTo>
                    <a:pt x="162179" y="95084"/>
                    <a:pt x="157289" y="93510"/>
                    <a:pt x="156718" y="96189"/>
                  </a:cubicBezTo>
                  <a:cubicBezTo>
                    <a:pt x="160464" y="98590"/>
                    <a:pt x="168084" y="104406"/>
                    <a:pt x="166573" y="107353"/>
                  </a:cubicBezTo>
                  <a:cubicBezTo>
                    <a:pt x="158521" y="101866"/>
                    <a:pt x="153174" y="93662"/>
                    <a:pt x="138468" y="94792"/>
                  </a:cubicBezTo>
                  <a:cubicBezTo>
                    <a:pt x="135597" y="101739"/>
                    <a:pt x="129908" y="105841"/>
                    <a:pt x="121589" y="107353"/>
                  </a:cubicBezTo>
                  <a:cubicBezTo>
                    <a:pt x="125463" y="110490"/>
                    <a:pt x="131343" y="114300"/>
                    <a:pt x="127215" y="121335"/>
                  </a:cubicBezTo>
                  <a:cubicBezTo>
                    <a:pt x="133235" y="121615"/>
                    <a:pt x="139636" y="130924"/>
                    <a:pt x="144068" y="124129"/>
                  </a:cubicBezTo>
                  <a:cubicBezTo>
                    <a:pt x="145237" y="137782"/>
                    <a:pt x="134658" y="150812"/>
                    <a:pt x="127215" y="160451"/>
                  </a:cubicBezTo>
                  <a:cubicBezTo>
                    <a:pt x="125717" y="154622"/>
                    <a:pt x="125933" y="153377"/>
                    <a:pt x="128612" y="149275"/>
                  </a:cubicBezTo>
                  <a:cubicBezTo>
                    <a:pt x="125095" y="149517"/>
                    <a:pt x="125196" y="146151"/>
                    <a:pt x="122999" y="145097"/>
                  </a:cubicBezTo>
                  <a:cubicBezTo>
                    <a:pt x="126580" y="143535"/>
                    <a:pt x="132765" y="144551"/>
                    <a:pt x="134239" y="140893"/>
                  </a:cubicBezTo>
                  <a:cubicBezTo>
                    <a:pt x="129616" y="127012"/>
                    <a:pt x="114211" y="124942"/>
                    <a:pt x="111747" y="111556"/>
                  </a:cubicBezTo>
                  <a:cubicBezTo>
                    <a:pt x="108800" y="95478"/>
                    <a:pt x="131178" y="84505"/>
                    <a:pt x="117373" y="69646"/>
                  </a:cubicBezTo>
                  <a:cubicBezTo>
                    <a:pt x="135343" y="51193"/>
                    <a:pt x="156692" y="36093"/>
                    <a:pt x="183438" y="26339"/>
                  </a:cubicBezTo>
                  <a:cubicBezTo>
                    <a:pt x="184531" y="20116"/>
                    <a:pt x="175895" y="23596"/>
                    <a:pt x="176415" y="17970"/>
                  </a:cubicBezTo>
                  <a:cubicBezTo>
                    <a:pt x="115227" y="13042"/>
                    <a:pt x="76631" y="30543"/>
                    <a:pt x="52717" y="62661"/>
                  </a:cubicBezTo>
                  <a:cubicBezTo>
                    <a:pt x="44183" y="64439"/>
                    <a:pt x="37515" y="68046"/>
                    <a:pt x="35852" y="76631"/>
                  </a:cubicBezTo>
                  <a:cubicBezTo>
                    <a:pt x="27216" y="76885"/>
                    <a:pt x="22618" y="85521"/>
                    <a:pt x="25996" y="93395"/>
                  </a:cubicBezTo>
                  <a:cubicBezTo>
                    <a:pt x="11290" y="97878"/>
                    <a:pt x="9525" y="115214"/>
                    <a:pt x="2108" y="126923"/>
                  </a:cubicBezTo>
                  <a:cubicBezTo>
                    <a:pt x="11468" y="138582"/>
                    <a:pt x="32473" y="138658"/>
                    <a:pt x="52717" y="139496"/>
                  </a:cubicBezTo>
                  <a:cubicBezTo>
                    <a:pt x="50609" y="149961"/>
                    <a:pt x="61302" y="147726"/>
                    <a:pt x="63957" y="153466"/>
                  </a:cubicBezTo>
                  <a:cubicBezTo>
                    <a:pt x="39611" y="162636"/>
                    <a:pt x="26200" y="145757"/>
                    <a:pt x="4914" y="143675"/>
                  </a:cubicBezTo>
                  <a:cubicBezTo>
                    <a:pt x="3873" y="147993"/>
                    <a:pt x="9753" y="145402"/>
                    <a:pt x="7721" y="150672"/>
                  </a:cubicBezTo>
                  <a:cubicBezTo>
                    <a:pt x="5270" y="150558"/>
                    <a:pt x="3352" y="150990"/>
                    <a:pt x="2108" y="152069"/>
                  </a:cubicBezTo>
                  <a:cubicBezTo>
                    <a:pt x="0" y="183019"/>
                    <a:pt x="26136" y="185927"/>
                    <a:pt x="52717" y="188379"/>
                  </a:cubicBezTo>
                  <a:cubicBezTo>
                    <a:pt x="54444" y="183857"/>
                    <a:pt x="48158" y="187325"/>
                    <a:pt x="49898" y="182803"/>
                  </a:cubicBezTo>
                  <a:cubicBezTo>
                    <a:pt x="57454" y="181813"/>
                    <a:pt x="60134" y="185648"/>
                    <a:pt x="65366" y="186982"/>
                  </a:cubicBezTo>
                  <a:cubicBezTo>
                    <a:pt x="63080" y="203707"/>
                    <a:pt x="80378" y="208381"/>
                    <a:pt x="93472" y="205155"/>
                  </a:cubicBezTo>
                  <a:cubicBezTo>
                    <a:pt x="93383" y="202311"/>
                    <a:pt x="83896" y="201815"/>
                    <a:pt x="87858" y="199567"/>
                  </a:cubicBezTo>
                  <a:cubicBezTo>
                    <a:pt x="93129" y="202234"/>
                    <a:pt x="100596" y="202742"/>
                    <a:pt x="108927" y="202361"/>
                  </a:cubicBezTo>
                  <a:cubicBezTo>
                    <a:pt x="115785" y="219265"/>
                    <a:pt x="152425" y="204597"/>
                    <a:pt x="170789" y="213537"/>
                  </a:cubicBezTo>
                  <a:cubicBezTo>
                    <a:pt x="175628" y="215900"/>
                    <a:pt x="174790" y="220573"/>
                    <a:pt x="180632" y="221907"/>
                  </a:cubicBezTo>
                  <a:cubicBezTo>
                    <a:pt x="186143" y="220878"/>
                    <a:pt x="189293" y="217500"/>
                    <a:pt x="194678" y="216344"/>
                  </a:cubicBezTo>
                  <a:cubicBezTo>
                    <a:pt x="189661" y="208749"/>
                    <a:pt x="180657" y="205104"/>
                    <a:pt x="173596" y="199567"/>
                  </a:cubicBezTo>
                  <a:cubicBezTo>
                    <a:pt x="192747" y="202018"/>
                    <a:pt x="199885" y="223659"/>
                    <a:pt x="217170" y="223316"/>
                  </a:cubicBezTo>
                  <a:cubicBezTo>
                    <a:pt x="216077" y="214185"/>
                    <a:pt x="208534" y="211416"/>
                    <a:pt x="200304" y="209346"/>
                  </a:cubicBezTo>
                  <a:lnTo>
                    <a:pt x="200304" y="205155"/>
                  </a:lnTo>
                  <a:cubicBezTo>
                    <a:pt x="229793" y="206184"/>
                    <a:pt x="255371" y="231101"/>
                    <a:pt x="283248" y="216344"/>
                  </a:cubicBezTo>
                  <a:cubicBezTo>
                    <a:pt x="287147" y="202780"/>
                    <a:pt x="278980" y="193865"/>
                    <a:pt x="266369" y="192582"/>
                  </a:cubicBezTo>
                  <a:cubicBezTo>
                    <a:pt x="266509" y="185077"/>
                    <a:pt x="272478" y="190614"/>
                    <a:pt x="277622" y="189788"/>
                  </a:cubicBezTo>
                  <a:cubicBezTo>
                    <a:pt x="277063" y="183184"/>
                    <a:pt x="280517" y="180568"/>
                    <a:pt x="284645" y="178612"/>
                  </a:cubicBezTo>
                  <a:cubicBezTo>
                    <a:pt x="287464" y="186067"/>
                    <a:pt x="278638" y="181952"/>
                    <a:pt x="280416" y="188379"/>
                  </a:cubicBezTo>
                  <a:cubicBezTo>
                    <a:pt x="287578" y="190614"/>
                    <a:pt x="292379" y="195148"/>
                    <a:pt x="295884" y="200964"/>
                  </a:cubicBezTo>
                  <a:cubicBezTo>
                    <a:pt x="302298" y="201764"/>
                    <a:pt x="308127" y="196900"/>
                    <a:pt x="311353" y="202361"/>
                  </a:cubicBezTo>
                  <a:lnTo>
                    <a:pt x="311353" y="224713"/>
                  </a:lnTo>
                  <a:cubicBezTo>
                    <a:pt x="317004" y="223659"/>
                    <a:pt x="333336" y="216966"/>
                    <a:pt x="333857" y="227507"/>
                  </a:cubicBezTo>
                  <a:cubicBezTo>
                    <a:pt x="332486" y="230352"/>
                    <a:pt x="328447" y="230530"/>
                    <a:pt x="324002" y="230301"/>
                  </a:cubicBezTo>
                  <a:cubicBezTo>
                    <a:pt x="324370" y="236296"/>
                    <a:pt x="332828" y="235800"/>
                    <a:pt x="336651" y="234492"/>
                  </a:cubicBezTo>
                  <a:cubicBezTo>
                    <a:pt x="341122" y="247751"/>
                    <a:pt x="362178" y="244513"/>
                    <a:pt x="363372" y="261048"/>
                  </a:cubicBezTo>
                  <a:cubicBezTo>
                    <a:pt x="356273" y="267500"/>
                    <a:pt x="334797" y="259664"/>
                    <a:pt x="329628" y="268008"/>
                  </a:cubicBezTo>
                  <a:cubicBezTo>
                    <a:pt x="330746" y="274929"/>
                    <a:pt x="331444" y="278409"/>
                    <a:pt x="328218" y="283375"/>
                  </a:cubicBezTo>
                  <a:cubicBezTo>
                    <a:pt x="345490" y="288290"/>
                    <a:pt x="357492" y="276263"/>
                    <a:pt x="364769" y="266611"/>
                  </a:cubicBezTo>
                  <a:cubicBezTo>
                    <a:pt x="368350" y="271906"/>
                    <a:pt x="377380" y="271779"/>
                    <a:pt x="384441" y="273608"/>
                  </a:cubicBezTo>
                  <a:cubicBezTo>
                    <a:pt x="380072" y="280162"/>
                    <a:pt x="395770" y="296151"/>
                    <a:pt x="408343" y="290372"/>
                  </a:cubicBezTo>
                  <a:cubicBezTo>
                    <a:pt x="410349" y="283718"/>
                    <a:pt x="402463" y="286893"/>
                    <a:pt x="404139" y="280593"/>
                  </a:cubicBezTo>
                  <a:cubicBezTo>
                    <a:pt x="411111" y="279222"/>
                    <a:pt x="413677" y="282270"/>
                    <a:pt x="415366" y="286181"/>
                  </a:cubicBezTo>
                  <a:cubicBezTo>
                    <a:pt x="412356" y="290169"/>
                    <a:pt x="408266" y="293090"/>
                    <a:pt x="409752" y="301548"/>
                  </a:cubicBezTo>
                  <a:cubicBezTo>
                    <a:pt x="415975" y="299554"/>
                    <a:pt x="413423" y="306273"/>
                    <a:pt x="418185" y="305739"/>
                  </a:cubicBezTo>
                  <a:cubicBezTo>
                    <a:pt x="421614" y="299961"/>
                    <a:pt x="429374" y="307886"/>
                    <a:pt x="435051" y="308533"/>
                  </a:cubicBezTo>
                  <a:cubicBezTo>
                    <a:pt x="436295" y="313715"/>
                    <a:pt x="436638" y="316623"/>
                    <a:pt x="435051" y="323900"/>
                  </a:cubicBezTo>
                  <a:cubicBezTo>
                    <a:pt x="446024" y="330695"/>
                    <a:pt x="443407" y="350989"/>
                    <a:pt x="451916" y="360222"/>
                  </a:cubicBezTo>
                  <a:cubicBezTo>
                    <a:pt x="443738" y="369798"/>
                    <a:pt x="425970" y="369836"/>
                    <a:pt x="423811" y="385368"/>
                  </a:cubicBezTo>
                  <a:cubicBezTo>
                    <a:pt x="427863" y="389712"/>
                    <a:pt x="437248" y="388759"/>
                    <a:pt x="443484" y="390956"/>
                  </a:cubicBezTo>
                  <a:cubicBezTo>
                    <a:pt x="407911" y="389597"/>
                    <a:pt x="388988" y="404787"/>
                    <a:pt x="368985" y="418896"/>
                  </a:cubicBezTo>
                  <a:cubicBezTo>
                    <a:pt x="367957" y="424459"/>
                    <a:pt x="367957" y="424522"/>
                    <a:pt x="368985" y="430072"/>
                  </a:cubicBezTo>
                  <a:cubicBezTo>
                    <a:pt x="377990" y="438340"/>
                    <a:pt x="391896" y="441756"/>
                    <a:pt x="391477" y="459409"/>
                  </a:cubicBezTo>
                  <a:cubicBezTo>
                    <a:pt x="365772" y="453390"/>
                    <a:pt x="362115" y="474954"/>
                    <a:pt x="335241" y="467804"/>
                  </a:cubicBezTo>
                  <a:cubicBezTo>
                    <a:pt x="333781" y="483527"/>
                    <a:pt x="315760" y="462483"/>
                    <a:pt x="309943" y="474776"/>
                  </a:cubicBezTo>
                  <a:cubicBezTo>
                    <a:pt x="295109" y="470255"/>
                    <a:pt x="271246" y="457695"/>
                    <a:pt x="255117" y="467804"/>
                  </a:cubicBezTo>
                  <a:cubicBezTo>
                    <a:pt x="255790" y="474522"/>
                    <a:pt x="252514" y="477304"/>
                    <a:pt x="249504" y="480364"/>
                  </a:cubicBezTo>
                  <a:cubicBezTo>
                    <a:pt x="241325" y="480644"/>
                    <a:pt x="237426" y="485127"/>
                    <a:pt x="229819" y="485952"/>
                  </a:cubicBezTo>
                  <a:cubicBezTo>
                    <a:pt x="205244" y="516661"/>
                    <a:pt x="237858" y="533908"/>
                    <a:pt x="264972" y="534847"/>
                  </a:cubicBezTo>
                  <a:cubicBezTo>
                    <a:pt x="268770" y="535838"/>
                    <a:pt x="263956" y="528256"/>
                    <a:pt x="267766" y="529259"/>
                  </a:cubicBezTo>
                  <a:cubicBezTo>
                    <a:pt x="283578" y="532803"/>
                    <a:pt x="287693" y="526186"/>
                    <a:pt x="301510" y="525056"/>
                  </a:cubicBezTo>
                  <a:cubicBezTo>
                    <a:pt x="301574" y="516089"/>
                    <a:pt x="307009" y="521893"/>
                    <a:pt x="302920" y="513892"/>
                  </a:cubicBezTo>
                  <a:cubicBezTo>
                    <a:pt x="321030" y="513181"/>
                    <a:pt x="330022" y="527227"/>
                    <a:pt x="346506" y="523671"/>
                  </a:cubicBezTo>
                  <a:cubicBezTo>
                    <a:pt x="351675" y="512406"/>
                    <a:pt x="341680" y="509308"/>
                    <a:pt x="339458" y="501319"/>
                  </a:cubicBezTo>
                  <a:cubicBezTo>
                    <a:pt x="343268" y="501713"/>
                    <a:pt x="345833" y="493826"/>
                    <a:pt x="347903" y="497116"/>
                  </a:cubicBezTo>
                  <a:cubicBezTo>
                    <a:pt x="348589" y="501535"/>
                    <a:pt x="345363" y="502069"/>
                    <a:pt x="346506" y="506907"/>
                  </a:cubicBezTo>
                  <a:cubicBezTo>
                    <a:pt x="350989" y="507111"/>
                    <a:pt x="350672" y="512076"/>
                    <a:pt x="354939" y="512495"/>
                  </a:cubicBezTo>
                  <a:cubicBezTo>
                    <a:pt x="357390" y="509828"/>
                    <a:pt x="360197" y="507479"/>
                    <a:pt x="364769" y="506907"/>
                  </a:cubicBezTo>
                  <a:cubicBezTo>
                    <a:pt x="362267" y="511390"/>
                    <a:pt x="363956" y="520065"/>
                    <a:pt x="361950" y="525056"/>
                  </a:cubicBezTo>
                  <a:cubicBezTo>
                    <a:pt x="371373" y="527456"/>
                    <a:pt x="368287" y="517398"/>
                    <a:pt x="371792" y="513892"/>
                  </a:cubicBezTo>
                  <a:cubicBezTo>
                    <a:pt x="376694" y="516521"/>
                    <a:pt x="378040" y="513194"/>
                    <a:pt x="380238" y="509701"/>
                  </a:cubicBezTo>
                  <a:cubicBezTo>
                    <a:pt x="381558" y="511301"/>
                    <a:pt x="382600" y="513181"/>
                    <a:pt x="383578" y="515137"/>
                  </a:cubicBezTo>
                  <a:cubicBezTo>
                    <a:pt x="382193" y="514985"/>
                    <a:pt x="381152" y="514489"/>
                    <a:pt x="380238" y="513892"/>
                  </a:cubicBezTo>
                  <a:cubicBezTo>
                    <a:pt x="380911" y="518299"/>
                    <a:pt x="377698" y="518820"/>
                    <a:pt x="378828" y="523671"/>
                  </a:cubicBezTo>
                  <a:cubicBezTo>
                    <a:pt x="382612" y="523163"/>
                    <a:pt x="382270" y="518566"/>
                    <a:pt x="383997" y="516039"/>
                  </a:cubicBezTo>
                  <a:cubicBezTo>
                    <a:pt x="388277" y="525208"/>
                    <a:pt x="390309" y="536575"/>
                    <a:pt x="401320" y="539038"/>
                  </a:cubicBezTo>
                  <a:cubicBezTo>
                    <a:pt x="400748" y="542404"/>
                    <a:pt x="403885" y="542074"/>
                    <a:pt x="402704" y="546023"/>
                  </a:cubicBezTo>
                  <a:cubicBezTo>
                    <a:pt x="407136" y="547611"/>
                    <a:pt x="406133" y="543826"/>
                    <a:pt x="408343" y="543229"/>
                  </a:cubicBezTo>
                  <a:cubicBezTo>
                    <a:pt x="410743" y="548005"/>
                    <a:pt x="406806" y="551878"/>
                    <a:pt x="409752" y="557187"/>
                  </a:cubicBezTo>
                  <a:cubicBezTo>
                    <a:pt x="415836" y="558584"/>
                    <a:pt x="417550" y="555625"/>
                    <a:pt x="420992" y="554405"/>
                  </a:cubicBezTo>
                  <a:cubicBezTo>
                    <a:pt x="421144" y="558736"/>
                    <a:pt x="419277" y="561073"/>
                    <a:pt x="418185" y="564184"/>
                  </a:cubicBezTo>
                  <a:cubicBezTo>
                    <a:pt x="424319" y="565162"/>
                    <a:pt x="426097" y="561809"/>
                    <a:pt x="432244" y="562775"/>
                  </a:cubicBezTo>
                  <a:cubicBezTo>
                    <a:pt x="434162" y="559587"/>
                    <a:pt x="428612" y="557530"/>
                    <a:pt x="432244" y="557187"/>
                  </a:cubicBezTo>
                  <a:cubicBezTo>
                    <a:pt x="437197" y="565315"/>
                    <a:pt x="453161" y="562483"/>
                    <a:pt x="457555" y="571157"/>
                  </a:cubicBezTo>
                  <a:cubicBezTo>
                    <a:pt x="449719" y="575957"/>
                    <a:pt x="440931" y="579805"/>
                    <a:pt x="429425" y="580948"/>
                  </a:cubicBezTo>
                  <a:cubicBezTo>
                    <a:pt x="435559" y="582879"/>
                    <a:pt x="436067" y="593420"/>
                    <a:pt x="442074" y="597712"/>
                  </a:cubicBezTo>
                  <a:cubicBezTo>
                    <a:pt x="443814" y="598944"/>
                    <a:pt x="448894" y="598017"/>
                    <a:pt x="451916" y="599109"/>
                  </a:cubicBezTo>
                  <a:cubicBezTo>
                    <a:pt x="470827" y="605942"/>
                    <a:pt x="482460" y="620712"/>
                    <a:pt x="503923" y="618655"/>
                  </a:cubicBezTo>
                  <a:cubicBezTo>
                    <a:pt x="505079" y="615149"/>
                    <a:pt x="510336" y="615721"/>
                    <a:pt x="515175" y="615861"/>
                  </a:cubicBezTo>
                  <a:cubicBezTo>
                    <a:pt x="520306" y="649109"/>
                    <a:pt x="564159" y="642327"/>
                    <a:pt x="593890" y="649389"/>
                  </a:cubicBezTo>
                  <a:cubicBezTo>
                    <a:pt x="611682" y="653618"/>
                    <a:pt x="623785" y="666242"/>
                    <a:pt x="645909" y="663371"/>
                  </a:cubicBezTo>
                  <a:cubicBezTo>
                    <a:pt x="646087" y="657123"/>
                    <a:pt x="641438" y="655688"/>
                    <a:pt x="640270" y="650798"/>
                  </a:cubicBezTo>
                  <a:cubicBezTo>
                    <a:pt x="641159" y="647941"/>
                    <a:pt x="647382" y="650405"/>
                    <a:pt x="645909" y="645210"/>
                  </a:cubicBezTo>
                  <a:cubicBezTo>
                    <a:pt x="639584" y="637044"/>
                    <a:pt x="626719" y="635393"/>
                    <a:pt x="626224" y="621461"/>
                  </a:cubicBezTo>
                  <a:cubicBezTo>
                    <a:pt x="606793" y="619455"/>
                    <a:pt x="600621" y="598030"/>
                    <a:pt x="582637" y="599109"/>
                  </a:cubicBezTo>
                  <a:lnTo>
                    <a:pt x="582637" y="593521"/>
                  </a:lnTo>
                  <a:cubicBezTo>
                    <a:pt x="562330" y="589038"/>
                    <a:pt x="550773" y="575830"/>
                    <a:pt x="543280" y="558596"/>
                  </a:cubicBezTo>
                  <a:cubicBezTo>
                    <a:pt x="544690" y="558596"/>
                    <a:pt x="544969" y="557453"/>
                    <a:pt x="546100" y="557187"/>
                  </a:cubicBezTo>
                  <a:cubicBezTo>
                    <a:pt x="552970" y="557822"/>
                    <a:pt x="558203" y="560070"/>
                    <a:pt x="565772" y="559993"/>
                  </a:cubicBezTo>
                  <a:cubicBezTo>
                    <a:pt x="569366" y="568985"/>
                    <a:pt x="577278" y="573697"/>
                    <a:pt x="586854" y="576745"/>
                  </a:cubicBezTo>
                  <a:cubicBezTo>
                    <a:pt x="587768" y="570230"/>
                    <a:pt x="579386" y="565632"/>
                    <a:pt x="584060" y="559993"/>
                  </a:cubicBezTo>
                  <a:cubicBezTo>
                    <a:pt x="590308" y="568350"/>
                    <a:pt x="597700" y="582561"/>
                    <a:pt x="610755" y="579539"/>
                  </a:cubicBezTo>
                  <a:cubicBezTo>
                    <a:pt x="611936" y="581164"/>
                    <a:pt x="612609" y="583311"/>
                    <a:pt x="612165" y="586536"/>
                  </a:cubicBezTo>
                  <a:cubicBezTo>
                    <a:pt x="620191" y="581761"/>
                    <a:pt x="619582" y="592810"/>
                    <a:pt x="623417" y="596315"/>
                  </a:cubicBezTo>
                  <a:cubicBezTo>
                    <a:pt x="622350" y="590156"/>
                    <a:pt x="624484" y="587146"/>
                    <a:pt x="627634" y="585152"/>
                  </a:cubicBezTo>
                  <a:cubicBezTo>
                    <a:pt x="629996" y="591642"/>
                    <a:pt x="635101" y="595401"/>
                    <a:pt x="640270" y="599109"/>
                  </a:cubicBezTo>
                  <a:cubicBezTo>
                    <a:pt x="642099" y="595642"/>
                    <a:pt x="637133" y="592315"/>
                    <a:pt x="640270" y="592112"/>
                  </a:cubicBezTo>
                  <a:cubicBezTo>
                    <a:pt x="651370" y="594906"/>
                    <a:pt x="659638" y="605332"/>
                    <a:pt x="672604" y="601891"/>
                  </a:cubicBezTo>
                  <a:cubicBezTo>
                    <a:pt x="671423" y="613321"/>
                    <a:pt x="673646" y="621347"/>
                    <a:pt x="683844" y="621461"/>
                  </a:cubicBezTo>
                  <a:cubicBezTo>
                    <a:pt x="688771" y="610273"/>
                    <a:pt x="672084" y="601662"/>
                    <a:pt x="674014" y="593521"/>
                  </a:cubicBezTo>
                  <a:cubicBezTo>
                    <a:pt x="679183" y="595833"/>
                    <a:pt x="682904" y="599579"/>
                    <a:pt x="688060" y="601891"/>
                  </a:cubicBezTo>
                  <a:cubicBezTo>
                    <a:pt x="689724" y="599821"/>
                    <a:pt x="691591" y="597954"/>
                    <a:pt x="693686" y="596315"/>
                  </a:cubicBezTo>
                  <a:cubicBezTo>
                    <a:pt x="689432" y="589381"/>
                    <a:pt x="684593" y="582993"/>
                    <a:pt x="678243" y="578142"/>
                  </a:cubicBezTo>
                  <a:cubicBezTo>
                    <a:pt x="677786" y="574446"/>
                    <a:pt x="686104" y="579462"/>
                    <a:pt x="683844" y="573951"/>
                  </a:cubicBezTo>
                  <a:cubicBezTo>
                    <a:pt x="684923" y="568706"/>
                    <a:pt x="676389" y="572998"/>
                    <a:pt x="678243" y="566978"/>
                  </a:cubicBezTo>
                  <a:cubicBezTo>
                    <a:pt x="678586" y="560743"/>
                    <a:pt x="683298" y="565378"/>
                    <a:pt x="685253" y="562775"/>
                  </a:cubicBezTo>
                  <a:cubicBezTo>
                    <a:pt x="684631" y="560044"/>
                    <a:pt x="676427" y="557733"/>
                    <a:pt x="681037" y="554405"/>
                  </a:cubicBezTo>
                  <a:cubicBezTo>
                    <a:pt x="689254" y="559282"/>
                    <a:pt x="685330" y="576211"/>
                    <a:pt x="699325" y="575348"/>
                  </a:cubicBezTo>
                  <a:cubicBezTo>
                    <a:pt x="696861" y="567702"/>
                    <a:pt x="700227" y="560019"/>
                    <a:pt x="696493" y="548830"/>
                  </a:cubicBezTo>
                  <a:cubicBezTo>
                    <a:pt x="698157" y="548601"/>
                    <a:pt x="700493" y="549059"/>
                    <a:pt x="700709" y="547420"/>
                  </a:cubicBezTo>
                  <a:cubicBezTo>
                    <a:pt x="691464" y="544677"/>
                    <a:pt x="703414" y="543115"/>
                    <a:pt x="699325" y="537629"/>
                  </a:cubicBezTo>
                  <a:cubicBezTo>
                    <a:pt x="691959" y="535444"/>
                    <a:pt x="691832" y="540461"/>
                    <a:pt x="688060" y="541832"/>
                  </a:cubicBezTo>
                  <a:cubicBezTo>
                    <a:pt x="685825" y="535749"/>
                    <a:pt x="692950" y="536765"/>
                    <a:pt x="689470" y="533450"/>
                  </a:cubicBezTo>
                  <a:cubicBezTo>
                    <a:pt x="688428" y="530301"/>
                    <a:pt x="681583" y="532904"/>
                    <a:pt x="678243" y="532041"/>
                  </a:cubicBezTo>
                  <a:cubicBezTo>
                    <a:pt x="676249" y="525170"/>
                    <a:pt x="669226" y="523290"/>
                    <a:pt x="665581" y="518083"/>
                  </a:cubicBezTo>
                  <a:cubicBezTo>
                    <a:pt x="675284" y="518883"/>
                    <a:pt x="677291" y="512013"/>
                    <a:pt x="678243" y="504113"/>
                  </a:cubicBezTo>
                  <a:cubicBezTo>
                    <a:pt x="671944" y="502056"/>
                    <a:pt x="673912" y="508203"/>
                    <a:pt x="668388" y="506907"/>
                  </a:cubicBezTo>
                  <a:cubicBezTo>
                    <a:pt x="668464" y="504990"/>
                    <a:pt x="667727" y="503847"/>
                    <a:pt x="666978" y="502716"/>
                  </a:cubicBezTo>
                  <a:cubicBezTo>
                    <a:pt x="667207" y="497801"/>
                    <a:pt x="673912" y="499351"/>
                    <a:pt x="672604" y="492925"/>
                  </a:cubicBezTo>
                  <a:cubicBezTo>
                    <a:pt x="668070" y="489127"/>
                    <a:pt x="663803" y="494525"/>
                    <a:pt x="659955" y="495731"/>
                  </a:cubicBezTo>
                  <a:cubicBezTo>
                    <a:pt x="655345" y="493801"/>
                    <a:pt x="657504" y="485127"/>
                    <a:pt x="651522" y="484543"/>
                  </a:cubicBezTo>
                  <a:cubicBezTo>
                    <a:pt x="648614" y="487248"/>
                    <a:pt x="651992" y="496201"/>
                    <a:pt x="645909" y="495731"/>
                  </a:cubicBezTo>
                  <a:cubicBezTo>
                    <a:pt x="646963" y="489267"/>
                    <a:pt x="644334" y="490029"/>
                    <a:pt x="640270" y="491528"/>
                  </a:cubicBezTo>
                  <a:lnTo>
                    <a:pt x="640270" y="485952"/>
                  </a:lnTo>
                  <a:cubicBezTo>
                    <a:pt x="632079" y="487133"/>
                    <a:pt x="631380" y="480822"/>
                    <a:pt x="626224" y="478967"/>
                  </a:cubicBezTo>
                  <a:cubicBezTo>
                    <a:pt x="625627" y="482104"/>
                    <a:pt x="623214" y="483412"/>
                    <a:pt x="622007" y="485952"/>
                  </a:cubicBezTo>
                  <a:cubicBezTo>
                    <a:pt x="621334" y="479450"/>
                    <a:pt x="620102" y="476618"/>
                    <a:pt x="622007" y="470585"/>
                  </a:cubicBezTo>
                  <a:cubicBezTo>
                    <a:pt x="616445" y="468795"/>
                    <a:pt x="618604" y="474649"/>
                    <a:pt x="614984" y="474776"/>
                  </a:cubicBezTo>
                  <a:cubicBezTo>
                    <a:pt x="617448" y="463930"/>
                    <a:pt x="606196" y="466737"/>
                    <a:pt x="605142" y="459409"/>
                  </a:cubicBezTo>
                  <a:cubicBezTo>
                    <a:pt x="605713" y="456247"/>
                    <a:pt x="613371" y="460133"/>
                    <a:pt x="610755" y="453821"/>
                  </a:cubicBezTo>
                  <a:cubicBezTo>
                    <a:pt x="608406" y="450113"/>
                    <a:pt x="602691" y="456577"/>
                    <a:pt x="600925" y="451027"/>
                  </a:cubicBezTo>
                  <a:cubicBezTo>
                    <a:pt x="599313" y="446633"/>
                    <a:pt x="603135" y="447636"/>
                    <a:pt x="603732" y="445439"/>
                  </a:cubicBezTo>
                  <a:cubicBezTo>
                    <a:pt x="597065" y="437934"/>
                    <a:pt x="589711" y="443687"/>
                    <a:pt x="582637" y="446836"/>
                  </a:cubicBezTo>
                  <a:cubicBezTo>
                    <a:pt x="581101" y="440181"/>
                    <a:pt x="587781" y="441667"/>
                    <a:pt x="586854" y="435660"/>
                  </a:cubicBezTo>
                  <a:lnTo>
                    <a:pt x="577011" y="435660"/>
                  </a:lnTo>
                  <a:cubicBezTo>
                    <a:pt x="579170" y="428866"/>
                    <a:pt x="572947" y="430390"/>
                    <a:pt x="572808" y="425881"/>
                  </a:cubicBezTo>
                  <a:cubicBezTo>
                    <a:pt x="577278" y="425665"/>
                    <a:pt x="576338" y="420090"/>
                    <a:pt x="578421" y="417499"/>
                  </a:cubicBezTo>
                  <a:cubicBezTo>
                    <a:pt x="583158" y="418363"/>
                    <a:pt x="579716" y="427380"/>
                    <a:pt x="582637" y="430072"/>
                  </a:cubicBezTo>
                  <a:cubicBezTo>
                    <a:pt x="593953" y="430123"/>
                    <a:pt x="604964" y="429907"/>
                    <a:pt x="606539" y="420293"/>
                  </a:cubicBezTo>
                  <a:cubicBezTo>
                    <a:pt x="600087" y="414108"/>
                    <a:pt x="585914" y="408203"/>
                    <a:pt x="588276" y="397941"/>
                  </a:cubicBezTo>
                  <a:cubicBezTo>
                    <a:pt x="596315" y="398792"/>
                    <a:pt x="597598" y="406349"/>
                    <a:pt x="606539" y="406311"/>
                  </a:cubicBezTo>
                  <a:cubicBezTo>
                    <a:pt x="604253" y="400557"/>
                    <a:pt x="602615" y="398119"/>
                    <a:pt x="609358" y="396544"/>
                  </a:cubicBezTo>
                  <a:cubicBezTo>
                    <a:pt x="605332" y="394944"/>
                    <a:pt x="602780" y="391909"/>
                    <a:pt x="598106" y="390956"/>
                  </a:cubicBezTo>
                  <a:cubicBezTo>
                    <a:pt x="608952" y="392887"/>
                    <a:pt x="613905" y="388962"/>
                    <a:pt x="620598" y="386765"/>
                  </a:cubicBezTo>
                  <a:cubicBezTo>
                    <a:pt x="616546" y="400545"/>
                    <a:pt x="633031" y="393953"/>
                    <a:pt x="629031" y="407708"/>
                  </a:cubicBezTo>
                  <a:cubicBezTo>
                    <a:pt x="636358" y="407022"/>
                    <a:pt x="643026" y="410210"/>
                    <a:pt x="650113" y="413308"/>
                  </a:cubicBezTo>
                  <a:cubicBezTo>
                    <a:pt x="648944" y="414921"/>
                    <a:pt x="648271" y="417055"/>
                    <a:pt x="648703" y="420293"/>
                  </a:cubicBezTo>
                  <a:cubicBezTo>
                    <a:pt x="663549" y="419671"/>
                    <a:pt x="674395" y="415086"/>
                    <a:pt x="683844" y="409117"/>
                  </a:cubicBezTo>
                  <a:cubicBezTo>
                    <a:pt x="683818" y="412407"/>
                    <a:pt x="686282" y="413232"/>
                    <a:pt x="685253" y="417499"/>
                  </a:cubicBezTo>
                  <a:cubicBezTo>
                    <a:pt x="672630" y="417982"/>
                    <a:pt x="662139" y="420598"/>
                    <a:pt x="662774" y="434263"/>
                  </a:cubicBezTo>
                  <a:cubicBezTo>
                    <a:pt x="667524" y="439610"/>
                    <a:pt x="673989" y="431952"/>
                    <a:pt x="679627" y="435660"/>
                  </a:cubicBezTo>
                  <a:cubicBezTo>
                    <a:pt x="678675" y="438416"/>
                    <a:pt x="671271" y="434797"/>
                    <a:pt x="672604" y="439851"/>
                  </a:cubicBezTo>
                  <a:cubicBezTo>
                    <a:pt x="671944" y="444246"/>
                    <a:pt x="679056" y="440893"/>
                    <a:pt x="679627" y="444042"/>
                  </a:cubicBezTo>
                  <a:cubicBezTo>
                    <a:pt x="679030" y="446697"/>
                    <a:pt x="676605" y="447560"/>
                    <a:pt x="676821" y="451027"/>
                  </a:cubicBezTo>
                  <a:cubicBezTo>
                    <a:pt x="679704" y="455485"/>
                    <a:pt x="686041" y="448386"/>
                    <a:pt x="688060" y="452424"/>
                  </a:cubicBezTo>
                  <a:cubicBezTo>
                    <a:pt x="687933" y="454621"/>
                    <a:pt x="684491" y="453517"/>
                    <a:pt x="685253" y="456603"/>
                  </a:cubicBezTo>
                  <a:cubicBezTo>
                    <a:pt x="691286" y="456209"/>
                    <a:pt x="689838" y="463232"/>
                    <a:pt x="693686" y="464997"/>
                  </a:cubicBezTo>
                  <a:cubicBezTo>
                    <a:pt x="699490" y="465620"/>
                    <a:pt x="698969" y="459994"/>
                    <a:pt x="703541" y="459409"/>
                  </a:cubicBezTo>
                  <a:cubicBezTo>
                    <a:pt x="707936" y="460159"/>
                    <a:pt x="705904" y="467296"/>
                    <a:pt x="710565" y="467804"/>
                  </a:cubicBezTo>
                  <a:cubicBezTo>
                    <a:pt x="713663" y="463918"/>
                    <a:pt x="716407" y="463829"/>
                    <a:pt x="721804" y="464997"/>
                  </a:cubicBezTo>
                  <a:cubicBezTo>
                    <a:pt x="722414" y="471703"/>
                    <a:pt x="727456" y="477126"/>
                    <a:pt x="733056" y="474776"/>
                  </a:cubicBezTo>
                  <a:cubicBezTo>
                    <a:pt x="738568" y="461238"/>
                    <a:pt x="733996" y="449986"/>
                    <a:pt x="728840" y="439851"/>
                  </a:cubicBezTo>
                  <a:cubicBezTo>
                    <a:pt x="733336" y="441058"/>
                    <a:pt x="733234" y="437705"/>
                    <a:pt x="734453" y="435660"/>
                  </a:cubicBezTo>
                  <a:cubicBezTo>
                    <a:pt x="728637" y="436321"/>
                    <a:pt x="727481" y="432358"/>
                    <a:pt x="724623" y="430072"/>
                  </a:cubicBezTo>
                  <a:cubicBezTo>
                    <a:pt x="731354" y="432574"/>
                    <a:pt x="729157" y="426199"/>
                    <a:pt x="731647" y="424484"/>
                  </a:cubicBezTo>
                  <a:cubicBezTo>
                    <a:pt x="737552" y="427456"/>
                    <a:pt x="742188" y="431711"/>
                    <a:pt x="748512" y="434263"/>
                  </a:cubicBezTo>
                  <a:cubicBezTo>
                    <a:pt x="750722" y="429590"/>
                    <a:pt x="750392" y="431101"/>
                    <a:pt x="756945" y="431469"/>
                  </a:cubicBezTo>
                  <a:cubicBezTo>
                    <a:pt x="757148" y="425678"/>
                    <a:pt x="750722" y="426478"/>
                    <a:pt x="752729" y="418896"/>
                  </a:cubicBezTo>
                  <a:cubicBezTo>
                    <a:pt x="756780" y="418731"/>
                    <a:pt x="761936" y="419658"/>
                    <a:pt x="763981" y="417499"/>
                  </a:cubicBezTo>
                  <a:cubicBezTo>
                    <a:pt x="765479" y="412280"/>
                    <a:pt x="760488" y="413512"/>
                    <a:pt x="761161" y="409117"/>
                  </a:cubicBezTo>
                  <a:cubicBezTo>
                    <a:pt x="764933" y="407720"/>
                    <a:pt x="768578" y="406234"/>
                    <a:pt x="773811" y="406311"/>
                  </a:cubicBezTo>
                  <a:cubicBezTo>
                    <a:pt x="771499" y="396989"/>
                    <a:pt x="756373" y="400380"/>
                    <a:pt x="749909" y="395147"/>
                  </a:cubicBezTo>
                  <a:cubicBezTo>
                    <a:pt x="754214" y="397078"/>
                    <a:pt x="759917" y="395808"/>
                    <a:pt x="762571" y="392353"/>
                  </a:cubicBezTo>
                  <a:cubicBezTo>
                    <a:pt x="762863" y="387883"/>
                    <a:pt x="756424" y="390080"/>
                    <a:pt x="756945" y="385368"/>
                  </a:cubicBezTo>
                  <a:cubicBezTo>
                    <a:pt x="763536" y="384873"/>
                    <a:pt x="766838" y="387629"/>
                    <a:pt x="769607" y="390956"/>
                  </a:cubicBezTo>
                  <a:cubicBezTo>
                    <a:pt x="777582" y="390969"/>
                    <a:pt x="784974" y="390398"/>
                    <a:pt x="786460" y="383959"/>
                  </a:cubicBezTo>
                  <a:cubicBezTo>
                    <a:pt x="783805" y="383336"/>
                    <a:pt x="778001" y="385864"/>
                    <a:pt x="779437" y="381177"/>
                  </a:cubicBezTo>
                  <a:cubicBezTo>
                    <a:pt x="778992" y="377469"/>
                    <a:pt x="787323" y="382485"/>
                    <a:pt x="785063" y="376986"/>
                  </a:cubicBezTo>
                  <a:cubicBezTo>
                    <a:pt x="782739" y="372757"/>
                    <a:pt x="773988" y="374954"/>
                    <a:pt x="772401" y="370001"/>
                  </a:cubicBezTo>
                  <a:cubicBezTo>
                    <a:pt x="777773" y="365912"/>
                    <a:pt x="789927" y="382054"/>
                    <a:pt x="794893" y="3700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 name="Free Form 21"/>
            <p:cNvSpPr/>
            <p:nvPr/>
          </p:nvSpPr>
          <p:spPr>
            <a:xfrm>
              <a:off x="4922286" y="1217123"/>
              <a:ext cx="1146823" cy="1227950"/>
            </a:xfrm>
            <a:custGeom>
              <a:avLst/>
              <a:gdLst/>
              <a:ahLst/>
              <a:cxnLst/>
              <a:rect l="0" t="0" r="0" b="0"/>
              <a:pathLst>
                <a:path w="1146822" h="1227950">
                  <a:moveTo>
                    <a:pt x="157124" y="263880"/>
                  </a:moveTo>
                  <a:cubicBezTo>
                    <a:pt x="155168" y="267906"/>
                    <a:pt x="160959" y="270979"/>
                    <a:pt x="157124" y="272275"/>
                  </a:cubicBezTo>
                  <a:cubicBezTo>
                    <a:pt x="157175" y="268033"/>
                    <a:pt x="152209" y="268795"/>
                    <a:pt x="148691" y="268084"/>
                  </a:cubicBezTo>
                  <a:cubicBezTo>
                    <a:pt x="139776" y="281101"/>
                    <a:pt x="124968" y="288277"/>
                    <a:pt x="110744" y="296011"/>
                  </a:cubicBezTo>
                  <a:cubicBezTo>
                    <a:pt x="107505" y="296443"/>
                    <a:pt x="109181" y="291985"/>
                    <a:pt x="106527" y="291820"/>
                  </a:cubicBezTo>
                  <a:cubicBezTo>
                    <a:pt x="104927" y="296214"/>
                    <a:pt x="108737" y="295224"/>
                    <a:pt x="109347" y="297408"/>
                  </a:cubicBezTo>
                  <a:cubicBezTo>
                    <a:pt x="104876" y="298551"/>
                    <a:pt x="103670" y="302933"/>
                    <a:pt x="98094" y="303009"/>
                  </a:cubicBezTo>
                  <a:lnTo>
                    <a:pt x="98094" y="312775"/>
                  </a:lnTo>
                  <a:cubicBezTo>
                    <a:pt x="111086" y="314464"/>
                    <a:pt x="133007" y="316826"/>
                    <a:pt x="140258" y="308597"/>
                  </a:cubicBezTo>
                  <a:cubicBezTo>
                    <a:pt x="139204" y="313588"/>
                    <a:pt x="135966" y="316407"/>
                    <a:pt x="137452" y="323951"/>
                  </a:cubicBezTo>
                  <a:cubicBezTo>
                    <a:pt x="149821" y="342011"/>
                    <a:pt x="123685" y="355104"/>
                    <a:pt x="102311" y="353288"/>
                  </a:cubicBezTo>
                  <a:cubicBezTo>
                    <a:pt x="95516" y="359105"/>
                    <a:pt x="84963" y="361188"/>
                    <a:pt x="74193" y="363067"/>
                  </a:cubicBezTo>
                  <a:cubicBezTo>
                    <a:pt x="71196" y="373595"/>
                    <a:pt x="57645" y="373634"/>
                    <a:pt x="46088" y="375640"/>
                  </a:cubicBezTo>
                  <a:cubicBezTo>
                    <a:pt x="42595" y="392734"/>
                    <a:pt x="0" y="378180"/>
                    <a:pt x="8128" y="402183"/>
                  </a:cubicBezTo>
                  <a:cubicBezTo>
                    <a:pt x="7099" y="404418"/>
                    <a:pt x="1244" y="401866"/>
                    <a:pt x="2514" y="406387"/>
                  </a:cubicBezTo>
                  <a:cubicBezTo>
                    <a:pt x="8267" y="409956"/>
                    <a:pt x="15709" y="411886"/>
                    <a:pt x="19380" y="417550"/>
                  </a:cubicBezTo>
                  <a:cubicBezTo>
                    <a:pt x="33464" y="421805"/>
                    <a:pt x="44107" y="417817"/>
                    <a:pt x="53111" y="416153"/>
                  </a:cubicBezTo>
                  <a:cubicBezTo>
                    <a:pt x="54381" y="422059"/>
                    <a:pt x="45173" y="417576"/>
                    <a:pt x="46088" y="423151"/>
                  </a:cubicBezTo>
                  <a:cubicBezTo>
                    <a:pt x="47155" y="427202"/>
                    <a:pt x="57670" y="421868"/>
                    <a:pt x="58737" y="425932"/>
                  </a:cubicBezTo>
                  <a:cubicBezTo>
                    <a:pt x="56235" y="426250"/>
                    <a:pt x="51701" y="424522"/>
                    <a:pt x="53111" y="428739"/>
                  </a:cubicBezTo>
                  <a:cubicBezTo>
                    <a:pt x="61214" y="431774"/>
                    <a:pt x="70523" y="431482"/>
                    <a:pt x="79832" y="430123"/>
                  </a:cubicBezTo>
                  <a:cubicBezTo>
                    <a:pt x="80594" y="428091"/>
                    <a:pt x="78181" y="422897"/>
                    <a:pt x="81229" y="423151"/>
                  </a:cubicBezTo>
                  <a:cubicBezTo>
                    <a:pt x="102387" y="438010"/>
                    <a:pt x="118249" y="400659"/>
                    <a:pt x="130429" y="423151"/>
                  </a:cubicBezTo>
                  <a:cubicBezTo>
                    <a:pt x="130136" y="424713"/>
                    <a:pt x="128866" y="425310"/>
                    <a:pt x="127622" y="425932"/>
                  </a:cubicBezTo>
                  <a:cubicBezTo>
                    <a:pt x="124853" y="426351"/>
                    <a:pt x="124828" y="424053"/>
                    <a:pt x="123405" y="423151"/>
                  </a:cubicBezTo>
                  <a:cubicBezTo>
                    <a:pt x="123240" y="424840"/>
                    <a:pt x="122986" y="426440"/>
                    <a:pt x="120586" y="425932"/>
                  </a:cubicBezTo>
                  <a:cubicBezTo>
                    <a:pt x="119862" y="429577"/>
                    <a:pt x="128739" y="430682"/>
                    <a:pt x="123405" y="434314"/>
                  </a:cubicBezTo>
                  <a:cubicBezTo>
                    <a:pt x="110350" y="425678"/>
                    <a:pt x="89255" y="432549"/>
                    <a:pt x="75615" y="435711"/>
                  </a:cubicBezTo>
                  <a:cubicBezTo>
                    <a:pt x="72834" y="440956"/>
                    <a:pt x="82816" y="440436"/>
                    <a:pt x="78409" y="442709"/>
                  </a:cubicBezTo>
                  <a:cubicBezTo>
                    <a:pt x="58267" y="443166"/>
                    <a:pt x="35598" y="441134"/>
                    <a:pt x="30632" y="456666"/>
                  </a:cubicBezTo>
                  <a:cubicBezTo>
                    <a:pt x="41757" y="454456"/>
                    <a:pt x="38684" y="466356"/>
                    <a:pt x="50304" y="463651"/>
                  </a:cubicBezTo>
                  <a:cubicBezTo>
                    <a:pt x="52590" y="459816"/>
                    <a:pt x="56108" y="449922"/>
                    <a:pt x="61544" y="453872"/>
                  </a:cubicBezTo>
                  <a:cubicBezTo>
                    <a:pt x="57175" y="454202"/>
                    <a:pt x="57162" y="458838"/>
                    <a:pt x="55930" y="462254"/>
                  </a:cubicBezTo>
                  <a:cubicBezTo>
                    <a:pt x="64744" y="468312"/>
                    <a:pt x="83515" y="462330"/>
                    <a:pt x="92481" y="465048"/>
                  </a:cubicBezTo>
                  <a:cubicBezTo>
                    <a:pt x="86347" y="472935"/>
                    <a:pt x="66852" y="467550"/>
                    <a:pt x="64363" y="479018"/>
                  </a:cubicBezTo>
                  <a:cubicBezTo>
                    <a:pt x="78460" y="490880"/>
                    <a:pt x="99618" y="495515"/>
                    <a:pt x="123405" y="491591"/>
                  </a:cubicBezTo>
                  <a:cubicBezTo>
                    <a:pt x="118757" y="489242"/>
                    <a:pt x="112293" y="488645"/>
                    <a:pt x="112153" y="481812"/>
                  </a:cubicBezTo>
                  <a:cubicBezTo>
                    <a:pt x="120281" y="480237"/>
                    <a:pt x="120091" y="486956"/>
                    <a:pt x="127622" y="486003"/>
                  </a:cubicBezTo>
                  <a:cubicBezTo>
                    <a:pt x="131368" y="482282"/>
                    <a:pt x="134899" y="478332"/>
                    <a:pt x="140258" y="476224"/>
                  </a:cubicBezTo>
                  <a:cubicBezTo>
                    <a:pt x="142506" y="481152"/>
                    <a:pt x="138836" y="483870"/>
                    <a:pt x="143078" y="487400"/>
                  </a:cubicBezTo>
                  <a:cubicBezTo>
                    <a:pt x="150342" y="482523"/>
                    <a:pt x="161137" y="481139"/>
                    <a:pt x="165582" y="473430"/>
                  </a:cubicBezTo>
                  <a:cubicBezTo>
                    <a:pt x="171183" y="472046"/>
                    <a:pt x="169799" y="477621"/>
                    <a:pt x="175399" y="476224"/>
                  </a:cubicBezTo>
                  <a:cubicBezTo>
                    <a:pt x="191579" y="462076"/>
                    <a:pt x="211912" y="471855"/>
                    <a:pt x="241477" y="469239"/>
                  </a:cubicBezTo>
                  <a:lnTo>
                    <a:pt x="241477" y="473430"/>
                  </a:lnTo>
                  <a:cubicBezTo>
                    <a:pt x="247561" y="474827"/>
                    <a:pt x="249262" y="471868"/>
                    <a:pt x="252717" y="470636"/>
                  </a:cubicBezTo>
                  <a:cubicBezTo>
                    <a:pt x="257568" y="474586"/>
                    <a:pt x="266230" y="481939"/>
                    <a:pt x="272402" y="476224"/>
                  </a:cubicBezTo>
                  <a:cubicBezTo>
                    <a:pt x="273227" y="482066"/>
                    <a:pt x="281266" y="482879"/>
                    <a:pt x="286461" y="480415"/>
                  </a:cubicBezTo>
                  <a:cubicBezTo>
                    <a:pt x="295313" y="486511"/>
                    <a:pt x="296418" y="500303"/>
                    <a:pt x="303314" y="508355"/>
                  </a:cubicBezTo>
                  <a:cubicBezTo>
                    <a:pt x="313880" y="509028"/>
                    <a:pt x="325843" y="508330"/>
                    <a:pt x="331444" y="513943"/>
                  </a:cubicBezTo>
                  <a:cubicBezTo>
                    <a:pt x="333463" y="519214"/>
                    <a:pt x="327571" y="516636"/>
                    <a:pt x="328612" y="520928"/>
                  </a:cubicBezTo>
                  <a:cubicBezTo>
                    <a:pt x="338264" y="519722"/>
                    <a:pt x="341515" y="524891"/>
                    <a:pt x="348310" y="526516"/>
                  </a:cubicBezTo>
                  <a:cubicBezTo>
                    <a:pt x="343420" y="530923"/>
                    <a:pt x="343420" y="536067"/>
                    <a:pt x="348310" y="540486"/>
                  </a:cubicBezTo>
                  <a:cubicBezTo>
                    <a:pt x="342582" y="543217"/>
                    <a:pt x="331241" y="544537"/>
                    <a:pt x="334251" y="551662"/>
                  </a:cubicBezTo>
                  <a:cubicBezTo>
                    <a:pt x="342125" y="549249"/>
                    <a:pt x="347662" y="544525"/>
                    <a:pt x="353936" y="540486"/>
                  </a:cubicBezTo>
                  <a:cubicBezTo>
                    <a:pt x="352806" y="550913"/>
                    <a:pt x="361619" y="551472"/>
                    <a:pt x="367982" y="554456"/>
                  </a:cubicBezTo>
                  <a:cubicBezTo>
                    <a:pt x="366420" y="560666"/>
                    <a:pt x="371703" y="560082"/>
                    <a:pt x="372198" y="564235"/>
                  </a:cubicBezTo>
                  <a:cubicBezTo>
                    <a:pt x="370890" y="563384"/>
                    <a:pt x="367017" y="560997"/>
                    <a:pt x="367982" y="565632"/>
                  </a:cubicBezTo>
                  <a:cubicBezTo>
                    <a:pt x="372389" y="572427"/>
                    <a:pt x="385673" y="570420"/>
                    <a:pt x="389064" y="578205"/>
                  </a:cubicBezTo>
                  <a:cubicBezTo>
                    <a:pt x="390067" y="582002"/>
                    <a:pt x="382447" y="577202"/>
                    <a:pt x="383438" y="580999"/>
                  </a:cubicBezTo>
                  <a:cubicBezTo>
                    <a:pt x="389077" y="582574"/>
                    <a:pt x="389293" y="586422"/>
                    <a:pt x="387667" y="592175"/>
                  </a:cubicBezTo>
                  <a:cubicBezTo>
                    <a:pt x="405409" y="587171"/>
                    <a:pt x="413651" y="604761"/>
                    <a:pt x="407352" y="614527"/>
                  </a:cubicBezTo>
                  <a:cubicBezTo>
                    <a:pt x="409778" y="617220"/>
                    <a:pt x="418858" y="613321"/>
                    <a:pt x="418579" y="618718"/>
                  </a:cubicBezTo>
                  <a:cubicBezTo>
                    <a:pt x="411734" y="621982"/>
                    <a:pt x="397878" y="615048"/>
                    <a:pt x="394703" y="624306"/>
                  </a:cubicBezTo>
                  <a:cubicBezTo>
                    <a:pt x="396290" y="627380"/>
                    <a:pt x="403961" y="624408"/>
                    <a:pt x="404533" y="628497"/>
                  </a:cubicBezTo>
                  <a:cubicBezTo>
                    <a:pt x="402043" y="630682"/>
                    <a:pt x="397040" y="630364"/>
                    <a:pt x="398907" y="636866"/>
                  </a:cubicBezTo>
                  <a:cubicBezTo>
                    <a:pt x="409384" y="638911"/>
                    <a:pt x="408343" y="629500"/>
                    <a:pt x="411568" y="624306"/>
                  </a:cubicBezTo>
                  <a:cubicBezTo>
                    <a:pt x="413219" y="624522"/>
                    <a:pt x="415544" y="624065"/>
                    <a:pt x="415785" y="625703"/>
                  </a:cubicBezTo>
                  <a:cubicBezTo>
                    <a:pt x="412534" y="634111"/>
                    <a:pt x="406107" y="639368"/>
                    <a:pt x="401713" y="646658"/>
                  </a:cubicBezTo>
                  <a:cubicBezTo>
                    <a:pt x="404774" y="649211"/>
                    <a:pt x="413232" y="646391"/>
                    <a:pt x="415785" y="649452"/>
                  </a:cubicBezTo>
                  <a:cubicBezTo>
                    <a:pt x="411492" y="649376"/>
                    <a:pt x="412407" y="654481"/>
                    <a:pt x="407352" y="653643"/>
                  </a:cubicBezTo>
                  <a:cubicBezTo>
                    <a:pt x="403656" y="654062"/>
                    <a:pt x="406234" y="648220"/>
                    <a:pt x="401713" y="649452"/>
                  </a:cubicBezTo>
                  <a:cubicBezTo>
                    <a:pt x="397281" y="655599"/>
                    <a:pt x="402882" y="657390"/>
                    <a:pt x="398907" y="664819"/>
                  </a:cubicBezTo>
                  <a:cubicBezTo>
                    <a:pt x="406679" y="666877"/>
                    <a:pt x="408470" y="674878"/>
                    <a:pt x="417182" y="675995"/>
                  </a:cubicBezTo>
                  <a:cubicBezTo>
                    <a:pt x="419506" y="675970"/>
                    <a:pt x="417969" y="672122"/>
                    <a:pt x="420001" y="671804"/>
                  </a:cubicBezTo>
                  <a:cubicBezTo>
                    <a:pt x="428434" y="679043"/>
                    <a:pt x="450011" y="676008"/>
                    <a:pt x="450926" y="663422"/>
                  </a:cubicBezTo>
                  <a:cubicBezTo>
                    <a:pt x="449160" y="660044"/>
                    <a:pt x="443839" y="660222"/>
                    <a:pt x="443890" y="655040"/>
                  </a:cubicBezTo>
                  <a:cubicBezTo>
                    <a:pt x="448437" y="653313"/>
                    <a:pt x="444957" y="659561"/>
                    <a:pt x="449516" y="657821"/>
                  </a:cubicBezTo>
                  <a:cubicBezTo>
                    <a:pt x="448919" y="646493"/>
                    <a:pt x="455650" y="649338"/>
                    <a:pt x="453732" y="642467"/>
                  </a:cubicBezTo>
                  <a:cubicBezTo>
                    <a:pt x="456971" y="642035"/>
                    <a:pt x="455295" y="646493"/>
                    <a:pt x="457949" y="646658"/>
                  </a:cubicBezTo>
                  <a:cubicBezTo>
                    <a:pt x="459092" y="643128"/>
                    <a:pt x="461721" y="641108"/>
                    <a:pt x="463562" y="638276"/>
                  </a:cubicBezTo>
                  <a:cubicBezTo>
                    <a:pt x="463219" y="645845"/>
                    <a:pt x="461848" y="652399"/>
                    <a:pt x="457949" y="656437"/>
                  </a:cubicBezTo>
                  <a:cubicBezTo>
                    <a:pt x="458901" y="659295"/>
                    <a:pt x="468668" y="660552"/>
                    <a:pt x="469188" y="659231"/>
                  </a:cubicBezTo>
                  <a:cubicBezTo>
                    <a:pt x="467550" y="659003"/>
                    <a:pt x="467664" y="657021"/>
                    <a:pt x="467779" y="655040"/>
                  </a:cubicBezTo>
                  <a:cubicBezTo>
                    <a:pt x="478218" y="652373"/>
                    <a:pt x="488251" y="649300"/>
                    <a:pt x="494487" y="642467"/>
                  </a:cubicBezTo>
                  <a:cubicBezTo>
                    <a:pt x="496074" y="642772"/>
                    <a:pt x="496684" y="644017"/>
                    <a:pt x="497319" y="645261"/>
                  </a:cubicBezTo>
                  <a:cubicBezTo>
                    <a:pt x="496303" y="657301"/>
                    <a:pt x="472147" y="653770"/>
                    <a:pt x="474814" y="664819"/>
                  </a:cubicBezTo>
                  <a:cubicBezTo>
                    <a:pt x="485254" y="661695"/>
                    <a:pt x="494487" y="649935"/>
                    <a:pt x="507136" y="653643"/>
                  </a:cubicBezTo>
                  <a:cubicBezTo>
                    <a:pt x="502310" y="655815"/>
                    <a:pt x="498525" y="659053"/>
                    <a:pt x="491680" y="659231"/>
                  </a:cubicBezTo>
                  <a:cubicBezTo>
                    <a:pt x="491985" y="666508"/>
                    <a:pt x="486625" y="668172"/>
                    <a:pt x="486054" y="674598"/>
                  </a:cubicBezTo>
                  <a:cubicBezTo>
                    <a:pt x="499948" y="668642"/>
                    <a:pt x="512864" y="688721"/>
                    <a:pt x="533857" y="680186"/>
                  </a:cubicBezTo>
                  <a:cubicBezTo>
                    <a:pt x="534301" y="682078"/>
                    <a:pt x="535863" y="682853"/>
                    <a:pt x="535254" y="685787"/>
                  </a:cubicBezTo>
                  <a:cubicBezTo>
                    <a:pt x="529996" y="685673"/>
                    <a:pt x="525538" y="686358"/>
                    <a:pt x="522617" y="688568"/>
                  </a:cubicBezTo>
                  <a:cubicBezTo>
                    <a:pt x="523379" y="694309"/>
                    <a:pt x="536016" y="688289"/>
                    <a:pt x="536663" y="694143"/>
                  </a:cubicBezTo>
                  <a:cubicBezTo>
                    <a:pt x="533996" y="694766"/>
                    <a:pt x="528193" y="692251"/>
                    <a:pt x="529640" y="696950"/>
                  </a:cubicBezTo>
                  <a:cubicBezTo>
                    <a:pt x="534644" y="701268"/>
                    <a:pt x="539483" y="704342"/>
                    <a:pt x="546506" y="699731"/>
                  </a:cubicBezTo>
                  <a:lnTo>
                    <a:pt x="546506" y="705332"/>
                  </a:lnTo>
                  <a:cubicBezTo>
                    <a:pt x="532053" y="706183"/>
                    <a:pt x="521741" y="702932"/>
                    <a:pt x="508546" y="702538"/>
                  </a:cubicBezTo>
                  <a:cubicBezTo>
                    <a:pt x="496176" y="692099"/>
                    <a:pt x="468312" y="699782"/>
                    <a:pt x="449516" y="699731"/>
                  </a:cubicBezTo>
                  <a:cubicBezTo>
                    <a:pt x="449465" y="704837"/>
                    <a:pt x="442201" y="702716"/>
                    <a:pt x="443890" y="709523"/>
                  </a:cubicBezTo>
                  <a:cubicBezTo>
                    <a:pt x="451586" y="709320"/>
                    <a:pt x="454177" y="716915"/>
                    <a:pt x="462165" y="719302"/>
                  </a:cubicBezTo>
                  <a:cubicBezTo>
                    <a:pt x="479209" y="724369"/>
                    <a:pt x="502894" y="715251"/>
                    <a:pt x="514184" y="730465"/>
                  </a:cubicBezTo>
                  <a:cubicBezTo>
                    <a:pt x="518007" y="726528"/>
                    <a:pt x="530034" y="726528"/>
                    <a:pt x="533857" y="730465"/>
                  </a:cubicBezTo>
                  <a:cubicBezTo>
                    <a:pt x="536994" y="728002"/>
                    <a:pt x="537222" y="722668"/>
                    <a:pt x="542290" y="722109"/>
                  </a:cubicBezTo>
                  <a:lnTo>
                    <a:pt x="542290" y="727684"/>
                  </a:lnTo>
                  <a:cubicBezTo>
                    <a:pt x="551116" y="726668"/>
                    <a:pt x="553567" y="719340"/>
                    <a:pt x="563372" y="719302"/>
                  </a:cubicBezTo>
                  <a:cubicBezTo>
                    <a:pt x="557809" y="727748"/>
                    <a:pt x="569201" y="726097"/>
                    <a:pt x="568998" y="733272"/>
                  </a:cubicBezTo>
                  <a:cubicBezTo>
                    <a:pt x="563321" y="732294"/>
                    <a:pt x="562495" y="736142"/>
                    <a:pt x="559155" y="737463"/>
                  </a:cubicBezTo>
                  <a:cubicBezTo>
                    <a:pt x="561835" y="738047"/>
                    <a:pt x="565200" y="737958"/>
                    <a:pt x="564769" y="741654"/>
                  </a:cubicBezTo>
                  <a:lnTo>
                    <a:pt x="559155" y="741654"/>
                  </a:lnTo>
                  <a:lnTo>
                    <a:pt x="559155" y="748639"/>
                  </a:lnTo>
                  <a:cubicBezTo>
                    <a:pt x="561632" y="749439"/>
                    <a:pt x="567410" y="746950"/>
                    <a:pt x="567588" y="750023"/>
                  </a:cubicBezTo>
                  <a:cubicBezTo>
                    <a:pt x="560120" y="750531"/>
                    <a:pt x="564413" y="762711"/>
                    <a:pt x="559155" y="765403"/>
                  </a:cubicBezTo>
                  <a:cubicBezTo>
                    <a:pt x="565556" y="769073"/>
                    <a:pt x="568655" y="763333"/>
                    <a:pt x="571804" y="759815"/>
                  </a:cubicBezTo>
                  <a:cubicBezTo>
                    <a:pt x="576783" y="759993"/>
                    <a:pt x="580707" y="761199"/>
                    <a:pt x="581647" y="765403"/>
                  </a:cubicBezTo>
                  <a:cubicBezTo>
                    <a:pt x="581520" y="767600"/>
                    <a:pt x="578053" y="766495"/>
                    <a:pt x="578827" y="769594"/>
                  </a:cubicBezTo>
                  <a:cubicBezTo>
                    <a:pt x="579932" y="772693"/>
                    <a:pt x="587527" y="769315"/>
                    <a:pt x="585863" y="775169"/>
                  </a:cubicBezTo>
                  <a:cubicBezTo>
                    <a:pt x="576668" y="772388"/>
                    <a:pt x="573786" y="771245"/>
                    <a:pt x="563372" y="770991"/>
                  </a:cubicBezTo>
                  <a:cubicBezTo>
                    <a:pt x="564426" y="780122"/>
                    <a:pt x="563575" y="787120"/>
                    <a:pt x="564769" y="793343"/>
                  </a:cubicBezTo>
                  <a:cubicBezTo>
                    <a:pt x="571004" y="795324"/>
                    <a:pt x="568452" y="788606"/>
                    <a:pt x="573214" y="789152"/>
                  </a:cubicBezTo>
                  <a:cubicBezTo>
                    <a:pt x="572185" y="793432"/>
                    <a:pt x="575652" y="793267"/>
                    <a:pt x="574611" y="797547"/>
                  </a:cubicBezTo>
                  <a:cubicBezTo>
                    <a:pt x="568058" y="804151"/>
                    <a:pt x="545541" y="808977"/>
                    <a:pt x="536663" y="800328"/>
                  </a:cubicBezTo>
                  <a:cubicBezTo>
                    <a:pt x="532295" y="804379"/>
                    <a:pt x="521677" y="802195"/>
                    <a:pt x="519798" y="808697"/>
                  </a:cubicBezTo>
                  <a:cubicBezTo>
                    <a:pt x="525068" y="812965"/>
                    <a:pt x="533057" y="807974"/>
                    <a:pt x="536663" y="805916"/>
                  </a:cubicBezTo>
                  <a:cubicBezTo>
                    <a:pt x="536981" y="810412"/>
                    <a:pt x="534174" y="811822"/>
                    <a:pt x="535254" y="817092"/>
                  </a:cubicBezTo>
                  <a:cubicBezTo>
                    <a:pt x="529704" y="815301"/>
                    <a:pt x="531850" y="821156"/>
                    <a:pt x="528231" y="821283"/>
                  </a:cubicBezTo>
                  <a:cubicBezTo>
                    <a:pt x="525818" y="819950"/>
                    <a:pt x="525399" y="816648"/>
                    <a:pt x="522617" y="815682"/>
                  </a:cubicBezTo>
                  <a:cubicBezTo>
                    <a:pt x="520077" y="821651"/>
                    <a:pt x="521398" y="821817"/>
                    <a:pt x="524002" y="828268"/>
                  </a:cubicBezTo>
                  <a:cubicBezTo>
                    <a:pt x="525716" y="825322"/>
                    <a:pt x="529437" y="824357"/>
                    <a:pt x="532434" y="822680"/>
                  </a:cubicBezTo>
                  <a:cubicBezTo>
                    <a:pt x="533158" y="829398"/>
                    <a:pt x="545122" y="823645"/>
                    <a:pt x="553542" y="825474"/>
                  </a:cubicBezTo>
                  <a:cubicBezTo>
                    <a:pt x="549249" y="830122"/>
                    <a:pt x="557961" y="830351"/>
                    <a:pt x="559155" y="833843"/>
                  </a:cubicBezTo>
                  <a:cubicBezTo>
                    <a:pt x="553694" y="833882"/>
                    <a:pt x="533971" y="827189"/>
                    <a:pt x="539470" y="833843"/>
                  </a:cubicBezTo>
                  <a:cubicBezTo>
                    <a:pt x="535343" y="833983"/>
                    <a:pt x="523875" y="828916"/>
                    <a:pt x="522617" y="835253"/>
                  </a:cubicBezTo>
                  <a:cubicBezTo>
                    <a:pt x="524687" y="836993"/>
                    <a:pt x="535508" y="837196"/>
                    <a:pt x="529640" y="842238"/>
                  </a:cubicBezTo>
                  <a:cubicBezTo>
                    <a:pt x="527761" y="833932"/>
                    <a:pt x="530148" y="847585"/>
                    <a:pt x="525424" y="845032"/>
                  </a:cubicBezTo>
                  <a:cubicBezTo>
                    <a:pt x="524992" y="847788"/>
                    <a:pt x="527329" y="847813"/>
                    <a:pt x="528231" y="849223"/>
                  </a:cubicBezTo>
                  <a:cubicBezTo>
                    <a:pt x="520560" y="847026"/>
                    <a:pt x="526732" y="855014"/>
                    <a:pt x="524002" y="854798"/>
                  </a:cubicBezTo>
                  <a:cubicBezTo>
                    <a:pt x="518109" y="854519"/>
                    <a:pt x="512686" y="854722"/>
                    <a:pt x="514184" y="861796"/>
                  </a:cubicBezTo>
                  <a:cubicBezTo>
                    <a:pt x="517385" y="863727"/>
                    <a:pt x="519455" y="858189"/>
                    <a:pt x="519798" y="861796"/>
                  </a:cubicBezTo>
                  <a:cubicBezTo>
                    <a:pt x="514273" y="872629"/>
                    <a:pt x="524814" y="889647"/>
                    <a:pt x="518401" y="893927"/>
                  </a:cubicBezTo>
                  <a:cubicBezTo>
                    <a:pt x="522986" y="894486"/>
                    <a:pt x="524789" y="897813"/>
                    <a:pt x="529640" y="898118"/>
                  </a:cubicBezTo>
                  <a:cubicBezTo>
                    <a:pt x="529183" y="900010"/>
                    <a:pt x="527634" y="900785"/>
                    <a:pt x="528231" y="903693"/>
                  </a:cubicBezTo>
                  <a:cubicBezTo>
                    <a:pt x="535317" y="905624"/>
                    <a:pt x="535660" y="900836"/>
                    <a:pt x="540880" y="900912"/>
                  </a:cubicBezTo>
                  <a:cubicBezTo>
                    <a:pt x="540981" y="903338"/>
                    <a:pt x="540575" y="905256"/>
                    <a:pt x="539470" y="906500"/>
                  </a:cubicBezTo>
                  <a:cubicBezTo>
                    <a:pt x="550151" y="903605"/>
                    <a:pt x="568426" y="884567"/>
                    <a:pt x="568998" y="903693"/>
                  </a:cubicBezTo>
                  <a:cubicBezTo>
                    <a:pt x="566762" y="895781"/>
                    <a:pt x="561479" y="905573"/>
                    <a:pt x="556336" y="903693"/>
                  </a:cubicBezTo>
                  <a:cubicBezTo>
                    <a:pt x="556031" y="906348"/>
                    <a:pt x="557911" y="906792"/>
                    <a:pt x="557733" y="909281"/>
                  </a:cubicBezTo>
                  <a:cubicBezTo>
                    <a:pt x="550824" y="910780"/>
                    <a:pt x="547814" y="916190"/>
                    <a:pt x="540880" y="917689"/>
                  </a:cubicBezTo>
                  <a:cubicBezTo>
                    <a:pt x="543153" y="922870"/>
                    <a:pt x="553326" y="920216"/>
                    <a:pt x="557733" y="923264"/>
                  </a:cubicBezTo>
                  <a:cubicBezTo>
                    <a:pt x="555891" y="923277"/>
                    <a:pt x="556463" y="925715"/>
                    <a:pt x="554939" y="926058"/>
                  </a:cubicBezTo>
                  <a:cubicBezTo>
                    <a:pt x="549821" y="925550"/>
                    <a:pt x="548233" y="921550"/>
                    <a:pt x="540880" y="923264"/>
                  </a:cubicBezTo>
                  <a:cubicBezTo>
                    <a:pt x="541020" y="929005"/>
                    <a:pt x="538340" y="931926"/>
                    <a:pt x="536663" y="935837"/>
                  </a:cubicBezTo>
                  <a:cubicBezTo>
                    <a:pt x="537337" y="940295"/>
                    <a:pt x="546011" y="936790"/>
                    <a:pt x="547903" y="940028"/>
                  </a:cubicBezTo>
                  <a:cubicBezTo>
                    <a:pt x="546722" y="943508"/>
                    <a:pt x="541489" y="942962"/>
                    <a:pt x="542290" y="948397"/>
                  </a:cubicBezTo>
                  <a:cubicBezTo>
                    <a:pt x="557085" y="946734"/>
                    <a:pt x="556971" y="959878"/>
                    <a:pt x="568998" y="960996"/>
                  </a:cubicBezTo>
                  <a:cubicBezTo>
                    <a:pt x="567956" y="963206"/>
                    <a:pt x="562102" y="960666"/>
                    <a:pt x="563372" y="965174"/>
                  </a:cubicBezTo>
                  <a:cubicBezTo>
                    <a:pt x="571563" y="966025"/>
                    <a:pt x="566204" y="973340"/>
                    <a:pt x="568998" y="977747"/>
                  </a:cubicBezTo>
                  <a:cubicBezTo>
                    <a:pt x="569226" y="976122"/>
                    <a:pt x="571207" y="976236"/>
                    <a:pt x="573214" y="976363"/>
                  </a:cubicBezTo>
                  <a:cubicBezTo>
                    <a:pt x="575157" y="970686"/>
                    <a:pt x="570166" y="971931"/>
                    <a:pt x="570395" y="967968"/>
                  </a:cubicBezTo>
                  <a:cubicBezTo>
                    <a:pt x="577532" y="970381"/>
                    <a:pt x="573659" y="961910"/>
                    <a:pt x="578827" y="962380"/>
                  </a:cubicBezTo>
                  <a:cubicBezTo>
                    <a:pt x="581202" y="966978"/>
                    <a:pt x="579666" y="971308"/>
                    <a:pt x="578827" y="976363"/>
                  </a:cubicBezTo>
                  <a:cubicBezTo>
                    <a:pt x="590804" y="975296"/>
                    <a:pt x="589165" y="982281"/>
                    <a:pt x="595706" y="980541"/>
                  </a:cubicBezTo>
                  <a:cubicBezTo>
                    <a:pt x="594131" y="982700"/>
                    <a:pt x="591121" y="983449"/>
                    <a:pt x="591489" y="987526"/>
                  </a:cubicBezTo>
                  <a:cubicBezTo>
                    <a:pt x="591921" y="989406"/>
                    <a:pt x="593483" y="990193"/>
                    <a:pt x="592886" y="993101"/>
                  </a:cubicBezTo>
                  <a:cubicBezTo>
                    <a:pt x="598195" y="993724"/>
                    <a:pt x="594918" y="985812"/>
                    <a:pt x="598512" y="984732"/>
                  </a:cubicBezTo>
                  <a:cubicBezTo>
                    <a:pt x="602805" y="993025"/>
                    <a:pt x="609879" y="998588"/>
                    <a:pt x="609752" y="1011275"/>
                  </a:cubicBezTo>
                  <a:cubicBezTo>
                    <a:pt x="622185" y="1018946"/>
                    <a:pt x="616331" y="1044803"/>
                    <a:pt x="635050" y="1046200"/>
                  </a:cubicBezTo>
                  <a:cubicBezTo>
                    <a:pt x="639648" y="1035862"/>
                    <a:pt x="630542" y="1011885"/>
                    <a:pt x="643483" y="1009878"/>
                  </a:cubicBezTo>
                  <a:lnTo>
                    <a:pt x="643483" y="1018260"/>
                  </a:lnTo>
                  <a:cubicBezTo>
                    <a:pt x="656564" y="1019289"/>
                    <a:pt x="655662" y="1005598"/>
                    <a:pt x="656132" y="1001496"/>
                  </a:cubicBezTo>
                  <a:cubicBezTo>
                    <a:pt x="660501" y="1003211"/>
                    <a:pt x="662965" y="1006843"/>
                    <a:pt x="670204" y="1005687"/>
                  </a:cubicBezTo>
                  <a:cubicBezTo>
                    <a:pt x="672439" y="1004646"/>
                    <a:pt x="669886" y="998855"/>
                    <a:pt x="674420" y="1000099"/>
                  </a:cubicBezTo>
                  <a:cubicBezTo>
                    <a:pt x="675297" y="1015060"/>
                    <a:pt x="690448" y="1015847"/>
                    <a:pt x="698309" y="1023848"/>
                  </a:cubicBezTo>
                  <a:cubicBezTo>
                    <a:pt x="678599" y="1028242"/>
                    <a:pt x="668591" y="999553"/>
                    <a:pt x="657555" y="1016863"/>
                  </a:cubicBezTo>
                  <a:cubicBezTo>
                    <a:pt x="659193" y="1019429"/>
                    <a:pt x="666724" y="1016127"/>
                    <a:pt x="664578" y="1022451"/>
                  </a:cubicBezTo>
                  <a:cubicBezTo>
                    <a:pt x="668388" y="1023315"/>
                    <a:pt x="675728" y="1020673"/>
                    <a:pt x="677227" y="1023848"/>
                  </a:cubicBezTo>
                  <a:cubicBezTo>
                    <a:pt x="674649" y="1030592"/>
                    <a:pt x="660996" y="1026337"/>
                    <a:pt x="657555" y="1032230"/>
                  </a:cubicBezTo>
                  <a:cubicBezTo>
                    <a:pt x="656297" y="1026896"/>
                    <a:pt x="659841" y="1023302"/>
                    <a:pt x="657555" y="1021054"/>
                  </a:cubicBezTo>
                  <a:cubicBezTo>
                    <a:pt x="651306" y="1021981"/>
                    <a:pt x="650290" y="1025042"/>
                    <a:pt x="643483" y="1022451"/>
                  </a:cubicBezTo>
                  <a:cubicBezTo>
                    <a:pt x="642251" y="1025867"/>
                    <a:pt x="640219" y="1028496"/>
                    <a:pt x="640676" y="1033627"/>
                  </a:cubicBezTo>
                  <a:cubicBezTo>
                    <a:pt x="645299" y="1033551"/>
                    <a:pt x="647585" y="1031176"/>
                    <a:pt x="649122" y="1028026"/>
                  </a:cubicBezTo>
                  <a:cubicBezTo>
                    <a:pt x="648131" y="1034618"/>
                    <a:pt x="651992" y="1036358"/>
                    <a:pt x="653338" y="1040612"/>
                  </a:cubicBezTo>
                  <a:cubicBezTo>
                    <a:pt x="653935" y="1037932"/>
                    <a:pt x="653846" y="1034605"/>
                    <a:pt x="657555" y="1035024"/>
                  </a:cubicBezTo>
                  <a:cubicBezTo>
                    <a:pt x="660895" y="1036548"/>
                    <a:pt x="660895" y="1041882"/>
                    <a:pt x="657555" y="1043393"/>
                  </a:cubicBezTo>
                  <a:cubicBezTo>
                    <a:pt x="650481" y="1042428"/>
                    <a:pt x="647750" y="1045781"/>
                    <a:pt x="640676" y="1044803"/>
                  </a:cubicBezTo>
                  <a:cubicBezTo>
                    <a:pt x="639521" y="1048740"/>
                    <a:pt x="642670" y="1048410"/>
                    <a:pt x="642099" y="1051788"/>
                  </a:cubicBezTo>
                  <a:cubicBezTo>
                    <a:pt x="645896" y="1052652"/>
                    <a:pt x="653249" y="1050010"/>
                    <a:pt x="654735" y="1053172"/>
                  </a:cubicBezTo>
                  <a:cubicBezTo>
                    <a:pt x="654481" y="1055255"/>
                    <a:pt x="651357" y="1054468"/>
                    <a:pt x="649122" y="1054595"/>
                  </a:cubicBezTo>
                  <a:cubicBezTo>
                    <a:pt x="649808" y="1058075"/>
                    <a:pt x="652868" y="1059256"/>
                    <a:pt x="653338" y="1062951"/>
                  </a:cubicBezTo>
                  <a:cubicBezTo>
                    <a:pt x="656805" y="1064768"/>
                    <a:pt x="660158" y="1059840"/>
                    <a:pt x="660361" y="1062951"/>
                  </a:cubicBezTo>
                  <a:cubicBezTo>
                    <a:pt x="660895" y="1069543"/>
                    <a:pt x="652221" y="1066965"/>
                    <a:pt x="651929" y="1072743"/>
                  </a:cubicBezTo>
                  <a:cubicBezTo>
                    <a:pt x="653554" y="1072972"/>
                    <a:pt x="653465" y="1074940"/>
                    <a:pt x="653338" y="1076934"/>
                  </a:cubicBezTo>
                  <a:cubicBezTo>
                    <a:pt x="658469" y="1076020"/>
                    <a:pt x="658723" y="1079957"/>
                    <a:pt x="663181" y="1079715"/>
                  </a:cubicBezTo>
                  <a:cubicBezTo>
                    <a:pt x="666483" y="1079296"/>
                    <a:pt x="664006" y="1073086"/>
                    <a:pt x="668794" y="1074140"/>
                  </a:cubicBezTo>
                  <a:cubicBezTo>
                    <a:pt x="667753" y="1079271"/>
                    <a:pt x="672249" y="1081900"/>
                    <a:pt x="668794" y="1085316"/>
                  </a:cubicBezTo>
                  <a:cubicBezTo>
                    <a:pt x="677125" y="1084199"/>
                    <a:pt x="675513" y="1089837"/>
                    <a:pt x="674420" y="1095095"/>
                  </a:cubicBezTo>
                  <a:cubicBezTo>
                    <a:pt x="679005" y="1095654"/>
                    <a:pt x="680821" y="1098969"/>
                    <a:pt x="685673" y="1099286"/>
                  </a:cubicBezTo>
                  <a:cubicBezTo>
                    <a:pt x="687908" y="1094994"/>
                    <a:pt x="693331" y="1093876"/>
                    <a:pt x="699719" y="1093698"/>
                  </a:cubicBezTo>
                  <a:cubicBezTo>
                    <a:pt x="698144" y="1098194"/>
                    <a:pt x="692531" y="1098638"/>
                    <a:pt x="694105" y="1106271"/>
                  </a:cubicBezTo>
                  <a:cubicBezTo>
                    <a:pt x="703465" y="1104861"/>
                    <a:pt x="703021" y="1113231"/>
                    <a:pt x="708152" y="1116050"/>
                  </a:cubicBezTo>
                  <a:cubicBezTo>
                    <a:pt x="709002" y="1113167"/>
                    <a:pt x="705878" y="1106347"/>
                    <a:pt x="710958" y="1107668"/>
                  </a:cubicBezTo>
                  <a:cubicBezTo>
                    <a:pt x="711327" y="1113612"/>
                    <a:pt x="705802" y="1118755"/>
                    <a:pt x="710958" y="1121638"/>
                  </a:cubicBezTo>
                  <a:cubicBezTo>
                    <a:pt x="710780" y="1119124"/>
                    <a:pt x="712368" y="1118374"/>
                    <a:pt x="715175" y="1118831"/>
                  </a:cubicBezTo>
                  <a:cubicBezTo>
                    <a:pt x="707504" y="1139723"/>
                    <a:pt x="724789" y="1146060"/>
                    <a:pt x="744689" y="1143977"/>
                  </a:cubicBezTo>
                  <a:cubicBezTo>
                    <a:pt x="740778" y="1153477"/>
                    <a:pt x="753846" y="1146073"/>
                    <a:pt x="753122" y="1152372"/>
                  </a:cubicBezTo>
                  <a:cubicBezTo>
                    <a:pt x="748563" y="1152359"/>
                    <a:pt x="745566" y="1149438"/>
                    <a:pt x="744689" y="1155166"/>
                  </a:cubicBezTo>
                  <a:cubicBezTo>
                    <a:pt x="748093" y="1159167"/>
                    <a:pt x="754849" y="1157681"/>
                    <a:pt x="760171" y="1156563"/>
                  </a:cubicBezTo>
                  <a:cubicBezTo>
                    <a:pt x="759929" y="1151674"/>
                    <a:pt x="760539" y="1147622"/>
                    <a:pt x="762977" y="1145387"/>
                  </a:cubicBezTo>
                  <a:cubicBezTo>
                    <a:pt x="765848" y="1145768"/>
                    <a:pt x="765771" y="1149108"/>
                    <a:pt x="767194" y="1150975"/>
                  </a:cubicBezTo>
                  <a:cubicBezTo>
                    <a:pt x="762127" y="1153871"/>
                    <a:pt x="759472" y="1159141"/>
                    <a:pt x="758761" y="1166329"/>
                  </a:cubicBezTo>
                  <a:cubicBezTo>
                    <a:pt x="763866" y="1168476"/>
                    <a:pt x="763752" y="1173518"/>
                    <a:pt x="768604" y="1169123"/>
                  </a:cubicBezTo>
                  <a:cubicBezTo>
                    <a:pt x="769124" y="1172337"/>
                    <a:pt x="774230" y="1171003"/>
                    <a:pt x="775627" y="1173327"/>
                  </a:cubicBezTo>
                  <a:cubicBezTo>
                    <a:pt x="777900" y="1180719"/>
                    <a:pt x="769721" y="1177696"/>
                    <a:pt x="771410" y="1184503"/>
                  </a:cubicBezTo>
                  <a:cubicBezTo>
                    <a:pt x="775741" y="1184275"/>
                    <a:pt x="779348" y="1187805"/>
                    <a:pt x="782662" y="1184503"/>
                  </a:cubicBezTo>
                  <a:lnTo>
                    <a:pt x="782662" y="1190091"/>
                  </a:lnTo>
                  <a:cubicBezTo>
                    <a:pt x="792873" y="1189291"/>
                    <a:pt x="797051" y="1188377"/>
                    <a:pt x="803757" y="1191488"/>
                  </a:cubicBezTo>
                  <a:cubicBezTo>
                    <a:pt x="798512" y="1191818"/>
                    <a:pt x="799807" y="1196441"/>
                    <a:pt x="800925" y="1199870"/>
                  </a:cubicBezTo>
                  <a:cubicBezTo>
                    <a:pt x="807326" y="1195044"/>
                    <a:pt x="809751" y="1201712"/>
                    <a:pt x="813574" y="1197063"/>
                  </a:cubicBezTo>
                  <a:cubicBezTo>
                    <a:pt x="815009" y="1198435"/>
                    <a:pt x="816432" y="1199832"/>
                    <a:pt x="817803" y="1201267"/>
                  </a:cubicBezTo>
                  <a:cubicBezTo>
                    <a:pt x="822845" y="1202105"/>
                    <a:pt x="821931" y="1197000"/>
                    <a:pt x="826236" y="1197063"/>
                  </a:cubicBezTo>
                  <a:cubicBezTo>
                    <a:pt x="831088" y="1202448"/>
                    <a:pt x="822045" y="1205801"/>
                    <a:pt x="823417" y="1206868"/>
                  </a:cubicBezTo>
                  <a:cubicBezTo>
                    <a:pt x="825881" y="1207236"/>
                    <a:pt x="830440" y="1202918"/>
                    <a:pt x="831850" y="1206868"/>
                  </a:cubicBezTo>
                  <a:cubicBezTo>
                    <a:pt x="829132" y="1211605"/>
                    <a:pt x="821880" y="1211846"/>
                    <a:pt x="820597" y="1218031"/>
                  </a:cubicBezTo>
                  <a:cubicBezTo>
                    <a:pt x="824141" y="1222857"/>
                    <a:pt x="832688" y="1227988"/>
                    <a:pt x="838885" y="1222222"/>
                  </a:cubicBezTo>
                  <a:cubicBezTo>
                    <a:pt x="837615" y="1218145"/>
                    <a:pt x="837615" y="1217930"/>
                    <a:pt x="838885" y="1213840"/>
                  </a:cubicBezTo>
                  <a:cubicBezTo>
                    <a:pt x="843686" y="1214424"/>
                    <a:pt x="846886" y="1213421"/>
                    <a:pt x="845908" y="1208252"/>
                  </a:cubicBezTo>
                  <a:cubicBezTo>
                    <a:pt x="842759" y="1207173"/>
                    <a:pt x="841425" y="1214704"/>
                    <a:pt x="838885" y="1209649"/>
                  </a:cubicBezTo>
                  <a:cubicBezTo>
                    <a:pt x="843991" y="1204950"/>
                    <a:pt x="852017" y="1203147"/>
                    <a:pt x="861377" y="1202651"/>
                  </a:cubicBezTo>
                  <a:lnTo>
                    <a:pt x="861377" y="1208252"/>
                  </a:lnTo>
                  <a:lnTo>
                    <a:pt x="868387" y="1208252"/>
                  </a:lnTo>
                  <a:cubicBezTo>
                    <a:pt x="865390" y="1198892"/>
                    <a:pt x="870902" y="1195412"/>
                    <a:pt x="875436" y="1190091"/>
                  </a:cubicBezTo>
                  <a:cubicBezTo>
                    <a:pt x="880198" y="1190002"/>
                    <a:pt x="883145" y="1191729"/>
                    <a:pt x="885266" y="1194282"/>
                  </a:cubicBezTo>
                  <a:cubicBezTo>
                    <a:pt x="884389" y="1187551"/>
                    <a:pt x="883056" y="1184656"/>
                    <a:pt x="889482" y="1183106"/>
                  </a:cubicBezTo>
                  <a:cubicBezTo>
                    <a:pt x="889698" y="1178966"/>
                    <a:pt x="885393" y="1173251"/>
                    <a:pt x="890892" y="1171943"/>
                  </a:cubicBezTo>
                  <a:cubicBezTo>
                    <a:pt x="892797" y="1176096"/>
                    <a:pt x="897547" y="1177417"/>
                    <a:pt x="899325" y="1181709"/>
                  </a:cubicBezTo>
                  <a:cubicBezTo>
                    <a:pt x="895680" y="1183208"/>
                    <a:pt x="895134" y="1187780"/>
                    <a:pt x="890892" y="1188681"/>
                  </a:cubicBezTo>
                  <a:cubicBezTo>
                    <a:pt x="894702" y="1192314"/>
                    <a:pt x="894702" y="1201826"/>
                    <a:pt x="890892" y="1205445"/>
                  </a:cubicBezTo>
                  <a:cubicBezTo>
                    <a:pt x="894384" y="1206627"/>
                    <a:pt x="893838" y="1211821"/>
                    <a:pt x="899325" y="1211046"/>
                  </a:cubicBezTo>
                  <a:cubicBezTo>
                    <a:pt x="901357" y="1205763"/>
                    <a:pt x="895451" y="1208354"/>
                    <a:pt x="896518" y="1204048"/>
                  </a:cubicBezTo>
                  <a:cubicBezTo>
                    <a:pt x="899325" y="1202651"/>
                    <a:pt x="899718" y="1198867"/>
                    <a:pt x="902144" y="1197063"/>
                  </a:cubicBezTo>
                  <a:cubicBezTo>
                    <a:pt x="903262" y="1201064"/>
                    <a:pt x="906843" y="1202639"/>
                    <a:pt x="907757" y="1206868"/>
                  </a:cubicBezTo>
                  <a:cubicBezTo>
                    <a:pt x="907008" y="1209052"/>
                    <a:pt x="902347" y="1214335"/>
                    <a:pt x="906348" y="1216647"/>
                  </a:cubicBezTo>
                  <a:cubicBezTo>
                    <a:pt x="907415" y="1209014"/>
                    <a:pt x="914158" y="1211884"/>
                    <a:pt x="918997" y="1213840"/>
                  </a:cubicBezTo>
                  <a:cubicBezTo>
                    <a:pt x="917778" y="1208430"/>
                    <a:pt x="921346" y="1207795"/>
                    <a:pt x="923239" y="1205445"/>
                  </a:cubicBezTo>
                  <a:cubicBezTo>
                    <a:pt x="923836" y="1208100"/>
                    <a:pt x="921296" y="1213878"/>
                    <a:pt x="926033" y="1212443"/>
                  </a:cubicBezTo>
                  <a:cubicBezTo>
                    <a:pt x="928357" y="1212418"/>
                    <a:pt x="926807" y="1208557"/>
                    <a:pt x="928839" y="1208252"/>
                  </a:cubicBezTo>
                  <a:cubicBezTo>
                    <a:pt x="928446" y="1211897"/>
                    <a:pt x="929360" y="1214259"/>
                    <a:pt x="933056" y="1213840"/>
                  </a:cubicBezTo>
                  <a:cubicBezTo>
                    <a:pt x="939368" y="1211262"/>
                    <a:pt x="937171" y="1200226"/>
                    <a:pt x="942911" y="1197063"/>
                  </a:cubicBezTo>
                  <a:cubicBezTo>
                    <a:pt x="946124" y="1199921"/>
                    <a:pt x="943406" y="1208671"/>
                    <a:pt x="944308" y="1213840"/>
                  </a:cubicBezTo>
                  <a:lnTo>
                    <a:pt x="940092" y="1213840"/>
                  </a:lnTo>
                  <a:cubicBezTo>
                    <a:pt x="938288" y="1224927"/>
                    <a:pt x="942060" y="1230503"/>
                    <a:pt x="945705" y="1236179"/>
                  </a:cubicBezTo>
                  <a:cubicBezTo>
                    <a:pt x="957808" y="1235532"/>
                    <a:pt x="965606" y="1234859"/>
                    <a:pt x="975220" y="1233398"/>
                  </a:cubicBezTo>
                  <a:cubicBezTo>
                    <a:pt x="975842" y="1236522"/>
                    <a:pt x="977709" y="1238377"/>
                    <a:pt x="980859" y="1238973"/>
                  </a:cubicBezTo>
                  <a:cubicBezTo>
                    <a:pt x="979195" y="1232687"/>
                    <a:pt x="987082" y="1235862"/>
                    <a:pt x="985075" y="1229220"/>
                  </a:cubicBezTo>
                  <a:cubicBezTo>
                    <a:pt x="976287" y="1231963"/>
                    <a:pt x="972642" y="1220787"/>
                    <a:pt x="968209" y="1227797"/>
                  </a:cubicBezTo>
                  <a:cubicBezTo>
                    <a:pt x="968971" y="1221600"/>
                    <a:pt x="973429" y="1219034"/>
                    <a:pt x="973823" y="1212443"/>
                  </a:cubicBezTo>
                  <a:cubicBezTo>
                    <a:pt x="980909" y="1222603"/>
                    <a:pt x="992466" y="1235341"/>
                    <a:pt x="1008964" y="1227797"/>
                  </a:cubicBezTo>
                  <a:cubicBezTo>
                    <a:pt x="1008608" y="1222641"/>
                    <a:pt x="1006208" y="1221638"/>
                    <a:pt x="1013180" y="1222222"/>
                  </a:cubicBezTo>
                  <a:cubicBezTo>
                    <a:pt x="1011910" y="1218145"/>
                    <a:pt x="1011910" y="1217930"/>
                    <a:pt x="1013180" y="1213840"/>
                  </a:cubicBezTo>
                  <a:cubicBezTo>
                    <a:pt x="1006233" y="1212303"/>
                    <a:pt x="1006360" y="1208252"/>
                    <a:pt x="1006157" y="1202651"/>
                  </a:cubicBezTo>
                  <a:cubicBezTo>
                    <a:pt x="999667" y="1202143"/>
                    <a:pt x="998067" y="1200937"/>
                    <a:pt x="992098" y="1202651"/>
                  </a:cubicBezTo>
                  <a:cubicBezTo>
                    <a:pt x="992543" y="1199426"/>
                    <a:pt x="991870" y="1197292"/>
                    <a:pt x="990701" y="1195679"/>
                  </a:cubicBezTo>
                  <a:cubicBezTo>
                    <a:pt x="985088" y="1194473"/>
                    <a:pt x="980300" y="1197762"/>
                    <a:pt x="978039" y="1195679"/>
                  </a:cubicBezTo>
                  <a:cubicBezTo>
                    <a:pt x="979449" y="1193825"/>
                    <a:pt x="979373" y="1190485"/>
                    <a:pt x="982268" y="1190091"/>
                  </a:cubicBezTo>
                  <a:cubicBezTo>
                    <a:pt x="985443" y="1193444"/>
                    <a:pt x="991171" y="1194257"/>
                    <a:pt x="996315" y="1195679"/>
                  </a:cubicBezTo>
                  <a:cubicBezTo>
                    <a:pt x="998220" y="1188262"/>
                    <a:pt x="1010335" y="1190993"/>
                    <a:pt x="1007554" y="1178902"/>
                  </a:cubicBezTo>
                  <a:cubicBezTo>
                    <a:pt x="999261" y="1180807"/>
                    <a:pt x="1002017" y="1170139"/>
                    <a:pt x="1003350" y="1166329"/>
                  </a:cubicBezTo>
                  <a:cubicBezTo>
                    <a:pt x="996607" y="1163828"/>
                    <a:pt x="998816" y="1170228"/>
                    <a:pt x="996315" y="1171943"/>
                  </a:cubicBezTo>
                  <a:cubicBezTo>
                    <a:pt x="994105" y="1171790"/>
                    <a:pt x="991450" y="1172121"/>
                    <a:pt x="992098" y="1169123"/>
                  </a:cubicBezTo>
                  <a:cubicBezTo>
                    <a:pt x="992314" y="1166545"/>
                    <a:pt x="996861" y="1168273"/>
                    <a:pt x="997724" y="1166329"/>
                  </a:cubicBezTo>
                  <a:lnTo>
                    <a:pt x="997724" y="1156563"/>
                  </a:lnTo>
                  <a:cubicBezTo>
                    <a:pt x="991120" y="1157490"/>
                    <a:pt x="983018" y="1164259"/>
                    <a:pt x="975220" y="1159357"/>
                  </a:cubicBezTo>
                  <a:cubicBezTo>
                    <a:pt x="977138" y="1155204"/>
                    <a:pt x="984935" y="1156893"/>
                    <a:pt x="990701" y="1156563"/>
                  </a:cubicBezTo>
                  <a:cubicBezTo>
                    <a:pt x="992784" y="1153058"/>
                    <a:pt x="995362" y="1150048"/>
                    <a:pt x="996315" y="1145387"/>
                  </a:cubicBezTo>
                  <a:cubicBezTo>
                    <a:pt x="992822" y="1145590"/>
                    <a:pt x="989495" y="1145641"/>
                    <a:pt x="989291" y="1142580"/>
                  </a:cubicBezTo>
                  <a:cubicBezTo>
                    <a:pt x="989418" y="1138059"/>
                    <a:pt x="997673" y="1141615"/>
                    <a:pt x="996315" y="1135621"/>
                  </a:cubicBezTo>
                  <a:cubicBezTo>
                    <a:pt x="993228" y="1129665"/>
                    <a:pt x="987386" y="1123416"/>
                    <a:pt x="994905" y="1117460"/>
                  </a:cubicBezTo>
                  <a:cubicBezTo>
                    <a:pt x="990130" y="1115034"/>
                    <a:pt x="983488" y="1119632"/>
                    <a:pt x="979449" y="1114653"/>
                  </a:cubicBezTo>
                  <a:cubicBezTo>
                    <a:pt x="981176" y="1109840"/>
                    <a:pt x="990511" y="1112621"/>
                    <a:pt x="994905" y="1110462"/>
                  </a:cubicBezTo>
                  <a:cubicBezTo>
                    <a:pt x="994892" y="1103490"/>
                    <a:pt x="989736" y="1101623"/>
                    <a:pt x="989291" y="1095095"/>
                  </a:cubicBezTo>
                  <a:cubicBezTo>
                    <a:pt x="985697" y="1093584"/>
                    <a:pt x="982599" y="1099337"/>
                    <a:pt x="980859" y="1095095"/>
                  </a:cubicBezTo>
                  <a:cubicBezTo>
                    <a:pt x="988593" y="1086764"/>
                    <a:pt x="973810" y="1079614"/>
                    <a:pt x="969606" y="1074140"/>
                  </a:cubicBezTo>
                  <a:cubicBezTo>
                    <a:pt x="972070" y="1073340"/>
                    <a:pt x="977861" y="1075829"/>
                    <a:pt x="978039" y="1072743"/>
                  </a:cubicBezTo>
                  <a:cubicBezTo>
                    <a:pt x="974140" y="1071956"/>
                    <a:pt x="968540" y="1072870"/>
                    <a:pt x="969606" y="1067155"/>
                  </a:cubicBezTo>
                  <a:cubicBezTo>
                    <a:pt x="961593" y="1064856"/>
                    <a:pt x="947864" y="1070775"/>
                    <a:pt x="944308" y="1061567"/>
                  </a:cubicBezTo>
                  <a:cubicBezTo>
                    <a:pt x="949756" y="1061847"/>
                    <a:pt x="954659" y="1061618"/>
                    <a:pt x="958354" y="1060170"/>
                  </a:cubicBezTo>
                  <a:cubicBezTo>
                    <a:pt x="957668" y="1055674"/>
                    <a:pt x="953223" y="1051915"/>
                    <a:pt x="958354" y="1048981"/>
                  </a:cubicBezTo>
                  <a:lnTo>
                    <a:pt x="963993" y="1048981"/>
                  </a:lnTo>
                  <a:cubicBezTo>
                    <a:pt x="963053" y="1051941"/>
                    <a:pt x="960272" y="1055204"/>
                    <a:pt x="962571" y="1057376"/>
                  </a:cubicBezTo>
                  <a:cubicBezTo>
                    <a:pt x="973442" y="1056055"/>
                    <a:pt x="972820" y="1043343"/>
                    <a:pt x="978039" y="1036421"/>
                  </a:cubicBezTo>
                  <a:cubicBezTo>
                    <a:pt x="979043" y="1032624"/>
                    <a:pt x="971410" y="1037424"/>
                    <a:pt x="972426" y="1033627"/>
                  </a:cubicBezTo>
                  <a:cubicBezTo>
                    <a:pt x="979195" y="1032649"/>
                    <a:pt x="970622" y="1027264"/>
                    <a:pt x="973823" y="1026642"/>
                  </a:cubicBezTo>
                  <a:lnTo>
                    <a:pt x="979449" y="1026642"/>
                  </a:lnTo>
                  <a:cubicBezTo>
                    <a:pt x="980655" y="1014730"/>
                    <a:pt x="963447" y="1021130"/>
                    <a:pt x="961161" y="1012672"/>
                  </a:cubicBezTo>
                  <a:cubicBezTo>
                    <a:pt x="968590" y="1015085"/>
                    <a:pt x="977036" y="1016457"/>
                    <a:pt x="983665" y="1019657"/>
                  </a:cubicBezTo>
                  <a:cubicBezTo>
                    <a:pt x="983386" y="1021537"/>
                    <a:pt x="977836" y="1022261"/>
                    <a:pt x="983665" y="1022451"/>
                  </a:cubicBezTo>
                  <a:cubicBezTo>
                    <a:pt x="989444" y="1020419"/>
                    <a:pt x="982599" y="1010551"/>
                    <a:pt x="975220" y="1009878"/>
                  </a:cubicBezTo>
                  <a:cubicBezTo>
                    <a:pt x="975550" y="1007237"/>
                    <a:pt x="973645" y="1006805"/>
                    <a:pt x="973823" y="1004290"/>
                  </a:cubicBezTo>
                  <a:cubicBezTo>
                    <a:pt x="975448" y="1005459"/>
                    <a:pt x="977582" y="1006119"/>
                    <a:pt x="980859" y="1005687"/>
                  </a:cubicBezTo>
                  <a:cubicBezTo>
                    <a:pt x="979068" y="997394"/>
                    <a:pt x="985088" y="996861"/>
                    <a:pt x="989291" y="994498"/>
                  </a:cubicBezTo>
                  <a:cubicBezTo>
                    <a:pt x="982599" y="993711"/>
                    <a:pt x="977912" y="990904"/>
                    <a:pt x="973823" y="987526"/>
                  </a:cubicBezTo>
                  <a:cubicBezTo>
                    <a:pt x="980389" y="987983"/>
                    <a:pt x="981125" y="982700"/>
                    <a:pt x="989291" y="984732"/>
                  </a:cubicBezTo>
                  <a:cubicBezTo>
                    <a:pt x="983957" y="976972"/>
                    <a:pt x="977430" y="970419"/>
                    <a:pt x="973823" y="960996"/>
                  </a:cubicBezTo>
                  <a:cubicBezTo>
                    <a:pt x="962787" y="960259"/>
                    <a:pt x="959777" y="967498"/>
                    <a:pt x="947127" y="965174"/>
                  </a:cubicBezTo>
                  <a:cubicBezTo>
                    <a:pt x="947153" y="961885"/>
                    <a:pt x="944689" y="961072"/>
                    <a:pt x="945705" y="956792"/>
                  </a:cubicBezTo>
                  <a:cubicBezTo>
                    <a:pt x="956386" y="955294"/>
                    <a:pt x="963472" y="950239"/>
                    <a:pt x="972426" y="947013"/>
                  </a:cubicBezTo>
                  <a:cubicBezTo>
                    <a:pt x="970013" y="944740"/>
                    <a:pt x="967295" y="942784"/>
                    <a:pt x="962571" y="942822"/>
                  </a:cubicBezTo>
                  <a:cubicBezTo>
                    <a:pt x="959916" y="925449"/>
                    <a:pt x="932954" y="932230"/>
                    <a:pt x="934478" y="910691"/>
                  </a:cubicBezTo>
                  <a:cubicBezTo>
                    <a:pt x="943089" y="906043"/>
                    <a:pt x="957338" y="915619"/>
                    <a:pt x="961161" y="906500"/>
                  </a:cubicBezTo>
                  <a:cubicBezTo>
                    <a:pt x="957605" y="902258"/>
                    <a:pt x="955789" y="896759"/>
                    <a:pt x="961161" y="892530"/>
                  </a:cubicBezTo>
                  <a:cubicBezTo>
                    <a:pt x="955560" y="893457"/>
                    <a:pt x="955522" y="888822"/>
                    <a:pt x="955560" y="884148"/>
                  </a:cubicBezTo>
                  <a:cubicBezTo>
                    <a:pt x="952182" y="883297"/>
                    <a:pt x="945362" y="885901"/>
                    <a:pt x="944308" y="882764"/>
                  </a:cubicBezTo>
                  <a:lnTo>
                    <a:pt x="944308" y="878560"/>
                  </a:lnTo>
                  <a:cubicBezTo>
                    <a:pt x="954608" y="881634"/>
                    <a:pt x="949185" y="872185"/>
                    <a:pt x="951344" y="870165"/>
                  </a:cubicBezTo>
                  <a:cubicBezTo>
                    <a:pt x="956081" y="870585"/>
                    <a:pt x="957262" y="874534"/>
                    <a:pt x="961161" y="875779"/>
                  </a:cubicBezTo>
                  <a:cubicBezTo>
                    <a:pt x="966673" y="874255"/>
                    <a:pt x="961263" y="866089"/>
                    <a:pt x="963993" y="864590"/>
                  </a:cubicBezTo>
                  <a:cubicBezTo>
                    <a:pt x="969835" y="867054"/>
                    <a:pt x="977188" y="864819"/>
                    <a:pt x="980859" y="864590"/>
                  </a:cubicBezTo>
                  <a:cubicBezTo>
                    <a:pt x="981900" y="859840"/>
                    <a:pt x="975677" y="862279"/>
                    <a:pt x="975220" y="859002"/>
                  </a:cubicBezTo>
                  <a:cubicBezTo>
                    <a:pt x="980097" y="857885"/>
                    <a:pt x="980630" y="861085"/>
                    <a:pt x="985075" y="860399"/>
                  </a:cubicBezTo>
                  <a:cubicBezTo>
                    <a:pt x="985545" y="856678"/>
                    <a:pt x="988568" y="855497"/>
                    <a:pt x="989291" y="852017"/>
                  </a:cubicBezTo>
                  <a:cubicBezTo>
                    <a:pt x="986269" y="846645"/>
                    <a:pt x="977468" y="846988"/>
                    <a:pt x="973823" y="842238"/>
                  </a:cubicBezTo>
                  <a:cubicBezTo>
                    <a:pt x="978954" y="842543"/>
                    <a:pt x="979220" y="844156"/>
                    <a:pt x="983665" y="842238"/>
                  </a:cubicBezTo>
                  <a:cubicBezTo>
                    <a:pt x="984631" y="831977"/>
                    <a:pt x="976591" y="830630"/>
                    <a:pt x="978039" y="819886"/>
                  </a:cubicBezTo>
                  <a:cubicBezTo>
                    <a:pt x="975156" y="819035"/>
                    <a:pt x="968286" y="822147"/>
                    <a:pt x="969606" y="817092"/>
                  </a:cubicBezTo>
                  <a:cubicBezTo>
                    <a:pt x="974382" y="815733"/>
                    <a:pt x="984504" y="812393"/>
                    <a:pt x="989291" y="815682"/>
                  </a:cubicBezTo>
                  <a:cubicBezTo>
                    <a:pt x="983665" y="819746"/>
                    <a:pt x="986269" y="835152"/>
                    <a:pt x="990701" y="838047"/>
                  </a:cubicBezTo>
                  <a:cubicBezTo>
                    <a:pt x="997445" y="835571"/>
                    <a:pt x="1000988" y="838352"/>
                    <a:pt x="1008964" y="838047"/>
                  </a:cubicBezTo>
                  <a:cubicBezTo>
                    <a:pt x="1011313" y="831430"/>
                    <a:pt x="1002411" y="828827"/>
                    <a:pt x="1004747" y="826871"/>
                  </a:cubicBezTo>
                  <a:cubicBezTo>
                    <a:pt x="1009230" y="827532"/>
                    <a:pt x="1007846" y="834034"/>
                    <a:pt x="1013180" y="833843"/>
                  </a:cubicBezTo>
                  <a:cubicBezTo>
                    <a:pt x="1013955" y="831367"/>
                    <a:pt x="1013891" y="828052"/>
                    <a:pt x="1015987" y="826871"/>
                  </a:cubicBezTo>
                  <a:cubicBezTo>
                    <a:pt x="1019962" y="827125"/>
                    <a:pt x="1017752" y="833513"/>
                    <a:pt x="1023023" y="832459"/>
                  </a:cubicBezTo>
                  <a:cubicBezTo>
                    <a:pt x="1026020" y="825207"/>
                    <a:pt x="1015860" y="823861"/>
                    <a:pt x="1020203" y="819886"/>
                  </a:cubicBezTo>
                  <a:cubicBezTo>
                    <a:pt x="1025880" y="818921"/>
                    <a:pt x="1023670" y="825766"/>
                    <a:pt x="1028649" y="825474"/>
                  </a:cubicBezTo>
                  <a:cubicBezTo>
                    <a:pt x="1027684" y="820801"/>
                    <a:pt x="1031011" y="820369"/>
                    <a:pt x="1034262" y="819886"/>
                  </a:cubicBezTo>
                  <a:cubicBezTo>
                    <a:pt x="1032357" y="811466"/>
                    <a:pt x="1037539" y="810094"/>
                    <a:pt x="1037094" y="803135"/>
                  </a:cubicBezTo>
                  <a:cubicBezTo>
                    <a:pt x="1032852" y="799871"/>
                    <a:pt x="1026756" y="798487"/>
                    <a:pt x="1024432" y="793343"/>
                  </a:cubicBezTo>
                  <a:cubicBezTo>
                    <a:pt x="1031557" y="795108"/>
                    <a:pt x="1036066" y="799477"/>
                    <a:pt x="1046911" y="797547"/>
                  </a:cubicBezTo>
                  <a:cubicBezTo>
                    <a:pt x="1048296" y="791044"/>
                    <a:pt x="1038504" y="795629"/>
                    <a:pt x="1039888" y="789152"/>
                  </a:cubicBezTo>
                  <a:cubicBezTo>
                    <a:pt x="1044219" y="788111"/>
                    <a:pt x="1041603" y="793965"/>
                    <a:pt x="1046911" y="791946"/>
                  </a:cubicBezTo>
                  <a:cubicBezTo>
                    <a:pt x="1051052" y="783323"/>
                    <a:pt x="1053033" y="772998"/>
                    <a:pt x="1045527" y="766813"/>
                  </a:cubicBezTo>
                  <a:cubicBezTo>
                    <a:pt x="1049985" y="765606"/>
                    <a:pt x="1050861" y="768019"/>
                    <a:pt x="1052537" y="769594"/>
                  </a:cubicBezTo>
                  <a:cubicBezTo>
                    <a:pt x="1052017" y="763155"/>
                    <a:pt x="1050810" y="761555"/>
                    <a:pt x="1052537" y="755624"/>
                  </a:cubicBezTo>
                  <a:cubicBezTo>
                    <a:pt x="1043368" y="752881"/>
                    <a:pt x="1047737" y="740067"/>
                    <a:pt x="1051128" y="734656"/>
                  </a:cubicBezTo>
                  <a:cubicBezTo>
                    <a:pt x="1043419" y="720610"/>
                    <a:pt x="1032141" y="696125"/>
                    <a:pt x="1052537" y="688568"/>
                  </a:cubicBezTo>
                  <a:cubicBezTo>
                    <a:pt x="1048918" y="680986"/>
                    <a:pt x="1047115" y="671614"/>
                    <a:pt x="1035672" y="671804"/>
                  </a:cubicBezTo>
                  <a:lnTo>
                    <a:pt x="1035672" y="666216"/>
                  </a:lnTo>
                  <a:cubicBezTo>
                    <a:pt x="1026718" y="667181"/>
                    <a:pt x="1017397" y="661136"/>
                    <a:pt x="1020203" y="655040"/>
                  </a:cubicBezTo>
                  <a:cubicBezTo>
                    <a:pt x="1034630" y="664527"/>
                    <a:pt x="1064895" y="677468"/>
                    <a:pt x="1079258" y="657821"/>
                  </a:cubicBezTo>
                  <a:cubicBezTo>
                    <a:pt x="1077531" y="657669"/>
                    <a:pt x="1075931" y="657415"/>
                    <a:pt x="1076439" y="655040"/>
                  </a:cubicBezTo>
                  <a:cubicBezTo>
                    <a:pt x="1081265" y="655650"/>
                    <a:pt x="1084313" y="654481"/>
                    <a:pt x="1087678" y="653643"/>
                  </a:cubicBezTo>
                  <a:cubicBezTo>
                    <a:pt x="1085875" y="648119"/>
                    <a:pt x="1091780" y="650265"/>
                    <a:pt x="1091907" y="646658"/>
                  </a:cubicBezTo>
                  <a:cubicBezTo>
                    <a:pt x="1083741" y="645134"/>
                    <a:pt x="1087602" y="649033"/>
                    <a:pt x="1083475" y="649452"/>
                  </a:cubicBezTo>
                  <a:cubicBezTo>
                    <a:pt x="1080401" y="649579"/>
                    <a:pt x="1079080" y="640943"/>
                    <a:pt x="1080655" y="641070"/>
                  </a:cubicBezTo>
                  <a:cubicBezTo>
                    <a:pt x="1088263" y="641451"/>
                    <a:pt x="1089025" y="642277"/>
                    <a:pt x="1096111" y="641070"/>
                  </a:cubicBezTo>
                  <a:cubicBezTo>
                    <a:pt x="1098042" y="636651"/>
                    <a:pt x="1096416" y="636397"/>
                    <a:pt x="1096111" y="631291"/>
                  </a:cubicBezTo>
                  <a:cubicBezTo>
                    <a:pt x="1104531" y="632663"/>
                    <a:pt x="1104836" y="625983"/>
                    <a:pt x="1104544" y="618718"/>
                  </a:cubicBezTo>
                  <a:cubicBezTo>
                    <a:pt x="1118831" y="612419"/>
                    <a:pt x="1124432" y="597484"/>
                    <a:pt x="1135481" y="587984"/>
                  </a:cubicBezTo>
                  <a:cubicBezTo>
                    <a:pt x="1133754" y="579729"/>
                    <a:pt x="1137348" y="563778"/>
                    <a:pt x="1136878" y="551662"/>
                  </a:cubicBezTo>
                  <a:cubicBezTo>
                    <a:pt x="1134402" y="551345"/>
                    <a:pt x="1129830" y="553072"/>
                    <a:pt x="1131252" y="548868"/>
                  </a:cubicBezTo>
                  <a:cubicBezTo>
                    <a:pt x="1131023" y="544906"/>
                    <a:pt x="1140447" y="550545"/>
                    <a:pt x="1138288" y="544677"/>
                  </a:cubicBezTo>
                  <a:cubicBezTo>
                    <a:pt x="1138986" y="540270"/>
                    <a:pt x="1131328" y="544169"/>
                    <a:pt x="1132662" y="539089"/>
                  </a:cubicBezTo>
                  <a:cubicBezTo>
                    <a:pt x="1139266" y="538022"/>
                    <a:pt x="1138809" y="531279"/>
                    <a:pt x="1136878" y="525119"/>
                  </a:cubicBezTo>
                  <a:cubicBezTo>
                    <a:pt x="1140155" y="525564"/>
                    <a:pt x="1142288" y="524903"/>
                    <a:pt x="1143914" y="523735"/>
                  </a:cubicBezTo>
                  <a:cubicBezTo>
                    <a:pt x="1143990" y="517131"/>
                    <a:pt x="1138466" y="516089"/>
                    <a:pt x="1135481" y="512546"/>
                  </a:cubicBezTo>
                  <a:cubicBezTo>
                    <a:pt x="1137945" y="512165"/>
                    <a:pt x="1142492" y="516483"/>
                    <a:pt x="1143914" y="512546"/>
                  </a:cubicBezTo>
                  <a:cubicBezTo>
                    <a:pt x="1143228" y="508114"/>
                    <a:pt x="1135888" y="510286"/>
                    <a:pt x="1136878" y="504164"/>
                  </a:cubicBezTo>
                  <a:cubicBezTo>
                    <a:pt x="1137399" y="505701"/>
                    <a:pt x="1143025" y="510006"/>
                    <a:pt x="1142504" y="504164"/>
                  </a:cubicBezTo>
                  <a:cubicBezTo>
                    <a:pt x="1146822" y="501992"/>
                    <a:pt x="1136281" y="503072"/>
                    <a:pt x="1138288" y="498576"/>
                  </a:cubicBezTo>
                  <a:cubicBezTo>
                    <a:pt x="1145628" y="498195"/>
                    <a:pt x="1146175" y="481799"/>
                    <a:pt x="1138288" y="481812"/>
                  </a:cubicBezTo>
                  <a:cubicBezTo>
                    <a:pt x="1129271" y="498500"/>
                    <a:pt x="1095502" y="503821"/>
                    <a:pt x="1076439" y="501370"/>
                  </a:cubicBezTo>
                  <a:cubicBezTo>
                    <a:pt x="1069454" y="507009"/>
                    <a:pt x="1071270" y="521373"/>
                    <a:pt x="1058176" y="520928"/>
                  </a:cubicBezTo>
                  <a:cubicBezTo>
                    <a:pt x="1055916" y="527329"/>
                    <a:pt x="1058075" y="530415"/>
                    <a:pt x="1058176" y="537692"/>
                  </a:cubicBezTo>
                  <a:cubicBezTo>
                    <a:pt x="1049489" y="537933"/>
                    <a:pt x="1046238" y="550964"/>
                    <a:pt x="1037094" y="546074"/>
                  </a:cubicBezTo>
                  <a:cubicBezTo>
                    <a:pt x="1045070" y="542836"/>
                    <a:pt x="1050366" y="536917"/>
                    <a:pt x="1048321" y="523735"/>
                  </a:cubicBezTo>
                  <a:cubicBezTo>
                    <a:pt x="1052156" y="520547"/>
                    <a:pt x="1058075" y="519430"/>
                    <a:pt x="1059573" y="513943"/>
                  </a:cubicBezTo>
                  <a:cubicBezTo>
                    <a:pt x="1057973" y="509968"/>
                    <a:pt x="1051991" y="510298"/>
                    <a:pt x="1048321" y="508355"/>
                  </a:cubicBezTo>
                  <a:cubicBezTo>
                    <a:pt x="1052766" y="506437"/>
                    <a:pt x="1053007" y="508050"/>
                    <a:pt x="1058176" y="508355"/>
                  </a:cubicBezTo>
                  <a:cubicBezTo>
                    <a:pt x="1056170" y="497992"/>
                    <a:pt x="1065441" y="498817"/>
                    <a:pt x="1065187" y="490194"/>
                  </a:cubicBezTo>
                  <a:cubicBezTo>
                    <a:pt x="1059865" y="478205"/>
                    <a:pt x="1030744" y="484187"/>
                    <a:pt x="1037094" y="465048"/>
                  </a:cubicBezTo>
                  <a:cubicBezTo>
                    <a:pt x="1032459" y="462191"/>
                    <a:pt x="1026325" y="460819"/>
                    <a:pt x="1020203" y="459460"/>
                  </a:cubicBezTo>
                  <a:cubicBezTo>
                    <a:pt x="1013079" y="469061"/>
                    <a:pt x="999972" y="470573"/>
                    <a:pt x="986472" y="470636"/>
                  </a:cubicBezTo>
                  <a:lnTo>
                    <a:pt x="986472" y="465048"/>
                  </a:lnTo>
                  <a:cubicBezTo>
                    <a:pt x="975499" y="466140"/>
                    <a:pt x="967460" y="461784"/>
                    <a:pt x="958354" y="465048"/>
                  </a:cubicBezTo>
                  <a:cubicBezTo>
                    <a:pt x="956703" y="462953"/>
                    <a:pt x="952525" y="463410"/>
                    <a:pt x="952728" y="459460"/>
                  </a:cubicBezTo>
                  <a:cubicBezTo>
                    <a:pt x="973239" y="458647"/>
                    <a:pt x="984897" y="466623"/>
                    <a:pt x="1003350" y="467842"/>
                  </a:cubicBezTo>
                  <a:cubicBezTo>
                    <a:pt x="1002118" y="462445"/>
                    <a:pt x="1005687" y="461797"/>
                    <a:pt x="1007554" y="459460"/>
                  </a:cubicBezTo>
                  <a:cubicBezTo>
                    <a:pt x="1026871" y="460451"/>
                    <a:pt x="1040345" y="454647"/>
                    <a:pt x="1056754" y="459460"/>
                  </a:cubicBezTo>
                  <a:cubicBezTo>
                    <a:pt x="1068971" y="463054"/>
                    <a:pt x="1076579" y="476288"/>
                    <a:pt x="1086281" y="479018"/>
                  </a:cubicBezTo>
                  <a:cubicBezTo>
                    <a:pt x="1097546" y="482193"/>
                    <a:pt x="1116584" y="479488"/>
                    <a:pt x="1118603" y="472033"/>
                  </a:cubicBezTo>
                  <a:cubicBezTo>
                    <a:pt x="1113104" y="467271"/>
                    <a:pt x="1108049" y="462038"/>
                    <a:pt x="1103147" y="456666"/>
                  </a:cubicBezTo>
                  <a:cubicBezTo>
                    <a:pt x="1107922" y="460768"/>
                    <a:pt x="1114082" y="463486"/>
                    <a:pt x="1118603" y="467842"/>
                  </a:cubicBezTo>
                  <a:cubicBezTo>
                    <a:pt x="1121295" y="465289"/>
                    <a:pt x="1130554" y="462724"/>
                    <a:pt x="1132662" y="467842"/>
                  </a:cubicBezTo>
                  <a:cubicBezTo>
                    <a:pt x="1132979" y="466763"/>
                    <a:pt x="1132713" y="465086"/>
                    <a:pt x="1134071" y="465048"/>
                  </a:cubicBezTo>
                  <a:cubicBezTo>
                    <a:pt x="1134922" y="464972"/>
                    <a:pt x="1135735" y="464845"/>
                    <a:pt x="1135481" y="463651"/>
                  </a:cubicBezTo>
                  <a:cubicBezTo>
                    <a:pt x="1129042" y="455142"/>
                    <a:pt x="1116215" y="452983"/>
                    <a:pt x="1112989" y="441299"/>
                  </a:cubicBezTo>
                  <a:cubicBezTo>
                    <a:pt x="1107313" y="440524"/>
                    <a:pt x="1104353" y="440182"/>
                    <a:pt x="1097521" y="441299"/>
                  </a:cubicBezTo>
                  <a:cubicBezTo>
                    <a:pt x="1096708" y="436765"/>
                    <a:pt x="1098486" y="434797"/>
                    <a:pt x="1098931" y="431533"/>
                  </a:cubicBezTo>
                  <a:cubicBezTo>
                    <a:pt x="1092288" y="429488"/>
                    <a:pt x="1088313" y="418858"/>
                    <a:pt x="1080655" y="425932"/>
                  </a:cubicBezTo>
                  <a:cubicBezTo>
                    <a:pt x="1078814" y="430263"/>
                    <a:pt x="1084821" y="433679"/>
                    <a:pt x="1080655" y="435711"/>
                  </a:cubicBezTo>
                  <a:cubicBezTo>
                    <a:pt x="1077125" y="428980"/>
                    <a:pt x="1068920" y="426885"/>
                    <a:pt x="1070813" y="414743"/>
                  </a:cubicBezTo>
                  <a:cubicBezTo>
                    <a:pt x="1065072" y="414629"/>
                    <a:pt x="1066241" y="421373"/>
                    <a:pt x="1063777" y="424535"/>
                  </a:cubicBezTo>
                  <a:cubicBezTo>
                    <a:pt x="1064437" y="420166"/>
                    <a:pt x="1062558" y="418299"/>
                    <a:pt x="1058176" y="418947"/>
                  </a:cubicBezTo>
                  <a:cubicBezTo>
                    <a:pt x="1057402" y="420979"/>
                    <a:pt x="1059815" y="426161"/>
                    <a:pt x="1056754" y="425932"/>
                  </a:cubicBezTo>
                  <a:cubicBezTo>
                    <a:pt x="1051953" y="422529"/>
                    <a:pt x="1053160" y="418541"/>
                    <a:pt x="1053947" y="411975"/>
                  </a:cubicBezTo>
                  <a:cubicBezTo>
                    <a:pt x="1033399" y="414540"/>
                    <a:pt x="1016698" y="412318"/>
                    <a:pt x="994905" y="413359"/>
                  </a:cubicBezTo>
                  <a:cubicBezTo>
                    <a:pt x="994054" y="416699"/>
                    <a:pt x="996670" y="423494"/>
                    <a:pt x="993508" y="424535"/>
                  </a:cubicBezTo>
                  <a:cubicBezTo>
                    <a:pt x="990384" y="422973"/>
                    <a:pt x="989685" y="418998"/>
                    <a:pt x="986472" y="417550"/>
                  </a:cubicBezTo>
                  <a:cubicBezTo>
                    <a:pt x="990307" y="416687"/>
                    <a:pt x="991997" y="413715"/>
                    <a:pt x="992098" y="409168"/>
                  </a:cubicBezTo>
                  <a:cubicBezTo>
                    <a:pt x="987780" y="402285"/>
                    <a:pt x="978230" y="400608"/>
                    <a:pt x="972426" y="395198"/>
                  </a:cubicBezTo>
                  <a:cubicBezTo>
                    <a:pt x="968324" y="400900"/>
                    <a:pt x="965530" y="407924"/>
                    <a:pt x="962571" y="414743"/>
                  </a:cubicBezTo>
                  <a:cubicBezTo>
                    <a:pt x="955878" y="410235"/>
                    <a:pt x="946378" y="418033"/>
                    <a:pt x="940092" y="416153"/>
                  </a:cubicBezTo>
                  <a:cubicBezTo>
                    <a:pt x="942428" y="412902"/>
                    <a:pt x="946353" y="411200"/>
                    <a:pt x="949921" y="409168"/>
                  </a:cubicBezTo>
                  <a:cubicBezTo>
                    <a:pt x="953071" y="415848"/>
                    <a:pt x="956373" y="406425"/>
                    <a:pt x="958354" y="411975"/>
                  </a:cubicBezTo>
                  <a:cubicBezTo>
                    <a:pt x="961301" y="405104"/>
                    <a:pt x="966139" y="400126"/>
                    <a:pt x="966787" y="391007"/>
                  </a:cubicBezTo>
                  <a:cubicBezTo>
                    <a:pt x="955814" y="389902"/>
                    <a:pt x="944410" y="391287"/>
                    <a:pt x="935875" y="398005"/>
                  </a:cubicBezTo>
                  <a:cubicBezTo>
                    <a:pt x="933792" y="396811"/>
                    <a:pt x="932865" y="394474"/>
                    <a:pt x="933056" y="391007"/>
                  </a:cubicBezTo>
                  <a:cubicBezTo>
                    <a:pt x="938707" y="391972"/>
                    <a:pt x="941095" y="389674"/>
                    <a:pt x="945705" y="389610"/>
                  </a:cubicBezTo>
                  <a:cubicBezTo>
                    <a:pt x="946251" y="384352"/>
                    <a:pt x="941641" y="376986"/>
                    <a:pt x="945705" y="372846"/>
                  </a:cubicBezTo>
                  <a:cubicBezTo>
                    <a:pt x="948055" y="374243"/>
                    <a:pt x="946696" y="379298"/>
                    <a:pt x="949921" y="379818"/>
                  </a:cubicBezTo>
                  <a:cubicBezTo>
                    <a:pt x="957668" y="372135"/>
                    <a:pt x="978382" y="377393"/>
                    <a:pt x="980859" y="364464"/>
                  </a:cubicBezTo>
                  <a:cubicBezTo>
                    <a:pt x="967206" y="363931"/>
                    <a:pt x="959802" y="369620"/>
                    <a:pt x="945705" y="368655"/>
                  </a:cubicBezTo>
                  <a:cubicBezTo>
                    <a:pt x="950772" y="362902"/>
                    <a:pt x="938987" y="346392"/>
                    <a:pt x="952728" y="347700"/>
                  </a:cubicBezTo>
                  <a:cubicBezTo>
                    <a:pt x="952728" y="350964"/>
                    <a:pt x="952741" y="354228"/>
                    <a:pt x="952728" y="357479"/>
                  </a:cubicBezTo>
                  <a:cubicBezTo>
                    <a:pt x="968489" y="357339"/>
                    <a:pt x="1001712" y="367385"/>
                    <a:pt x="996315" y="342125"/>
                  </a:cubicBezTo>
                  <a:cubicBezTo>
                    <a:pt x="1000925" y="339712"/>
                    <a:pt x="1005611" y="337375"/>
                    <a:pt x="1008964" y="333743"/>
                  </a:cubicBezTo>
                  <a:cubicBezTo>
                    <a:pt x="1002461" y="328104"/>
                    <a:pt x="997953" y="320471"/>
                    <a:pt x="992098" y="314185"/>
                  </a:cubicBezTo>
                  <a:cubicBezTo>
                    <a:pt x="985774" y="319989"/>
                    <a:pt x="967816" y="314248"/>
                    <a:pt x="963993" y="322554"/>
                  </a:cubicBezTo>
                  <a:cubicBezTo>
                    <a:pt x="968387" y="327952"/>
                    <a:pt x="977671" y="328523"/>
                    <a:pt x="980859" y="335127"/>
                  </a:cubicBezTo>
                  <a:cubicBezTo>
                    <a:pt x="972096" y="332181"/>
                    <a:pt x="969098" y="323532"/>
                    <a:pt x="955560" y="325348"/>
                  </a:cubicBezTo>
                  <a:cubicBezTo>
                    <a:pt x="961097" y="318477"/>
                    <a:pt x="950175" y="318312"/>
                    <a:pt x="947127" y="315582"/>
                  </a:cubicBezTo>
                  <a:cubicBezTo>
                    <a:pt x="949502" y="314210"/>
                    <a:pt x="950734" y="311708"/>
                    <a:pt x="949921" y="307200"/>
                  </a:cubicBezTo>
                  <a:cubicBezTo>
                    <a:pt x="946429" y="306489"/>
                    <a:pt x="941451" y="307251"/>
                    <a:pt x="941489" y="303009"/>
                  </a:cubicBezTo>
                  <a:cubicBezTo>
                    <a:pt x="946276" y="304838"/>
                    <a:pt x="951306" y="299885"/>
                    <a:pt x="952728" y="303009"/>
                  </a:cubicBezTo>
                  <a:cubicBezTo>
                    <a:pt x="952258" y="308038"/>
                    <a:pt x="950595" y="309727"/>
                    <a:pt x="952728" y="314185"/>
                  </a:cubicBezTo>
                  <a:cubicBezTo>
                    <a:pt x="965263" y="320484"/>
                    <a:pt x="977430" y="312483"/>
                    <a:pt x="980859" y="301599"/>
                  </a:cubicBezTo>
                  <a:cubicBezTo>
                    <a:pt x="975067" y="299427"/>
                    <a:pt x="968692" y="297853"/>
                    <a:pt x="962571" y="296011"/>
                  </a:cubicBezTo>
                  <a:cubicBezTo>
                    <a:pt x="969492" y="291947"/>
                    <a:pt x="978700" y="301104"/>
                    <a:pt x="985075" y="294614"/>
                  </a:cubicBezTo>
                  <a:cubicBezTo>
                    <a:pt x="987158" y="286016"/>
                    <a:pt x="981329" y="285292"/>
                    <a:pt x="980859" y="279260"/>
                  </a:cubicBezTo>
                  <a:cubicBezTo>
                    <a:pt x="974280" y="279730"/>
                    <a:pt x="969302" y="278625"/>
                    <a:pt x="966787" y="275056"/>
                  </a:cubicBezTo>
                  <a:cubicBezTo>
                    <a:pt x="965390" y="277863"/>
                    <a:pt x="964057" y="280720"/>
                    <a:pt x="962571" y="283438"/>
                  </a:cubicBezTo>
                  <a:lnTo>
                    <a:pt x="956957" y="283438"/>
                  </a:lnTo>
                  <a:cubicBezTo>
                    <a:pt x="958088" y="278599"/>
                    <a:pt x="954862" y="278066"/>
                    <a:pt x="955560" y="273672"/>
                  </a:cubicBezTo>
                  <a:cubicBezTo>
                    <a:pt x="946645" y="275983"/>
                    <a:pt x="945934" y="270192"/>
                    <a:pt x="940092" y="269468"/>
                  </a:cubicBezTo>
                  <a:cubicBezTo>
                    <a:pt x="937869" y="269595"/>
                    <a:pt x="938987" y="273037"/>
                    <a:pt x="935875" y="272275"/>
                  </a:cubicBezTo>
                  <a:cubicBezTo>
                    <a:pt x="935469" y="276034"/>
                    <a:pt x="943406" y="278587"/>
                    <a:pt x="940092" y="280644"/>
                  </a:cubicBezTo>
                  <a:cubicBezTo>
                    <a:pt x="934567" y="269735"/>
                    <a:pt x="917676" y="264579"/>
                    <a:pt x="900734" y="269468"/>
                  </a:cubicBezTo>
                  <a:cubicBezTo>
                    <a:pt x="903071" y="266687"/>
                    <a:pt x="900607" y="267690"/>
                    <a:pt x="900734" y="263880"/>
                  </a:cubicBezTo>
                  <a:cubicBezTo>
                    <a:pt x="894803" y="262204"/>
                    <a:pt x="894562" y="266141"/>
                    <a:pt x="890892" y="266661"/>
                  </a:cubicBezTo>
                  <a:cubicBezTo>
                    <a:pt x="890955" y="264756"/>
                    <a:pt x="890219" y="263613"/>
                    <a:pt x="889482" y="262496"/>
                  </a:cubicBezTo>
                  <a:cubicBezTo>
                    <a:pt x="899960" y="262318"/>
                    <a:pt x="908799" y="263779"/>
                    <a:pt x="916190" y="266661"/>
                  </a:cubicBezTo>
                  <a:cubicBezTo>
                    <a:pt x="922718" y="257911"/>
                    <a:pt x="932815" y="265353"/>
                    <a:pt x="941489" y="262496"/>
                  </a:cubicBezTo>
                  <a:cubicBezTo>
                    <a:pt x="934046" y="245668"/>
                    <a:pt x="916305" y="239102"/>
                    <a:pt x="893711" y="237350"/>
                  </a:cubicBezTo>
                  <a:cubicBezTo>
                    <a:pt x="894511" y="234429"/>
                    <a:pt x="897191" y="233362"/>
                    <a:pt x="896518" y="228968"/>
                  </a:cubicBezTo>
                  <a:cubicBezTo>
                    <a:pt x="890739" y="224955"/>
                    <a:pt x="883399" y="229323"/>
                    <a:pt x="878243" y="230352"/>
                  </a:cubicBezTo>
                  <a:cubicBezTo>
                    <a:pt x="880795" y="225590"/>
                    <a:pt x="878586" y="223100"/>
                    <a:pt x="872604" y="223380"/>
                  </a:cubicBezTo>
                  <a:cubicBezTo>
                    <a:pt x="874318" y="229425"/>
                    <a:pt x="872985" y="235419"/>
                    <a:pt x="869810" y="240131"/>
                  </a:cubicBezTo>
                  <a:cubicBezTo>
                    <a:pt x="863066" y="237667"/>
                    <a:pt x="851115" y="223850"/>
                    <a:pt x="844511" y="234556"/>
                  </a:cubicBezTo>
                  <a:cubicBezTo>
                    <a:pt x="839558" y="232486"/>
                    <a:pt x="835406" y="229628"/>
                    <a:pt x="834669" y="223380"/>
                  </a:cubicBezTo>
                  <a:cubicBezTo>
                    <a:pt x="840219" y="224370"/>
                    <a:pt x="847534" y="223634"/>
                    <a:pt x="850138" y="227571"/>
                  </a:cubicBezTo>
                  <a:cubicBezTo>
                    <a:pt x="854227" y="218973"/>
                    <a:pt x="849122" y="210832"/>
                    <a:pt x="844511" y="206590"/>
                  </a:cubicBezTo>
                  <a:cubicBezTo>
                    <a:pt x="853528" y="200672"/>
                    <a:pt x="868464" y="200634"/>
                    <a:pt x="879652" y="196824"/>
                  </a:cubicBezTo>
                  <a:cubicBezTo>
                    <a:pt x="876820" y="184277"/>
                    <a:pt x="867105" y="178562"/>
                    <a:pt x="851522" y="178663"/>
                  </a:cubicBezTo>
                  <a:cubicBezTo>
                    <a:pt x="847953" y="180441"/>
                    <a:pt x="852843" y="185508"/>
                    <a:pt x="850138" y="185648"/>
                  </a:cubicBezTo>
                  <a:cubicBezTo>
                    <a:pt x="838403" y="182092"/>
                    <a:pt x="834504" y="188048"/>
                    <a:pt x="823417" y="188455"/>
                  </a:cubicBezTo>
                  <a:cubicBezTo>
                    <a:pt x="826338" y="180898"/>
                    <a:pt x="815759" y="186753"/>
                    <a:pt x="814984" y="182854"/>
                  </a:cubicBezTo>
                  <a:cubicBezTo>
                    <a:pt x="817803" y="175412"/>
                    <a:pt x="831976" y="179247"/>
                    <a:pt x="834669" y="171678"/>
                  </a:cubicBezTo>
                  <a:cubicBezTo>
                    <a:pt x="826325" y="169037"/>
                    <a:pt x="815657" y="165227"/>
                    <a:pt x="805141" y="168897"/>
                  </a:cubicBezTo>
                  <a:cubicBezTo>
                    <a:pt x="804824" y="171526"/>
                    <a:pt x="806729" y="171970"/>
                    <a:pt x="806538" y="174472"/>
                  </a:cubicBezTo>
                  <a:cubicBezTo>
                    <a:pt x="797877" y="171716"/>
                    <a:pt x="801293" y="180987"/>
                    <a:pt x="795312" y="177266"/>
                  </a:cubicBezTo>
                  <a:cubicBezTo>
                    <a:pt x="800328" y="181584"/>
                    <a:pt x="804646" y="186626"/>
                    <a:pt x="809358" y="191236"/>
                  </a:cubicBezTo>
                  <a:cubicBezTo>
                    <a:pt x="803681" y="189306"/>
                    <a:pt x="804913" y="194271"/>
                    <a:pt x="800925" y="194043"/>
                  </a:cubicBezTo>
                  <a:cubicBezTo>
                    <a:pt x="790930" y="174663"/>
                    <a:pt x="774611" y="161505"/>
                    <a:pt x="761568" y="145135"/>
                  </a:cubicBezTo>
                  <a:cubicBezTo>
                    <a:pt x="764679" y="144056"/>
                    <a:pt x="765327" y="140500"/>
                    <a:pt x="770001" y="140931"/>
                  </a:cubicBezTo>
                  <a:cubicBezTo>
                    <a:pt x="768781" y="136118"/>
                    <a:pt x="764019" y="134797"/>
                    <a:pt x="761568" y="131165"/>
                  </a:cubicBezTo>
                  <a:cubicBezTo>
                    <a:pt x="765301" y="130263"/>
                    <a:pt x="760590" y="121069"/>
                    <a:pt x="757339" y="118605"/>
                  </a:cubicBezTo>
                  <a:cubicBezTo>
                    <a:pt x="753516" y="117602"/>
                    <a:pt x="758355" y="125183"/>
                    <a:pt x="754545" y="124180"/>
                  </a:cubicBezTo>
                  <a:cubicBezTo>
                    <a:pt x="748880" y="117690"/>
                    <a:pt x="740003" y="114414"/>
                    <a:pt x="737666" y="104635"/>
                  </a:cubicBezTo>
                  <a:cubicBezTo>
                    <a:pt x="747153" y="104940"/>
                    <a:pt x="744867" y="91833"/>
                    <a:pt x="743305" y="85064"/>
                  </a:cubicBezTo>
                  <a:cubicBezTo>
                    <a:pt x="739927" y="84213"/>
                    <a:pt x="733094" y="86817"/>
                    <a:pt x="732040" y="83680"/>
                  </a:cubicBezTo>
                  <a:cubicBezTo>
                    <a:pt x="735787" y="80403"/>
                    <a:pt x="737095" y="74726"/>
                    <a:pt x="736257" y="66903"/>
                  </a:cubicBezTo>
                  <a:cubicBezTo>
                    <a:pt x="721245" y="60096"/>
                    <a:pt x="720483" y="77762"/>
                    <a:pt x="709574" y="79476"/>
                  </a:cubicBezTo>
                  <a:cubicBezTo>
                    <a:pt x="710539" y="73875"/>
                    <a:pt x="708215" y="71513"/>
                    <a:pt x="708152" y="66903"/>
                  </a:cubicBezTo>
                  <a:cubicBezTo>
                    <a:pt x="722960" y="67652"/>
                    <a:pt x="725525" y="56222"/>
                    <a:pt x="727837" y="44551"/>
                  </a:cubicBezTo>
                  <a:cubicBezTo>
                    <a:pt x="726859" y="41808"/>
                    <a:pt x="719988" y="44894"/>
                    <a:pt x="719391" y="41770"/>
                  </a:cubicBezTo>
                  <a:cubicBezTo>
                    <a:pt x="718553" y="36271"/>
                    <a:pt x="723557" y="36576"/>
                    <a:pt x="725017" y="33375"/>
                  </a:cubicBezTo>
                  <a:cubicBezTo>
                    <a:pt x="717130" y="30467"/>
                    <a:pt x="726236" y="16586"/>
                    <a:pt x="719391" y="11023"/>
                  </a:cubicBezTo>
                  <a:cubicBezTo>
                    <a:pt x="698309" y="15214"/>
                    <a:pt x="676948" y="19138"/>
                    <a:pt x="670204" y="37579"/>
                  </a:cubicBezTo>
                  <a:cubicBezTo>
                    <a:pt x="672033" y="43662"/>
                    <a:pt x="676008" y="47625"/>
                    <a:pt x="680034" y="51536"/>
                  </a:cubicBezTo>
                  <a:cubicBezTo>
                    <a:pt x="676211" y="53797"/>
                    <a:pt x="673747" y="57404"/>
                    <a:pt x="665988" y="55727"/>
                  </a:cubicBezTo>
                  <a:cubicBezTo>
                    <a:pt x="662965" y="56908"/>
                    <a:pt x="666508" y="64630"/>
                    <a:pt x="663181" y="65506"/>
                  </a:cubicBezTo>
                  <a:cubicBezTo>
                    <a:pt x="659206" y="65735"/>
                    <a:pt x="659663" y="61556"/>
                    <a:pt x="657555" y="59918"/>
                  </a:cubicBezTo>
                  <a:cubicBezTo>
                    <a:pt x="655040" y="61620"/>
                    <a:pt x="649363" y="60185"/>
                    <a:pt x="647700" y="62725"/>
                  </a:cubicBezTo>
                  <a:cubicBezTo>
                    <a:pt x="650608" y="67398"/>
                    <a:pt x="650608" y="63703"/>
                    <a:pt x="654735" y="62725"/>
                  </a:cubicBezTo>
                  <a:cubicBezTo>
                    <a:pt x="650608" y="78638"/>
                    <a:pt x="657377" y="100291"/>
                    <a:pt x="657555" y="111620"/>
                  </a:cubicBezTo>
                  <a:cubicBezTo>
                    <a:pt x="646417" y="92417"/>
                    <a:pt x="647039" y="61506"/>
                    <a:pt x="615391" y="62725"/>
                  </a:cubicBezTo>
                  <a:cubicBezTo>
                    <a:pt x="616356" y="68338"/>
                    <a:pt x="609460" y="66141"/>
                    <a:pt x="609752" y="71094"/>
                  </a:cubicBezTo>
                  <a:cubicBezTo>
                    <a:pt x="622376" y="83134"/>
                    <a:pt x="606475" y="95440"/>
                    <a:pt x="602729" y="107429"/>
                  </a:cubicBezTo>
                  <a:cubicBezTo>
                    <a:pt x="598297" y="107645"/>
                    <a:pt x="594245" y="107480"/>
                    <a:pt x="592886" y="104635"/>
                  </a:cubicBezTo>
                  <a:cubicBezTo>
                    <a:pt x="598462" y="100850"/>
                    <a:pt x="603161" y="96189"/>
                    <a:pt x="606945" y="90652"/>
                  </a:cubicBezTo>
                  <a:cubicBezTo>
                    <a:pt x="606386" y="86550"/>
                    <a:pt x="602335" y="85928"/>
                    <a:pt x="601319" y="82270"/>
                  </a:cubicBezTo>
                  <a:cubicBezTo>
                    <a:pt x="569353" y="88226"/>
                    <a:pt x="555066" y="111734"/>
                    <a:pt x="535254" y="129768"/>
                  </a:cubicBezTo>
                  <a:cubicBezTo>
                    <a:pt x="531926" y="128422"/>
                    <a:pt x="528345" y="127317"/>
                    <a:pt x="529640" y="121386"/>
                  </a:cubicBezTo>
                  <a:cubicBezTo>
                    <a:pt x="538238" y="118300"/>
                    <a:pt x="544398" y="112776"/>
                    <a:pt x="550722" y="107429"/>
                  </a:cubicBezTo>
                  <a:cubicBezTo>
                    <a:pt x="552450" y="102895"/>
                    <a:pt x="546176" y="106337"/>
                    <a:pt x="547903" y="101828"/>
                  </a:cubicBezTo>
                  <a:cubicBezTo>
                    <a:pt x="552970" y="102196"/>
                    <a:pt x="554685" y="99237"/>
                    <a:pt x="559155" y="99034"/>
                  </a:cubicBezTo>
                  <a:cubicBezTo>
                    <a:pt x="561314" y="90932"/>
                    <a:pt x="569620" y="88963"/>
                    <a:pt x="578827" y="87871"/>
                  </a:cubicBezTo>
                  <a:cubicBezTo>
                    <a:pt x="590372" y="79768"/>
                    <a:pt x="596874" y="66687"/>
                    <a:pt x="609752" y="59918"/>
                  </a:cubicBezTo>
                  <a:cubicBezTo>
                    <a:pt x="608926" y="53517"/>
                    <a:pt x="610196" y="49187"/>
                    <a:pt x="612571" y="45935"/>
                  </a:cubicBezTo>
                  <a:cubicBezTo>
                    <a:pt x="596582" y="34531"/>
                    <a:pt x="587349" y="54775"/>
                    <a:pt x="573214" y="50152"/>
                  </a:cubicBezTo>
                  <a:cubicBezTo>
                    <a:pt x="574433" y="54622"/>
                    <a:pt x="571030" y="54508"/>
                    <a:pt x="568998" y="55727"/>
                  </a:cubicBezTo>
                  <a:cubicBezTo>
                    <a:pt x="569099" y="53301"/>
                    <a:pt x="568680" y="51384"/>
                    <a:pt x="567588" y="50152"/>
                  </a:cubicBezTo>
                  <a:cubicBezTo>
                    <a:pt x="557237" y="48260"/>
                    <a:pt x="554494" y="53886"/>
                    <a:pt x="547903" y="55727"/>
                  </a:cubicBezTo>
                  <a:cubicBezTo>
                    <a:pt x="548208" y="62560"/>
                    <a:pt x="542086" y="62979"/>
                    <a:pt x="539470" y="66903"/>
                  </a:cubicBezTo>
                  <a:cubicBezTo>
                    <a:pt x="518769" y="67729"/>
                    <a:pt x="513956" y="91833"/>
                    <a:pt x="494487" y="89255"/>
                  </a:cubicBezTo>
                  <a:cubicBezTo>
                    <a:pt x="513092" y="81203"/>
                    <a:pt x="523557" y="65049"/>
                    <a:pt x="545096" y="59918"/>
                  </a:cubicBezTo>
                  <a:cubicBezTo>
                    <a:pt x="546227" y="55460"/>
                    <a:pt x="548309" y="51955"/>
                    <a:pt x="552119" y="50152"/>
                  </a:cubicBezTo>
                  <a:cubicBezTo>
                    <a:pt x="538759" y="45008"/>
                    <a:pt x="527456" y="53378"/>
                    <a:pt x="521195" y="59918"/>
                  </a:cubicBezTo>
                  <a:cubicBezTo>
                    <a:pt x="499325" y="62395"/>
                    <a:pt x="485660" y="73025"/>
                    <a:pt x="467779" y="79476"/>
                  </a:cubicBezTo>
                  <a:cubicBezTo>
                    <a:pt x="467220" y="81876"/>
                    <a:pt x="469874" y="83058"/>
                    <a:pt x="467779" y="83680"/>
                  </a:cubicBezTo>
                  <a:cubicBezTo>
                    <a:pt x="458622" y="87591"/>
                    <a:pt x="447509" y="89598"/>
                    <a:pt x="441083" y="96240"/>
                  </a:cubicBezTo>
                  <a:cubicBezTo>
                    <a:pt x="444601" y="95999"/>
                    <a:pt x="444474" y="99364"/>
                    <a:pt x="446684" y="100444"/>
                  </a:cubicBezTo>
                  <a:cubicBezTo>
                    <a:pt x="433870" y="98374"/>
                    <a:pt x="428180" y="103454"/>
                    <a:pt x="424218" y="110210"/>
                  </a:cubicBezTo>
                  <a:cubicBezTo>
                    <a:pt x="429552" y="112826"/>
                    <a:pt x="440448" y="109905"/>
                    <a:pt x="445300" y="113004"/>
                  </a:cubicBezTo>
                  <a:cubicBezTo>
                    <a:pt x="440194" y="114922"/>
                    <a:pt x="433387" y="115150"/>
                    <a:pt x="434035" y="122783"/>
                  </a:cubicBezTo>
                  <a:cubicBezTo>
                    <a:pt x="438327" y="123190"/>
                    <a:pt x="443649" y="122555"/>
                    <a:pt x="443890" y="126974"/>
                  </a:cubicBezTo>
                  <a:cubicBezTo>
                    <a:pt x="437184" y="126403"/>
                    <a:pt x="421132" y="121589"/>
                    <a:pt x="432638" y="115798"/>
                  </a:cubicBezTo>
                  <a:cubicBezTo>
                    <a:pt x="423887" y="118452"/>
                    <a:pt x="424815" y="111493"/>
                    <a:pt x="420001" y="110210"/>
                  </a:cubicBezTo>
                  <a:cubicBezTo>
                    <a:pt x="420395" y="116674"/>
                    <a:pt x="412165" y="114528"/>
                    <a:pt x="410146" y="118605"/>
                  </a:cubicBezTo>
                  <a:cubicBezTo>
                    <a:pt x="413880" y="120243"/>
                    <a:pt x="418439" y="115912"/>
                    <a:pt x="418579" y="118605"/>
                  </a:cubicBezTo>
                  <a:cubicBezTo>
                    <a:pt x="416953" y="124434"/>
                    <a:pt x="409130" y="124091"/>
                    <a:pt x="401713" y="124180"/>
                  </a:cubicBezTo>
                  <a:cubicBezTo>
                    <a:pt x="401294" y="126923"/>
                    <a:pt x="403631" y="126949"/>
                    <a:pt x="404533" y="128384"/>
                  </a:cubicBezTo>
                  <a:cubicBezTo>
                    <a:pt x="395630" y="127977"/>
                    <a:pt x="390283" y="126212"/>
                    <a:pt x="382041" y="128384"/>
                  </a:cubicBezTo>
                  <a:cubicBezTo>
                    <a:pt x="382473" y="140906"/>
                    <a:pt x="365671" y="136334"/>
                    <a:pt x="362369" y="145135"/>
                  </a:cubicBezTo>
                  <a:cubicBezTo>
                    <a:pt x="364832" y="145935"/>
                    <a:pt x="370611" y="143459"/>
                    <a:pt x="370789" y="146532"/>
                  </a:cubicBezTo>
                  <a:lnTo>
                    <a:pt x="351116" y="146532"/>
                  </a:lnTo>
                  <a:cubicBezTo>
                    <a:pt x="350812" y="149618"/>
                    <a:pt x="347687" y="156933"/>
                    <a:pt x="349707" y="157708"/>
                  </a:cubicBezTo>
                  <a:cubicBezTo>
                    <a:pt x="355231" y="155752"/>
                    <a:pt x="361289" y="154305"/>
                    <a:pt x="366572" y="152120"/>
                  </a:cubicBezTo>
                  <a:lnTo>
                    <a:pt x="366572" y="157708"/>
                  </a:lnTo>
                  <a:cubicBezTo>
                    <a:pt x="358635" y="160045"/>
                    <a:pt x="349504" y="161226"/>
                    <a:pt x="345490" y="167487"/>
                  </a:cubicBezTo>
                  <a:cubicBezTo>
                    <a:pt x="360692" y="173456"/>
                    <a:pt x="371030" y="176580"/>
                    <a:pt x="389064" y="173075"/>
                  </a:cubicBezTo>
                  <a:cubicBezTo>
                    <a:pt x="380834" y="171907"/>
                    <a:pt x="384987" y="167741"/>
                    <a:pt x="387667" y="163309"/>
                  </a:cubicBezTo>
                  <a:cubicBezTo>
                    <a:pt x="382943" y="160540"/>
                    <a:pt x="372770" y="163195"/>
                    <a:pt x="370789" y="157708"/>
                  </a:cubicBezTo>
                  <a:lnTo>
                    <a:pt x="396100" y="157708"/>
                  </a:lnTo>
                  <a:cubicBezTo>
                    <a:pt x="395681" y="160451"/>
                    <a:pt x="397992" y="160477"/>
                    <a:pt x="398907" y="161899"/>
                  </a:cubicBezTo>
                  <a:cubicBezTo>
                    <a:pt x="395617" y="162344"/>
                    <a:pt x="393636" y="164109"/>
                    <a:pt x="389064" y="163309"/>
                  </a:cubicBezTo>
                  <a:cubicBezTo>
                    <a:pt x="387400" y="174015"/>
                    <a:pt x="395173" y="169570"/>
                    <a:pt x="390474" y="177266"/>
                  </a:cubicBezTo>
                  <a:cubicBezTo>
                    <a:pt x="394792" y="178092"/>
                    <a:pt x="400431" y="177622"/>
                    <a:pt x="400304" y="182854"/>
                  </a:cubicBezTo>
                  <a:cubicBezTo>
                    <a:pt x="374015" y="184721"/>
                    <a:pt x="333209" y="171462"/>
                    <a:pt x="306133" y="182854"/>
                  </a:cubicBezTo>
                  <a:cubicBezTo>
                    <a:pt x="310794" y="192659"/>
                    <a:pt x="322694" y="195275"/>
                    <a:pt x="334251" y="198234"/>
                  </a:cubicBezTo>
                  <a:cubicBezTo>
                    <a:pt x="334149" y="204177"/>
                    <a:pt x="322199" y="198335"/>
                    <a:pt x="320179" y="202412"/>
                  </a:cubicBezTo>
                  <a:cubicBezTo>
                    <a:pt x="322567" y="207518"/>
                    <a:pt x="333832" y="203771"/>
                    <a:pt x="337045" y="208000"/>
                  </a:cubicBezTo>
                  <a:cubicBezTo>
                    <a:pt x="326136" y="209080"/>
                    <a:pt x="321602" y="203822"/>
                    <a:pt x="310362" y="205206"/>
                  </a:cubicBezTo>
                  <a:cubicBezTo>
                    <a:pt x="310222" y="201409"/>
                    <a:pt x="312699" y="202399"/>
                    <a:pt x="310362" y="199618"/>
                  </a:cubicBezTo>
                  <a:cubicBezTo>
                    <a:pt x="306539" y="198767"/>
                    <a:pt x="299186" y="201409"/>
                    <a:pt x="297700" y="198234"/>
                  </a:cubicBezTo>
                  <a:cubicBezTo>
                    <a:pt x="297827" y="196024"/>
                    <a:pt x="301282" y="197129"/>
                    <a:pt x="300520" y="194043"/>
                  </a:cubicBezTo>
                  <a:cubicBezTo>
                    <a:pt x="297434" y="200494"/>
                    <a:pt x="283578" y="189966"/>
                    <a:pt x="282232" y="199618"/>
                  </a:cubicBezTo>
                  <a:cubicBezTo>
                    <a:pt x="284187" y="203263"/>
                    <a:pt x="289445" y="203619"/>
                    <a:pt x="292074" y="206590"/>
                  </a:cubicBezTo>
                  <a:cubicBezTo>
                    <a:pt x="293941" y="214642"/>
                    <a:pt x="291465" y="220218"/>
                    <a:pt x="286461" y="224764"/>
                  </a:cubicBezTo>
                  <a:cubicBezTo>
                    <a:pt x="281889" y="218135"/>
                    <a:pt x="284022" y="204825"/>
                    <a:pt x="276631" y="201015"/>
                  </a:cubicBezTo>
                  <a:cubicBezTo>
                    <a:pt x="268909" y="200812"/>
                    <a:pt x="261467" y="200863"/>
                    <a:pt x="255549" y="202412"/>
                  </a:cubicBezTo>
                  <a:cubicBezTo>
                    <a:pt x="245338" y="217436"/>
                    <a:pt x="215900" y="213334"/>
                    <a:pt x="204914" y="227571"/>
                  </a:cubicBezTo>
                  <a:cubicBezTo>
                    <a:pt x="207225" y="228714"/>
                    <a:pt x="209816" y="229565"/>
                    <a:pt x="212509" y="230327"/>
                  </a:cubicBezTo>
                  <a:cubicBezTo>
                    <a:pt x="212788" y="230339"/>
                    <a:pt x="213080" y="230339"/>
                    <a:pt x="213347" y="230352"/>
                  </a:cubicBezTo>
                  <a:cubicBezTo>
                    <a:pt x="213398" y="230454"/>
                    <a:pt x="213474" y="230517"/>
                    <a:pt x="213525" y="230632"/>
                  </a:cubicBezTo>
                  <a:cubicBezTo>
                    <a:pt x="225234" y="233756"/>
                    <a:pt x="239344" y="234480"/>
                    <a:pt x="248500" y="240131"/>
                  </a:cubicBezTo>
                  <a:cubicBezTo>
                    <a:pt x="235902" y="237909"/>
                    <a:pt x="217805" y="241134"/>
                    <a:pt x="213525" y="230632"/>
                  </a:cubicBezTo>
                  <a:cubicBezTo>
                    <a:pt x="213182" y="230530"/>
                    <a:pt x="212852" y="230428"/>
                    <a:pt x="212509" y="230327"/>
                  </a:cubicBezTo>
                  <a:cubicBezTo>
                    <a:pt x="199453" y="230111"/>
                    <a:pt x="185674" y="229184"/>
                    <a:pt x="182435" y="238734"/>
                  </a:cubicBezTo>
                  <a:cubicBezTo>
                    <a:pt x="184467" y="243700"/>
                    <a:pt x="188963" y="246214"/>
                    <a:pt x="192265" y="249910"/>
                  </a:cubicBezTo>
                  <a:cubicBezTo>
                    <a:pt x="183489" y="252971"/>
                    <a:pt x="192062" y="256603"/>
                    <a:pt x="192265" y="262496"/>
                  </a:cubicBezTo>
                  <a:cubicBezTo>
                    <a:pt x="178498" y="265430"/>
                    <a:pt x="169062" y="262089"/>
                    <a:pt x="157124" y="2638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 name="Free Form 22"/>
            <p:cNvSpPr/>
            <p:nvPr/>
          </p:nvSpPr>
          <p:spPr>
            <a:xfrm>
              <a:off x="5172184" y="2133568"/>
              <a:ext cx="14084" cy="11163"/>
            </a:xfrm>
            <a:custGeom>
              <a:avLst/>
              <a:gdLst/>
              <a:ahLst/>
              <a:cxnLst/>
              <a:rect l="0" t="0" r="0" b="0"/>
              <a:pathLst>
                <a:path w="14084" h="11163">
                  <a:moveTo>
                    <a:pt x="14084" y="12407"/>
                  </a:moveTo>
                  <a:cubicBezTo>
                    <a:pt x="12128" y="12471"/>
                    <a:pt x="10972" y="11747"/>
                    <a:pt x="9855" y="11023"/>
                  </a:cubicBezTo>
                  <a:cubicBezTo>
                    <a:pt x="7734" y="15875"/>
                    <a:pt x="2794" y="17970"/>
                    <a:pt x="0" y="22186"/>
                  </a:cubicBezTo>
                  <a:lnTo>
                    <a:pt x="8432" y="22186"/>
                  </a:lnTo>
                  <a:cubicBezTo>
                    <a:pt x="9359" y="17970"/>
                    <a:pt x="12941" y="16408"/>
                    <a:pt x="14084" y="124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 name="Free Form 23"/>
            <p:cNvSpPr/>
            <p:nvPr/>
          </p:nvSpPr>
          <p:spPr>
            <a:xfrm>
              <a:off x="4570559" y="1414100"/>
              <a:ext cx="531343" cy="294767"/>
            </a:xfrm>
            <a:custGeom>
              <a:avLst/>
              <a:gdLst/>
              <a:ahLst/>
              <a:cxnLst/>
              <a:rect l="0" t="0" r="0" b="0"/>
              <a:pathLst>
                <a:path w="531342" h="294767">
                  <a:moveTo>
                    <a:pt x="149009" y="72491"/>
                  </a:moveTo>
                  <a:cubicBezTo>
                    <a:pt x="141960" y="61315"/>
                    <a:pt x="121780" y="70408"/>
                    <a:pt x="113868" y="75298"/>
                  </a:cubicBezTo>
                  <a:cubicBezTo>
                    <a:pt x="101701" y="69481"/>
                    <a:pt x="81280" y="76517"/>
                    <a:pt x="73101" y="83667"/>
                  </a:cubicBezTo>
                  <a:cubicBezTo>
                    <a:pt x="81978" y="85610"/>
                    <a:pt x="94767" y="77736"/>
                    <a:pt x="99809" y="85064"/>
                  </a:cubicBezTo>
                  <a:cubicBezTo>
                    <a:pt x="96532" y="88785"/>
                    <a:pt x="84480" y="83832"/>
                    <a:pt x="84353" y="90652"/>
                  </a:cubicBezTo>
                  <a:cubicBezTo>
                    <a:pt x="85026" y="96507"/>
                    <a:pt x="98310" y="89814"/>
                    <a:pt x="98399" y="96240"/>
                  </a:cubicBezTo>
                  <a:cubicBezTo>
                    <a:pt x="95872" y="99796"/>
                    <a:pt x="85369" y="95402"/>
                    <a:pt x="84353" y="100431"/>
                  </a:cubicBezTo>
                  <a:cubicBezTo>
                    <a:pt x="89192" y="103505"/>
                    <a:pt x="92519" y="107505"/>
                    <a:pt x="99809" y="104622"/>
                  </a:cubicBezTo>
                  <a:cubicBezTo>
                    <a:pt x="98628" y="106248"/>
                    <a:pt x="97955" y="108381"/>
                    <a:pt x="98399" y="111620"/>
                  </a:cubicBezTo>
                  <a:cubicBezTo>
                    <a:pt x="114744" y="124917"/>
                    <a:pt x="140246" y="118071"/>
                    <a:pt x="151815" y="104622"/>
                  </a:cubicBezTo>
                  <a:cubicBezTo>
                    <a:pt x="142900" y="104927"/>
                    <a:pt x="136245" y="107048"/>
                    <a:pt x="129336" y="103225"/>
                  </a:cubicBezTo>
                  <a:cubicBezTo>
                    <a:pt x="147510" y="105613"/>
                    <a:pt x="164426" y="87045"/>
                    <a:pt x="177126" y="97637"/>
                  </a:cubicBezTo>
                  <a:cubicBezTo>
                    <a:pt x="170091" y="97155"/>
                    <a:pt x="167297" y="100901"/>
                    <a:pt x="160248" y="100431"/>
                  </a:cubicBezTo>
                  <a:cubicBezTo>
                    <a:pt x="159219" y="105194"/>
                    <a:pt x="165430" y="102730"/>
                    <a:pt x="165887" y="106032"/>
                  </a:cubicBezTo>
                  <a:cubicBezTo>
                    <a:pt x="156489" y="110210"/>
                    <a:pt x="141287" y="108585"/>
                    <a:pt x="140563" y="121399"/>
                  </a:cubicBezTo>
                  <a:cubicBezTo>
                    <a:pt x="154330" y="119481"/>
                    <a:pt x="165252" y="124688"/>
                    <a:pt x="182740" y="122783"/>
                  </a:cubicBezTo>
                  <a:cubicBezTo>
                    <a:pt x="185889" y="117525"/>
                    <a:pt x="188671" y="111899"/>
                    <a:pt x="195389" y="110223"/>
                  </a:cubicBezTo>
                  <a:cubicBezTo>
                    <a:pt x="192265" y="119659"/>
                    <a:pt x="202184" y="112356"/>
                    <a:pt x="196799" y="121399"/>
                  </a:cubicBezTo>
                  <a:cubicBezTo>
                    <a:pt x="205752" y="121907"/>
                    <a:pt x="211162" y="118910"/>
                    <a:pt x="220700" y="119989"/>
                  </a:cubicBezTo>
                  <a:cubicBezTo>
                    <a:pt x="222554" y="119976"/>
                    <a:pt x="221983" y="117551"/>
                    <a:pt x="223520" y="117208"/>
                  </a:cubicBezTo>
                  <a:cubicBezTo>
                    <a:pt x="245440" y="117576"/>
                    <a:pt x="256933" y="100114"/>
                    <a:pt x="272719" y="99034"/>
                  </a:cubicBezTo>
                  <a:cubicBezTo>
                    <a:pt x="271145" y="101193"/>
                    <a:pt x="268135" y="101942"/>
                    <a:pt x="268490" y="106032"/>
                  </a:cubicBezTo>
                  <a:cubicBezTo>
                    <a:pt x="277888" y="106260"/>
                    <a:pt x="291109" y="99453"/>
                    <a:pt x="298005" y="106032"/>
                  </a:cubicBezTo>
                  <a:cubicBezTo>
                    <a:pt x="281470" y="108673"/>
                    <a:pt x="261048" y="107467"/>
                    <a:pt x="251625" y="117208"/>
                  </a:cubicBezTo>
                  <a:cubicBezTo>
                    <a:pt x="261518" y="119087"/>
                    <a:pt x="271741" y="113957"/>
                    <a:pt x="278333" y="117208"/>
                  </a:cubicBezTo>
                  <a:cubicBezTo>
                    <a:pt x="254711" y="126314"/>
                    <a:pt x="212445" y="116903"/>
                    <a:pt x="194005" y="131178"/>
                  </a:cubicBezTo>
                  <a:cubicBezTo>
                    <a:pt x="200456" y="136372"/>
                    <a:pt x="210019" y="138506"/>
                    <a:pt x="216484" y="143738"/>
                  </a:cubicBezTo>
                  <a:cubicBezTo>
                    <a:pt x="214909" y="145910"/>
                    <a:pt x="211912" y="146659"/>
                    <a:pt x="212255" y="150723"/>
                  </a:cubicBezTo>
                  <a:cubicBezTo>
                    <a:pt x="217665" y="154165"/>
                    <a:pt x="229717" y="155409"/>
                    <a:pt x="234746" y="154914"/>
                  </a:cubicBezTo>
                  <a:cubicBezTo>
                    <a:pt x="231851" y="156705"/>
                    <a:pt x="227482" y="157010"/>
                    <a:pt x="224917" y="159105"/>
                  </a:cubicBezTo>
                  <a:cubicBezTo>
                    <a:pt x="222211" y="152844"/>
                    <a:pt x="212128" y="156756"/>
                    <a:pt x="208051" y="154914"/>
                  </a:cubicBezTo>
                  <a:cubicBezTo>
                    <a:pt x="198996" y="131127"/>
                    <a:pt x="167512" y="132829"/>
                    <a:pt x="141986" y="128371"/>
                  </a:cubicBezTo>
                  <a:cubicBezTo>
                    <a:pt x="140030" y="131076"/>
                    <a:pt x="136779" y="132511"/>
                    <a:pt x="133553" y="133959"/>
                  </a:cubicBezTo>
                  <a:cubicBezTo>
                    <a:pt x="135559" y="141846"/>
                    <a:pt x="131762" y="141770"/>
                    <a:pt x="129336" y="150723"/>
                  </a:cubicBezTo>
                  <a:cubicBezTo>
                    <a:pt x="144602" y="151853"/>
                    <a:pt x="155448" y="157378"/>
                    <a:pt x="156032" y="173075"/>
                  </a:cubicBezTo>
                  <a:cubicBezTo>
                    <a:pt x="159842" y="174002"/>
                    <a:pt x="168008" y="177850"/>
                    <a:pt x="164477" y="181457"/>
                  </a:cubicBezTo>
                  <a:cubicBezTo>
                    <a:pt x="161950" y="177431"/>
                    <a:pt x="148082" y="172097"/>
                    <a:pt x="146202" y="180060"/>
                  </a:cubicBezTo>
                  <a:cubicBezTo>
                    <a:pt x="161632" y="182600"/>
                    <a:pt x="188595" y="188341"/>
                    <a:pt x="199605" y="178663"/>
                  </a:cubicBezTo>
                  <a:cubicBezTo>
                    <a:pt x="198602" y="194729"/>
                    <a:pt x="177507" y="182600"/>
                    <a:pt x="168681" y="189839"/>
                  </a:cubicBezTo>
                  <a:lnTo>
                    <a:pt x="179933" y="189839"/>
                  </a:lnTo>
                  <a:cubicBezTo>
                    <a:pt x="177850" y="196100"/>
                    <a:pt x="184048" y="194132"/>
                    <a:pt x="182740" y="199631"/>
                  </a:cubicBezTo>
                  <a:cubicBezTo>
                    <a:pt x="167474" y="192900"/>
                    <a:pt x="156629" y="181800"/>
                    <a:pt x="132143" y="184251"/>
                  </a:cubicBezTo>
                  <a:cubicBezTo>
                    <a:pt x="132156" y="181470"/>
                    <a:pt x="135978" y="182473"/>
                    <a:pt x="134950" y="178663"/>
                  </a:cubicBezTo>
                  <a:cubicBezTo>
                    <a:pt x="110540" y="178625"/>
                    <a:pt x="103352" y="195694"/>
                    <a:pt x="84353" y="201028"/>
                  </a:cubicBezTo>
                  <a:cubicBezTo>
                    <a:pt x="81978" y="206578"/>
                    <a:pt x="81864" y="214388"/>
                    <a:pt x="77317" y="217766"/>
                  </a:cubicBezTo>
                  <a:cubicBezTo>
                    <a:pt x="88099" y="217309"/>
                    <a:pt x="99936" y="217893"/>
                    <a:pt x="105422" y="212191"/>
                  </a:cubicBezTo>
                  <a:cubicBezTo>
                    <a:pt x="106451" y="216458"/>
                    <a:pt x="103009" y="216293"/>
                    <a:pt x="104038" y="220573"/>
                  </a:cubicBezTo>
                  <a:cubicBezTo>
                    <a:pt x="120154" y="219837"/>
                    <a:pt x="127266" y="210146"/>
                    <a:pt x="134950" y="201028"/>
                  </a:cubicBezTo>
                  <a:cubicBezTo>
                    <a:pt x="132257" y="213715"/>
                    <a:pt x="125171" y="222008"/>
                    <a:pt x="111048" y="223367"/>
                  </a:cubicBezTo>
                  <a:cubicBezTo>
                    <a:pt x="111848" y="231279"/>
                    <a:pt x="118770" y="229438"/>
                    <a:pt x="115265" y="238734"/>
                  </a:cubicBezTo>
                  <a:lnTo>
                    <a:pt x="123698" y="238734"/>
                  </a:lnTo>
                  <a:cubicBezTo>
                    <a:pt x="123266" y="240614"/>
                    <a:pt x="121704" y="241388"/>
                    <a:pt x="122301" y="244322"/>
                  </a:cubicBezTo>
                  <a:cubicBezTo>
                    <a:pt x="150545" y="249580"/>
                    <a:pt x="155371" y="224129"/>
                    <a:pt x="171500" y="221970"/>
                  </a:cubicBezTo>
                  <a:cubicBezTo>
                    <a:pt x="161798" y="230974"/>
                    <a:pt x="155232" y="243052"/>
                    <a:pt x="139166" y="245732"/>
                  </a:cubicBezTo>
                  <a:cubicBezTo>
                    <a:pt x="138937" y="247815"/>
                    <a:pt x="139674" y="250875"/>
                    <a:pt x="137769" y="251307"/>
                  </a:cubicBezTo>
                  <a:cubicBezTo>
                    <a:pt x="124155" y="250063"/>
                    <a:pt x="110007" y="257530"/>
                    <a:pt x="98399" y="247116"/>
                  </a:cubicBezTo>
                  <a:cubicBezTo>
                    <a:pt x="100863" y="224510"/>
                    <a:pt x="60794" y="219367"/>
                    <a:pt x="54825" y="237337"/>
                  </a:cubicBezTo>
                  <a:cubicBezTo>
                    <a:pt x="57480" y="240753"/>
                    <a:pt x="61988" y="242328"/>
                    <a:pt x="60452" y="249923"/>
                  </a:cubicBezTo>
                  <a:cubicBezTo>
                    <a:pt x="62560" y="253784"/>
                    <a:pt x="66205" y="247484"/>
                    <a:pt x="67500" y="251307"/>
                  </a:cubicBezTo>
                  <a:cubicBezTo>
                    <a:pt x="64795" y="258178"/>
                    <a:pt x="72161" y="255054"/>
                    <a:pt x="71691" y="259689"/>
                  </a:cubicBezTo>
                  <a:cubicBezTo>
                    <a:pt x="56616" y="257022"/>
                    <a:pt x="30340" y="264312"/>
                    <a:pt x="11264" y="266674"/>
                  </a:cubicBezTo>
                  <a:cubicBezTo>
                    <a:pt x="9690" y="274434"/>
                    <a:pt x="4572" y="278676"/>
                    <a:pt x="0" y="283438"/>
                  </a:cubicBezTo>
                  <a:cubicBezTo>
                    <a:pt x="5270" y="284251"/>
                    <a:pt x="5219" y="290372"/>
                    <a:pt x="11264" y="290423"/>
                  </a:cubicBezTo>
                  <a:cubicBezTo>
                    <a:pt x="15176" y="289191"/>
                    <a:pt x="14592" y="283489"/>
                    <a:pt x="19697" y="283438"/>
                  </a:cubicBezTo>
                  <a:cubicBezTo>
                    <a:pt x="22529" y="287909"/>
                    <a:pt x="14122" y="287820"/>
                    <a:pt x="18287" y="289026"/>
                  </a:cubicBezTo>
                  <a:cubicBezTo>
                    <a:pt x="23431" y="287147"/>
                    <a:pt x="18948" y="275729"/>
                    <a:pt x="26720" y="276453"/>
                  </a:cubicBezTo>
                  <a:cubicBezTo>
                    <a:pt x="26123" y="281914"/>
                    <a:pt x="26123" y="287959"/>
                    <a:pt x="22504" y="290423"/>
                  </a:cubicBezTo>
                  <a:cubicBezTo>
                    <a:pt x="27762" y="293662"/>
                    <a:pt x="35394" y="295249"/>
                    <a:pt x="42176" y="293217"/>
                  </a:cubicBezTo>
                  <a:cubicBezTo>
                    <a:pt x="42887" y="289737"/>
                    <a:pt x="42125" y="284784"/>
                    <a:pt x="46380" y="284835"/>
                  </a:cubicBezTo>
                  <a:cubicBezTo>
                    <a:pt x="47955" y="287477"/>
                    <a:pt x="49911" y="289725"/>
                    <a:pt x="50609" y="293217"/>
                  </a:cubicBezTo>
                  <a:cubicBezTo>
                    <a:pt x="62776" y="295998"/>
                    <a:pt x="61785" y="285711"/>
                    <a:pt x="70281" y="284835"/>
                  </a:cubicBezTo>
                  <a:cubicBezTo>
                    <a:pt x="72212" y="290944"/>
                    <a:pt x="64858" y="287820"/>
                    <a:pt x="66078" y="293217"/>
                  </a:cubicBezTo>
                  <a:cubicBezTo>
                    <a:pt x="77393" y="293789"/>
                    <a:pt x="92951" y="304469"/>
                    <a:pt x="104038" y="296011"/>
                  </a:cubicBezTo>
                  <a:cubicBezTo>
                    <a:pt x="101549" y="293751"/>
                    <a:pt x="89522" y="293776"/>
                    <a:pt x="95592" y="287629"/>
                  </a:cubicBezTo>
                  <a:cubicBezTo>
                    <a:pt x="101257" y="286664"/>
                    <a:pt x="99047" y="293522"/>
                    <a:pt x="104038" y="293217"/>
                  </a:cubicBezTo>
                  <a:cubicBezTo>
                    <a:pt x="109270" y="291426"/>
                    <a:pt x="109613" y="284797"/>
                    <a:pt x="115265" y="283438"/>
                  </a:cubicBezTo>
                  <a:cubicBezTo>
                    <a:pt x="120027" y="287540"/>
                    <a:pt x="120827" y="295605"/>
                    <a:pt x="132143" y="293217"/>
                  </a:cubicBezTo>
                  <a:cubicBezTo>
                    <a:pt x="133438" y="289852"/>
                    <a:pt x="134721" y="286461"/>
                    <a:pt x="136347" y="283438"/>
                  </a:cubicBezTo>
                  <a:cubicBezTo>
                    <a:pt x="142011" y="285826"/>
                    <a:pt x="135928" y="291236"/>
                    <a:pt x="140563" y="294614"/>
                  </a:cubicBezTo>
                  <a:cubicBezTo>
                    <a:pt x="145999" y="294894"/>
                    <a:pt x="150939" y="294665"/>
                    <a:pt x="154635" y="293217"/>
                  </a:cubicBezTo>
                  <a:cubicBezTo>
                    <a:pt x="154317" y="290576"/>
                    <a:pt x="156222" y="290144"/>
                    <a:pt x="156032" y="287629"/>
                  </a:cubicBezTo>
                  <a:cubicBezTo>
                    <a:pt x="157581" y="283171"/>
                    <a:pt x="147751" y="283006"/>
                    <a:pt x="153225" y="279247"/>
                  </a:cubicBezTo>
                  <a:cubicBezTo>
                    <a:pt x="154216" y="283845"/>
                    <a:pt x="162102" y="281597"/>
                    <a:pt x="160248" y="289026"/>
                  </a:cubicBezTo>
                  <a:cubicBezTo>
                    <a:pt x="168198" y="289496"/>
                    <a:pt x="179590" y="286575"/>
                    <a:pt x="179933" y="294614"/>
                  </a:cubicBezTo>
                  <a:cubicBezTo>
                    <a:pt x="179222" y="299504"/>
                    <a:pt x="174256" y="300139"/>
                    <a:pt x="174307" y="305790"/>
                  </a:cubicBezTo>
                  <a:cubicBezTo>
                    <a:pt x="191668" y="298348"/>
                    <a:pt x="217563" y="299415"/>
                    <a:pt x="227736" y="284835"/>
                  </a:cubicBezTo>
                  <a:cubicBezTo>
                    <a:pt x="229349" y="287883"/>
                    <a:pt x="232600" y="289331"/>
                    <a:pt x="236156" y="290423"/>
                  </a:cubicBezTo>
                  <a:cubicBezTo>
                    <a:pt x="243255" y="285381"/>
                    <a:pt x="251345" y="281305"/>
                    <a:pt x="250215" y="268071"/>
                  </a:cubicBezTo>
                  <a:cubicBezTo>
                    <a:pt x="243827" y="264922"/>
                    <a:pt x="236486" y="268071"/>
                    <a:pt x="231940" y="270865"/>
                  </a:cubicBezTo>
                  <a:cubicBezTo>
                    <a:pt x="229120" y="269481"/>
                    <a:pt x="226250" y="268135"/>
                    <a:pt x="223520" y="266674"/>
                  </a:cubicBezTo>
                  <a:cubicBezTo>
                    <a:pt x="227012" y="265049"/>
                    <a:pt x="229463" y="262343"/>
                    <a:pt x="229133" y="256895"/>
                  </a:cubicBezTo>
                  <a:cubicBezTo>
                    <a:pt x="218351" y="251980"/>
                    <a:pt x="214807" y="260781"/>
                    <a:pt x="205232" y="261073"/>
                  </a:cubicBezTo>
                  <a:cubicBezTo>
                    <a:pt x="205308" y="259295"/>
                    <a:pt x="207048" y="259156"/>
                    <a:pt x="206654" y="256895"/>
                  </a:cubicBezTo>
                  <a:cubicBezTo>
                    <a:pt x="195681" y="251675"/>
                    <a:pt x="169125" y="262318"/>
                    <a:pt x="170091" y="251307"/>
                  </a:cubicBezTo>
                  <a:cubicBezTo>
                    <a:pt x="170205" y="254444"/>
                    <a:pt x="183083" y="256692"/>
                    <a:pt x="182740" y="251307"/>
                  </a:cubicBezTo>
                  <a:cubicBezTo>
                    <a:pt x="182359" y="248437"/>
                    <a:pt x="176530" y="250977"/>
                    <a:pt x="177126" y="247116"/>
                  </a:cubicBezTo>
                  <a:cubicBezTo>
                    <a:pt x="179552" y="246278"/>
                    <a:pt x="177012" y="240499"/>
                    <a:pt x="179933" y="240131"/>
                  </a:cubicBezTo>
                  <a:cubicBezTo>
                    <a:pt x="192684" y="260858"/>
                    <a:pt x="227990" y="251675"/>
                    <a:pt x="250215" y="248513"/>
                  </a:cubicBezTo>
                  <a:cubicBezTo>
                    <a:pt x="251802" y="245440"/>
                    <a:pt x="251828" y="240804"/>
                    <a:pt x="255841" y="240131"/>
                  </a:cubicBezTo>
                  <a:cubicBezTo>
                    <a:pt x="253149" y="235356"/>
                    <a:pt x="251929" y="229120"/>
                    <a:pt x="250215" y="223367"/>
                  </a:cubicBezTo>
                  <a:lnTo>
                    <a:pt x="268490" y="223367"/>
                  </a:lnTo>
                  <a:cubicBezTo>
                    <a:pt x="267157" y="228422"/>
                    <a:pt x="274027" y="225323"/>
                    <a:pt x="276936" y="226174"/>
                  </a:cubicBezTo>
                  <a:cubicBezTo>
                    <a:pt x="280250" y="217335"/>
                    <a:pt x="300786" y="225666"/>
                    <a:pt x="302221" y="214998"/>
                  </a:cubicBezTo>
                  <a:cubicBezTo>
                    <a:pt x="295668" y="214058"/>
                    <a:pt x="284365" y="217817"/>
                    <a:pt x="283959" y="210807"/>
                  </a:cubicBezTo>
                  <a:cubicBezTo>
                    <a:pt x="297561" y="209334"/>
                    <a:pt x="312991" y="216662"/>
                    <a:pt x="313486" y="201028"/>
                  </a:cubicBezTo>
                  <a:cubicBezTo>
                    <a:pt x="307555" y="198056"/>
                    <a:pt x="293992" y="202692"/>
                    <a:pt x="290982" y="196824"/>
                  </a:cubicBezTo>
                  <a:cubicBezTo>
                    <a:pt x="297091" y="193586"/>
                    <a:pt x="309245" y="196342"/>
                    <a:pt x="317703" y="195427"/>
                  </a:cubicBezTo>
                  <a:cubicBezTo>
                    <a:pt x="321843" y="193497"/>
                    <a:pt x="318782" y="184404"/>
                    <a:pt x="323303" y="182841"/>
                  </a:cubicBezTo>
                  <a:cubicBezTo>
                    <a:pt x="317398" y="177558"/>
                    <a:pt x="300786" y="182892"/>
                    <a:pt x="300824" y="171678"/>
                  </a:cubicBezTo>
                  <a:cubicBezTo>
                    <a:pt x="295617" y="170789"/>
                    <a:pt x="286816" y="173494"/>
                    <a:pt x="283959" y="170281"/>
                  </a:cubicBezTo>
                  <a:cubicBezTo>
                    <a:pt x="290715" y="172351"/>
                    <a:pt x="289813" y="166801"/>
                    <a:pt x="295198" y="167487"/>
                  </a:cubicBezTo>
                  <a:cubicBezTo>
                    <a:pt x="306095" y="170637"/>
                    <a:pt x="314401" y="176352"/>
                    <a:pt x="328942" y="175869"/>
                  </a:cubicBezTo>
                  <a:cubicBezTo>
                    <a:pt x="333273" y="170205"/>
                    <a:pt x="321906" y="170116"/>
                    <a:pt x="328942" y="166090"/>
                  </a:cubicBezTo>
                  <a:cubicBezTo>
                    <a:pt x="316534" y="164299"/>
                    <a:pt x="312216" y="167487"/>
                    <a:pt x="300824" y="164693"/>
                  </a:cubicBezTo>
                  <a:cubicBezTo>
                    <a:pt x="304952" y="164604"/>
                    <a:pt x="304977" y="160426"/>
                    <a:pt x="307848" y="159105"/>
                  </a:cubicBezTo>
                  <a:cubicBezTo>
                    <a:pt x="325145" y="165100"/>
                    <a:pt x="333870" y="150533"/>
                    <a:pt x="352831" y="153517"/>
                  </a:cubicBezTo>
                  <a:cubicBezTo>
                    <a:pt x="352793" y="150228"/>
                    <a:pt x="355257" y="149415"/>
                    <a:pt x="354241" y="145148"/>
                  </a:cubicBezTo>
                  <a:cubicBezTo>
                    <a:pt x="347853" y="140703"/>
                    <a:pt x="336092" y="144335"/>
                    <a:pt x="330352" y="142341"/>
                  </a:cubicBezTo>
                  <a:cubicBezTo>
                    <a:pt x="334835" y="133578"/>
                    <a:pt x="347764" y="141859"/>
                    <a:pt x="358457" y="139547"/>
                  </a:cubicBezTo>
                  <a:cubicBezTo>
                    <a:pt x="362813" y="152996"/>
                    <a:pt x="400672" y="140157"/>
                    <a:pt x="387972" y="132562"/>
                  </a:cubicBezTo>
                  <a:cubicBezTo>
                    <a:pt x="391744" y="131203"/>
                    <a:pt x="398983" y="133273"/>
                    <a:pt x="397814" y="126974"/>
                  </a:cubicBezTo>
                  <a:cubicBezTo>
                    <a:pt x="391198" y="121412"/>
                    <a:pt x="381292" y="131889"/>
                    <a:pt x="375323" y="126974"/>
                  </a:cubicBezTo>
                  <a:cubicBezTo>
                    <a:pt x="383832" y="118402"/>
                    <a:pt x="401891" y="127850"/>
                    <a:pt x="407657" y="117208"/>
                  </a:cubicBezTo>
                  <a:cubicBezTo>
                    <a:pt x="401993" y="118084"/>
                    <a:pt x="398767" y="109372"/>
                    <a:pt x="399211" y="108813"/>
                  </a:cubicBezTo>
                  <a:cubicBezTo>
                    <a:pt x="404088" y="110490"/>
                    <a:pt x="406819" y="114300"/>
                    <a:pt x="413270" y="114401"/>
                  </a:cubicBezTo>
                  <a:cubicBezTo>
                    <a:pt x="436816" y="98691"/>
                    <a:pt x="453504" y="76174"/>
                    <a:pt x="486371" y="69684"/>
                  </a:cubicBezTo>
                  <a:cubicBezTo>
                    <a:pt x="486003" y="65608"/>
                    <a:pt x="489546" y="65405"/>
                    <a:pt x="489178" y="61315"/>
                  </a:cubicBezTo>
                  <a:cubicBezTo>
                    <a:pt x="461035" y="61328"/>
                    <a:pt x="438251" y="78638"/>
                    <a:pt x="413270" y="86461"/>
                  </a:cubicBezTo>
                  <a:cubicBezTo>
                    <a:pt x="420890" y="74015"/>
                    <a:pt x="441553" y="74510"/>
                    <a:pt x="454037" y="66903"/>
                  </a:cubicBezTo>
                  <a:cubicBezTo>
                    <a:pt x="456196" y="60579"/>
                    <a:pt x="444842" y="67640"/>
                    <a:pt x="447001" y="61315"/>
                  </a:cubicBezTo>
                  <a:cubicBezTo>
                    <a:pt x="482092" y="55676"/>
                    <a:pt x="513613" y="46482"/>
                    <a:pt x="531342" y="23583"/>
                  </a:cubicBezTo>
                  <a:cubicBezTo>
                    <a:pt x="526110" y="16840"/>
                    <a:pt x="507161" y="18275"/>
                    <a:pt x="503237" y="24993"/>
                  </a:cubicBezTo>
                  <a:cubicBezTo>
                    <a:pt x="503059" y="16776"/>
                    <a:pt x="490537" y="20866"/>
                    <a:pt x="491985" y="11023"/>
                  </a:cubicBezTo>
                  <a:cubicBezTo>
                    <a:pt x="485051" y="14935"/>
                    <a:pt x="479704" y="17653"/>
                    <a:pt x="469506" y="15214"/>
                  </a:cubicBezTo>
                  <a:cubicBezTo>
                    <a:pt x="469277" y="16865"/>
                    <a:pt x="469734" y="19177"/>
                    <a:pt x="468096" y="19405"/>
                  </a:cubicBezTo>
                  <a:cubicBezTo>
                    <a:pt x="462089" y="18872"/>
                    <a:pt x="452755" y="21628"/>
                    <a:pt x="452640" y="15214"/>
                  </a:cubicBezTo>
                  <a:cubicBezTo>
                    <a:pt x="433641" y="13335"/>
                    <a:pt x="415798" y="25133"/>
                    <a:pt x="399211" y="16624"/>
                  </a:cubicBezTo>
                  <a:cubicBezTo>
                    <a:pt x="396328" y="20269"/>
                    <a:pt x="387654" y="18161"/>
                    <a:pt x="385165" y="22199"/>
                  </a:cubicBezTo>
                  <a:cubicBezTo>
                    <a:pt x="386041" y="24587"/>
                    <a:pt x="389407" y="24498"/>
                    <a:pt x="390779" y="26403"/>
                  </a:cubicBezTo>
                  <a:cubicBezTo>
                    <a:pt x="379704" y="19570"/>
                    <a:pt x="362546" y="19291"/>
                    <a:pt x="354241" y="29197"/>
                  </a:cubicBezTo>
                  <a:cubicBezTo>
                    <a:pt x="356425" y="33540"/>
                    <a:pt x="367563" y="28981"/>
                    <a:pt x="368287" y="34772"/>
                  </a:cubicBezTo>
                  <a:cubicBezTo>
                    <a:pt x="358521" y="38417"/>
                    <a:pt x="348284" y="30480"/>
                    <a:pt x="341591" y="26403"/>
                  </a:cubicBezTo>
                  <a:cubicBezTo>
                    <a:pt x="330327" y="30568"/>
                    <a:pt x="306260" y="22034"/>
                    <a:pt x="302221" y="33375"/>
                  </a:cubicBezTo>
                  <a:cubicBezTo>
                    <a:pt x="311975" y="34404"/>
                    <a:pt x="317182" y="39941"/>
                    <a:pt x="324713" y="43154"/>
                  </a:cubicBezTo>
                  <a:cubicBezTo>
                    <a:pt x="320954" y="43141"/>
                    <a:pt x="321665" y="47574"/>
                    <a:pt x="317703" y="47358"/>
                  </a:cubicBezTo>
                  <a:cubicBezTo>
                    <a:pt x="315785" y="32181"/>
                    <a:pt x="293420" y="40944"/>
                    <a:pt x="286766" y="33375"/>
                  </a:cubicBezTo>
                  <a:cubicBezTo>
                    <a:pt x="278777" y="39738"/>
                    <a:pt x="268262" y="29311"/>
                    <a:pt x="258635" y="36169"/>
                  </a:cubicBezTo>
                  <a:cubicBezTo>
                    <a:pt x="260032" y="40855"/>
                    <a:pt x="267373" y="39624"/>
                    <a:pt x="268490" y="44551"/>
                  </a:cubicBezTo>
                  <a:cubicBezTo>
                    <a:pt x="257746" y="45440"/>
                    <a:pt x="255206" y="38201"/>
                    <a:pt x="244589" y="38963"/>
                  </a:cubicBezTo>
                  <a:cubicBezTo>
                    <a:pt x="242836" y="46304"/>
                    <a:pt x="251764" y="43014"/>
                    <a:pt x="251625" y="48742"/>
                  </a:cubicBezTo>
                  <a:cubicBezTo>
                    <a:pt x="243128" y="48806"/>
                    <a:pt x="240919" y="42608"/>
                    <a:pt x="230530" y="44551"/>
                  </a:cubicBezTo>
                  <a:cubicBezTo>
                    <a:pt x="232435" y="53886"/>
                    <a:pt x="219354" y="48323"/>
                    <a:pt x="222097" y="58521"/>
                  </a:cubicBezTo>
                  <a:cubicBezTo>
                    <a:pt x="239306" y="61455"/>
                    <a:pt x="257949" y="62953"/>
                    <a:pt x="268490" y="72491"/>
                  </a:cubicBezTo>
                  <a:cubicBezTo>
                    <a:pt x="252603" y="66865"/>
                    <a:pt x="234429" y="63512"/>
                    <a:pt x="216484" y="59918"/>
                  </a:cubicBezTo>
                  <a:cubicBezTo>
                    <a:pt x="214655" y="63398"/>
                    <a:pt x="220611" y="65709"/>
                    <a:pt x="216484" y="66903"/>
                  </a:cubicBezTo>
                  <a:cubicBezTo>
                    <a:pt x="210146" y="57150"/>
                    <a:pt x="189877" y="50266"/>
                    <a:pt x="177126" y="55727"/>
                  </a:cubicBezTo>
                  <a:cubicBezTo>
                    <a:pt x="178231" y="55880"/>
                    <a:pt x="181394" y="60350"/>
                    <a:pt x="178523" y="59918"/>
                  </a:cubicBezTo>
                  <a:lnTo>
                    <a:pt x="161658" y="59918"/>
                  </a:lnTo>
                  <a:cubicBezTo>
                    <a:pt x="161226" y="62750"/>
                    <a:pt x="158851" y="63639"/>
                    <a:pt x="157441" y="65519"/>
                  </a:cubicBezTo>
                  <a:cubicBezTo>
                    <a:pt x="164312" y="66954"/>
                    <a:pt x="183210" y="62585"/>
                    <a:pt x="185559" y="72491"/>
                  </a:cubicBezTo>
                  <a:cubicBezTo>
                    <a:pt x="173316" y="72999"/>
                    <a:pt x="161061" y="66344"/>
                    <a:pt x="149009" y="7249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 name="Free Form 24"/>
            <p:cNvSpPr/>
            <p:nvPr/>
          </p:nvSpPr>
          <p:spPr>
            <a:xfrm>
              <a:off x="4957122" y="1637633"/>
              <a:ext cx="16866" cy="8013"/>
            </a:xfrm>
            <a:custGeom>
              <a:avLst/>
              <a:gdLst/>
              <a:ahLst/>
              <a:cxnLst/>
              <a:rect l="0" t="0" r="0" b="0"/>
              <a:pathLst>
                <a:path w="16865" h="8013">
                  <a:moveTo>
                    <a:pt x="16865" y="13804"/>
                  </a:moveTo>
                  <a:cubicBezTo>
                    <a:pt x="9055" y="15074"/>
                    <a:pt x="5016" y="12547"/>
                    <a:pt x="0" y="11023"/>
                  </a:cubicBezTo>
                  <a:lnTo>
                    <a:pt x="0" y="16598"/>
                  </a:lnTo>
                  <a:cubicBezTo>
                    <a:pt x="5575" y="15633"/>
                    <a:pt x="15570" y="19037"/>
                    <a:pt x="16865" y="138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 name="Free Form 25"/>
            <p:cNvSpPr/>
            <p:nvPr/>
          </p:nvSpPr>
          <p:spPr>
            <a:xfrm>
              <a:off x="4463727" y="1615738"/>
              <a:ext cx="64681" cy="34430"/>
            </a:xfrm>
            <a:custGeom>
              <a:avLst/>
              <a:gdLst/>
              <a:ahLst/>
              <a:cxnLst/>
              <a:rect l="0" t="0" r="0" b="0"/>
              <a:pathLst>
                <a:path w="64681" h="34429">
                  <a:moveTo>
                    <a:pt x="0" y="30124"/>
                  </a:moveTo>
                  <a:cubicBezTo>
                    <a:pt x="584" y="32816"/>
                    <a:pt x="5473" y="31216"/>
                    <a:pt x="4216" y="35699"/>
                  </a:cubicBezTo>
                  <a:cubicBezTo>
                    <a:pt x="22669" y="33121"/>
                    <a:pt x="57175" y="45453"/>
                    <a:pt x="64681" y="27317"/>
                  </a:cubicBezTo>
                  <a:cubicBezTo>
                    <a:pt x="48069" y="26581"/>
                    <a:pt x="9677" y="11023"/>
                    <a:pt x="0" y="301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 name="Free Form 26"/>
            <p:cNvSpPr/>
            <p:nvPr/>
          </p:nvSpPr>
          <p:spPr>
            <a:xfrm>
              <a:off x="4247624" y="1645151"/>
              <a:ext cx="149530" cy="91770"/>
            </a:xfrm>
            <a:custGeom>
              <a:avLst/>
              <a:gdLst/>
              <a:ahLst/>
              <a:cxnLst/>
              <a:rect l="0" t="0" r="0" b="0"/>
              <a:pathLst>
                <a:path w="149529" h="91770">
                  <a:moveTo>
                    <a:pt x="9474" y="31432"/>
                  </a:moveTo>
                  <a:cubicBezTo>
                    <a:pt x="8712" y="35788"/>
                    <a:pt x="0" y="32258"/>
                    <a:pt x="1041" y="38417"/>
                  </a:cubicBezTo>
                  <a:cubicBezTo>
                    <a:pt x="2717" y="41884"/>
                    <a:pt x="11315" y="38455"/>
                    <a:pt x="10883" y="44005"/>
                  </a:cubicBezTo>
                  <a:cubicBezTo>
                    <a:pt x="9169" y="46494"/>
                    <a:pt x="2730" y="44284"/>
                    <a:pt x="5257" y="50990"/>
                  </a:cubicBezTo>
                  <a:cubicBezTo>
                    <a:pt x="11620" y="53949"/>
                    <a:pt x="13106" y="44958"/>
                    <a:pt x="16522" y="49606"/>
                  </a:cubicBezTo>
                  <a:cubicBezTo>
                    <a:pt x="18681" y="55486"/>
                    <a:pt x="8712" y="49288"/>
                    <a:pt x="10883" y="55181"/>
                  </a:cubicBezTo>
                  <a:cubicBezTo>
                    <a:pt x="17538" y="61836"/>
                    <a:pt x="31254" y="49911"/>
                    <a:pt x="33375" y="56578"/>
                  </a:cubicBezTo>
                  <a:cubicBezTo>
                    <a:pt x="28981" y="61518"/>
                    <a:pt x="14097" y="56045"/>
                    <a:pt x="13703" y="64960"/>
                  </a:cubicBezTo>
                  <a:cubicBezTo>
                    <a:pt x="33616" y="73240"/>
                    <a:pt x="62534" y="65506"/>
                    <a:pt x="79768" y="70548"/>
                  </a:cubicBezTo>
                  <a:cubicBezTo>
                    <a:pt x="71323" y="72390"/>
                    <a:pt x="64173" y="75552"/>
                    <a:pt x="53060" y="74739"/>
                  </a:cubicBezTo>
                  <a:cubicBezTo>
                    <a:pt x="52793" y="81051"/>
                    <a:pt x="49530" y="77863"/>
                    <a:pt x="51650" y="84518"/>
                  </a:cubicBezTo>
                  <a:cubicBezTo>
                    <a:pt x="47180" y="83324"/>
                    <a:pt x="46316" y="85737"/>
                    <a:pt x="44627" y="87312"/>
                  </a:cubicBezTo>
                  <a:cubicBezTo>
                    <a:pt x="43116" y="92532"/>
                    <a:pt x="48120" y="91287"/>
                    <a:pt x="47434" y="95707"/>
                  </a:cubicBezTo>
                  <a:cubicBezTo>
                    <a:pt x="53682" y="94919"/>
                    <a:pt x="63665" y="97853"/>
                    <a:pt x="65709" y="92900"/>
                  </a:cubicBezTo>
                  <a:cubicBezTo>
                    <a:pt x="71323" y="98818"/>
                    <a:pt x="98132" y="102793"/>
                    <a:pt x="102247" y="92900"/>
                  </a:cubicBezTo>
                  <a:cubicBezTo>
                    <a:pt x="103339" y="96481"/>
                    <a:pt x="106299" y="98196"/>
                    <a:pt x="112102" y="97091"/>
                  </a:cubicBezTo>
                  <a:cubicBezTo>
                    <a:pt x="112991" y="91059"/>
                    <a:pt x="106337" y="92557"/>
                    <a:pt x="107886" y="85915"/>
                  </a:cubicBezTo>
                  <a:cubicBezTo>
                    <a:pt x="116979" y="83654"/>
                    <a:pt x="118833" y="76123"/>
                    <a:pt x="128968" y="81724"/>
                  </a:cubicBezTo>
                  <a:cubicBezTo>
                    <a:pt x="129260" y="80149"/>
                    <a:pt x="130530" y="79540"/>
                    <a:pt x="131762" y="78930"/>
                  </a:cubicBezTo>
                  <a:cubicBezTo>
                    <a:pt x="133159" y="73367"/>
                    <a:pt x="127571" y="74714"/>
                    <a:pt x="128968" y="69151"/>
                  </a:cubicBezTo>
                  <a:cubicBezTo>
                    <a:pt x="138188" y="68529"/>
                    <a:pt x="135661" y="56261"/>
                    <a:pt x="145834" y="56578"/>
                  </a:cubicBezTo>
                  <a:cubicBezTo>
                    <a:pt x="149529" y="43014"/>
                    <a:pt x="147205" y="38290"/>
                    <a:pt x="140195" y="30022"/>
                  </a:cubicBezTo>
                  <a:cubicBezTo>
                    <a:pt x="132143" y="29464"/>
                    <a:pt x="130035" y="34836"/>
                    <a:pt x="124752" y="37020"/>
                  </a:cubicBezTo>
                  <a:cubicBezTo>
                    <a:pt x="115824" y="29006"/>
                    <a:pt x="101803" y="27317"/>
                    <a:pt x="86791" y="31432"/>
                  </a:cubicBezTo>
                  <a:cubicBezTo>
                    <a:pt x="84912" y="40284"/>
                    <a:pt x="93548" y="38709"/>
                    <a:pt x="98031" y="41211"/>
                  </a:cubicBezTo>
                  <a:cubicBezTo>
                    <a:pt x="97853" y="44297"/>
                    <a:pt x="92075" y="41808"/>
                    <a:pt x="89598" y="42608"/>
                  </a:cubicBezTo>
                  <a:cubicBezTo>
                    <a:pt x="88125" y="47815"/>
                    <a:pt x="94335" y="45339"/>
                    <a:pt x="95224" y="48196"/>
                  </a:cubicBezTo>
                  <a:cubicBezTo>
                    <a:pt x="88836" y="47955"/>
                    <a:pt x="90322" y="56349"/>
                    <a:pt x="89598" y="57975"/>
                  </a:cubicBezTo>
                  <a:lnTo>
                    <a:pt x="83985" y="57975"/>
                  </a:lnTo>
                  <a:cubicBezTo>
                    <a:pt x="80873" y="48501"/>
                    <a:pt x="75311" y="41452"/>
                    <a:pt x="72732" y="31432"/>
                  </a:cubicBezTo>
                  <a:cubicBezTo>
                    <a:pt x="62293" y="30378"/>
                    <a:pt x="55295" y="32727"/>
                    <a:pt x="51650" y="38417"/>
                  </a:cubicBezTo>
                  <a:cubicBezTo>
                    <a:pt x="51396" y="42392"/>
                    <a:pt x="60845" y="36728"/>
                    <a:pt x="58674" y="42608"/>
                  </a:cubicBezTo>
                  <a:cubicBezTo>
                    <a:pt x="52984" y="40678"/>
                    <a:pt x="54229" y="45643"/>
                    <a:pt x="50228" y="45402"/>
                  </a:cubicBezTo>
                  <a:cubicBezTo>
                    <a:pt x="51701" y="49085"/>
                    <a:pt x="51917" y="53987"/>
                    <a:pt x="51650" y="59372"/>
                  </a:cubicBezTo>
                  <a:cubicBezTo>
                    <a:pt x="47155" y="57315"/>
                    <a:pt x="41275" y="56629"/>
                    <a:pt x="39001" y="52387"/>
                  </a:cubicBezTo>
                  <a:cubicBezTo>
                    <a:pt x="44335" y="49314"/>
                    <a:pt x="38544" y="40970"/>
                    <a:pt x="41795" y="34226"/>
                  </a:cubicBezTo>
                  <a:cubicBezTo>
                    <a:pt x="39141" y="33591"/>
                    <a:pt x="33337" y="36131"/>
                    <a:pt x="34785" y="31432"/>
                  </a:cubicBezTo>
                  <a:cubicBezTo>
                    <a:pt x="34340" y="27736"/>
                    <a:pt x="42672" y="32727"/>
                    <a:pt x="40411" y="27241"/>
                  </a:cubicBezTo>
                  <a:cubicBezTo>
                    <a:pt x="38455" y="16751"/>
                    <a:pt x="10833" y="11023"/>
                    <a:pt x="12293" y="28638"/>
                  </a:cubicBezTo>
                  <a:cubicBezTo>
                    <a:pt x="16891" y="31508"/>
                    <a:pt x="29121" y="26809"/>
                    <a:pt x="29146" y="34226"/>
                  </a:cubicBezTo>
                  <a:cubicBezTo>
                    <a:pt x="21678" y="34201"/>
                    <a:pt x="13157" y="35242"/>
                    <a:pt x="9474" y="314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 name="Free Form 27"/>
            <p:cNvSpPr/>
            <p:nvPr/>
          </p:nvSpPr>
          <p:spPr>
            <a:xfrm>
              <a:off x="4323176" y="1654168"/>
              <a:ext cx="32334" cy="9182"/>
            </a:xfrm>
            <a:custGeom>
              <a:avLst/>
              <a:gdLst/>
              <a:ahLst/>
              <a:cxnLst/>
              <a:rect l="0" t="0" r="0" b="0"/>
              <a:pathLst>
                <a:path w="32334" h="9182">
                  <a:moveTo>
                    <a:pt x="32334" y="14033"/>
                  </a:moveTo>
                  <a:cubicBezTo>
                    <a:pt x="18580" y="15519"/>
                    <a:pt x="7048" y="11023"/>
                    <a:pt x="0" y="19621"/>
                  </a:cubicBezTo>
                  <a:cubicBezTo>
                    <a:pt x="13233" y="20205"/>
                    <a:pt x="24434" y="18770"/>
                    <a:pt x="32334" y="140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 name="Free Form 28"/>
            <p:cNvSpPr/>
            <p:nvPr/>
          </p:nvSpPr>
          <p:spPr>
            <a:xfrm>
              <a:off x="4324840" y="1541595"/>
              <a:ext cx="116065" cy="87033"/>
            </a:xfrm>
            <a:custGeom>
              <a:avLst/>
              <a:gdLst/>
              <a:ahLst/>
              <a:cxnLst/>
              <a:rect l="0" t="0" r="0" b="0"/>
              <a:pathLst>
                <a:path w="116065" h="87033">
                  <a:moveTo>
                    <a:pt x="1142" y="45580"/>
                  </a:moveTo>
                  <a:cubicBezTo>
                    <a:pt x="0" y="50431"/>
                    <a:pt x="3225" y="50939"/>
                    <a:pt x="2552" y="55346"/>
                  </a:cubicBezTo>
                  <a:cubicBezTo>
                    <a:pt x="24244" y="60553"/>
                    <a:pt x="48679" y="55257"/>
                    <a:pt x="65811" y="69329"/>
                  </a:cubicBezTo>
                  <a:cubicBezTo>
                    <a:pt x="55092" y="98056"/>
                    <a:pt x="116065" y="90424"/>
                    <a:pt x="96735" y="63754"/>
                  </a:cubicBezTo>
                  <a:cubicBezTo>
                    <a:pt x="96634" y="59004"/>
                    <a:pt x="103949" y="61607"/>
                    <a:pt x="103758" y="56756"/>
                  </a:cubicBezTo>
                  <a:cubicBezTo>
                    <a:pt x="105359" y="54610"/>
                    <a:pt x="99999" y="47523"/>
                    <a:pt x="98132" y="44183"/>
                  </a:cubicBezTo>
                  <a:cubicBezTo>
                    <a:pt x="94373" y="43383"/>
                    <a:pt x="89357" y="48310"/>
                    <a:pt x="86893" y="44183"/>
                  </a:cubicBezTo>
                  <a:cubicBezTo>
                    <a:pt x="87299" y="41338"/>
                    <a:pt x="89700" y="40474"/>
                    <a:pt x="91109" y="38595"/>
                  </a:cubicBezTo>
                  <a:cubicBezTo>
                    <a:pt x="84670" y="32931"/>
                    <a:pt x="70561" y="30594"/>
                    <a:pt x="62979" y="37198"/>
                  </a:cubicBezTo>
                  <a:cubicBezTo>
                    <a:pt x="64503" y="33108"/>
                    <a:pt x="66979" y="29997"/>
                    <a:pt x="65811" y="23228"/>
                  </a:cubicBezTo>
                  <a:cubicBezTo>
                    <a:pt x="56311" y="15151"/>
                    <a:pt x="21729" y="11023"/>
                    <a:pt x="15214" y="24638"/>
                  </a:cubicBezTo>
                  <a:cubicBezTo>
                    <a:pt x="15760" y="28714"/>
                    <a:pt x="23444" y="25742"/>
                    <a:pt x="25031" y="28816"/>
                  </a:cubicBezTo>
                  <a:cubicBezTo>
                    <a:pt x="23621" y="32524"/>
                    <a:pt x="17500" y="31572"/>
                    <a:pt x="15214" y="34404"/>
                  </a:cubicBezTo>
                  <a:cubicBezTo>
                    <a:pt x="16294" y="34721"/>
                    <a:pt x="17970" y="34442"/>
                    <a:pt x="18008" y="35788"/>
                  </a:cubicBezTo>
                  <a:cubicBezTo>
                    <a:pt x="18084" y="36652"/>
                    <a:pt x="18211" y="37465"/>
                    <a:pt x="19418" y="37198"/>
                  </a:cubicBezTo>
                  <a:cubicBezTo>
                    <a:pt x="21589" y="33261"/>
                    <a:pt x="31864" y="30086"/>
                    <a:pt x="36296" y="33007"/>
                  </a:cubicBezTo>
                  <a:cubicBezTo>
                    <a:pt x="34010" y="34950"/>
                    <a:pt x="30746" y="35877"/>
                    <a:pt x="29248" y="38595"/>
                  </a:cubicBezTo>
                  <a:cubicBezTo>
                    <a:pt x="33540" y="38544"/>
                    <a:pt x="38506" y="37782"/>
                    <a:pt x="37680" y="42786"/>
                  </a:cubicBezTo>
                  <a:lnTo>
                    <a:pt x="29248" y="42786"/>
                  </a:lnTo>
                  <a:cubicBezTo>
                    <a:pt x="27063" y="48691"/>
                    <a:pt x="37058" y="42481"/>
                    <a:pt x="34886" y="48374"/>
                  </a:cubicBezTo>
                  <a:cubicBezTo>
                    <a:pt x="22974" y="53492"/>
                    <a:pt x="14604" y="38925"/>
                    <a:pt x="1142" y="455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 name="Free Form 29"/>
            <p:cNvSpPr/>
            <p:nvPr/>
          </p:nvSpPr>
          <p:spPr>
            <a:xfrm>
              <a:off x="4349871" y="1602365"/>
              <a:ext cx="28626" cy="17183"/>
            </a:xfrm>
            <a:custGeom>
              <a:avLst/>
              <a:gdLst/>
              <a:ahLst/>
              <a:cxnLst/>
              <a:rect l="0" t="0" r="0" b="0"/>
              <a:pathLst>
                <a:path w="28625" h="17183">
                  <a:moveTo>
                    <a:pt x="0" y="21145"/>
                  </a:moveTo>
                  <a:cubicBezTo>
                    <a:pt x="3657" y="28206"/>
                    <a:pt x="15925" y="26733"/>
                    <a:pt x="26720" y="26733"/>
                  </a:cubicBezTo>
                  <a:cubicBezTo>
                    <a:pt x="28625" y="14681"/>
                    <a:pt x="3111" y="11023"/>
                    <a:pt x="0" y="211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 name="Free Form 30"/>
            <p:cNvSpPr/>
            <p:nvPr/>
          </p:nvSpPr>
          <p:spPr>
            <a:xfrm>
              <a:off x="4377545" y="1714734"/>
              <a:ext cx="78524" cy="60325"/>
            </a:xfrm>
            <a:custGeom>
              <a:avLst/>
              <a:gdLst/>
              <a:ahLst/>
              <a:cxnLst/>
              <a:rect l="0" t="0" r="0" b="0"/>
              <a:pathLst>
                <a:path w="78524" h="60325">
                  <a:moveTo>
                    <a:pt x="72148" y="21920"/>
                  </a:moveTo>
                  <a:cubicBezTo>
                    <a:pt x="67576" y="19456"/>
                    <a:pt x="63804" y="16230"/>
                    <a:pt x="60883" y="12141"/>
                  </a:cubicBezTo>
                  <a:cubicBezTo>
                    <a:pt x="45224" y="11023"/>
                    <a:pt x="36969" y="17246"/>
                    <a:pt x="22936" y="17729"/>
                  </a:cubicBezTo>
                  <a:cubicBezTo>
                    <a:pt x="22110" y="30403"/>
                    <a:pt x="0" y="21932"/>
                    <a:pt x="457" y="35890"/>
                  </a:cubicBezTo>
                  <a:cubicBezTo>
                    <a:pt x="15011" y="57937"/>
                    <a:pt x="78524" y="71348"/>
                    <a:pt x="72148" y="219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 name="Free Form 31"/>
            <p:cNvSpPr/>
            <p:nvPr/>
          </p:nvSpPr>
          <p:spPr>
            <a:xfrm>
              <a:off x="4441235" y="1703012"/>
              <a:ext cx="14072" cy="10046"/>
            </a:xfrm>
            <a:custGeom>
              <a:avLst/>
              <a:gdLst/>
              <a:ahLst/>
              <a:cxnLst/>
              <a:rect l="0" t="0" r="0" b="0"/>
              <a:pathLst>
                <a:path w="14071" h="10045">
                  <a:moveTo>
                    <a:pt x="0" y="12687"/>
                  </a:moveTo>
                  <a:cubicBezTo>
                    <a:pt x="469" y="16878"/>
                    <a:pt x="2146" y="19862"/>
                    <a:pt x="5638" y="21069"/>
                  </a:cubicBezTo>
                  <a:cubicBezTo>
                    <a:pt x="11175" y="20523"/>
                    <a:pt x="10020" y="13309"/>
                    <a:pt x="14071" y="11290"/>
                  </a:cubicBezTo>
                  <a:cubicBezTo>
                    <a:pt x="8623" y="11023"/>
                    <a:pt x="3708" y="11239"/>
                    <a:pt x="0" y="126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 name="Free Form 32"/>
            <p:cNvSpPr/>
            <p:nvPr/>
          </p:nvSpPr>
          <p:spPr>
            <a:xfrm>
              <a:off x="4376491" y="1756136"/>
              <a:ext cx="14262" cy="8840"/>
            </a:xfrm>
            <a:custGeom>
              <a:avLst/>
              <a:gdLst/>
              <a:ahLst/>
              <a:cxnLst/>
              <a:rect l="0" t="0" r="0" b="0"/>
              <a:pathLst>
                <a:path w="14262" h="8839">
                  <a:moveTo>
                    <a:pt x="2895" y="16840"/>
                  </a:moveTo>
                  <a:cubicBezTo>
                    <a:pt x="3683" y="19291"/>
                    <a:pt x="14262" y="19862"/>
                    <a:pt x="11328" y="14046"/>
                  </a:cubicBezTo>
                  <a:cubicBezTo>
                    <a:pt x="10566" y="11582"/>
                    <a:pt x="0" y="11023"/>
                    <a:pt x="2895" y="1684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 name="Free Form 33"/>
            <p:cNvSpPr/>
            <p:nvPr/>
          </p:nvSpPr>
          <p:spPr>
            <a:xfrm>
              <a:off x="4378993" y="1712194"/>
              <a:ext cx="28879" cy="12040"/>
            </a:xfrm>
            <a:custGeom>
              <a:avLst/>
              <a:gdLst/>
              <a:ahLst/>
              <a:cxnLst/>
              <a:rect l="0" t="0" r="0" b="0"/>
              <a:pathLst>
                <a:path w="28879" h="12039">
                  <a:moveTo>
                    <a:pt x="27114" y="13284"/>
                  </a:moveTo>
                  <a:cubicBezTo>
                    <a:pt x="17741" y="13360"/>
                    <a:pt x="12966" y="11023"/>
                    <a:pt x="4610" y="13284"/>
                  </a:cubicBezTo>
                  <a:cubicBezTo>
                    <a:pt x="4343" y="17665"/>
                    <a:pt x="0" y="18008"/>
                    <a:pt x="393" y="23063"/>
                  </a:cubicBezTo>
                  <a:cubicBezTo>
                    <a:pt x="7023" y="22199"/>
                    <a:pt x="8432" y="16141"/>
                    <a:pt x="14465" y="14681"/>
                  </a:cubicBezTo>
                  <a:cubicBezTo>
                    <a:pt x="16700" y="17589"/>
                    <a:pt x="28879" y="22390"/>
                    <a:pt x="27114" y="132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 name="Free Form 34"/>
            <p:cNvSpPr/>
            <p:nvPr/>
          </p:nvSpPr>
          <p:spPr>
            <a:xfrm>
              <a:off x="5146898" y="3227063"/>
              <a:ext cx="148361" cy="59322"/>
            </a:xfrm>
            <a:custGeom>
              <a:avLst/>
              <a:gdLst/>
              <a:ahLst/>
              <a:cxnLst/>
              <a:rect l="0" t="0" r="0" b="0"/>
              <a:pathLst>
                <a:path w="148361" h="59321">
                  <a:moveTo>
                    <a:pt x="125095" y="64452"/>
                  </a:moveTo>
                  <a:cubicBezTo>
                    <a:pt x="127304" y="65036"/>
                    <a:pt x="126301" y="68846"/>
                    <a:pt x="130721" y="67233"/>
                  </a:cubicBezTo>
                  <a:cubicBezTo>
                    <a:pt x="134886" y="64262"/>
                    <a:pt x="138125" y="65659"/>
                    <a:pt x="147586" y="63055"/>
                  </a:cubicBezTo>
                  <a:cubicBezTo>
                    <a:pt x="148361" y="57480"/>
                    <a:pt x="148361" y="58826"/>
                    <a:pt x="147586" y="53276"/>
                  </a:cubicBezTo>
                  <a:cubicBezTo>
                    <a:pt x="135039" y="47078"/>
                    <a:pt x="120929" y="41300"/>
                    <a:pt x="106832" y="35102"/>
                  </a:cubicBezTo>
                  <a:cubicBezTo>
                    <a:pt x="94614" y="29768"/>
                    <a:pt x="80810" y="22682"/>
                    <a:pt x="67462" y="19735"/>
                  </a:cubicBezTo>
                  <a:cubicBezTo>
                    <a:pt x="54444" y="16891"/>
                    <a:pt x="39598" y="20840"/>
                    <a:pt x="26708" y="16954"/>
                  </a:cubicBezTo>
                  <a:cubicBezTo>
                    <a:pt x="19291" y="14706"/>
                    <a:pt x="6070" y="11023"/>
                    <a:pt x="0" y="19735"/>
                  </a:cubicBezTo>
                  <a:cubicBezTo>
                    <a:pt x="44602" y="31750"/>
                    <a:pt x="62458" y="70345"/>
                    <a:pt x="125095" y="644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 name="Free Form 35"/>
            <p:cNvSpPr/>
            <p:nvPr/>
          </p:nvSpPr>
          <p:spPr>
            <a:xfrm>
              <a:off x="4428484" y="2204675"/>
              <a:ext cx="21032" cy="31534"/>
            </a:xfrm>
            <a:custGeom>
              <a:avLst/>
              <a:gdLst/>
              <a:ahLst/>
              <a:cxnLst/>
              <a:rect l="0" t="0" r="0" b="0"/>
              <a:pathLst>
                <a:path w="21031" h="31534">
                  <a:moveTo>
                    <a:pt x="16992" y="40474"/>
                  </a:moveTo>
                  <a:cubicBezTo>
                    <a:pt x="21031" y="33959"/>
                    <a:pt x="15773" y="26327"/>
                    <a:pt x="16992" y="18135"/>
                  </a:cubicBezTo>
                  <a:cubicBezTo>
                    <a:pt x="0" y="11023"/>
                    <a:pt x="1079" y="42557"/>
                    <a:pt x="16992" y="404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 name="Free Form 36"/>
            <p:cNvSpPr/>
            <p:nvPr/>
          </p:nvSpPr>
          <p:spPr>
            <a:xfrm>
              <a:off x="4460933" y="2205094"/>
              <a:ext cx="30924" cy="38570"/>
            </a:xfrm>
            <a:custGeom>
              <a:avLst/>
              <a:gdLst/>
              <a:ahLst/>
              <a:cxnLst/>
              <a:rect l="0" t="0" r="0" b="0"/>
              <a:pathLst>
                <a:path w="30924" h="38569">
                  <a:moveTo>
                    <a:pt x="22491" y="24701"/>
                  </a:moveTo>
                  <a:cubicBezTo>
                    <a:pt x="15836" y="19659"/>
                    <a:pt x="12814" y="11023"/>
                    <a:pt x="0" y="12128"/>
                  </a:cubicBezTo>
                  <a:cubicBezTo>
                    <a:pt x="609" y="21297"/>
                    <a:pt x="10782" y="20955"/>
                    <a:pt x="7010" y="34480"/>
                  </a:cubicBezTo>
                  <a:cubicBezTo>
                    <a:pt x="17805" y="31267"/>
                    <a:pt x="24434" y="49593"/>
                    <a:pt x="30924" y="37261"/>
                  </a:cubicBezTo>
                  <a:cubicBezTo>
                    <a:pt x="29413" y="33197"/>
                    <a:pt x="21183" y="35763"/>
                    <a:pt x="19672" y="31686"/>
                  </a:cubicBezTo>
                  <a:cubicBezTo>
                    <a:pt x="17640" y="26416"/>
                    <a:pt x="23533" y="28994"/>
                    <a:pt x="22491" y="247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 name="Free Form 37"/>
            <p:cNvSpPr/>
            <p:nvPr/>
          </p:nvSpPr>
          <p:spPr>
            <a:xfrm>
              <a:off x="4255701" y="2983744"/>
              <a:ext cx="66967" cy="47015"/>
            </a:xfrm>
            <a:custGeom>
              <a:avLst/>
              <a:gdLst/>
              <a:ahLst/>
              <a:cxnLst/>
              <a:rect l="0" t="0" r="0" b="0"/>
              <a:pathLst>
                <a:path w="66967" h="47015">
                  <a:moveTo>
                    <a:pt x="0" y="32550"/>
                  </a:moveTo>
                  <a:cubicBezTo>
                    <a:pt x="16560" y="42684"/>
                    <a:pt x="35217" y="58039"/>
                    <a:pt x="60439" y="54914"/>
                  </a:cubicBezTo>
                  <a:cubicBezTo>
                    <a:pt x="66967" y="20828"/>
                    <a:pt x="15493" y="11023"/>
                    <a:pt x="0" y="325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 name="Free Form 38"/>
            <p:cNvSpPr/>
            <p:nvPr/>
          </p:nvSpPr>
          <p:spPr>
            <a:xfrm>
              <a:off x="4472172" y="2798514"/>
              <a:ext cx="14567" cy="18174"/>
            </a:xfrm>
            <a:custGeom>
              <a:avLst/>
              <a:gdLst/>
              <a:ahLst/>
              <a:cxnLst/>
              <a:rect l="0" t="0" r="0" b="0"/>
              <a:pathLst>
                <a:path w="14566" h="18173">
                  <a:moveTo>
                    <a:pt x="14046" y="11023"/>
                  </a:moveTo>
                  <a:cubicBezTo>
                    <a:pt x="4546" y="12293"/>
                    <a:pt x="1968" y="20447"/>
                    <a:pt x="0" y="29197"/>
                  </a:cubicBezTo>
                  <a:cubicBezTo>
                    <a:pt x="8928" y="27355"/>
                    <a:pt x="14566" y="22237"/>
                    <a:pt x="1404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 name="Free Form 39"/>
            <p:cNvSpPr/>
            <p:nvPr/>
          </p:nvSpPr>
          <p:spPr>
            <a:xfrm>
              <a:off x="4516927" y="2416600"/>
              <a:ext cx="52324" cy="59614"/>
            </a:xfrm>
            <a:custGeom>
              <a:avLst/>
              <a:gdLst/>
              <a:ahLst/>
              <a:cxnLst/>
              <a:rect l="0" t="0" r="0" b="0"/>
              <a:pathLst>
                <a:path w="52323" h="59613">
                  <a:moveTo>
                    <a:pt x="21310" y="70243"/>
                  </a:moveTo>
                  <a:cubicBezTo>
                    <a:pt x="28740" y="69634"/>
                    <a:pt x="27838" y="63449"/>
                    <a:pt x="31153" y="59055"/>
                  </a:cubicBezTo>
                  <a:cubicBezTo>
                    <a:pt x="39052" y="48602"/>
                    <a:pt x="52323" y="44284"/>
                    <a:pt x="48018" y="25527"/>
                  </a:cubicBezTo>
                  <a:cubicBezTo>
                    <a:pt x="32232" y="11023"/>
                    <a:pt x="0" y="39382"/>
                    <a:pt x="5854" y="59055"/>
                  </a:cubicBezTo>
                  <a:cubicBezTo>
                    <a:pt x="7112" y="63322"/>
                    <a:pt x="16408" y="70637"/>
                    <a:pt x="21310" y="7024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 name="Free Form 40"/>
            <p:cNvSpPr/>
            <p:nvPr/>
          </p:nvSpPr>
          <p:spPr>
            <a:xfrm>
              <a:off x="4393458" y="2376684"/>
              <a:ext cx="87147" cy="58775"/>
            </a:xfrm>
            <a:custGeom>
              <a:avLst/>
              <a:gdLst/>
              <a:ahLst/>
              <a:cxnLst/>
              <a:rect l="0" t="0" r="0" b="0"/>
              <a:pathLst>
                <a:path w="87147" h="58775">
                  <a:moveTo>
                    <a:pt x="29514" y="26339"/>
                  </a:moveTo>
                  <a:cubicBezTo>
                    <a:pt x="20167" y="34277"/>
                    <a:pt x="12700" y="44081"/>
                    <a:pt x="0" y="48691"/>
                  </a:cubicBezTo>
                  <a:cubicBezTo>
                    <a:pt x="1358" y="55219"/>
                    <a:pt x="2552" y="61353"/>
                    <a:pt x="2806" y="65443"/>
                  </a:cubicBezTo>
                  <a:cubicBezTo>
                    <a:pt x="10198" y="66268"/>
                    <a:pt x="13436" y="62992"/>
                    <a:pt x="21082" y="64046"/>
                  </a:cubicBezTo>
                  <a:cubicBezTo>
                    <a:pt x="23812" y="66459"/>
                    <a:pt x="25615" y="69799"/>
                    <a:pt x="32334" y="68237"/>
                  </a:cubicBezTo>
                  <a:cubicBezTo>
                    <a:pt x="49098" y="54648"/>
                    <a:pt x="69837" y="44983"/>
                    <a:pt x="87147" y="31927"/>
                  </a:cubicBezTo>
                  <a:cubicBezTo>
                    <a:pt x="77241" y="11023"/>
                    <a:pt x="47447" y="37960"/>
                    <a:pt x="29514" y="263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 name="Free Form 41"/>
            <p:cNvSpPr/>
            <p:nvPr/>
          </p:nvSpPr>
          <p:spPr>
            <a:xfrm>
              <a:off x="4354088" y="3077914"/>
              <a:ext cx="19698" cy="11189"/>
            </a:xfrm>
            <a:custGeom>
              <a:avLst/>
              <a:gdLst/>
              <a:ahLst/>
              <a:cxnLst/>
              <a:rect l="0" t="0" r="0" b="0"/>
              <a:pathLst>
                <a:path w="19697" h="11188">
                  <a:moveTo>
                    <a:pt x="0" y="22212"/>
                  </a:moveTo>
                  <a:cubicBezTo>
                    <a:pt x="8686" y="20586"/>
                    <a:pt x="18529" y="20129"/>
                    <a:pt x="19697" y="11023"/>
                  </a:cubicBezTo>
                  <a:cubicBezTo>
                    <a:pt x="9842" y="11480"/>
                    <a:pt x="850" y="12788"/>
                    <a:pt x="0"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 name="Free Form 42"/>
            <p:cNvSpPr/>
            <p:nvPr/>
          </p:nvSpPr>
          <p:spPr>
            <a:xfrm>
              <a:off x="5138834" y="3363868"/>
              <a:ext cx="13119" cy="19875"/>
            </a:xfrm>
            <a:custGeom>
              <a:avLst/>
              <a:gdLst/>
              <a:ahLst/>
              <a:cxnLst/>
              <a:rect l="0" t="0" r="0" b="0"/>
              <a:pathLst>
                <a:path w="13119" h="19875">
                  <a:moveTo>
                    <a:pt x="2438" y="26809"/>
                  </a:moveTo>
                  <a:cubicBezTo>
                    <a:pt x="3530" y="27127"/>
                    <a:pt x="5206" y="26860"/>
                    <a:pt x="5245" y="28219"/>
                  </a:cubicBezTo>
                  <a:cubicBezTo>
                    <a:pt x="13119" y="30899"/>
                    <a:pt x="11607" y="11023"/>
                    <a:pt x="9448" y="12865"/>
                  </a:cubicBezTo>
                  <a:cubicBezTo>
                    <a:pt x="11531" y="21894"/>
                    <a:pt x="0" y="17437"/>
                    <a:pt x="2438" y="268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 name="Free Form 43"/>
            <p:cNvSpPr/>
            <p:nvPr/>
          </p:nvSpPr>
          <p:spPr>
            <a:xfrm>
              <a:off x="5292135" y="5410523"/>
              <a:ext cx="132106" cy="50127"/>
            </a:xfrm>
            <a:custGeom>
              <a:avLst/>
              <a:gdLst/>
              <a:ahLst/>
              <a:cxnLst/>
              <a:rect l="0" t="0" r="0" b="0"/>
              <a:pathLst>
                <a:path w="132105" h="50126">
                  <a:moveTo>
                    <a:pt x="131686" y="29578"/>
                  </a:moveTo>
                  <a:cubicBezTo>
                    <a:pt x="127520" y="22974"/>
                    <a:pt x="115430" y="24257"/>
                    <a:pt x="107772" y="21183"/>
                  </a:cubicBezTo>
                  <a:cubicBezTo>
                    <a:pt x="76695" y="25641"/>
                    <a:pt x="27025" y="11023"/>
                    <a:pt x="939" y="29578"/>
                  </a:cubicBezTo>
                  <a:cubicBezTo>
                    <a:pt x="0" y="39789"/>
                    <a:pt x="10833" y="38379"/>
                    <a:pt x="13588" y="44919"/>
                  </a:cubicBezTo>
                  <a:cubicBezTo>
                    <a:pt x="12052" y="50596"/>
                    <a:pt x="12319" y="54406"/>
                    <a:pt x="14998" y="58902"/>
                  </a:cubicBezTo>
                  <a:cubicBezTo>
                    <a:pt x="52400" y="61150"/>
                    <a:pt x="81876" y="55511"/>
                    <a:pt x="114820" y="53314"/>
                  </a:cubicBezTo>
                  <a:cubicBezTo>
                    <a:pt x="121361" y="46329"/>
                    <a:pt x="132105" y="43497"/>
                    <a:pt x="131686" y="295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 name="Free Form 44"/>
            <p:cNvSpPr/>
            <p:nvPr/>
          </p:nvSpPr>
          <p:spPr>
            <a:xfrm>
              <a:off x="5366113" y="5778328"/>
              <a:ext cx="28168" cy="23762"/>
            </a:xfrm>
            <a:custGeom>
              <a:avLst/>
              <a:gdLst/>
              <a:ahLst/>
              <a:cxnLst/>
              <a:rect l="0" t="0" r="0" b="0"/>
              <a:pathLst>
                <a:path w="28168" h="23761">
                  <a:moveTo>
                    <a:pt x="1473" y="11023"/>
                  </a:moveTo>
                  <a:cubicBezTo>
                    <a:pt x="0" y="26593"/>
                    <a:pt x="18859" y="34785"/>
                    <a:pt x="28168" y="30581"/>
                  </a:cubicBezTo>
                  <a:cubicBezTo>
                    <a:pt x="19659" y="23672"/>
                    <a:pt x="14617" y="13296"/>
                    <a:pt x="147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 name="Free Form 45"/>
            <p:cNvSpPr/>
            <p:nvPr/>
          </p:nvSpPr>
          <p:spPr>
            <a:xfrm>
              <a:off x="5293075" y="3378269"/>
              <a:ext cx="30925" cy="30734"/>
            </a:xfrm>
            <a:custGeom>
              <a:avLst/>
              <a:gdLst/>
              <a:ahLst/>
              <a:cxnLst/>
              <a:rect l="0" t="0" r="0" b="0"/>
              <a:pathLst>
                <a:path w="30924" h="30734">
                  <a:moveTo>
                    <a:pt x="30924" y="11023"/>
                  </a:moveTo>
                  <a:cubicBezTo>
                    <a:pt x="12026" y="12738"/>
                    <a:pt x="2209" y="23444"/>
                    <a:pt x="0" y="41757"/>
                  </a:cubicBezTo>
                  <a:lnTo>
                    <a:pt x="11252" y="41757"/>
                  </a:lnTo>
                  <a:cubicBezTo>
                    <a:pt x="11531" y="37287"/>
                    <a:pt x="5105" y="39484"/>
                    <a:pt x="5626" y="34772"/>
                  </a:cubicBezTo>
                  <a:cubicBezTo>
                    <a:pt x="11849" y="24663"/>
                    <a:pt x="20040" y="16497"/>
                    <a:pt x="3092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 name="Free Form 46"/>
            <p:cNvSpPr/>
            <p:nvPr/>
          </p:nvSpPr>
          <p:spPr>
            <a:xfrm>
              <a:off x="4932293" y="2630887"/>
              <a:ext cx="9551" cy="13094"/>
            </a:xfrm>
            <a:custGeom>
              <a:avLst/>
              <a:gdLst/>
              <a:ahLst/>
              <a:cxnLst/>
              <a:rect l="0" t="0" r="0" b="0"/>
              <a:pathLst>
                <a:path w="9550" h="13093">
                  <a:moveTo>
                    <a:pt x="6553" y="11023"/>
                  </a:moveTo>
                  <a:lnTo>
                    <a:pt x="2336" y="11023"/>
                  </a:lnTo>
                  <a:cubicBezTo>
                    <a:pt x="0" y="13322"/>
                    <a:pt x="1219" y="19215"/>
                    <a:pt x="939" y="23583"/>
                  </a:cubicBezTo>
                  <a:cubicBezTo>
                    <a:pt x="7264" y="24117"/>
                    <a:pt x="9550" y="15367"/>
                    <a:pt x="655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 name="Free Form 47"/>
            <p:cNvSpPr/>
            <p:nvPr/>
          </p:nvSpPr>
          <p:spPr>
            <a:xfrm>
              <a:off x="5159547" y="3429958"/>
              <a:ext cx="140564" cy="71895"/>
            </a:xfrm>
            <a:custGeom>
              <a:avLst/>
              <a:gdLst/>
              <a:ahLst/>
              <a:cxnLst/>
              <a:rect l="0" t="0" r="0" b="0"/>
              <a:pathLst>
                <a:path w="140563" h="71894">
                  <a:moveTo>
                    <a:pt x="140563" y="45948"/>
                  </a:moveTo>
                  <a:cubicBezTo>
                    <a:pt x="133007" y="41744"/>
                    <a:pt x="122770" y="46875"/>
                    <a:pt x="113855" y="45948"/>
                  </a:cubicBezTo>
                  <a:cubicBezTo>
                    <a:pt x="93738" y="57683"/>
                    <a:pt x="64452" y="48310"/>
                    <a:pt x="44970" y="43167"/>
                  </a:cubicBezTo>
                  <a:cubicBezTo>
                    <a:pt x="40208" y="44932"/>
                    <a:pt x="38684" y="49936"/>
                    <a:pt x="32321" y="50139"/>
                  </a:cubicBezTo>
                  <a:cubicBezTo>
                    <a:pt x="35547" y="40132"/>
                    <a:pt x="27343" y="37604"/>
                    <a:pt x="22491" y="31991"/>
                  </a:cubicBezTo>
                  <a:cubicBezTo>
                    <a:pt x="21564" y="25438"/>
                    <a:pt x="24333" y="15252"/>
                    <a:pt x="21069" y="11023"/>
                  </a:cubicBezTo>
                  <a:cubicBezTo>
                    <a:pt x="12560" y="18389"/>
                    <a:pt x="2336" y="24079"/>
                    <a:pt x="0" y="37566"/>
                  </a:cubicBezTo>
                  <a:cubicBezTo>
                    <a:pt x="1879" y="41757"/>
                    <a:pt x="12039" y="37693"/>
                    <a:pt x="12636" y="43167"/>
                  </a:cubicBezTo>
                  <a:cubicBezTo>
                    <a:pt x="16637" y="43395"/>
                    <a:pt x="15392" y="38417"/>
                    <a:pt x="21069" y="40360"/>
                  </a:cubicBezTo>
                  <a:cubicBezTo>
                    <a:pt x="21590" y="47028"/>
                    <a:pt x="21539" y="48018"/>
                    <a:pt x="23888" y="54330"/>
                  </a:cubicBezTo>
                  <a:cubicBezTo>
                    <a:pt x="35394" y="53136"/>
                    <a:pt x="42608" y="56222"/>
                    <a:pt x="43561" y="65506"/>
                  </a:cubicBezTo>
                  <a:cubicBezTo>
                    <a:pt x="52781" y="68681"/>
                    <a:pt x="73596" y="71399"/>
                    <a:pt x="78701" y="62712"/>
                  </a:cubicBezTo>
                  <a:cubicBezTo>
                    <a:pt x="80137" y="66433"/>
                    <a:pt x="86245" y="65468"/>
                    <a:pt x="88557" y="68300"/>
                  </a:cubicBezTo>
                  <a:lnTo>
                    <a:pt x="88557" y="76682"/>
                  </a:lnTo>
                  <a:cubicBezTo>
                    <a:pt x="96266" y="76923"/>
                    <a:pt x="98221" y="82918"/>
                    <a:pt x="106832" y="82283"/>
                  </a:cubicBezTo>
                  <a:cubicBezTo>
                    <a:pt x="111074" y="79527"/>
                    <a:pt x="113550" y="74980"/>
                    <a:pt x="116674" y="71094"/>
                  </a:cubicBezTo>
                  <a:cubicBezTo>
                    <a:pt x="112839" y="70243"/>
                    <a:pt x="111150" y="67259"/>
                    <a:pt x="111048" y="62712"/>
                  </a:cubicBezTo>
                  <a:cubicBezTo>
                    <a:pt x="114426" y="50711"/>
                    <a:pt x="133692" y="54483"/>
                    <a:pt x="140563" y="459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 name="Free Form 48"/>
            <p:cNvSpPr/>
            <p:nvPr/>
          </p:nvSpPr>
          <p:spPr>
            <a:xfrm>
              <a:off x="3815735" y="374745"/>
              <a:ext cx="84341" cy="15367"/>
            </a:xfrm>
            <a:custGeom>
              <a:avLst/>
              <a:gdLst/>
              <a:ahLst/>
              <a:cxnLst/>
              <a:rect l="0" t="0" r="0" b="0"/>
              <a:pathLst>
                <a:path w="84340" h="15366">
                  <a:moveTo>
                    <a:pt x="75895" y="11023"/>
                  </a:moveTo>
                  <a:cubicBezTo>
                    <a:pt x="53251" y="18783"/>
                    <a:pt x="21640" y="17627"/>
                    <a:pt x="0" y="26390"/>
                  </a:cubicBezTo>
                  <a:cubicBezTo>
                    <a:pt x="30403" y="25425"/>
                    <a:pt x="57823" y="21475"/>
                    <a:pt x="84340" y="16611"/>
                  </a:cubicBezTo>
                  <a:cubicBezTo>
                    <a:pt x="83121" y="13169"/>
                    <a:pt x="80124" y="11480"/>
                    <a:pt x="7589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 name="Free Form 49"/>
            <p:cNvSpPr/>
            <p:nvPr/>
          </p:nvSpPr>
          <p:spPr>
            <a:xfrm>
              <a:off x="3774968" y="396347"/>
              <a:ext cx="119469" cy="27293"/>
            </a:xfrm>
            <a:custGeom>
              <a:avLst/>
              <a:gdLst/>
              <a:ahLst/>
              <a:cxnLst/>
              <a:rect l="0" t="0" r="0" b="0"/>
              <a:pathLst>
                <a:path w="119468" h="27292">
                  <a:moveTo>
                    <a:pt x="119468" y="20154"/>
                  </a:moveTo>
                  <a:cubicBezTo>
                    <a:pt x="113893" y="11023"/>
                    <a:pt x="98437" y="19278"/>
                    <a:pt x="87134" y="17360"/>
                  </a:cubicBezTo>
                  <a:cubicBezTo>
                    <a:pt x="58800" y="25044"/>
                    <a:pt x="21348" y="23685"/>
                    <a:pt x="0" y="38315"/>
                  </a:cubicBezTo>
                  <a:cubicBezTo>
                    <a:pt x="43408" y="35814"/>
                    <a:pt x="74549" y="21132"/>
                    <a:pt x="119468" y="201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 name="Free Form 50"/>
            <p:cNvSpPr/>
            <p:nvPr/>
          </p:nvSpPr>
          <p:spPr>
            <a:xfrm>
              <a:off x="4068732" y="1598136"/>
              <a:ext cx="29527" cy="21882"/>
            </a:xfrm>
            <a:custGeom>
              <a:avLst/>
              <a:gdLst/>
              <a:ahLst/>
              <a:cxnLst/>
              <a:rect l="0" t="0" r="0" b="0"/>
              <a:pathLst>
                <a:path w="29527" h="21882">
                  <a:moveTo>
                    <a:pt x="29527" y="19773"/>
                  </a:moveTo>
                  <a:cubicBezTo>
                    <a:pt x="24409" y="13855"/>
                    <a:pt x="4394" y="11023"/>
                    <a:pt x="0" y="19773"/>
                  </a:cubicBezTo>
                  <a:cubicBezTo>
                    <a:pt x="9575" y="19773"/>
                    <a:pt x="23939" y="32905"/>
                    <a:pt x="29527" y="1977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 name="Free Form 51"/>
            <p:cNvSpPr/>
            <p:nvPr/>
          </p:nvSpPr>
          <p:spPr>
            <a:xfrm>
              <a:off x="4198068" y="1694656"/>
              <a:ext cx="32614" cy="26200"/>
            </a:xfrm>
            <a:custGeom>
              <a:avLst/>
              <a:gdLst/>
              <a:ahLst/>
              <a:cxnLst/>
              <a:rect l="0" t="0" r="0" b="0"/>
              <a:pathLst>
                <a:path w="32613" h="26200">
                  <a:moveTo>
                    <a:pt x="28105" y="15455"/>
                  </a:moveTo>
                  <a:cubicBezTo>
                    <a:pt x="16814" y="11023"/>
                    <a:pt x="6121" y="18542"/>
                    <a:pt x="0" y="23837"/>
                  </a:cubicBezTo>
                  <a:cubicBezTo>
                    <a:pt x="3175" y="37223"/>
                    <a:pt x="32613" y="31267"/>
                    <a:pt x="28105" y="15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4" name="Free Form 52"/>
            <p:cNvSpPr/>
            <p:nvPr/>
          </p:nvSpPr>
          <p:spPr>
            <a:xfrm>
              <a:off x="4171360" y="1544504"/>
              <a:ext cx="77305" cy="31292"/>
            </a:xfrm>
            <a:custGeom>
              <a:avLst/>
              <a:gdLst/>
              <a:ahLst/>
              <a:cxnLst/>
              <a:rect l="0" t="0" r="0" b="0"/>
              <a:pathLst>
                <a:path w="77304" h="31292">
                  <a:moveTo>
                    <a:pt x="29514" y="20320"/>
                  </a:moveTo>
                  <a:cubicBezTo>
                    <a:pt x="17729" y="20332"/>
                    <a:pt x="5156" y="16332"/>
                    <a:pt x="0" y="24511"/>
                  </a:cubicBezTo>
                  <a:cubicBezTo>
                    <a:pt x="16916" y="23558"/>
                    <a:pt x="24968" y="33997"/>
                    <a:pt x="40754" y="30099"/>
                  </a:cubicBezTo>
                  <a:cubicBezTo>
                    <a:pt x="45986" y="37477"/>
                    <a:pt x="75895" y="42316"/>
                    <a:pt x="77304" y="28702"/>
                  </a:cubicBezTo>
                  <a:cubicBezTo>
                    <a:pt x="71882" y="11023"/>
                    <a:pt x="47815" y="20294"/>
                    <a:pt x="29514" y="203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5" name="Free Form 53"/>
            <p:cNvSpPr/>
            <p:nvPr/>
          </p:nvSpPr>
          <p:spPr>
            <a:xfrm>
              <a:off x="4114782" y="1558855"/>
              <a:ext cx="110007" cy="48018"/>
            </a:xfrm>
            <a:custGeom>
              <a:avLst/>
              <a:gdLst/>
              <a:ahLst/>
              <a:cxnLst/>
              <a:rect l="0" t="0" r="0" b="0"/>
              <a:pathLst>
                <a:path w="110007" h="48018">
                  <a:moveTo>
                    <a:pt x="28473" y="49276"/>
                  </a:moveTo>
                  <a:cubicBezTo>
                    <a:pt x="46024" y="45999"/>
                    <a:pt x="80200" y="59042"/>
                    <a:pt x="87502" y="40906"/>
                  </a:cubicBezTo>
                  <a:cubicBezTo>
                    <a:pt x="86233" y="37960"/>
                    <a:pt x="79565" y="40398"/>
                    <a:pt x="79070" y="36703"/>
                  </a:cubicBezTo>
                  <a:cubicBezTo>
                    <a:pt x="84010" y="27647"/>
                    <a:pt x="103009" y="39382"/>
                    <a:pt x="110007" y="31115"/>
                  </a:cubicBezTo>
                  <a:cubicBezTo>
                    <a:pt x="94056" y="24777"/>
                    <a:pt x="0" y="11023"/>
                    <a:pt x="28473" y="492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6" name="Free Form 54"/>
            <p:cNvSpPr/>
            <p:nvPr/>
          </p:nvSpPr>
          <p:spPr>
            <a:xfrm>
              <a:off x="4413143" y="2788735"/>
              <a:ext cx="63106" cy="48870"/>
            </a:xfrm>
            <a:custGeom>
              <a:avLst/>
              <a:gdLst/>
              <a:ahLst/>
              <a:cxnLst/>
              <a:rect l="0" t="0" r="0" b="0"/>
              <a:pathLst>
                <a:path w="63106" h="48869">
                  <a:moveTo>
                    <a:pt x="54800" y="26403"/>
                  </a:moveTo>
                  <a:cubicBezTo>
                    <a:pt x="57061" y="27419"/>
                    <a:pt x="54483" y="33235"/>
                    <a:pt x="59029" y="31978"/>
                  </a:cubicBezTo>
                  <a:cubicBezTo>
                    <a:pt x="63106" y="24180"/>
                    <a:pt x="58470" y="14274"/>
                    <a:pt x="53416" y="11023"/>
                  </a:cubicBezTo>
                  <a:cubicBezTo>
                    <a:pt x="48425" y="16802"/>
                    <a:pt x="41503" y="20612"/>
                    <a:pt x="36550" y="26403"/>
                  </a:cubicBezTo>
                  <a:cubicBezTo>
                    <a:pt x="34963" y="21450"/>
                    <a:pt x="42443" y="18453"/>
                    <a:pt x="37934" y="15227"/>
                  </a:cubicBezTo>
                  <a:cubicBezTo>
                    <a:pt x="28282" y="29845"/>
                    <a:pt x="8369" y="34251"/>
                    <a:pt x="0" y="50152"/>
                  </a:cubicBezTo>
                  <a:cubicBezTo>
                    <a:pt x="10401" y="59893"/>
                    <a:pt x="16611" y="39230"/>
                    <a:pt x="25285" y="43167"/>
                  </a:cubicBezTo>
                  <a:cubicBezTo>
                    <a:pt x="21234" y="46113"/>
                    <a:pt x="16344" y="48234"/>
                    <a:pt x="15455" y="54343"/>
                  </a:cubicBezTo>
                  <a:cubicBezTo>
                    <a:pt x="34493" y="56972"/>
                    <a:pt x="31280" y="37477"/>
                    <a:pt x="47790" y="37566"/>
                  </a:cubicBezTo>
                  <a:cubicBezTo>
                    <a:pt x="48501" y="32219"/>
                    <a:pt x="50406" y="28092"/>
                    <a:pt x="54800" y="264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7" name="Free Form 55"/>
            <p:cNvSpPr/>
            <p:nvPr/>
          </p:nvSpPr>
          <p:spPr>
            <a:xfrm>
              <a:off x="4418756" y="2791542"/>
              <a:ext cx="25705" cy="16751"/>
            </a:xfrm>
            <a:custGeom>
              <a:avLst/>
              <a:gdLst/>
              <a:ahLst/>
              <a:cxnLst/>
              <a:rect l="0" t="0" r="0" b="0"/>
              <a:pathLst>
                <a:path w="25704" h="16751">
                  <a:moveTo>
                    <a:pt x="0" y="27774"/>
                  </a:moveTo>
                  <a:cubicBezTo>
                    <a:pt x="10490" y="25158"/>
                    <a:pt x="25704" y="19824"/>
                    <a:pt x="25298" y="11023"/>
                  </a:cubicBezTo>
                  <a:cubicBezTo>
                    <a:pt x="17525" y="17259"/>
                    <a:pt x="2501" y="16294"/>
                    <a:pt x="0" y="277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8" name="Free Form 56"/>
            <p:cNvSpPr/>
            <p:nvPr/>
          </p:nvSpPr>
          <p:spPr>
            <a:xfrm>
              <a:off x="4185419" y="1985676"/>
              <a:ext cx="14046" cy="12370"/>
            </a:xfrm>
            <a:custGeom>
              <a:avLst/>
              <a:gdLst/>
              <a:ahLst/>
              <a:cxnLst/>
              <a:rect l="0" t="0" r="0" b="0"/>
              <a:pathLst>
                <a:path w="14046" h="12369">
                  <a:moveTo>
                    <a:pt x="8432" y="23393"/>
                  </a:moveTo>
                  <a:cubicBezTo>
                    <a:pt x="12255" y="22542"/>
                    <a:pt x="13944" y="19557"/>
                    <a:pt x="14046" y="14998"/>
                  </a:cubicBezTo>
                  <a:cubicBezTo>
                    <a:pt x="7213" y="16205"/>
                    <a:pt x="6819" y="11023"/>
                    <a:pt x="0" y="12217"/>
                  </a:cubicBezTo>
                  <a:cubicBezTo>
                    <a:pt x="1257" y="17487"/>
                    <a:pt x="3403" y="21882"/>
                    <a:pt x="8432" y="233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9" name="Free Form 57"/>
            <p:cNvSpPr/>
            <p:nvPr/>
          </p:nvSpPr>
          <p:spPr>
            <a:xfrm>
              <a:off x="4303491" y="2215280"/>
              <a:ext cx="255829" cy="159435"/>
            </a:xfrm>
            <a:custGeom>
              <a:avLst/>
              <a:gdLst/>
              <a:ahLst/>
              <a:cxnLst/>
              <a:rect l="0" t="0" r="0" b="0"/>
              <a:pathLst>
                <a:path w="255828" h="159435">
                  <a:moveTo>
                    <a:pt x="255828" y="145821"/>
                  </a:moveTo>
                  <a:cubicBezTo>
                    <a:pt x="250647" y="139801"/>
                    <a:pt x="248234" y="131025"/>
                    <a:pt x="243179" y="124866"/>
                  </a:cubicBezTo>
                  <a:cubicBezTo>
                    <a:pt x="229641" y="124472"/>
                    <a:pt x="214477" y="129870"/>
                    <a:pt x="203822" y="127673"/>
                  </a:cubicBezTo>
                  <a:cubicBezTo>
                    <a:pt x="204533" y="122326"/>
                    <a:pt x="210896" y="122580"/>
                    <a:pt x="215074" y="120675"/>
                  </a:cubicBezTo>
                  <a:cubicBezTo>
                    <a:pt x="217817" y="100406"/>
                    <a:pt x="216166" y="83108"/>
                    <a:pt x="193979" y="84366"/>
                  </a:cubicBezTo>
                  <a:cubicBezTo>
                    <a:pt x="190652" y="72758"/>
                    <a:pt x="173659" y="74752"/>
                    <a:pt x="174294" y="59220"/>
                  </a:cubicBezTo>
                  <a:cubicBezTo>
                    <a:pt x="166878" y="57289"/>
                    <a:pt x="162433" y="52387"/>
                    <a:pt x="151815" y="53632"/>
                  </a:cubicBezTo>
                  <a:cubicBezTo>
                    <a:pt x="148983" y="46189"/>
                    <a:pt x="145681" y="39230"/>
                    <a:pt x="137744" y="36868"/>
                  </a:cubicBezTo>
                  <a:cubicBezTo>
                    <a:pt x="132461" y="41833"/>
                    <a:pt x="128663" y="48310"/>
                    <a:pt x="120891" y="50825"/>
                  </a:cubicBezTo>
                  <a:cubicBezTo>
                    <a:pt x="120904" y="44767"/>
                    <a:pt x="121348" y="38265"/>
                    <a:pt x="119481" y="34074"/>
                  </a:cubicBezTo>
                  <a:cubicBezTo>
                    <a:pt x="125018" y="32118"/>
                    <a:pt x="125831" y="25463"/>
                    <a:pt x="126504" y="18707"/>
                  </a:cubicBezTo>
                  <a:cubicBezTo>
                    <a:pt x="122377" y="17703"/>
                    <a:pt x="119646" y="15290"/>
                    <a:pt x="118084" y="11722"/>
                  </a:cubicBezTo>
                  <a:cubicBezTo>
                    <a:pt x="111772" y="11023"/>
                    <a:pt x="107556" y="12420"/>
                    <a:pt x="102616" y="13119"/>
                  </a:cubicBezTo>
                  <a:cubicBezTo>
                    <a:pt x="82130" y="35140"/>
                    <a:pt x="70065" y="65532"/>
                    <a:pt x="52019" y="89954"/>
                  </a:cubicBezTo>
                  <a:cubicBezTo>
                    <a:pt x="52743" y="97663"/>
                    <a:pt x="51206" y="103124"/>
                    <a:pt x="50596" y="109512"/>
                  </a:cubicBezTo>
                  <a:cubicBezTo>
                    <a:pt x="47840" y="109080"/>
                    <a:pt x="47815" y="111391"/>
                    <a:pt x="46380" y="112306"/>
                  </a:cubicBezTo>
                  <a:cubicBezTo>
                    <a:pt x="27774" y="116624"/>
                    <a:pt x="3644" y="115468"/>
                    <a:pt x="0" y="134658"/>
                  </a:cubicBezTo>
                  <a:cubicBezTo>
                    <a:pt x="16065" y="142659"/>
                    <a:pt x="32638" y="126187"/>
                    <a:pt x="50596" y="134658"/>
                  </a:cubicBezTo>
                  <a:cubicBezTo>
                    <a:pt x="51320" y="132435"/>
                    <a:pt x="58585" y="129717"/>
                    <a:pt x="59029" y="131864"/>
                  </a:cubicBezTo>
                  <a:cubicBezTo>
                    <a:pt x="61137" y="148132"/>
                    <a:pt x="39509" y="154508"/>
                    <a:pt x="52019" y="168173"/>
                  </a:cubicBezTo>
                  <a:cubicBezTo>
                    <a:pt x="92240" y="170459"/>
                    <a:pt x="101053" y="141490"/>
                    <a:pt x="132130" y="134658"/>
                  </a:cubicBezTo>
                  <a:cubicBezTo>
                    <a:pt x="134112" y="120777"/>
                    <a:pt x="152044" y="115341"/>
                    <a:pt x="164452" y="116497"/>
                  </a:cubicBezTo>
                  <a:cubicBezTo>
                    <a:pt x="165963" y="121704"/>
                    <a:pt x="159194" y="118706"/>
                    <a:pt x="160235" y="123482"/>
                  </a:cubicBezTo>
                  <a:cubicBezTo>
                    <a:pt x="166890" y="127114"/>
                    <a:pt x="176479" y="127825"/>
                    <a:pt x="181317" y="133261"/>
                  </a:cubicBezTo>
                  <a:cubicBezTo>
                    <a:pt x="179984" y="137985"/>
                    <a:pt x="172986" y="137083"/>
                    <a:pt x="171500" y="141643"/>
                  </a:cubicBezTo>
                  <a:cubicBezTo>
                    <a:pt x="200761" y="149593"/>
                    <a:pt x="229641" y="167614"/>
                    <a:pt x="255828" y="1458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0" name="Free Form 58"/>
            <p:cNvSpPr/>
            <p:nvPr/>
          </p:nvSpPr>
          <p:spPr>
            <a:xfrm>
              <a:off x="4567753" y="2524677"/>
              <a:ext cx="16878" cy="7252"/>
            </a:xfrm>
            <a:custGeom>
              <a:avLst/>
              <a:gdLst/>
              <a:ahLst/>
              <a:cxnLst/>
              <a:rect l="0" t="0" r="0" b="0"/>
              <a:pathLst>
                <a:path w="16878" h="7251">
                  <a:moveTo>
                    <a:pt x="0" y="18046"/>
                  </a:moveTo>
                  <a:cubicBezTo>
                    <a:pt x="6997" y="17551"/>
                    <a:pt x="15227" y="18275"/>
                    <a:pt x="16878" y="12458"/>
                  </a:cubicBezTo>
                  <a:cubicBezTo>
                    <a:pt x="9372" y="12446"/>
                    <a:pt x="431" y="11023"/>
                    <a:pt x="0" y="180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1" name="Free Form 59"/>
            <p:cNvSpPr/>
            <p:nvPr/>
          </p:nvSpPr>
          <p:spPr>
            <a:xfrm>
              <a:off x="5248104" y="1731219"/>
              <a:ext cx="16866" cy="6985"/>
            </a:xfrm>
            <a:custGeom>
              <a:avLst/>
              <a:gdLst/>
              <a:ahLst/>
              <a:cxnLst/>
              <a:rect l="0" t="0" r="0" b="0"/>
              <a:pathLst>
                <a:path w="16865" h="6984">
                  <a:moveTo>
                    <a:pt x="0" y="18008"/>
                  </a:moveTo>
                  <a:cubicBezTo>
                    <a:pt x="6464" y="17932"/>
                    <a:pt x="12471" y="17360"/>
                    <a:pt x="16865" y="15214"/>
                  </a:cubicBezTo>
                  <a:cubicBezTo>
                    <a:pt x="13284" y="13652"/>
                    <a:pt x="10426" y="11379"/>
                    <a:pt x="5626" y="11023"/>
                  </a:cubicBezTo>
                  <a:cubicBezTo>
                    <a:pt x="8127" y="17716"/>
                    <a:pt x="1701" y="15519"/>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2" name="Free Form 60"/>
            <p:cNvSpPr/>
            <p:nvPr/>
          </p:nvSpPr>
          <p:spPr>
            <a:xfrm>
              <a:off x="5464576" y="1935892"/>
              <a:ext cx="15443" cy="21336"/>
            </a:xfrm>
            <a:custGeom>
              <a:avLst/>
              <a:gdLst/>
              <a:ahLst/>
              <a:cxnLst/>
              <a:rect l="0" t="0" r="0" b="0"/>
              <a:pathLst>
                <a:path w="15443" h="21336">
                  <a:moveTo>
                    <a:pt x="0" y="11696"/>
                  </a:moveTo>
                  <a:cubicBezTo>
                    <a:pt x="139" y="13423"/>
                    <a:pt x="419" y="15024"/>
                    <a:pt x="2806" y="14503"/>
                  </a:cubicBezTo>
                  <a:cubicBezTo>
                    <a:pt x="1930" y="24714"/>
                    <a:pt x="3568" y="32359"/>
                    <a:pt x="14046" y="31254"/>
                  </a:cubicBezTo>
                  <a:cubicBezTo>
                    <a:pt x="10540" y="22821"/>
                    <a:pt x="11925" y="20332"/>
                    <a:pt x="15443" y="13119"/>
                  </a:cubicBezTo>
                  <a:cubicBezTo>
                    <a:pt x="10528" y="12407"/>
                    <a:pt x="6311" y="11023"/>
                    <a:pt x="0" y="116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3" name="Free Form 61"/>
            <p:cNvSpPr/>
            <p:nvPr/>
          </p:nvSpPr>
          <p:spPr>
            <a:xfrm>
              <a:off x="5374622" y="1877904"/>
              <a:ext cx="15786" cy="15748"/>
            </a:xfrm>
            <a:custGeom>
              <a:avLst/>
              <a:gdLst/>
              <a:ahLst/>
              <a:cxnLst/>
              <a:rect l="0" t="0" r="0" b="0"/>
              <a:pathLst>
                <a:path w="15786" h="15748">
                  <a:moveTo>
                    <a:pt x="5613" y="11023"/>
                  </a:moveTo>
                  <a:cubicBezTo>
                    <a:pt x="4927" y="15938"/>
                    <a:pt x="1181" y="17805"/>
                    <a:pt x="0" y="22199"/>
                  </a:cubicBezTo>
                  <a:cubicBezTo>
                    <a:pt x="4521" y="26771"/>
                    <a:pt x="10248" y="24320"/>
                    <a:pt x="15443" y="22199"/>
                  </a:cubicBezTo>
                  <a:cubicBezTo>
                    <a:pt x="15786" y="14884"/>
                    <a:pt x="10934" y="12712"/>
                    <a:pt x="561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4" name="Free Form 62"/>
            <p:cNvSpPr/>
            <p:nvPr/>
          </p:nvSpPr>
          <p:spPr>
            <a:xfrm>
              <a:off x="5390776" y="1872316"/>
              <a:ext cx="16180" cy="8382"/>
            </a:xfrm>
            <a:custGeom>
              <a:avLst/>
              <a:gdLst/>
              <a:ahLst/>
              <a:cxnLst/>
              <a:rect l="0" t="0" r="0" b="0"/>
              <a:pathLst>
                <a:path w="16179" h="8381">
                  <a:moveTo>
                    <a:pt x="16179" y="11023"/>
                  </a:moveTo>
                  <a:lnTo>
                    <a:pt x="698" y="11023"/>
                  </a:lnTo>
                  <a:cubicBezTo>
                    <a:pt x="0" y="16370"/>
                    <a:pt x="2628" y="18415"/>
                    <a:pt x="6324" y="19405"/>
                  </a:cubicBezTo>
                  <a:cubicBezTo>
                    <a:pt x="11430" y="18440"/>
                    <a:pt x="15544" y="16459"/>
                    <a:pt x="1617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5" name="Free Form 63"/>
            <p:cNvSpPr/>
            <p:nvPr/>
          </p:nvSpPr>
          <p:spPr>
            <a:xfrm>
              <a:off x="5363395" y="1927472"/>
              <a:ext cx="95288" cy="59398"/>
            </a:xfrm>
            <a:custGeom>
              <a:avLst/>
              <a:gdLst/>
              <a:ahLst/>
              <a:cxnLst/>
              <a:rect l="0" t="0" r="0" b="0"/>
              <a:pathLst>
                <a:path w="95288" h="59397">
                  <a:moveTo>
                    <a:pt x="33705" y="63423"/>
                  </a:moveTo>
                  <a:cubicBezTo>
                    <a:pt x="36537" y="67132"/>
                    <a:pt x="42417" y="67818"/>
                    <a:pt x="46354" y="70421"/>
                  </a:cubicBezTo>
                  <a:cubicBezTo>
                    <a:pt x="62979" y="61709"/>
                    <a:pt x="95288" y="57111"/>
                    <a:pt x="87121" y="32702"/>
                  </a:cubicBezTo>
                  <a:cubicBezTo>
                    <a:pt x="81140" y="25971"/>
                    <a:pt x="68211" y="29654"/>
                    <a:pt x="56210" y="25717"/>
                  </a:cubicBezTo>
                  <a:cubicBezTo>
                    <a:pt x="51663" y="24231"/>
                    <a:pt x="48894" y="18592"/>
                    <a:pt x="44945" y="17335"/>
                  </a:cubicBezTo>
                  <a:cubicBezTo>
                    <a:pt x="25031" y="11023"/>
                    <a:pt x="0" y="16497"/>
                    <a:pt x="5575" y="31305"/>
                  </a:cubicBezTo>
                  <a:cubicBezTo>
                    <a:pt x="8851" y="33197"/>
                    <a:pt x="16090" y="31115"/>
                    <a:pt x="15430" y="36893"/>
                  </a:cubicBezTo>
                  <a:cubicBezTo>
                    <a:pt x="12941" y="37211"/>
                    <a:pt x="8381" y="35483"/>
                    <a:pt x="9817" y="39674"/>
                  </a:cubicBezTo>
                  <a:cubicBezTo>
                    <a:pt x="8191" y="46863"/>
                    <a:pt x="16865" y="43853"/>
                    <a:pt x="19646" y="46672"/>
                  </a:cubicBezTo>
                  <a:cubicBezTo>
                    <a:pt x="18135" y="50292"/>
                    <a:pt x="7988" y="45326"/>
                    <a:pt x="9817" y="52260"/>
                  </a:cubicBezTo>
                  <a:cubicBezTo>
                    <a:pt x="20243" y="58305"/>
                    <a:pt x="39052" y="57124"/>
                    <a:pt x="49161" y="53657"/>
                  </a:cubicBezTo>
                  <a:lnTo>
                    <a:pt x="49161" y="59245"/>
                  </a:lnTo>
                  <a:cubicBezTo>
                    <a:pt x="44450" y="61061"/>
                    <a:pt x="35102" y="58305"/>
                    <a:pt x="33705" y="634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6" name="Free Form 64"/>
            <p:cNvSpPr/>
            <p:nvPr/>
          </p:nvSpPr>
          <p:spPr>
            <a:xfrm>
              <a:off x="5263878" y="2774943"/>
              <a:ext cx="19367" cy="11202"/>
            </a:xfrm>
            <a:custGeom>
              <a:avLst/>
              <a:gdLst/>
              <a:ahLst/>
              <a:cxnLst/>
              <a:rect l="0" t="0" r="0" b="0"/>
              <a:pathLst>
                <a:path w="19367" h="11201">
                  <a:moveTo>
                    <a:pt x="2501" y="13652"/>
                  </a:moveTo>
                  <a:cubicBezTo>
                    <a:pt x="0" y="22225"/>
                    <a:pt x="16014" y="19710"/>
                    <a:pt x="19367" y="17843"/>
                  </a:cubicBezTo>
                  <a:cubicBezTo>
                    <a:pt x="14503" y="14516"/>
                    <a:pt x="9677" y="11023"/>
                    <a:pt x="2501" y="136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7" name="Free Form 65"/>
            <p:cNvSpPr/>
            <p:nvPr/>
          </p:nvSpPr>
          <p:spPr>
            <a:xfrm>
              <a:off x="5301508" y="1809273"/>
              <a:ext cx="27711" cy="12751"/>
            </a:xfrm>
            <a:custGeom>
              <a:avLst/>
              <a:gdLst/>
              <a:ahLst/>
              <a:cxnLst/>
              <a:rect l="0" t="0" r="0" b="0"/>
              <a:pathLst>
                <a:path w="27711" h="12750">
                  <a:moveTo>
                    <a:pt x="0" y="23774"/>
                  </a:moveTo>
                  <a:cubicBezTo>
                    <a:pt x="9321" y="22771"/>
                    <a:pt x="19862" y="19431"/>
                    <a:pt x="26708" y="23774"/>
                  </a:cubicBezTo>
                  <a:cubicBezTo>
                    <a:pt x="27711" y="18605"/>
                    <a:pt x="24307" y="17792"/>
                    <a:pt x="25311" y="12611"/>
                  </a:cubicBezTo>
                  <a:cubicBezTo>
                    <a:pt x="22644" y="12915"/>
                    <a:pt x="22212" y="11023"/>
                    <a:pt x="19685" y="11201"/>
                  </a:cubicBezTo>
                  <a:cubicBezTo>
                    <a:pt x="15633" y="13220"/>
                    <a:pt x="16789" y="20434"/>
                    <a:pt x="11252" y="20980"/>
                  </a:cubicBezTo>
                  <a:cubicBezTo>
                    <a:pt x="7886" y="21539"/>
                    <a:pt x="12026" y="14617"/>
                    <a:pt x="7035" y="16789"/>
                  </a:cubicBezTo>
                  <a:cubicBezTo>
                    <a:pt x="2832" y="17272"/>
                    <a:pt x="1435" y="20535"/>
                    <a:pt x="0" y="237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8" name="Free Form 66"/>
            <p:cNvSpPr/>
            <p:nvPr/>
          </p:nvSpPr>
          <p:spPr>
            <a:xfrm>
              <a:off x="5648396" y="5478316"/>
              <a:ext cx="18580" cy="12205"/>
            </a:xfrm>
            <a:custGeom>
              <a:avLst/>
              <a:gdLst/>
              <a:ahLst/>
              <a:cxnLst/>
              <a:rect l="0" t="0" r="0" b="0"/>
              <a:pathLst>
                <a:path w="18580" h="12204">
                  <a:moveTo>
                    <a:pt x="330" y="17627"/>
                  </a:moveTo>
                  <a:cubicBezTo>
                    <a:pt x="0" y="20281"/>
                    <a:pt x="1917" y="20713"/>
                    <a:pt x="1727" y="23228"/>
                  </a:cubicBezTo>
                  <a:cubicBezTo>
                    <a:pt x="5702" y="19748"/>
                    <a:pt x="15773" y="22288"/>
                    <a:pt x="18580" y="17627"/>
                  </a:cubicBezTo>
                  <a:cubicBezTo>
                    <a:pt x="14541" y="11023"/>
                    <a:pt x="5956" y="17259"/>
                    <a:pt x="330" y="176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9" name="Free Form 67"/>
            <p:cNvSpPr/>
            <p:nvPr/>
          </p:nvSpPr>
          <p:spPr>
            <a:xfrm>
              <a:off x="5301508" y="5764726"/>
              <a:ext cx="10465" cy="13818"/>
            </a:xfrm>
            <a:custGeom>
              <a:avLst/>
              <a:gdLst/>
              <a:ahLst/>
              <a:cxnLst/>
              <a:rect l="0" t="0" r="0" b="0"/>
              <a:pathLst>
                <a:path w="10464" h="13817">
                  <a:moveTo>
                    <a:pt x="0" y="16230"/>
                  </a:moveTo>
                  <a:cubicBezTo>
                    <a:pt x="2298" y="19989"/>
                    <a:pt x="3505" y="24841"/>
                    <a:pt x="9842" y="24625"/>
                  </a:cubicBezTo>
                  <a:cubicBezTo>
                    <a:pt x="10464" y="19799"/>
                    <a:pt x="9296" y="16802"/>
                    <a:pt x="8445" y="13436"/>
                  </a:cubicBezTo>
                  <a:cubicBezTo>
                    <a:pt x="4991" y="12293"/>
                    <a:pt x="342" y="11023"/>
                    <a:pt x="0" y="162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0" name="Free Form 68"/>
            <p:cNvSpPr/>
            <p:nvPr/>
          </p:nvSpPr>
          <p:spPr>
            <a:xfrm>
              <a:off x="5791220" y="2396356"/>
              <a:ext cx="19151" cy="17996"/>
            </a:xfrm>
            <a:custGeom>
              <a:avLst/>
              <a:gdLst/>
              <a:ahLst/>
              <a:cxnLst/>
              <a:rect l="0" t="0" r="0" b="0"/>
              <a:pathLst>
                <a:path w="19151" h="17995">
                  <a:moveTo>
                    <a:pt x="5092" y="29019"/>
                  </a:moveTo>
                  <a:cubicBezTo>
                    <a:pt x="9753" y="26200"/>
                    <a:pt x="12611" y="21577"/>
                    <a:pt x="19151" y="20637"/>
                  </a:cubicBezTo>
                  <a:cubicBezTo>
                    <a:pt x="16649" y="11023"/>
                    <a:pt x="0" y="22733"/>
                    <a:pt x="5092" y="290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1" name="Free Form 69"/>
            <p:cNvSpPr/>
            <p:nvPr/>
          </p:nvSpPr>
          <p:spPr>
            <a:xfrm>
              <a:off x="5710219" y="5437257"/>
              <a:ext cx="15824" cy="17577"/>
            </a:xfrm>
            <a:custGeom>
              <a:avLst/>
              <a:gdLst/>
              <a:ahLst/>
              <a:cxnLst/>
              <a:rect l="0" t="0" r="0" b="0"/>
              <a:pathLst>
                <a:path w="15824" h="17576">
                  <a:moveTo>
                    <a:pt x="15824" y="22390"/>
                  </a:moveTo>
                  <a:cubicBezTo>
                    <a:pt x="14503" y="17526"/>
                    <a:pt x="9296" y="11023"/>
                    <a:pt x="3162" y="15379"/>
                  </a:cubicBezTo>
                  <a:cubicBezTo>
                    <a:pt x="0" y="16002"/>
                    <a:pt x="2603" y="22288"/>
                    <a:pt x="1752" y="25184"/>
                  </a:cubicBezTo>
                  <a:cubicBezTo>
                    <a:pt x="7708" y="28600"/>
                    <a:pt x="12217" y="25184"/>
                    <a:pt x="15824" y="22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2" name="Free Form 70"/>
            <p:cNvSpPr/>
            <p:nvPr/>
          </p:nvSpPr>
          <p:spPr>
            <a:xfrm>
              <a:off x="5681047" y="5410790"/>
              <a:ext cx="13412" cy="12560"/>
            </a:xfrm>
            <a:custGeom>
              <a:avLst/>
              <a:gdLst/>
              <a:ahLst/>
              <a:cxnLst/>
              <a:rect l="0" t="0" r="0" b="0"/>
              <a:pathLst>
                <a:path w="13411" h="12560">
                  <a:moveTo>
                    <a:pt x="0" y="13919"/>
                  </a:moveTo>
                  <a:lnTo>
                    <a:pt x="0" y="19494"/>
                  </a:lnTo>
                  <a:cubicBezTo>
                    <a:pt x="3352" y="20510"/>
                    <a:pt x="13411" y="23583"/>
                    <a:pt x="12649" y="16738"/>
                  </a:cubicBezTo>
                  <a:cubicBezTo>
                    <a:pt x="11607" y="12725"/>
                    <a:pt x="3619" y="11023"/>
                    <a:pt x="0" y="139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3" name="Free Form 71"/>
            <p:cNvSpPr/>
            <p:nvPr/>
          </p:nvSpPr>
          <p:spPr>
            <a:xfrm>
              <a:off x="5716188" y="5825407"/>
              <a:ext cx="46127" cy="29616"/>
            </a:xfrm>
            <a:custGeom>
              <a:avLst/>
              <a:gdLst/>
              <a:ahLst/>
              <a:cxnLst/>
              <a:rect l="0" t="0" r="0" b="0"/>
              <a:pathLst>
                <a:path w="46126" h="29616">
                  <a:moveTo>
                    <a:pt x="44983" y="12788"/>
                  </a:moveTo>
                  <a:cubicBezTo>
                    <a:pt x="43192" y="12725"/>
                    <a:pt x="43027" y="11023"/>
                    <a:pt x="40766" y="11417"/>
                  </a:cubicBezTo>
                  <a:cubicBezTo>
                    <a:pt x="35940" y="19202"/>
                    <a:pt x="28600" y="24472"/>
                    <a:pt x="19672" y="28168"/>
                  </a:cubicBezTo>
                  <a:cubicBezTo>
                    <a:pt x="16344" y="20599"/>
                    <a:pt x="2832" y="22250"/>
                    <a:pt x="0" y="29591"/>
                  </a:cubicBezTo>
                  <a:cubicBezTo>
                    <a:pt x="15608" y="40640"/>
                    <a:pt x="46126" y="37426"/>
                    <a:pt x="44983" y="1278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4" name="Free Form 72"/>
            <p:cNvSpPr/>
            <p:nvPr/>
          </p:nvSpPr>
          <p:spPr>
            <a:xfrm>
              <a:off x="5433270" y="3073736"/>
              <a:ext cx="370624" cy="326060"/>
            </a:xfrm>
            <a:custGeom>
              <a:avLst/>
              <a:gdLst/>
              <a:ahLst/>
              <a:cxnLst/>
              <a:rect l="0" t="0" r="0" b="0"/>
              <a:pathLst>
                <a:path w="370624" h="326059">
                  <a:moveTo>
                    <a:pt x="356019" y="245706"/>
                  </a:moveTo>
                  <a:cubicBezTo>
                    <a:pt x="347167" y="250875"/>
                    <a:pt x="350939" y="268605"/>
                    <a:pt x="339153" y="270852"/>
                  </a:cubicBezTo>
                  <a:cubicBezTo>
                    <a:pt x="325932" y="259105"/>
                    <a:pt x="339064" y="236715"/>
                    <a:pt x="344754" y="223354"/>
                  </a:cubicBezTo>
                  <a:cubicBezTo>
                    <a:pt x="321640" y="220941"/>
                    <a:pt x="320878" y="252666"/>
                    <a:pt x="313842" y="270852"/>
                  </a:cubicBezTo>
                  <a:cubicBezTo>
                    <a:pt x="310730" y="261391"/>
                    <a:pt x="298145" y="261315"/>
                    <a:pt x="295554" y="251307"/>
                  </a:cubicBezTo>
                  <a:cubicBezTo>
                    <a:pt x="301701" y="250393"/>
                    <a:pt x="305638" y="247332"/>
                    <a:pt x="305396" y="240118"/>
                  </a:cubicBezTo>
                  <a:cubicBezTo>
                    <a:pt x="306095" y="235699"/>
                    <a:pt x="298437" y="239598"/>
                    <a:pt x="299783" y="234530"/>
                  </a:cubicBezTo>
                  <a:cubicBezTo>
                    <a:pt x="303809" y="232956"/>
                    <a:pt x="307543" y="231076"/>
                    <a:pt x="309613" y="227545"/>
                  </a:cubicBezTo>
                  <a:cubicBezTo>
                    <a:pt x="303212" y="214972"/>
                    <a:pt x="328409" y="210007"/>
                    <a:pt x="332104" y="198208"/>
                  </a:cubicBezTo>
                  <a:cubicBezTo>
                    <a:pt x="331470" y="193268"/>
                    <a:pt x="328663" y="190461"/>
                    <a:pt x="323684" y="189826"/>
                  </a:cubicBezTo>
                  <a:cubicBezTo>
                    <a:pt x="320649" y="191008"/>
                    <a:pt x="322491" y="197027"/>
                    <a:pt x="319455" y="198208"/>
                  </a:cubicBezTo>
                  <a:cubicBezTo>
                    <a:pt x="313461" y="198069"/>
                    <a:pt x="312420" y="192163"/>
                    <a:pt x="306819" y="195414"/>
                  </a:cubicBezTo>
                  <a:cubicBezTo>
                    <a:pt x="307568" y="204089"/>
                    <a:pt x="301625" y="206095"/>
                    <a:pt x="296976" y="209384"/>
                  </a:cubicBezTo>
                  <a:cubicBezTo>
                    <a:pt x="294309" y="209232"/>
                    <a:pt x="295986" y="204774"/>
                    <a:pt x="292773" y="205193"/>
                  </a:cubicBezTo>
                  <a:cubicBezTo>
                    <a:pt x="291439" y="206806"/>
                    <a:pt x="287007" y="212344"/>
                    <a:pt x="284327" y="207987"/>
                  </a:cubicBezTo>
                  <a:cubicBezTo>
                    <a:pt x="282816" y="203174"/>
                    <a:pt x="291134" y="197459"/>
                    <a:pt x="294157" y="192620"/>
                  </a:cubicBezTo>
                  <a:cubicBezTo>
                    <a:pt x="289674" y="193814"/>
                    <a:pt x="288823" y="191401"/>
                    <a:pt x="287121" y="189826"/>
                  </a:cubicBezTo>
                  <a:cubicBezTo>
                    <a:pt x="285978" y="193357"/>
                    <a:pt x="283362" y="195389"/>
                    <a:pt x="281508" y="198208"/>
                  </a:cubicBezTo>
                  <a:cubicBezTo>
                    <a:pt x="282562" y="193446"/>
                    <a:pt x="275805" y="196430"/>
                    <a:pt x="277291" y="191223"/>
                  </a:cubicBezTo>
                  <a:cubicBezTo>
                    <a:pt x="277850" y="187121"/>
                    <a:pt x="285445" y="190030"/>
                    <a:pt x="282917" y="182854"/>
                  </a:cubicBezTo>
                  <a:cubicBezTo>
                    <a:pt x="276898" y="181521"/>
                    <a:pt x="277482" y="186766"/>
                    <a:pt x="273075" y="187032"/>
                  </a:cubicBezTo>
                  <a:cubicBezTo>
                    <a:pt x="273138" y="185115"/>
                    <a:pt x="272415" y="183972"/>
                    <a:pt x="271678" y="182854"/>
                  </a:cubicBezTo>
                  <a:cubicBezTo>
                    <a:pt x="284327" y="176796"/>
                    <a:pt x="290195" y="164007"/>
                    <a:pt x="295554" y="150710"/>
                  </a:cubicBezTo>
                  <a:cubicBezTo>
                    <a:pt x="284975" y="147726"/>
                    <a:pt x="276491" y="142659"/>
                    <a:pt x="266052" y="139534"/>
                  </a:cubicBezTo>
                  <a:cubicBezTo>
                    <a:pt x="258787" y="145351"/>
                    <a:pt x="245389" y="145084"/>
                    <a:pt x="242138" y="154901"/>
                  </a:cubicBezTo>
                  <a:cubicBezTo>
                    <a:pt x="242785" y="148221"/>
                    <a:pt x="241985" y="142963"/>
                    <a:pt x="236537" y="142328"/>
                  </a:cubicBezTo>
                  <a:cubicBezTo>
                    <a:pt x="231711" y="146380"/>
                    <a:pt x="229044" y="164388"/>
                    <a:pt x="221056" y="156298"/>
                  </a:cubicBezTo>
                  <a:cubicBezTo>
                    <a:pt x="220306" y="164858"/>
                    <a:pt x="212356" y="166255"/>
                    <a:pt x="204190" y="167487"/>
                  </a:cubicBezTo>
                  <a:cubicBezTo>
                    <a:pt x="205282" y="159816"/>
                    <a:pt x="208076" y="147218"/>
                    <a:pt x="199974" y="145122"/>
                  </a:cubicBezTo>
                  <a:cubicBezTo>
                    <a:pt x="199110" y="149834"/>
                    <a:pt x="201777" y="158102"/>
                    <a:pt x="198589" y="160489"/>
                  </a:cubicBezTo>
                  <a:cubicBezTo>
                    <a:pt x="194170" y="159296"/>
                    <a:pt x="193116" y="154736"/>
                    <a:pt x="191541" y="150710"/>
                  </a:cubicBezTo>
                  <a:cubicBezTo>
                    <a:pt x="187045" y="159321"/>
                    <a:pt x="174498" y="153784"/>
                    <a:pt x="164833" y="152107"/>
                  </a:cubicBezTo>
                  <a:cubicBezTo>
                    <a:pt x="162572" y="150202"/>
                    <a:pt x="167208" y="141554"/>
                    <a:pt x="163436" y="138150"/>
                  </a:cubicBezTo>
                  <a:cubicBezTo>
                    <a:pt x="171894" y="133515"/>
                    <a:pt x="179362" y="127889"/>
                    <a:pt x="181711" y="117182"/>
                  </a:cubicBezTo>
                  <a:cubicBezTo>
                    <a:pt x="173189" y="120802"/>
                    <a:pt x="162610" y="122427"/>
                    <a:pt x="149377" y="121373"/>
                  </a:cubicBezTo>
                  <a:cubicBezTo>
                    <a:pt x="147269" y="119291"/>
                    <a:pt x="148945" y="113411"/>
                    <a:pt x="143751" y="114388"/>
                  </a:cubicBezTo>
                  <a:cubicBezTo>
                    <a:pt x="132549" y="122821"/>
                    <a:pt x="128130" y="137960"/>
                    <a:pt x="119849" y="149313"/>
                  </a:cubicBezTo>
                  <a:cubicBezTo>
                    <a:pt x="116179" y="147853"/>
                    <a:pt x="113601" y="145300"/>
                    <a:pt x="112839" y="140931"/>
                  </a:cubicBezTo>
                  <a:cubicBezTo>
                    <a:pt x="123355" y="117856"/>
                    <a:pt x="134086" y="95008"/>
                    <a:pt x="138137" y="65493"/>
                  </a:cubicBezTo>
                  <a:cubicBezTo>
                    <a:pt x="142252" y="66751"/>
                    <a:pt x="142455" y="66751"/>
                    <a:pt x="146570" y="65493"/>
                  </a:cubicBezTo>
                  <a:cubicBezTo>
                    <a:pt x="146837" y="54114"/>
                    <a:pt x="153365" y="48983"/>
                    <a:pt x="153593" y="37553"/>
                  </a:cubicBezTo>
                  <a:cubicBezTo>
                    <a:pt x="145249" y="36283"/>
                    <a:pt x="139407" y="41224"/>
                    <a:pt x="136715" y="34759"/>
                  </a:cubicBezTo>
                  <a:cubicBezTo>
                    <a:pt x="139547" y="23596"/>
                    <a:pt x="159042" y="29006"/>
                    <a:pt x="163436" y="19405"/>
                  </a:cubicBezTo>
                  <a:cubicBezTo>
                    <a:pt x="163512" y="15138"/>
                    <a:pt x="158381" y="16040"/>
                    <a:pt x="159219" y="11023"/>
                  </a:cubicBezTo>
                  <a:lnTo>
                    <a:pt x="147980" y="11023"/>
                  </a:lnTo>
                  <a:cubicBezTo>
                    <a:pt x="146037" y="14198"/>
                    <a:pt x="151599" y="16256"/>
                    <a:pt x="147980" y="16598"/>
                  </a:cubicBezTo>
                  <a:cubicBezTo>
                    <a:pt x="141122" y="18288"/>
                    <a:pt x="143243" y="11061"/>
                    <a:pt x="138137" y="11023"/>
                  </a:cubicBezTo>
                  <a:cubicBezTo>
                    <a:pt x="127571" y="25234"/>
                    <a:pt x="112395" y="23114"/>
                    <a:pt x="102984" y="33375"/>
                  </a:cubicBezTo>
                  <a:cubicBezTo>
                    <a:pt x="93116" y="44119"/>
                    <a:pt x="98272" y="64465"/>
                    <a:pt x="90335" y="75272"/>
                  </a:cubicBezTo>
                  <a:cubicBezTo>
                    <a:pt x="85915" y="76479"/>
                    <a:pt x="81648" y="77825"/>
                    <a:pt x="79095" y="80860"/>
                  </a:cubicBezTo>
                  <a:cubicBezTo>
                    <a:pt x="78028" y="85166"/>
                    <a:pt x="83934" y="82575"/>
                    <a:pt x="81902" y="87858"/>
                  </a:cubicBezTo>
                  <a:cubicBezTo>
                    <a:pt x="66128" y="92227"/>
                    <a:pt x="72783" y="117322"/>
                    <a:pt x="67843" y="132549"/>
                  </a:cubicBezTo>
                  <a:cubicBezTo>
                    <a:pt x="67741" y="132854"/>
                    <a:pt x="63982" y="133248"/>
                    <a:pt x="63626" y="133959"/>
                  </a:cubicBezTo>
                  <a:cubicBezTo>
                    <a:pt x="60274" y="140398"/>
                    <a:pt x="59829" y="148742"/>
                    <a:pt x="59410" y="154901"/>
                  </a:cubicBezTo>
                  <a:cubicBezTo>
                    <a:pt x="62280" y="157695"/>
                    <a:pt x="66941" y="165976"/>
                    <a:pt x="63626" y="170281"/>
                  </a:cubicBezTo>
                  <a:cubicBezTo>
                    <a:pt x="64617" y="165100"/>
                    <a:pt x="58712" y="166789"/>
                    <a:pt x="56603" y="164680"/>
                  </a:cubicBezTo>
                  <a:cubicBezTo>
                    <a:pt x="50444" y="168821"/>
                    <a:pt x="46291" y="174929"/>
                    <a:pt x="48171" y="187032"/>
                  </a:cubicBezTo>
                  <a:cubicBezTo>
                    <a:pt x="51930" y="187960"/>
                    <a:pt x="56959" y="187629"/>
                    <a:pt x="59410" y="189826"/>
                  </a:cubicBezTo>
                  <a:cubicBezTo>
                    <a:pt x="58483" y="193560"/>
                    <a:pt x="58826" y="198551"/>
                    <a:pt x="56603" y="201002"/>
                  </a:cubicBezTo>
                  <a:cubicBezTo>
                    <a:pt x="32524" y="192532"/>
                    <a:pt x="34810" y="220852"/>
                    <a:pt x="28486" y="234530"/>
                  </a:cubicBezTo>
                  <a:cubicBezTo>
                    <a:pt x="25133" y="233680"/>
                    <a:pt x="18287" y="236283"/>
                    <a:pt x="17246" y="233146"/>
                  </a:cubicBezTo>
                  <a:cubicBezTo>
                    <a:pt x="17538" y="231355"/>
                    <a:pt x="21323" y="226301"/>
                    <a:pt x="18656" y="226161"/>
                  </a:cubicBezTo>
                  <a:cubicBezTo>
                    <a:pt x="11455" y="229730"/>
                    <a:pt x="6350" y="235343"/>
                    <a:pt x="3200" y="242912"/>
                  </a:cubicBezTo>
                  <a:cubicBezTo>
                    <a:pt x="13741" y="245364"/>
                    <a:pt x="35280" y="235000"/>
                    <a:pt x="45351" y="241515"/>
                  </a:cubicBezTo>
                  <a:cubicBezTo>
                    <a:pt x="29794" y="252602"/>
                    <a:pt x="19723" y="269125"/>
                    <a:pt x="3200" y="279247"/>
                  </a:cubicBezTo>
                  <a:cubicBezTo>
                    <a:pt x="0" y="288201"/>
                    <a:pt x="2527" y="298018"/>
                    <a:pt x="5994" y="304380"/>
                  </a:cubicBezTo>
                  <a:cubicBezTo>
                    <a:pt x="24206" y="308978"/>
                    <a:pt x="46443" y="304507"/>
                    <a:pt x="58013" y="294589"/>
                  </a:cubicBezTo>
                  <a:cubicBezTo>
                    <a:pt x="75425" y="294741"/>
                    <a:pt x="98971" y="298488"/>
                    <a:pt x="111417" y="290410"/>
                  </a:cubicBezTo>
                  <a:cubicBezTo>
                    <a:pt x="116281" y="298640"/>
                    <a:pt x="135140" y="292900"/>
                    <a:pt x="146570" y="294589"/>
                  </a:cubicBezTo>
                  <a:cubicBezTo>
                    <a:pt x="154876" y="285635"/>
                    <a:pt x="175450" y="288861"/>
                    <a:pt x="177482" y="273646"/>
                  </a:cubicBezTo>
                  <a:cubicBezTo>
                    <a:pt x="181813" y="272605"/>
                    <a:pt x="179197" y="278472"/>
                    <a:pt x="184518" y="276440"/>
                  </a:cubicBezTo>
                  <a:cubicBezTo>
                    <a:pt x="187490" y="273354"/>
                    <a:pt x="189649" y="269443"/>
                    <a:pt x="194360" y="268058"/>
                  </a:cubicBezTo>
                  <a:cubicBezTo>
                    <a:pt x="193522" y="274472"/>
                    <a:pt x="194792" y="278803"/>
                    <a:pt x="197167" y="282028"/>
                  </a:cubicBezTo>
                  <a:cubicBezTo>
                    <a:pt x="190804" y="284099"/>
                    <a:pt x="184124" y="285826"/>
                    <a:pt x="183121" y="293204"/>
                  </a:cubicBezTo>
                  <a:cubicBezTo>
                    <a:pt x="189115" y="293116"/>
                    <a:pt x="190144" y="288086"/>
                    <a:pt x="195757" y="287629"/>
                  </a:cubicBezTo>
                  <a:cubicBezTo>
                    <a:pt x="199085" y="288061"/>
                    <a:pt x="196596" y="294233"/>
                    <a:pt x="201383" y="293204"/>
                  </a:cubicBezTo>
                  <a:cubicBezTo>
                    <a:pt x="205219" y="286385"/>
                    <a:pt x="209003" y="294360"/>
                    <a:pt x="214033" y="294589"/>
                  </a:cubicBezTo>
                  <a:cubicBezTo>
                    <a:pt x="216662" y="286372"/>
                    <a:pt x="221703" y="286029"/>
                    <a:pt x="216852" y="276440"/>
                  </a:cubicBezTo>
                  <a:cubicBezTo>
                    <a:pt x="228549" y="279222"/>
                    <a:pt x="230657" y="272465"/>
                    <a:pt x="237921" y="270852"/>
                  </a:cubicBezTo>
                  <a:cubicBezTo>
                    <a:pt x="236474" y="283552"/>
                    <a:pt x="247497" y="269849"/>
                    <a:pt x="249186" y="273646"/>
                  </a:cubicBezTo>
                  <a:cubicBezTo>
                    <a:pt x="249034" y="277228"/>
                    <a:pt x="248386" y="280301"/>
                    <a:pt x="246354" y="282028"/>
                  </a:cubicBezTo>
                  <a:cubicBezTo>
                    <a:pt x="241566" y="282384"/>
                    <a:pt x="239610" y="285572"/>
                    <a:pt x="233705" y="284822"/>
                  </a:cubicBezTo>
                  <a:cubicBezTo>
                    <a:pt x="227406" y="300901"/>
                    <a:pt x="221589" y="317487"/>
                    <a:pt x="199974" y="318350"/>
                  </a:cubicBezTo>
                  <a:cubicBezTo>
                    <a:pt x="198653" y="323138"/>
                    <a:pt x="195580" y="327012"/>
                    <a:pt x="198589" y="332333"/>
                  </a:cubicBezTo>
                  <a:cubicBezTo>
                    <a:pt x="218897" y="337083"/>
                    <a:pt x="234797" y="326821"/>
                    <a:pt x="243560" y="315556"/>
                  </a:cubicBezTo>
                  <a:cubicBezTo>
                    <a:pt x="242646" y="296964"/>
                    <a:pt x="254419" y="290957"/>
                    <a:pt x="264642" y="283425"/>
                  </a:cubicBezTo>
                  <a:cubicBezTo>
                    <a:pt x="268452" y="282422"/>
                    <a:pt x="263626" y="290017"/>
                    <a:pt x="267449" y="289013"/>
                  </a:cubicBezTo>
                  <a:cubicBezTo>
                    <a:pt x="274510" y="279285"/>
                    <a:pt x="273100" y="261099"/>
                    <a:pt x="280111" y="251307"/>
                  </a:cubicBezTo>
                  <a:cubicBezTo>
                    <a:pt x="282790" y="248678"/>
                    <a:pt x="282651" y="252120"/>
                    <a:pt x="287121" y="251307"/>
                  </a:cubicBezTo>
                  <a:cubicBezTo>
                    <a:pt x="289458" y="259232"/>
                    <a:pt x="295643" y="263334"/>
                    <a:pt x="299783" y="269455"/>
                  </a:cubicBezTo>
                  <a:cubicBezTo>
                    <a:pt x="306476" y="290677"/>
                    <a:pt x="290728" y="300075"/>
                    <a:pt x="294157" y="322541"/>
                  </a:cubicBezTo>
                  <a:cubicBezTo>
                    <a:pt x="312432" y="327875"/>
                    <a:pt x="311912" y="304380"/>
                    <a:pt x="323684" y="298805"/>
                  </a:cubicBezTo>
                  <a:cubicBezTo>
                    <a:pt x="318490" y="304952"/>
                    <a:pt x="326478" y="307390"/>
                    <a:pt x="327901" y="311365"/>
                  </a:cubicBezTo>
                  <a:cubicBezTo>
                    <a:pt x="325259" y="317309"/>
                    <a:pt x="325259" y="331279"/>
                    <a:pt x="332104" y="332333"/>
                  </a:cubicBezTo>
                  <a:cubicBezTo>
                    <a:pt x="338810" y="327025"/>
                    <a:pt x="345224" y="320611"/>
                    <a:pt x="356019" y="326732"/>
                  </a:cubicBezTo>
                  <a:cubicBezTo>
                    <a:pt x="365302" y="320243"/>
                    <a:pt x="363943" y="289483"/>
                    <a:pt x="363042" y="282028"/>
                  </a:cubicBezTo>
                  <a:cubicBezTo>
                    <a:pt x="370624" y="271030"/>
                    <a:pt x="361048" y="253403"/>
                    <a:pt x="356019" y="2457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5" name="Free Form 73"/>
            <p:cNvSpPr/>
            <p:nvPr/>
          </p:nvSpPr>
          <p:spPr>
            <a:xfrm>
              <a:off x="5711972" y="3330771"/>
              <a:ext cx="8420" cy="15367"/>
            </a:xfrm>
            <a:custGeom>
              <a:avLst/>
              <a:gdLst/>
              <a:ahLst/>
              <a:cxnLst/>
              <a:rect l="0" t="0" r="0" b="0"/>
              <a:pathLst>
                <a:path w="8420" h="15366">
                  <a:moveTo>
                    <a:pt x="8420" y="11023"/>
                  </a:moveTo>
                  <a:lnTo>
                    <a:pt x="4216" y="11023"/>
                  </a:lnTo>
                  <a:cubicBezTo>
                    <a:pt x="2933" y="15811"/>
                    <a:pt x="2806" y="21729"/>
                    <a:pt x="0" y="24993"/>
                  </a:cubicBezTo>
                  <a:cubicBezTo>
                    <a:pt x="1930" y="24930"/>
                    <a:pt x="3073" y="25654"/>
                    <a:pt x="4216" y="26390"/>
                  </a:cubicBezTo>
                  <a:cubicBezTo>
                    <a:pt x="6629" y="22275"/>
                    <a:pt x="4648" y="13779"/>
                    <a:pt x="842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6" name="Free Form 74"/>
            <p:cNvSpPr/>
            <p:nvPr/>
          </p:nvSpPr>
          <p:spPr>
            <a:xfrm>
              <a:off x="5605139" y="3385254"/>
              <a:ext cx="9945" cy="15380"/>
            </a:xfrm>
            <a:custGeom>
              <a:avLst/>
              <a:gdLst/>
              <a:ahLst/>
              <a:cxnLst/>
              <a:rect l="0" t="0" r="0" b="0"/>
              <a:pathLst>
                <a:path w="9944" h="15379">
                  <a:moveTo>
                    <a:pt x="0" y="11023"/>
                  </a:moveTo>
                  <a:cubicBezTo>
                    <a:pt x="2781" y="16179"/>
                    <a:pt x="3670" y="23215"/>
                    <a:pt x="8432" y="26403"/>
                  </a:cubicBezTo>
                  <a:cubicBezTo>
                    <a:pt x="9944" y="18846"/>
                    <a:pt x="6667" y="16027"/>
                    <a:pt x="561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7" name="Free Form 75"/>
            <p:cNvSpPr/>
            <p:nvPr/>
          </p:nvSpPr>
          <p:spPr>
            <a:xfrm>
              <a:off x="5650123" y="3199466"/>
              <a:ext cx="17196" cy="11367"/>
            </a:xfrm>
            <a:custGeom>
              <a:avLst/>
              <a:gdLst/>
              <a:ahLst/>
              <a:cxnLst/>
              <a:rect l="0" t="0" r="0" b="0"/>
              <a:pathLst>
                <a:path w="17195" h="11366">
                  <a:moveTo>
                    <a:pt x="16852" y="11023"/>
                  </a:moveTo>
                  <a:cubicBezTo>
                    <a:pt x="10121" y="11760"/>
                    <a:pt x="2171" y="11328"/>
                    <a:pt x="0" y="16598"/>
                  </a:cubicBezTo>
                  <a:cubicBezTo>
                    <a:pt x="4546" y="22390"/>
                    <a:pt x="17195" y="18630"/>
                    <a:pt x="168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8" name="Free Form 76"/>
            <p:cNvSpPr/>
            <p:nvPr/>
          </p:nvSpPr>
          <p:spPr>
            <a:xfrm>
              <a:off x="5677936" y="3182169"/>
              <a:ext cx="21666" cy="17297"/>
            </a:xfrm>
            <a:custGeom>
              <a:avLst/>
              <a:gdLst/>
              <a:ahLst/>
              <a:cxnLst/>
              <a:rect l="0" t="0" r="0" b="0"/>
              <a:pathLst>
                <a:path w="21666" h="17297">
                  <a:moveTo>
                    <a:pt x="14350" y="14351"/>
                  </a:moveTo>
                  <a:cubicBezTo>
                    <a:pt x="3695" y="11023"/>
                    <a:pt x="0" y="23698"/>
                    <a:pt x="5918" y="28321"/>
                  </a:cubicBezTo>
                  <a:cubicBezTo>
                    <a:pt x="8864" y="22313"/>
                    <a:pt x="21666" y="22821"/>
                    <a:pt x="14350" y="143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9" name="Free Form 77"/>
            <p:cNvSpPr/>
            <p:nvPr/>
          </p:nvSpPr>
          <p:spPr>
            <a:xfrm>
              <a:off x="5586407" y="5443035"/>
              <a:ext cx="9779" cy="13462"/>
            </a:xfrm>
            <a:custGeom>
              <a:avLst/>
              <a:gdLst/>
              <a:ahLst/>
              <a:cxnLst/>
              <a:rect l="0" t="0" r="0" b="0"/>
              <a:pathLst>
                <a:path w="9779" h="13462">
                  <a:moveTo>
                    <a:pt x="1866" y="22186"/>
                  </a:moveTo>
                  <a:cubicBezTo>
                    <a:pt x="9779" y="24485"/>
                    <a:pt x="8382" y="12458"/>
                    <a:pt x="4673" y="11023"/>
                  </a:cubicBezTo>
                  <a:cubicBezTo>
                    <a:pt x="6527" y="17526"/>
                    <a:pt x="0" y="15709"/>
                    <a:pt x="1866" y="221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0" name="Free Form 78"/>
            <p:cNvSpPr/>
            <p:nvPr/>
          </p:nvSpPr>
          <p:spPr>
            <a:xfrm>
              <a:off x="5425206" y="5778328"/>
              <a:ext cx="16002" cy="19558"/>
            </a:xfrm>
            <a:custGeom>
              <a:avLst/>
              <a:gdLst/>
              <a:ahLst/>
              <a:cxnLst/>
              <a:rect l="0" t="0" r="0" b="0"/>
              <a:pathLst>
                <a:path w="16001" h="19557">
                  <a:moveTo>
                    <a:pt x="15481" y="19380"/>
                  </a:moveTo>
                  <a:cubicBezTo>
                    <a:pt x="12204" y="15633"/>
                    <a:pt x="7518" y="13296"/>
                    <a:pt x="2832" y="11023"/>
                  </a:cubicBezTo>
                  <a:cubicBezTo>
                    <a:pt x="3238" y="13754"/>
                    <a:pt x="914" y="13754"/>
                    <a:pt x="0" y="15189"/>
                  </a:cubicBezTo>
                  <a:cubicBezTo>
                    <a:pt x="5981" y="17170"/>
                    <a:pt x="10096" y="20980"/>
                    <a:pt x="8432" y="30581"/>
                  </a:cubicBezTo>
                  <a:cubicBezTo>
                    <a:pt x="12953" y="28981"/>
                    <a:pt x="16001" y="25984"/>
                    <a:pt x="15481" y="193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1" name="Free Form 79"/>
            <p:cNvSpPr/>
            <p:nvPr/>
          </p:nvSpPr>
          <p:spPr>
            <a:xfrm>
              <a:off x="5491284" y="5455545"/>
              <a:ext cx="21082" cy="10236"/>
            </a:xfrm>
            <a:custGeom>
              <a:avLst/>
              <a:gdLst/>
              <a:ahLst/>
              <a:cxnLst/>
              <a:rect l="0" t="0" r="0" b="0"/>
              <a:pathLst>
                <a:path w="21082" h="10236">
                  <a:moveTo>
                    <a:pt x="0" y="13881"/>
                  </a:moveTo>
                  <a:lnTo>
                    <a:pt x="0" y="18046"/>
                  </a:lnTo>
                  <a:cubicBezTo>
                    <a:pt x="6972" y="21259"/>
                    <a:pt x="17145" y="16802"/>
                    <a:pt x="21082" y="12471"/>
                  </a:cubicBezTo>
                  <a:cubicBezTo>
                    <a:pt x="14224" y="13119"/>
                    <a:pt x="4610" y="11023"/>
                    <a:pt x="0" y="138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2" name="Free Form 80"/>
            <p:cNvSpPr/>
            <p:nvPr/>
          </p:nvSpPr>
          <p:spPr>
            <a:xfrm>
              <a:off x="4704113" y="2019153"/>
              <a:ext cx="23888" cy="13818"/>
            </a:xfrm>
            <a:custGeom>
              <a:avLst/>
              <a:gdLst/>
              <a:ahLst/>
              <a:cxnLst/>
              <a:rect l="0" t="0" r="0" b="0"/>
              <a:pathLst>
                <a:path w="23888" h="13817">
                  <a:moveTo>
                    <a:pt x="23888" y="12268"/>
                  </a:moveTo>
                  <a:cubicBezTo>
                    <a:pt x="10452" y="11023"/>
                    <a:pt x="8064" y="20764"/>
                    <a:pt x="0" y="24841"/>
                  </a:cubicBezTo>
                  <a:cubicBezTo>
                    <a:pt x="10858" y="23533"/>
                    <a:pt x="22910" y="23418"/>
                    <a:pt x="23888" y="122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3" name="Free Form 81"/>
            <p:cNvSpPr/>
            <p:nvPr/>
          </p:nvSpPr>
          <p:spPr>
            <a:xfrm>
              <a:off x="4685520" y="2077675"/>
              <a:ext cx="12636" cy="13881"/>
            </a:xfrm>
            <a:custGeom>
              <a:avLst/>
              <a:gdLst/>
              <a:ahLst/>
              <a:cxnLst/>
              <a:rect l="0" t="0" r="0" b="0"/>
              <a:pathLst>
                <a:path w="12636" h="13881">
                  <a:moveTo>
                    <a:pt x="304" y="18008"/>
                  </a:moveTo>
                  <a:cubicBezTo>
                    <a:pt x="0" y="24904"/>
                    <a:pt x="2336" y="22631"/>
                    <a:pt x="7340" y="22212"/>
                  </a:cubicBezTo>
                  <a:cubicBezTo>
                    <a:pt x="7747" y="17475"/>
                    <a:pt x="12636" y="17195"/>
                    <a:pt x="11557" y="11023"/>
                  </a:cubicBezTo>
                  <a:lnTo>
                    <a:pt x="5943" y="11023"/>
                  </a:lnTo>
                  <a:cubicBezTo>
                    <a:pt x="7150" y="16586"/>
                    <a:pt x="7696" y="18580"/>
                    <a:pt x="304"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4" name="Free Form 82"/>
            <p:cNvSpPr/>
            <p:nvPr/>
          </p:nvSpPr>
          <p:spPr>
            <a:xfrm>
              <a:off x="4797889" y="2105615"/>
              <a:ext cx="57849" cy="29756"/>
            </a:xfrm>
            <a:custGeom>
              <a:avLst/>
              <a:gdLst/>
              <a:ahLst/>
              <a:cxnLst/>
              <a:rect l="0" t="0" r="0" b="0"/>
              <a:pathLst>
                <a:path w="57848" h="29756">
                  <a:moveTo>
                    <a:pt x="51003" y="18008"/>
                  </a:moveTo>
                  <a:cubicBezTo>
                    <a:pt x="38493" y="18808"/>
                    <a:pt x="27266" y="18326"/>
                    <a:pt x="22885" y="11023"/>
                  </a:cubicBezTo>
                  <a:cubicBezTo>
                    <a:pt x="21081" y="15278"/>
                    <a:pt x="15532" y="15811"/>
                    <a:pt x="8826" y="15201"/>
                  </a:cubicBezTo>
                  <a:cubicBezTo>
                    <a:pt x="0" y="37566"/>
                    <a:pt x="57848" y="40779"/>
                    <a:pt x="51003"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5" name="Free Form 83"/>
            <p:cNvSpPr/>
            <p:nvPr/>
          </p:nvSpPr>
          <p:spPr>
            <a:xfrm>
              <a:off x="4793127" y="2075668"/>
              <a:ext cx="17920" cy="20155"/>
            </a:xfrm>
            <a:custGeom>
              <a:avLst/>
              <a:gdLst/>
              <a:ahLst/>
              <a:cxnLst/>
              <a:rect l="0" t="0" r="0" b="0"/>
              <a:pathLst>
                <a:path w="17919" h="20154">
                  <a:moveTo>
                    <a:pt x="2349" y="11620"/>
                  </a:moveTo>
                  <a:cubicBezTo>
                    <a:pt x="0" y="13944"/>
                    <a:pt x="1231" y="19837"/>
                    <a:pt x="952" y="24218"/>
                  </a:cubicBezTo>
                  <a:cubicBezTo>
                    <a:pt x="5384" y="25844"/>
                    <a:pt x="6705" y="30594"/>
                    <a:pt x="12179" y="31178"/>
                  </a:cubicBezTo>
                  <a:cubicBezTo>
                    <a:pt x="12750" y="29425"/>
                    <a:pt x="13995" y="28333"/>
                    <a:pt x="16408" y="28397"/>
                  </a:cubicBezTo>
                  <a:cubicBezTo>
                    <a:pt x="17919" y="20853"/>
                    <a:pt x="14655" y="18021"/>
                    <a:pt x="13588" y="13030"/>
                  </a:cubicBezTo>
                  <a:cubicBezTo>
                    <a:pt x="10223" y="12179"/>
                    <a:pt x="7175" y="11023"/>
                    <a:pt x="2349" y="116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6" name="Free Form 84"/>
            <p:cNvSpPr/>
            <p:nvPr/>
          </p:nvSpPr>
          <p:spPr>
            <a:xfrm>
              <a:off x="4677392" y="2036641"/>
              <a:ext cx="42176" cy="31255"/>
            </a:xfrm>
            <a:custGeom>
              <a:avLst/>
              <a:gdLst/>
              <a:ahLst/>
              <a:cxnLst/>
              <a:rect l="0" t="0" r="0" b="0"/>
              <a:pathLst>
                <a:path w="42176" h="31254">
                  <a:moveTo>
                    <a:pt x="0" y="42278"/>
                  </a:moveTo>
                  <a:cubicBezTo>
                    <a:pt x="21628" y="40957"/>
                    <a:pt x="31876" y="28333"/>
                    <a:pt x="42176" y="15735"/>
                  </a:cubicBezTo>
                  <a:cubicBezTo>
                    <a:pt x="39712" y="11023"/>
                    <a:pt x="32918" y="13728"/>
                    <a:pt x="28117" y="14325"/>
                  </a:cubicBezTo>
                  <a:cubicBezTo>
                    <a:pt x="26428" y="31280"/>
                    <a:pt x="800" y="24434"/>
                    <a:pt x="0" y="422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7" name="Free Form 85"/>
            <p:cNvSpPr/>
            <p:nvPr/>
          </p:nvSpPr>
          <p:spPr>
            <a:xfrm>
              <a:off x="4930414" y="1639754"/>
              <a:ext cx="21095" cy="10147"/>
            </a:xfrm>
            <a:custGeom>
              <a:avLst/>
              <a:gdLst/>
              <a:ahLst/>
              <a:cxnLst/>
              <a:rect l="0" t="0" r="0" b="0"/>
              <a:pathLst>
                <a:path w="21094" h="10147">
                  <a:moveTo>
                    <a:pt x="21094" y="14478"/>
                  </a:moveTo>
                  <a:cubicBezTo>
                    <a:pt x="12738" y="15443"/>
                    <a:pt x="6680" y="11023"/>
                    <a:pt x="0" y="14478"/>
                  </a:cubicBezTo>
                  <a:cubicBezTo>
                    <a:pt x="762" y="21170"/>
                    <a:pt x="20091" y="20281"/>
                    <a:pt x="21094" y="144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8" name="Free Form 86"/>
            <p:cNvSpPr/>
            <p:nvPr/>
          </p:nvSpPr>
          <p:spPr>
            <a:xfrm>
              <a:off x="4769911" y="1707470"/>
              <a:ext cx="23178" cy="16764"/>
            </a:xfrm>
            <a:custGeom>
              <a:avLst/>
              <a:gdLst/>
              <a:ahLst/>
              <a:cxnLst/>
              <a:rect l="0" t="0" r="0" b="0"/>
              <a:pathLst>
                <a:path w="23177" h="16764">
                  <a:moveTo>
                    <a:pt x="17132" y="11023"/>
                  </a:moveTo>
                  <a:cubicBezTo>
                    <a:pt x="9347" y="14465"/>
                    <a:pt x="0" y="16357"/>
                    <a:pt x="254" y="27787"/>
                  </a:cubicBezTo>
                  <a:cubicBezTo>
                    <a:pt x="4318" y="21932"/>
                    <a:pt x="13665" y="26060"/>
                    <a:pt x="17132" y="22199"/>
                  </a:cubicBezTo>
                  <a:cubicBezTo>
                    <a:pt x="13347" y="23164"/>
                    <a:pt x="14414" y="19316"/>
                    <a:pt x="12903" y="18008"/>
                  </a:cubicBezTo>
                  <a:cubicBezTo>
                    <a:pt x="16548" y="17513"/>
                    <a:pt x="23177" y="12890"/>
                    <a:pt x="171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9" name="Free Form 87"/>
            <p:cNvSpPr/>
            <p:nvPr/>
          </p:nvSpPr>
          <p:spPr>
            <a:xfrm>
              <a:off x="4708329" y="1808689"/>
              <a:ext cx="112446" cy="64033"/>
            </a:xfrm>
            <a:custGeom>
              <a:avLst/>
              <a:gdLst/>
              <a:ahLst/>
              <a:cxnLst/>
              <a:rect l="0" t="0" r="0" b="0"/>
              <a:pathLst>
                <a:path w="112445" h="64033">
                  <a:moveTo>
                    <a:pt x="12649" y="48107"/>
                  </a:moveTo>
                  <a:cubicBezTo>
                    <a:pt x="11607" y="54724"/>
                    <a:pt x="14236" y="57708"/>
                    <a:pt x="14046" y="63474"/>
                  </a:cubicBezTo>
                  <a:cubicBezTo>
                    <a:pt x="24498" y="75057"/>
                    <a:pt x="38912" y="65366"/>
                    <a:pt x="53403" y="63474"/>
                  </a:cubicBezTo>
                  <a:cubicBezTo>
                    <a:pt x="73266" y="60883"/>
                    <a:pt x="95935" y="74790"/>
                    <a:pt x="112445" y="63474"/>
                  </a:cubicBezTo>
                  <a:cubicBezTo>
                    <a:pt x="100876" y="41897"/>
                    <a:pt x="87464" y="22186"/>
                    <a:pt x="52006" y="24358"/>
                  </a:cubicBezTo>
                  <a:cubicBezTo>
                    <a:pt x="35521" y="35255"/>
                    <a:pt x="16522" y="11023"/>
                    <a:pt x="2794" y="22961"/>
                  </a:cubicBezTo>
                  <a:cubicBezTo>
                    <a:pt x="4318" y="30975"/>
                    <a:pt x="342" y="33566"/>
                    <a:pt x="0" y="39725"/>
                  </a:cubicBezTo>
                  <a:cubicBezTo>
                    <a:pt x="2159" y="44564"/>
                    <a:pt x="10490" y="43268"/>
                    <a:pt x="12649" y="481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0" name="Free Form 88"/>
            <p:cNvSpPr/>
            <p:nvPr/>
          </p:nvSpPr>
          <p:spPr>
            <a:xfrm>
              <a:off x="4469353" y="1983657"/>
              <a:ext cx="21095" cy="19342"/>
            </a:xfrm>
            <a:custGeom>
              <a:avLst/>
              <a:gdLst/>
              <a:ahLst/>
              <a:cxnLst/>
              <a:rect l="0" t="0" r="0" b="0"/>
              <a:pathLst>
                <a:path w="21094" h="19342">
                  <a:moveTo>
                    <a:pt x="0" y="19824"/>
                  </a:moveTo>
                  <a:cubicBezTo>
                    <a:pt x="4051" y="22758"/>
                    <a:pt x="17983" y="30365"/>
                    <a:pt x="21094" y="21221"/>
                  </a:cubicBezTo>
                  <a:cubicBezTo>
                    <a:pt x="17449" y="17741"/>
                    <a:pt x="3086" y="11023"/>
                    <a:pt x="0" y="198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1" name="Free Form 89"/>
            <p:cNvSpPr/>
            <p:nvPr/>
          </p:nvSpPr>
          <p:spPr>
            <a:xfrm>
              <a:off x="4421068" y="2084838"/>
              <a:ext cx="26047" cy="30543"/>
            </a:xfrm>
            <a:custGeom>
              <a:avLst/>
              <a:gdLst/>
              <a:ahLst/>
              <a:cxnLst/>
              <a:rect l="0" t="0" r="0" b="0"/>
              <a:pathLst>
                <a:path w="26047" h="30543">
                  <a:moveTo>
                    <a:pt x="11747" y="41567"/>
                  </a:moveTo>
                  <a:cubicBezTo>
                    <a:pt x="20700" y="36525"/>
                    <a:pt x="26047" y="27863"/>
                    <a:pt x="25806" y="13639"/>
                  </a:cubicBezTo>
                  <a:cubicBezTo>
                    <a:pt x="10236" y="11023"/>
                    <a:pt x="0" y="34556"/>
                    <a:pt x="11747" y="4156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2" name="Free Form 90"/>
            <p:cNvSpPr/>
            <p:nvPr/>
          </p:nvSpPr>
          <p:spPr>
            <a:xfrm>
              <a:off x="4648156" y="2016207"/>
              <a:ext cx="41288" cy="15367"/>
            </a:xfrm>
            <a:custGeom>
              <a:avLst/>
              <a:gdLst/>
              <a:ahLst/>
              <a:cxnLst/>
              <a:rect l="0" t="0" r="0" b="0"/>
              <a:pathLst>
                <a:path w="41287" h="15366">
                  <a:moveTo>
                    <a:pt x="10972" y="11023"/>
                  </a:moveTo>
                  <a:lnTo>
                    <a:pt x="10972" y="16598"/>
                  </a:lnTo>
                  <a:cubicBezTo>
                    <a:pt x="7238" y="15671"/>
                    <a:pt x="4279" y="13931"/>
                    <a:pt x="1117" y="12420"/>
                  </a:cubicBezTo>
                  <a:cubicBezTo>
                    <a:pt x="0" y="19570"/>
                    <a:pt x="15468" y="19862"/>
                    <a:pt x="19405" y="26390"/>
                  </a:cubicBezTo>
                  <a:cubicBezTo>
                    <a:pt x="23431" y="22009"/>
                    <a:pt x="31394" y="21539"/>
                    <a:pt x="39090" y="20802"/>
                  </a:cubicBezTo>
                  <a:cubicBezTo>
                    <a:pt x="39535" y="17525"/>
                    <a:pt x="41287" y="15557"/>
                    <a:pt x="40487" y="11023"/>
                  </a:cubicBezTo>
                  <a:cubicBezTo>
                    <a:pt x="26415" y="13296"/>
                    <a:pt x="24206" y="15430"/>
                    <a:pt x="1097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3" name="Free Form 91"/>
            <p:cNvSpPr/>
            <p:nvPr/>
          </p:nvSpPr>
          <p:spPr>
            <a:xfrm>
              <a:off x="4741070" y="2034368"/>
              <a:ext cx="22961" cy="19571"/>
            </a:xfrm>
            <a:custGeom>
              <a:avLst/>
              <a:gdLst/>
              <a:ahLst/>
              <a:cxnLst/>
              <a:rect l="0" t="0" r="0" b="0"/>
              <a:pathLst>
                <a:path w="22961" h="19570">
                  <a:moveTo>
                    <a:pt x="20662" y="15214"/>
                  </a:moveTo>
                  <a:cubicBezTo>
                    <a:pt x="13944" y="16776"/>
                    <a:pt x="13830" y="11772"/>
                    <a:pt x="9423" y="11023"/>
                  </a:cubicBezTo>
                  <a:cubicBezTo>
                    <a:pt x="7340" y="17157"/>
                    <a:pt x="0" y="23977"/>
                    <a:pt x="6616" y="30594"/>
                  </a:cubicBezTo>
                  <a:cubicBezTo>
                    <a:pt x="12331" y="26479"/>
                    <a:pt x="22961" y="27279"/>
                    <a:pt x="20662" y="152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4" name="Free Form 92"/>
            <p:cNvSpPr/>
            <p:nvPr/>
          </p:nvSpPr>
          <p:spPr>
            <a:xfrm>
              <a:off x="5115961" y="2408523"/>
              <a:ext cx="19672" cy="13487"/>
            </a:xfrm>
            <a:custGeom>
              <a:avLst/>
              <a:gdLst/>
              <a:ahLst/>
              <a:cxnLst/>
              <a:rect l="0" t="0" r="0" b="0"/>
              <a:pathLst>
                <a:path w="19672" h="13487">
                  <a:moveTo>
                    <a:pt x="19672" y="14046"/>
                  </a:moveTo>
                  <a:cubicBezTo>
                    <a:pt x="13995" y="15989"/>
                    <a:pt x="15240" y="11023"/>
                    <a:pt x="11239" y="11252"/>
                  </a:cubicBezTo>
                  <a:cubicBezTo>
                    <a:pt x="7048" y="14541"/>
                    <a:pt x="3378" y="18338"/>
                    <a:pt x="0" y="22440"/>
                  </a:cubicBezTo>
                  <a:cubicBezTo>
                    <a:pt x="11468" y="24511"/>
                    <a:pt x="15189" y="18897"/>
                    <a:pt x="19672" y="140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5" name="Free Form 93"/>
            <p:cNvSpPr/>
            <p:nvPr/>
          </p:nvSpPr>
          <p:spPr>
            <a:xfrm>
              <a:off x="5130210" y="2345899"/>
              <a:ext cx="15723" cy="18148"/>
            </a:xfrm>
            <a:custGeom>
              <a:avLst/>
              <a:gdLst/>
              <a:ahLst/>
              <a:cxnLst/>
              <a:rect l="0" t="0" r="0" b="0"/>
              <a:pathLst>
                <a:path w="15722" h="18148">
                  <a:moveTo>
                    <a:pt x="11061" y="29171"/>
                  </a:moveTo>
                  <a:cubicBezTo>
                    <a:pt x="15722" y="22618"/>
                    <a:pt x="7340" y="17081"/>
                    <a:pt x="6845" y="11023"/>
                  </a:cubicBezTo>
                  <a:lnTo>
                    <a:pt x="2628" y="11023"/>
                  </a:lnTo>
                  <a:cubicBezTo>
                    <a:pt x="0" y="17373"/>
                    <a:pt x="6146" y="25793"/>
                    <a:pt x="11061" y="291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6" name="Free Form 94"/>
            <p:cNvSpPr/>
            <p:nvPr/>
          </p:nvSpPr>
          <p:spPr>
            <a:xfrm>
              <a:off x="4981023" y="2059501"/>
              <a:ext cx="28105" cy="8459"/>
            </a:xfrm>
            <a:custGeom>
              <a:avLst/>
              <a:gdLst/>
              <a:ahLst/>
              <a:cxnLst/>
              <a:rect l="0" t="0" r="0" b="0"/>
              <a:pathLst>
                <a:path w="28105" h="8458">
                  <a:moveTo>
                    <a:pt x="0" y="11023"/>
                  </a:moveTo>
                  <a:cubicBezTo>
                    <a:pt x="7912" y="14338"/>
                    <a:pt x="21551" y="11963"/>
                    <a:pt x="28105" y="16624"/>
                  </a:cubicBezTo>
                  <a:cubicBezTo>
                    <a:pt x="19799" y="19253"/>
                    <a:pt x="1828" y="19481"/>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7" name="Free Form 95"/>
            <p:cNvSpPr/>
            <p:nvPr/>
          </p:nvSpPr>
          <p:spPr>
            <a:xfrm>
              <a:off x="4962748" y="2018176"/>
              <a:ext cx="18275" cy="12166"/>
            </a:xfrm>
            <a:custGeom>
              <a:avLst/>
              <a:gdLst/>
              <a:ahLst/>
              <a:cxnLst/>
              <a:rect l="0" t="0" r="0" b="0"/>
              <a:pathLst>
                <a:path w="18275" h="12166">
                  <a:moveTo>
                    <a:pt x="0" y="16040"/>
                  </a:moveTo>
                  <a:cubicBezTo>
                    <a:pt x="7988" y="18186"/>
                    <a:pt x="16802" y="11023"/>
                    <a:pt x="18275" y="18834"/>
                  </a:cubicBezTo>
                  <a:cubicBezTo>
                    <a:pt x="9956" y="17005"/>
                    <a:pt x="2133" y="23190"/>
                    <a:pt x="0" y="1604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8" name="Free Form 96"/>
            <p:cNvSpPr/>
            <p:nvPr/>
          </p:nvSpPr>
          <p:spPr>
            <a:xfrm>
              <a:off x="4896695" y="2163692"/>
              <a:ext cx="75769" cy="59474"/>
            </a:xfrm>
            <a:custGeom>
              <a:avLst/>
              <a:gdLst/>
              <a:ahLst/>
              <a:cxnLst/>
              <a:rect l="0" t="0" r="0" b="0"/>
              <a:pathLst>
                <a:path w="75768" h="59474">
                  <a:moveTo>
                    <a:pt x="23888" y="54927"/>
                  </a:moveTo>
                  <a:cubicBezTo>
                    <a:pt x="18148" y="60401"/>
                    <a:pt x="17056" y="70497"/>
                    <a:pt x="5600" y="70294"/>
                  </a:cubicBezTo>
                  <a:cubicBezTo>
                    <a:pt x="12344" y="64528"/>
                    <a:pt x="15278" y="40195"/>
                    <a:pt x="0" y="36766"/>
                  </a:cubicBezTo>
                  <a:cubicBezTo>
                    <a:pt x="2400" y="35433"/>
                    <a:pt x="2273" y="31610"/>
                    <a:pt x="7023" y="32575"/>
                  </a:cubicBezTo>
                  <a:cubicBezTo>
                    <a:pt x="14909" y="27368"/>
                    <a:pt x="11557" y="11023"/>
                    <a:pt x="26695" y="13004"/>
                  </a:cubicBezTo>
                  <a:cubicBezTo>
                    <a:pt x="30403" y="17246"/>
                    <a:pt x="30708" y="24853"/>
                    <a:pt x="37934" y="25590"/>
                  </a:cubicBezTo>
                  <a:cubicBezTo>
                    <a:pt x="36144" y="27419"/>
                    <a:pt x="36144" y="30734"/>
                    <a:pt x="37934" y="32575"/>
                  </a:cubicBezTo>
                  <a:cubicBezTo>
                    <a:pt x="42138" y="31661"/>
                    <a:pt x="36601" y="29591"/>
                    <a:pt x="37934" y="26987"/>
                  </a:cubicBezTo>
                  <a:cubicBezTo>
                    <a:pt x="49339" y="27774"/>
                    <a:pt x="58166" y="31115"/>
                    <a:pt x="66052" y="35369"/>
                  </a:cubicBezTo>
                  <a:cubicBezTo>
                    <a:pt x="65455" y="38036"/>
                    <a:pt x="65544" y="41389"/>
                    <a:pt x="61836" y="40957"/>
                  </a:cubicBezTo>
                  <a:cubicBezTo>
                    <a:pt x="63969" y="45186"/>
                    <a:pt x="68008" y="39801"/>
                    <a:pt x="71678" y="40957"/>
                  </a:cubicBezTo>
                  <a:cubicBezTo>
                    <a:pt x="75768" y="60782"/>
                    <a:pt x="38633" y="53086"/>
                    <a:pt x="23888" y="549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9" name="Free Form 97"/>
            <p:cNvSpPr/>
            <p:nvPr/>
          </p:nvSpPr>
          <p:spPr>
            <a:xfrm>
              <a:off x="4747686" y="2278106"/>
              <a:ext cx="12535" cy="18352"/>
            </a:xfrm>
            <a:custGeom>
              <a:avLst/>
              <a:gdLst/>
              <a:ahLst/>
              <a:cxnLst/>
              <a:rect l="0" t="0" r="0" b="0"/>
              <a:pathLst>
                <a:path w="12534" h="18351">
                  <a:moveTo>
                    <a:pt x="2806" y="20142"/>
                  </a:moveTo>
                  <a:cubicBezTo>
                    <a:pt x="2260" y="24866"/>
                    <a:pt x="9029" y="22339"/>
                    <a:pt x="7023" y="28524"/>
                  </a:cubicBezTo>
                  <a:cubicBezTo>
                    <a:pt x="76" y="29375"/>
                    <a:pt x="546" y="22860"/>
                    <a:pt x="0" y="17335"/>
                  </a:cubicBezTo>
                  <a:cubicBezTo>
                    <a:pt x="5587" y="17310"/>
                    <a:pt x="4889" y="11023"/>
                    <a:pt x="11239" y="11760"/>
                  </a:cubicBezTo>
                  <a:cubicBezTo>
                    <a:pt x="12534" y="18630"/>
                    <a:pt x="4394" y="16129"/>
                    <a:pt x="2806" y="201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0" name="Free Form 98"/>
            <p:cNvSpPr/>
            <p:nvPr/>
          </p:nvSpPr>
          <p:spPr>
            <a:xfrm>
              <a:off x="4507237" y="1943563"/>
              <a:ext cx="13767" cy="5588"/>
            </a:xfrm>
            <a:custGeom>
              <a:avLst/>
              <a:gdLst/>
              <a:ahLst/>
              <a:cxnLst/>
              <a:rect l="0" t="0" r="0" b="0"/>
              <a:pathLst>
                <a:path w="13766" h="5587">
                  <a:moveTo>
                    <a:pt x="5702" y="16611"/>
                  </a:moveTo>
                  <a:cubicBezTo>
                    <a:pt x="0" y="13068"/>
                    <a:pt x="9055" y="12649"/>
                    <a:pt x="9906" y="11023"/>
                  </a:cubicBezTo>
                  <a:cubicBezTo>
                    <a:pt x="13766" y="12738"/>
                    <a:pt x="6946" y="15354"/>
                    <a:pt x="5702"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1" name="Free Form 99"/>
            <p:cNvSpPr/>
            <p:nvPr/>
          </p:nvSpPr>
          <p:spPr>
            <a:xfrm>
              <a:off x="5097686" y="2461863"/>
              <a:ext cx="29514" cy="22326"/>
            </a:xfrm>
            <a:custGeom>
              <a:avLst/>
              <a:gdLst/>
              <a:ahLst/>
              <a:cxnLst/>
              <a:rect l="0" t="0" r="0" b="0"/>
              <a:pathLst>
                <a:path w="29514" h="22326">
                  <a:moveTo>
                    <a:pt x="0" y="22174"/>
                  </a:moveTo>
                  <a:cubicBezTo>
                    <a:pt x="5537" y="28333"/>
                    <a:pt x="16319" y="29248"/>
                    <a:pt x="23914" y="33350"/>
                  </a:cubicBezTo>
                  <a:cubicBezTo>
                    <a:pt x="26860" y="29781"/>
                    <a:pt x="28917" y="25311"/>
                    <a:pt x="29514" y="19392"/>
                  </a:cubicBezTo>
                  <a:cubicBezTo>
                    <a:pt x="22275" y="15189"/>
                    <a:pt x="8851" y="11023"/>
                    <a:pt x="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2" name="Free Form 100"/>
            <p:cNvSpPr/>
            <p:nvPr/>
          </p:nvSpPr>
          <p:spPr>
            <a:xfrm>
              <a:off x="5104721" y="2449620"/>
              <a:ext cx="14047" cy="12230"/>
            </a:xfrm>
            <a:custGeom>
              <a:avLst/>
              <a:gdLst/>
              <a:ahLst/>
              <a:cxnLst/>
              <a:rect l="0" t="0" r="0" b="0"/>
              <a:pathLst>
                <a:path w="14046" h="12230">
                  <a:moveTo>
                    <a:pt x="14046" y="23253"/>
                  </a:moveTo>
                  <a:cubicBezTo>
                    <a:pt x="10668" y="18249"/>
                    <a:pt x="9486" y="11023"/>
                    <a:pt x="0" y="12065"/>
                  </a:cubicBezTo>
                  <a:cubicBezTo>
                    <a:pt x="3263" y="17221"/>
                    <a:pt x="5842" y="23050"/>
                    <a:pt x="14046" y="2325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3" name="Free Form 101"/>
            <p:cNvSpPr/>
            <p:nvPr/>
          </p:nvSpPr>
          <p:spPr>
            <a:xfrm>
              <a:off x="4616102" y="2364898"/>
              <a:ext cx="37401" cy="36310"/>
            </a:xfrm>
            <a:custGeom>
              <a:avLst/>
              <a:gdLst/>
              <a:ahLst/>
              <a:cxnLst/>
              <a:rect l="0" t="0" r="0" b="0"/>
              <a:pathLst>
                <a:path w="37401" h="36309">
                  <a:moveTo>
                    <a:pt x="37401" y="21348"/>
                  </a:moveTo>
                  <a:cubicBezTo>
                    <a:pt x="26619" y="16967"/>
                    <a:pt x="17145" y="11023"/>
                    <a:pt x="2260" y="14363"/>
                  </a:cubicBezTo>
                  <a:cubicBezTo>
                    <a:pt x="0" y="32346"/>
                    <a:pt x="36779" y="47332"/>
                    <a:pt x="37401" y="213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4" name="Free Form 102"/>
            <p:cNvSpPr/>
            <p:nvPr/>
          </p:nvSpPr>
          <p:spPr>
            <a:xfrm>
              <a:off x="4663346" y="2356072"/>
              <a:ext cx="25298" cy="19367"/>
            </a:xfrm>
            <a:custGeom>
              <a:avLst/>
              <a:gdLst/>
              <a:ahLst/>
              <a:cxnLst/>
              <a:rect l="0" t="0" r="0" b="0"/>
              <a:pathLst>
                <a:path w="25298" h="19367">
                  <a:moveTo>
                    <a:pt x="0" y="12026"/>
                  </a:moveTo>
                  <a:cubicBezTo>
                    <a:pt x="2273" y="23723"/>
                    <a:pt x="9639" y="30391"/>
                    <a:pt x="25298" y="28790"/>
                  </a:cubicBezTo>
                  <a:cubicBezTo>
                    <a:pt x="24066" y="16040"/>
                    <a:pt x="15062" y="11023"/>
                    <a:pt x="0" y="1202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5" name="Line 103"/>
            <p:cNvSpPr/>
            <p:nvPr/>
          </p:nvSpPr>
          <p:spPr>
            <a:xfrm>
              <a:off x="4647090" y="2340267"/>
              <a:ext cx="16014" cy="0"/>
            </a:xfrm>
            <a:prstGeom prst="line">
              <a:avLst/>
            </a:prstGeom>
            <a:noFill/>
            <a:ln w="8255" cmpd="sng">
              <a:noFill/>
              <a:prstDash val="solid"/>
            </a:ln>
          </p:spPr>
          <p:txBody>
            <a:bodyPr wrap="square" anchor="ctr">
              <a:spAutoFit/>
            </a:bodyPr>
            <a:lstStyle/>
            <a:p>
              <a:pPr algn="ctr"/>
              <a:endParaRPr lang="en-US"/>
            </a:p>
          </p:txBody>
        </p:sp>
        <p:sp>
          <p:nvSpPr>
            <p:cNvPr id="116" name="Free Form 104"/>
            <p:cNvSpPr/>
            <p:nvPr/>
          </p:nvSpPr>
          <p:spPr>
            <a:xfrm>
              <a:off x="4975969" y="2534900"/>
              <a:ext cx="26149" cy="28931"/>
            </a:xfrm>
            <a:custGeom>
              <a:avLst/>
              <a:gdLst/>
              <a:ahLst/>
              <a:cxnLst/>
              <a:rect l="0" t="0" r="0" b="0"/>
              <a:pathLst>
                <a:path w="26149" h="28930">
                  <a:moveTo>
                    <a:pt x="3644" y="39954"/>
                  </a:moveTo>
                  <a:cubicBezTo>
                    <a:pt x="13538" y="36753"/>
                    <a:pt x="23545" y="33629"/>
                    <a:pt x="26149" y="23177"/>
                  </a:cubicBezTo>
                  <a:cubicBezTo>
                    <a:pt x="16598" y="11023"/>
                    <a:pt x="0" y="22415"/>
                    <a:pt x="3644" y="399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7" name="Free Form 105"/>
            <p:cNvSpPr/>
            <p:nvPr/>
          </p:nvSpPr>
          <p:spPr>
            <a:xfrm>
              <a:off x="4721245" y="2082742"/>
              <a:ext cx="80277" cy="78093"/>
            </a:xfrm>
            <a:custGeom>
              <a:avLst/>
              <a:gdLst/>
              <a:ahLst/>
              <a:cxnLst/>
              <a:rect l="0" t="0" r="0" b="0"/>
              <a:pathLst>
                <a:path w="80276" h="78092">
                  <a:moveTo>
                    <a:pt x="1130" y="60439"/>
                  </a:moveTo>
                  <a:cubicBezTo>
                    <a:pt x="0" y="67703"/>
                    <a:pt x="2984" y="79387"/>
                    <a:pt x="9563" y="82778"/>
                  </a:cubicBezTo>
                  <a:cubicBezTo>
                    <a:pt x="21856" y="89115"/>
                    <a:pt x="57238" y="82511"/>
                    <a:pt x="65798" y="77203"/>
                  </a:cubicBezTo>
                  <a:cubicBezTo>
                    <a:pt x="74866" y="71577"/>
                    <a:pt x="73355" y="61544"/>
                    <a:pt x="72834" y="47866"/>
                  </a:cubicBezTo>
                  <a:cubicBezTo>
                    <a:pt x="76860" y="43103"/>
                    <a:pt x="80276" y="36461"/>
                    <a:pt x="77050" y="28308"/>
                  </a:cubicBezTo>
                  <a:cubicBezTo>
                    <a:pt x="47409" y="11023"/>
                    <a:pt x="3644" y="44183"/>
                    <a:pt x="1130" y="604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8" name="Free Form 106"/>
            <p:cNvSpPr/>
            <p:nvPr/>
          </p:nvSpPr>
          <p:spPr>
            <a:xfrm>
              <a:off x="4755890" y="2413247"/>
              <a:ext cx="19901" cy="9589"/>
            </a:xfrm>
            <a:custGeom>
              <a:avLst/>
              <a:gdLst/>
              <a:ahLst/>
              <a:cxnLst/>
              <a:rect l="0" t="0" r="0" b="0"/>
              <a:pathLst>
                <a:path w="19900" h="9588">
                  <a:moveTo>
                    <a:pt x="1625" y="12128"/>
                  </a:moveTo>
                  <a:cubicBezTo>
                    <a:pt x="533" y="12420"/>
                    <a:pt x="0" y="13296"/>
                    <a:pt x="228" y="14922"/>
                  </a:cubicBezTo>
                  <a:cubicBezTo>
                    <a:pt x="2616" y="17716"/>
                    <a:pt x="18173" y="20612"/>
                    <a:pt x="19900" y="14922"/>
                  </a:cubicBezTo>
                  <a:cubicBezTo>
                    <a:pt x="10604" y="17589"/>
                    <a:pt x="4864" y="11023"/>
                    <a:pt x="1625" y="121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9" name="Free Form 107"/>
            <p:cNvSpPr/>
            <p:nvPr/>
          </p:nvSpPr>
          <p:spPr>
            <a:xfrm>
              <a:off x="4888085" y="2402922"/>
              <a:ext cx="28283" cy="23406"/>
            </a:xfrm>
            <a:custGeom>
              <a:avLst/>
              <a:gdLst/>
              <a:ahLst/>
              <a:cxnLst/>
              <a:rect l="0" t="0" r="0" b="0"/>
              <a:pathLst>
                <a:path w="28282" h="23406">
                  <a:moveTo>
                    <a:pt x="24066" y="32232"/>
                  </a:moveTo>
                  <a:cubicBezTo>
                    <a:pt x="25184" y="29641"/>
                    <a:pt x="25869" y="26581"/>
                    <a:pt x="28282" y="25247"/>
                  </a:cubicBezTo>
                  <a:cubicBezTo>
                    <a:pt x="22898" y="18008"/>
                    <a:pt x="13588" y="14693"/>
                    <a:pt x="2959" y="12674"/>
                  </a:cubicBezTo>
                  <a:cubicBezTo>
                    <a:pt x="2895" y="11823"/>
                    <a:pt x="2755" y="11023"/>
                    <a:pt x="1562" y="11264"/>
                  </a:cubicBezTo>
                  <a:cubicBezTo>
                    <a:pt x="1892" y="13919"/>
                    <a:pt x="0" y="14351"/>
                    <a:pt x="177" y="16852"/>
                  </a:cubicBezTo>
                  <a:cubicBezTo>
                    <a:pt x="8191" y="14478"/>
                    <a:pt x="7708" y="20535"/>
                    <a:pt x="7188" y="26644"/>
                  </a:cubicBezTo>
                  <a:cubicBezTo>
                    <a:pt x="13169" y="28155"/>
                    <a:pt x="14350" y="34429"/>
                    <a:pt x="24066" y="322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0" name="Free Form 108"/>
            <p:cNvSpPr/>
            <p:nvPr/>
          </p:nvSpPr>
          <p:spPr>
            <a:xfrm>
              <a:off x="6684690" y="1849964"/>
              <a:ext cx="15456" cy="8382"/>
            </a:xfrm>
            <a:custGeom>
              <a:avLst/>
              <a:gdLst/>
              <a:ahLst/>
              <a:cxnLst/>
              <a:rect l="0" t="0" r="0" b="0"/>
              <a:pathLst>
                <a:path w="15455" h="8381">
                  <a:moveTo>
                    <a:pt x="15455" y="19405"/>
                  </a:moveTo>
                  <a:cubicBezTo>
                    <a:pt x="13296" y="13614"/>
                    <a:pt x="6248" y="12738"/>
                    <a:pt x="0" y="11023"/>
                  </a:cubicBezTo>
                  <a:cubicBezTo>
                    <a:pt x="2857" y="16116"/>
                    <a:pt x="8801" y="18097"/>
                    <a:pt x="15455"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1" name="Free Form 109"/>
            <p:cNvSpPr/>
            <p:nvPr/>
          </p:nvSpPr>
          <p:spPr>
            <a:xfrm>
              <a:off x="6870085" y="1907660"/>
              <a:ext cx="19837" cy="15786"/>
            </a:xfrm>
            <a:custGeom>
              <a:avLst/>
              <a:gdLst/>
              <a:ahLst/>
              <a:cxnLst/>
              <a:rect l="0" t="0" r="0" b="0"/>
              <a:pathLst>
                <a:path w="19837" h="15786">
                  <a:moveTo>
                    <a:pt x="139" y="13398"/>
                  </a:moveTo>
                  <a:cubicBezTo>
                    <a:pt x="0" y="24129"/>
                    <a:pt x="17754" y="26809"/>
                    <a:pt x="19837" y="16179"/>
                  </a:cubicBezTo>
                  <a:cubicBezTo>
                    <a:pt x="18453" y="14312"/>
                    <a:pt x="16090" y="13398"/>
                    <a:pt x="14211" y="12001"/>
                  </a:cubicBezTo>
                  <a:cubicBezTo>
                    <a:pt x="13042" y="18859"/>
                    <a:pt x="5803" y="11023"/>
                    <a:pt x="139" y="133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2" name="Free Form 110"/>
            <p:cNvSpPr/>
            <p:nvPr/>
          </p:nvSpPr>
          <p:spPr>
            <a:xfrm>
              <a:off x="6940697" y="3774789"/>
              <a:ext cx="18110" cy="15443"/>
            </a:xfrm>
            <a:custGeom>
              <a:avLst/>
              <a:gdLst/>
              <a:ahLst/>
              <a:cxnLst/>
              <a:rect l="0" t="0" r="0" b="0"/>
              <a:pathLst>
                <a:path w="18110" h="15443">
                  <a:moveTo>
                    <a:pt x="18110" y="23825"/>
                  </a:moveTo>
                  <a:lnTo>
                    <a:pt x="18110" y="14058"/>
                  </a:lnTo>
                  <a:cubicBezTo>
                    <a:pt x="11087" y="12052"/>
                    <a:pt x="0" y="11023"/>
                    <a:pt x="1244" y="21031"/>
                  </a:cubicBezTo>
                  <a:cubicBezTo>
                    <a:pt x="2438" y="26009"/>
                    <a:pt x="13690" y="26466"/>
                    <a:pt x="18110" y="238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3" name="Free Form 111"/>
            <p:cNvSpPr/>
            <p:nvPr/>
          </p:nvSpPr>
          <p:spPr>
            <a:xfrm>
              <a:off x="6863214" y="2003291"/>
              <a:ext cx="31522" cy="56210"/>
            </a:xfrm>
            <a:custGeom>
              <a:avLst/>
              <a:gdLst/>
              <a:ahLst/>
              <a:cxnLst/>
              <a:rect l="0" t="0" r="0" b="0"/>
              <a:pathLst>
                <a:path w="31521" h="56210">
                  <a:moveTo>
                    <a:pt x="11226" y="40703"/>
                  </a:moveTo>
                  <a:cubicBezTo>
                    <a:pt x="8801" y="40805"/>
                    <a:pt x="6870" y="40386"/>
                    <a:pt x="5626" y="39306"/>
                  </a:cubicBezTo>
                  <a:cubicBezTo>
                    <a:pt x="3073" y="50673"/>
                    <a:pt x="15824" y="46875"/>
                    <a:pt x="15443" y="56070"/>
                  </a:cubicBezTo>
                  <a:cubicBezTo>
                    <a:pt x="19989" y="57797"/>
                    <a:pt x="16535" y="51562"/>
                    <a:pt x="21081" y="53276"/>
                  </a:cubicBezTo>
                  <a:cubicBezTo>
                    <a:pt x="22263" y="59524"/>
                    <a:pt x="23063" y="66217"/>
                    <a:pt x="29514" y="67233"/>
                  </a:cubicBezTo>
                  <a:cubicBezTo>
                    <a:pt x="31521" y="54978"/>
                    <a:pt x="20205" y="52400"/>
                    <a:pt x="26708" y="43497"/>
                  </a:cubicBezTo>
                  <a:cubicBezTo>
                    <a:pt x="22618" y="37769"/>
                    <a:pt x="16421" y="34163"/>
                    <a:pt x="16865" y="23939"/>
                  </a:cubicBezTo>
                  <a:cubicBezTo>
                    <a:pt x="8178" y="22796"/>
                    <a:pt x="10185" y="11023"/>
                    <a:pt x="0" y="11379"/>
                  </a:cubicBezTo>
                  <a:cubicBezTo>
                    <a:pt x="609" y="24244"/>
                    <a:pt x="3619" y="34759"/>
                    <a:pt x="11226" y="407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4" name="Free Form 112"/>
            <p:cNvSpPr/>
            <p:nvPr/>
          </p:nvSpPr>
          <p:spPr>
            <a:xfrm>
              <a:off x="7348164" y="5290102"/>
              <a:ext cx="25298" cy="32779"/>
            </a:xfrm>
            <a:custGeom>
              <a:avLst/>
              <a:gdLst/>
              <a:ahLst/>
              <a:cxnLst/>
              <a:rect l="0" t="0" r="0" b="0"/>
              <a:pathLst>
                <a:path w="25298" h="32778">
                  <a:moveTo>
                    <a:pt x="8432" y="43802"/>
                  </a:moveTo>
                  <a:cubicBezTo>
                    <a:pt x="16395" y="39141"/>
                    <a:pt x="22923" y="33045"/>
                    <a:pt x="25298" y="22860"/>
                  </a:cubicBezTo>
                  <a:cubicBezTo>
                    <a:pt x="16395" y="11023"/>
                    <a:pt x="0" y="34048"/>
                    <a:pt x="8432" y="43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5" name="Free Form 113"/>
            <p:cNvSpPr/>
            <p:nvPr/>
          </p:nvSpPr>
          <p:spPr>
            <a:xfrm>
              <a:off x="7408616" y="5311171"/>
              <a:ext cx="22491" cy="14720"/>
            </a:xfrm>
            <a:custGeom>
              <a:avLst/>
              <a:gdLst/>
              <a:ahLst/>
              <a:cxnLst/>
              <a:rect l="0" t="0" r="0" b="0"/>
              <a:pathLst>
                <a:path w="22491" h="14719">
                  <a:moveTo>
                    <a:pt x="0" y="19951"/>
                  </a:moveTo>
                  <a:cubicBezTo>
                    <a:pt x="6426" y="17741"/>
                    <a:pt x="2578" y="25742"/>
                    <a:pt x="7023" y="25514"/>
                  </a:cubicBezTo>
                  <a:cubicBezTo>
                    <a:pt x="8610" y="17322"/>
                    <a:pt x="19748" y="18630"/>
                    <a:pt x="22491" y="11582"/>
                  </a:cubicBezTo>
                  <a:cubicBezTo>
                    <a:pt x="12649" y="12052"/>
                    <a:pt x="1333" y="11023"/>
                    <a:pt x="0" y="199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6" name="Free Form 114"/>
            <p:cNvSpPr/>
            <p:nvPr/>
          </p:nvSpPr>
          <p:spPr>
            <a:xfrm>
              <a:off x="7452723" y="5387143"/>
              <a:ext cx="21602" cy="36512"/>
            </a:xfrm>
            <a:custGeom>
              <a:avLst/>
              <a:gdLst/>
              <a:ahLst/>
              <a:cxnLst/>
              <a:rect l="0" t="0" r="0" b="0"/>
              <a:pathLst>
                <a:path w="21602" h="36512">
                  <a:moveTo>
                    <a:pt x="2273" y="11023"/>
                  </a:moveTo>
                  <a:cubicBezTo>
                    <a:pt x="0" y="16192"/>
                    <a:pt x="1104" y="24765"/>
                    <a:pt x="863" y="31978"/>
                  </a:cubicBezTo>
                  <a:cubicBezTo>
                    <a:pt x="21602" y="47536"/>
                    <a:pt x="21005" y="13944"/>
                    <a:pt x="227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7" name="Free Form 115"/>
            <p:cNvSpPr/>
            <p:nvPr/>
          </p:nvSpPr>
          <p:spPr>
            <a:xfrm>
              <a:off x="7480294" y="5372411"/>
              <a:ext cx="11240" cy="13792"/>
            </a:xfrm>
            <a:custGeom>
              <a:avLst/>
              <a:gdLst/>
              <a:ahLst/>
              <a:cxnLst/>
              <a:rect l="0" t="0" r="0" b="0"/>
              <a:pathLst>
                <a:path w="11239" h="13792">
                  <a:moveTo>
                    <a:pt x="0" y="22961"/>
                  </a:moveTo>
                  <a:cubicBezTo>
                    <a:pt x="1612" y="24130"/>
                    <a:pt x="3771" y="24815"/>
                    <a:pt x="7023" y="24384"/>
                  </a:cubicBezTo>
                  <a:cubicBezTo>
                    <a:pt x="5689" y="18376"/>
                    <a:pt x="10972" y="18961"/>
                    <a:pt x="11239" y="14592"/>
                  </a:cubicBezTo>
                  <a:cubicBezTo>
                    <a:pt x="4737" y="11023"/>
                    <a:pt x="977" y="16979"/>
                    <a:pt x="0" y="229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8" name="Free Form 116"/>
            <p:cNvSpPr/>
            <p:nvPr/>
          </p:nvSpPr>
          <p:spPr>
            <a:xfrm>
              <a:off x="7410495" y="5421331"/>
              <a:ext cx="17247" cy="18923"/>
            </a:xfrm>
            <a:custGeom>
              <a:avLst/>
              <a:gdLst/>
              <a:ahLst/>
              <a:cxnLst/>
              <a:rect l="0" t="0" r="0" b="0"/>
              <a:pathLst>
                <a:path w="17246" h="18923">
                  <a:moveTo>
                    <a:pt x="7962" y="29946"/>
                  </a:moveTo>
                  <a:cubicBezTo>
                    <a:pt x="13817" y="29184"/>
                    <a:pt x="17246" y="20320"/>
                    <a:pt x="13576" y="14579"/>
                  </a:cubicBezTo>
                  <a:cubicBezTo>
                    <a:pt x="3175" y="11023"/>
                    <a:pt x="0" y="27965"/>
                    <a:pt x="7962" y="299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9" name="Free Form 117"/>
            <p:cNvSpPr/>
            <p:nvPr/>
          </p:nvSpPr>
          <p:spPr>
            <a:xfrm>
              <a:off x="6854794" y="6515944"/>
              <a:ext cx="12637" cy="20930"/>
            </a:xfrm>
            <a:custGeom>
              <a:avLst/>
              <a:gdLst/>
              <a:ahLst/>
              <a:cxnLst/>
              <a:rect l="0" t="0" r="0" b="0"/>
              <a:pathLst>
                <a:path w="12636" h="20929">
                  <a:moveTo>
                    <a:pt x="2781" y="31953"/>
                  </a:moveTo>
                  <a:cubicBezTo>
                    <a:pt x="4368" y="23253"/>
                    <a:pt x="12280" y="20904"/>
                    <a:pt x="12636" y="11023"/>
                  </a:cubicBezTo>
                  <a:cubicBezTo>
                    <a:pt x="5194" y="12928"/>
                    <a:pt x="0" y="24485"/>
                    <a:pt x="2781" y="3195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0" name="Free Form 118"/>
            <p:cNvSpPr/>
            <p:nvPr/>
          </p:nvSpPr>
          <p:spPr>
            <a:xfrm>
              <a:off x="6875863" y="1933784"/>
              <a:ext cx="487655" cy="546773"/>
            </a:xfrm>
            <a:custGeom>
              <a:avLst/>
              <a:gdLst/>
              <a:ahLst/>
              <a:cxnLst/>
              <a:rect l="0" t="0" r="0" b="0"/>
              <a:pathLst>
                <a:path w="487654" h="546773">
                  <a:moveTo>
                    <a:pt x="0" y="47345"/>
                  </a:moveTo>
                  <a:cubicBezTo>
                    <a:pt x="2273" y="57175"/>
                    <a:pt x="10617" y="60998"/>
                    <a:pt x="15443" y="68300"/>
                  </a:cubicBezTo>
                  <a:cubicBezTo>
                    <a:pt x="14211" y="79324"/>
                    <a:pt x="24002" y="79349"/>
                    <a:pt x="25298" y="87858"/>
                  </a:cubicBezTo>
                  <a:cubicBezTo>
                    <a:pt x="30086" y="88696"/>
                    <a:pt x="34518" y="89877"/>
                    <a:pt x="36537" y="93446"/>
                  </a:cubicBezTo>
                  <a:cubicBezTo>
                    <a:pt x="22567" y="102704"/>
                    <a:pt x="39776" y="116789"/>
                    <a:pt x="47790" y="121386"/>
                  </a:cubicBezTo>
                  <a:cubicBezTo>
                    <a:pt x="47675" y="123596"/>
                    <a:pt x="44196" y="122478"/>
                    <a:pt x="44996" y="125577"/>
                  </a:cubicBezTo>
                  <a:cubicBezTo>
                    <a:pt x="51511" y="126365"/>
                    <a:pt x="52857" y="133172"/>
                    <a:pt x="57619" y="128371"/>
                  </a:cubicBezTo>
                  <a:cubicBezTo>
                    <a:pt x="62280" y="132600"/>
                    <a:pt x="66548" y="137198"/>
                    <a:pt x="71678" y="140957"/>
                  </a:cubicBezTo>
                  <a:cubicBezTo>
                    <a:pt x="71335" y="158178"/>
                    <a:pt x="90017" y="159651"/>
                    <a:pt x="81533" y="177266"/>
                  </a:cubicBezTo>
                  <a:cubicBezTo>
                    <a:pt x="88849" y="178485"/>
                    <a:pt x="85864" y="169481"/>
                    <a:pt x="89941" y="167487"/>
                  </a:cubicBezTo>
                  <a:cubicBezTo>
                    <a:pt x="89509" y="170230"/>
                    <a:pt x="91871" y="170256"/>
                    <a:pt x="92760" y="171678"/>
                  </a:cubicBezTo>
                  <a:cubicBezTo>
                    <a:pt x="89293" y="173304"/>
                    <a:pt x="89293" y="177038"/>
                    <a:pt x="92760" y="178663"/>
                  </a:cubicBezTo>
                  <a:cubicBezTo>
                    <a:pt x="87972" y="178549"/>
                    <a:pt x="88595" y="183845"/>
                    <a:pt x="88544" y="188429"/>
                  </a:cubicBezTo>
                  <a:lnTo>
                    <a:pt x="98399" y="188429"/>
                  </a:lnTo>
                  <a:cubicBezTo>
                    <a:pt x="100901" y="192925"/>
                    <a:pt x="100647" y="200164"/>
                    <a:pt x="106832" y="201028"/>
                  </a:cubicBezTo>
                  <a:cubicBezTo>
                    <a:pt x="105562" y="193230"/>
                    <a:pt x="108089" y="189229"/>
                    <a:pt x="109626" y="184251"/>
                  </a:cubicBezTo>
                  <a:cubicBezTo>
                    <a:pt x="96837" y="182079"/>
                    <a:pt x="103581" y="160477"/>
                    <a:pt x="95592" y="153504"/>
                  </a:cubicBezTo>
                  <a:cubicBezTo>
                    <a:pt x="103276" y="162623"/>
                    <a:pt x="110223" y="172504"/>
                    <a:pt x="112458" y="187032"/>
                  </a:cubicBezTo>
                  <a:cubicBezTo>
                    <a:pt x="120624" y="191960"/>
                    <a:pt x="127342" y="198323"/>
                    <a:pt x="129324" y="209397"/>
                  </a:cubicBezTo>
                  <a:cubicBezTo>
                    <a:pt x="149466" y="212369"/>
                    <a:pt x="149098" y="242608"/>
                    <a:pt x="165861" y="244335"/>
                  </a:cubicBezTo>
                  <a:cubicBezTo>
                    <a:pt x="159956" y="227838"/>
                    <a:pt x="144678" y="215303"/>
                    <a:pt x="136817" y="202133"/>
                  </a:cubicBezTo>
                  <a:cubicBezTo>
                    <a:pt x="135013" y="200621"/>
                    <a:pt x="133743" y="198526"/>
                    <a:pt x="133515" y="195427"/>
                  </a:cubicBezTo>
                  <a:cubicBezTo>
                    <a:pt x="134340" y="197700"/>
                    <a:pt x="135508" y="199923"/>
                    <a:pt x="136817" y="202133"/>
                  </a:cubicBezTo>
                  <a:cubicBezTo>
                    <a:pt x="140334" y="205079"/>
                    <a:pt x="146164" y="205765"/>
                    <a:pt x="151803" y="206603"/>
                  </a:cubicBezTo>
                  <a:cubicBezTo>
                    <a:pt x="152069" y="198881"/>
                    <a:pt x="140093" y="203339"/>
                    <a:pt x="140563" y="195427"/>
                  </a:cubicBezTo>
                  <a:cubicBezTo>
                    <a:pt x="145122" y="193700"/>
                    <a:pt x="141630" y="199948"/>
                    <a:pt x="146189" y="198221"/>
                  </a:cubicBezTo>
                  <a:cubicBezTo>
                    <a:pt x="144627" y="190931"/>
                    <a:pt x="138849" y="187820"/>
                    <a:pt x="134962" y="182854"/>
                  </a:cubicBezTo>
                  <a:cubicBezTo>
                    <a:pt x="140195" y="184823"/>
                    <a:pt x="140830" y="189128"/>
                    <a:pt x="146189" y="184251"/>
                  </a:cubicBezTo>
                  <a:cubicBezTo>
                    <a:pt x="145770" y="187007"/>
                    <a:pt x="148081" y="187020"/>
                    <a:pt x="148996" y="188429"/>
                  </a:cubicBezTo>
                  <a:cubicBezTo>
                    <a:pt x="145948" y="188175"/>
                    <a:pt x="144538" y="189585"/>
                    <a:pt x="144779" y="192620"/>
                  </a:cubicBezTo>
                  <a:cubicBezTo>
                    <a:pt x="145897" y="192938"/>
                    <a:pt x="146418" y="193801"/>
                    <a:pt x="146189" y="195427"/>
                  </a:cubicBezTo>
                  <a:cubicBezTo>
                    <a:pt x="150380" y="197777"/>
                    <a:pt x="153657" y="201041"/>
                    <a:pt x="156019" y="205219"/>
                  </a:cubicBezTo>
                  <a:cubicBezTo>
                    <a:pt x="182156" y="207175"/>
                    <a:pt x="178485" y="238759"/>
                    <a:pt x="193992" y="251307"/>
                  </a:cubicBezTo>
                  <a:cubicBezTo>
                    <a:pt x="191757" y="251447"/>
                    <a:pt x="189102" y="251117"/>
                    <a:pt x="189750" y="254088"/>
                  </a:cubicBezTo>
                  <a:cubicBezTo>
                    <a:pt x="194767" y="259842"/>
                    <a:pt x="202628" y="262724"/>
                    <a:pt x="210832" y="265277"/>
                  </a:cubicBezTo>
                  <a:cubicBezTo>
                    <a:pt x="209397" y="260223"/>
                    <a:pt x="203365" y="259664"/>
                    <a:pt x="202399" y="254088"/>
                  </a:cubicBezTo>
                  <a:cubicBezTo>
                    <a:pt x="207784" y="254774"/>
                    <a:pt x="206921" y="249237"/>
                    <a:pt x="213664" y="251307"/>
                  </a:cubicBezTo>
                  <a:cubicBezTo>
                    <a:pt x="213588" y="245770"/>
                    <a:pt x="209169" y="244576"/>
                    <a:pt x="208038" y="240131"/>
                  </a:cubicBezTo>
                  <a:cubicBezTo>
                    <a:pt x="213588" y="238328"/>
                    <a:pt x="210908" y="244728"/>
                    <a:pt x="216496" y="242912"/>
                  </a:cubicBezTo>
                  <a:cubicBezTo>
                    <a:pt x="225298" y="231851"/>
                    <a:pt x="209499" y="211924"/>
                    <a:pt x="224904" y="209397"/>
                  </a:cubicBezTo>
                  <a:cubicBezTo>
                    <a:pt x="224878" y="241084"/>
                    <a:pt x="246557" y="251218"/>
                    <a:pt x="268477" y="261086"/>
                  </a:cubicBezTo>
                  <a:cubicBezTo>
                    <a:pt x="269824" y="255092"/>
                    <a:pt x="264540" y="255689"/>
                    <a:pt x="264261" y="251307"/>
                  </a:cubicBezTo>
                  <a:cubicBezTo>
                    <a:pt x="266204" y="251371"/>
                    <a:pt x="267334" y="250647"/>
                    <a:pt x="268477" y="249910"/>
                  </a:cubicBezTo>
                  <a:cubicBezTo>
                    <a:pt x="280758" y="265645"/>
                    <a:pt x="290106" y="284302"/>
                    <a:pt x="306438" y="296011"/>
                  </a:cubicBezTo>
                  <a:cubicBezTo>
                    <a:pt x="298945" y="297764"/>
                    <a:pt x="307619" y="304139"/>
                    <a:pt x="309257" y="305790"/>
                  </a:cubicBezTo>
                  <a:cubicBezTo>
                    <a:pt x="298399" y="307098"/>
                    <a:pt x="302094" y="322897"/>
                    <a:pt x="296608" y="329539"/>
                  </a:cubicBezTo>
                  <a:cubicBezTo>
                    <a:pt x="291668" y="328828"/>
                    <a:pt x="291033" y="323888"/>
                    <a:pt x="285318" y="323951"/>
                  </a:cubicBezTo>
                  <a:cubicBezTo>
                    <a:pt x="273621" y="332778"/>
                    <a:pt x="291744" y="343547"/>
                    <a:pt x="300799" y="340715"/>
                  </a:cubicBezTo>
                  <a:cubicBezTo>
                    <a:pt x="301320" y="352323"/>
                    <a:pt x="303263" y="362483"/>
                    <a:pt x="309257" y="368655"/>
                  </a:cubicBezTo>
                  <a:cubicBezTo>
                    <a:pt x="310172" y="362127"/>
                    <a:pt x="306387" y="350913"/>
                    <a:pt x="313474" y="350494"/>
                  </a:cubicBezTo>
                  <a:cubicBezTo>
                    <a:pt x="338747" y="366750"/>
                    <a:pt x="350011" y="390410"/>
                    <a:pt x="342988" y="432904"/>
                  </a:cubicBezTo>
                  <a:cubicBezTo>
                    <a:pt x="353313" y="433819"/>
                    <a:pt x="351358" y="446925"/>
                    <a:pt x="364058" y="445477"/>
                  </a:cubicBezTo>
                  <a:cubicBezTo>
                    <a:pt x="366826" y="439851"/>
                    <a:pt x="363651" y="428320"/>
                    <a:pt x="366877" y="423138"/>
                  </a:cubicBezTo>
                  <a:cubicBezTo>
                    <a:pt x="370852" y="424599"/>
                    <a:pt x="372732" y="424599"/>
                    <a:pt x="376732" y="423138"/>
                  </a:cubicBezTo>
                  <a:cubicBezTo>
                    <a:pt x="377355" y="425767"/>
                    <a:pt x="374789" y="431558"/>
                    <a:pt x="379526" y="430123"/>
                  </a:cubicBezTo>
                  <a:cubicBezTo>
                    <a:pt x="385063" y="430517"/>
                    <a:pt x="379933" y="420281"/>
                    <a:pt x="383743" y="418960"/>
                  </a:cubicBezTo>
                  <a:cubicBezTo>
                    <a:pt x="389508" y="421995"/>
                    <a:pt x="396544" y="425018"/>
                    <a:pt x="403415" y="423138"/>
                  </a:cubicBezTo>
                  <a:cubicBezTo>
                    <a:pt x="403174" y="409765"/>
                    <a:pt x="400596" y="398119"/>
                    <a:pt x="403415" y="388213"/>
                  </a:cubicBezTo>
                  <a:cubicBezTo>
                    <a:pt x="406514" y="401421"/>
                    <a:pt x="409371" y="414896"/>
                    <a:pt x="416064" y="424535"/>
                  </a:cubicBezTo>
                  <a:cubicBezTo>
                    <a:pt x="413511" y="434568"/>
                    <a:pt x="403390" y="437070"/>
                    <a:pt x="397789" y="444080"/>
                  </a:cubicBezTo>
                  <a:cubicBezTo>
                    <a:pt x="395135" y="458076"/>
                    <a:pt x="407555" y="460768"/>
                    <a:pt x="402005" y="473430"/>
                  </a:cubicBezTo>
                  <a:cubicBezTo>
                    <a:pt x="407187" y="485330"/>
                    <a:pt x="419544" y="496608"/>
                    <a:pt x="414680" y="513930"/>
                  </a:cubicBezTo>
                  <a:cubicBezTo>
                    <a:pt x="426631" y="519747"/>
                    <a:pt x="413842" y="550151"/>
                    <a:pt x="424497" y="557250"/>
                  </a:cubicBezTo>
                  <a:cubicBezTo>
                    <a:pt x="429755" y="557796"/>
                    <a:pt x="425069" y="548513"/>
                    <a:pt x="428713" y="547471"/>
                  </a:cubicBezTo>
                  <a:cubicBezTo>
                    <a:pt x="434276" y="545655"/>
                    <a:pt x="431596" y="552069"/>
                    <a:pt x="437159" y="550252"/>
                  </a:cubicBezTo>
                  <a:cubicBezTo>
                    <a:pt x="433311" y="532142"/>
                    <a:pt x="429412" y="518261"/>
                    <a:pt x="435736" y="499986"/>
                  </a:cubicBezTo>
                  <a:cubicBezTo>
                    <a:pt x="440347" y="503008"/>
                    <a:pt x="446582" y="503148"/>
                    <a:pt x="452602" y="501370"/>
                  </a:cubicBezTo>
                  <a:cubicBezTo>
                    <a:pt x="452031" y="485648"/>
                    <a:pt x="443026" y="478320"/>
                    <a:pt x="437159" y="467842"/>
                  </a:cubicBezTo>
                  <a:cubicBezTo>
                    <a:pt x="443509" y="461873"/>
                    <a:pt x="438835" y="438099"/>
                    <a:pt x="455434" y="446874"/>
                  </a:cubicBezTo>
                  <a:cubicBezTo>
                    <a:pt x="454393" y="440715"/>
                    <a:pt x="456501" y="437718"/>
                    <a:pt x="459651" y="435711"/>
                  </a:cubicBezTo>
                  <a:cubicBezTo>
                    <a:pt x="456031" y="423176"/>
                    <a:pt x="464045" y="414426"/>
                    <a:pt x="459651" y="402170"/>
                  </a:cubicBezTo>
                  <a:cubicBezTo>
                    <a:pt x="462178" y="400037"/>
                    <a:pt x="463867" y="397065"/>
                    <a:pt x="465277" y="393801"/>
                  </a:cubicBezTo>
                  <a:cubicBezTo>
                    <a:pt x="467169" y="394233"/>
                    <a:pt x="467956" y="395795"/>
                    <a:pt x="470890" y="395185"/>
                  </a:cubicBezTo>
                  <a:cubicBezTo>
                    <a:pt x="473468" y="384721"/>
                    <a:pt x="477189" y="375361"/>
                    <a:pt x="486371" y="371449"/>
                  </a:cubicBezTo>
                  <a:cubicBezTo>
                    <a:pt x="487654" y="344081"/>
                    <a:pt x="481977" y="323634"/>
                    <a:pt x="472300" y="307187"/>
                  </a:cubicBezTo>
                  <a:cubicBezTo>
                    <a:pt x="465061" y="308825"/>
                    <a:pt x="462597" y="315226"/>
                    <a:pt x="456819" y="318363"/>
                  </a:cubicBezTo>
                  <a:cubicBezTo>
                    <a:pt x="455663" y="302704"/>
                    <a:pt x="435521" y="299186"/>
                    <a:pt x="444169" y="282028"/>
                  </a:cubicBezTo>
                  <a:cubicBezTo>
                    <a:pt x="442480" y="278599"/>
                    <a:pt x="436587" y="279336"/>
                    <a:pt x="435736" y="275056"/>
                  </a:cubicBezTo>
                  <a:lnTo>
                    <a:pt x="435736" y="265277"/>
                  </a:lnTo>
                  <a:cubicBezTo>
                    <a:pt x="420611" y="248488"/>
                    <a:pt x="415353" y="215036"/>
                    <a:pt x="380949" y="221970"/>
                  </a:cubicBezTo>
                  <a:cubicBezTo>
                    <a:pt x="378713" y="226733"/>
                    <a:pt x="373532" y="228600"/>
                    <a:pt x="375284" y="237337"/>
                  </a:cubicBezTo>
                  <a:cubicBezTo>
                    <a:pt x="379780" y="240817"/>
                    <a:pt x="382041" y="246494"/>
                    <a:pt x="382333" y="254088"/>
                  </a:cubicBezTo>
                  <a:lnTo>
                    <a:pt x="373900" y="254088"/>
                  </a:lnTo>
                  <a:cubicBezTo>
                    <a:pt x="365937" y="235470"/>
                    <a:pt x="358521" y="216306"/>
                    <a:pt x="331736" y="216382"/>
                  </a:cubicBezTo>
                  <a:cubicBezTo>
                    <a:pt x="328929" y="218325"/>
                    <a:pt x="324637" y="225996"/>
                    <a:pt x="320471" y="221970"/>
                  </a:cubicBezTo>
                  <a:cubicBezTo>
                    <a:pt x="324370" y="217436"/>
                    <a:pt x="326618" y="211289"/>
                    <a:pt x="335953" y="212191"/>
                  </a:cubicBezTo>
                  <a:cubicBezTo>
                    <a:pt x="327939" y="202920"/>
                    <a:pt x="310248" y="203288"/>
                    <a:pt x="307822" y="188429"/>
                  </a:cubicBezTo>
                  <a:cubicBezTo>
                    <a:pt x="292074" y="187477"/>
                    <a:pt x="280733" y="171196"/>
                    <a:pt x="267068" y="184251"/>
                  </a:cubicBezTo>
                  <a:cubicBezTo>
                    <a:pt x="231127" y="172669"/>
                    <a:pt x="218694" y="126911"/>
                    <a:pt x="167258" y="139534"/>
                  </a:cubicBezTo>
                  <a:cubicBezTo>
                    <a:pt x="167627" y="144335"/>
                    <a:pt x="169913" y="147167"/>
                    <a:pt x="171500" y="150723"/>
                  </a:cubicBezTo>
                  <a:cubicBezTo>
                    <a:pt x="165125" y="151383"/>
                    <a:pt x="169392" y="162610"/>
                    <a:pt x="160235" y="160502"/>
                  </a:cubicBezTo>
                  <a:cubicBezTo>
                    <a:pt x="164274" y="152628"/>
                    <a:pt x="156984" y="139839"/>
                    <a:pt x="161645" y="131178"/>
                  </a:cubicBezTo>
                  <a:cubicBezTo>
                    <a:pt x="157848" y="125628"/>
                    <a:pt x="149466" y="124650"/>
                    <a:pt x="144779" y="119989"/>
                  </a:cubicBezTo>
                  <a:cubicBezTo>
                    <a:pt x="142328" y="98196"/>
                    <a:pt x="128066" y="81953"/>
                    <a:pt x="118071" y="68300"/>
                  </a:cubicBezTo>
                  <a:cubicBezTo>
                    <a:pt x="108711" y="55524"/>
                    <a:pt x="107022" y="38265"/>
                    <a:pt x="88544" y="37566"/>
                  </a:cubicBezTo>
                  <a:cubicBezTo>
                    <a:pt x="88303" y="39192"/>
                    <a:pt x="86321" y="39077"/>
                    <a:pt x="84327" y="38963"/>
                  </a:cubicBezTo>
                  <a:cubicBezTo>
                    <a:pt x="79870" y="59296"/>
                    <a:pt x="66992" y="68427"/>
                    <a:pt x="70269" y="93446"/>
                  </a:cubicBezTo>
                  <a:cubicBezTo>
                    <a:pt x="67792" y="85217"/>
                    <a:pt x="63792" y="78473"/>
                    <a:pt x="60439" y="71094"/>
                  </a:cubicBezTo>
                  <a:cubicBezTo>
                    <a:pt x="55206" y="69608"/>
                    <a:pt x="55905" y="74041"/>
                    <a:pt x="53403" y="75285"/>
                  </a:cubicBezTo>
                  <a:cubicBezTo>
                    <a:pt x="44069" y="52438"/>
                    <a:pt x="46354" y="18033"/>
                    <a:pt x="21081" y="11023"/>
                  </a:cubicBezTo>
                  <a:cubicBezTo>
                    <a:pt x="19215" y="27774"/>
                    <a:pt x="17729" y="50825"/>
                    <a:pt x="0" y="473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1" name="Free Form 119"/>
            <p:cNvSpPr/>
            <p:nvPr/>
          </p:nvSpPr>
          <p:spPr>
            <a:xfrm>
              <a:off x="6901162" y="2079072"/>
              <a:ext cx="19697" cy="22898"/>
            </a:xfrm>
            <a:custGeom>
              <a:avLst/>
              <a:gdLst/>
              <a:ahLst/>
              <a:cxnLst/>
              <a:rect l="0" t="0" r="0" b="0"/>
              <a:pathLst>
                <a:path w="19697" h="22898">
                  <a:moveTo>
                    <a:pt x="19697" y="31978"/>
                  </a:moveTo>
                  <a:cubicBezTo>
                    <a:pt x="17068" y="28511"/>
                    <a:pt x="11557" y="27952"/>
                    <a:pt x="12649" y="20815"/>
                  </a:cubicBezTo>
                  <a:cubicBezTo>
                    <a:pt x="6921" y="19037"/>
                    <a:pt x="3771" y="14744"/>
                    <a:pt x="0" y="11023"/>
                  </a:cubicBezTo>
                  <a:cubicBezTo>
                    <a:pt x="3873" y="19773"/>
                    <a:pt x="9715" y="33921"/>
                    <a:pt x="19697" y="319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2" name="Free Form 120"/>
            <p:cNvSpPr/>
            <p:nvPr/>
          </p:nvSpPr>
          <p:spPr>
            <a:xfrm>
              <a:off x="6996755" y="2122379"/>
              <a:ext cx="12623" cy="23749"/>
            </a:xfrm>
            <a:custGeom>
              <a:avLst/>
              <a:gdLst/>
              <a:ahLst/>
              <a:cxnLst/>
              <a:rect l="0" t="0" r="0" b="0"/>
              <a:pathLst>
                <a:path w="12623" h="23749">
                  <a:moveTo>
                    <a:pt x="12623" y="34772"/>
                  </a:moveTo>
                  <a:cubicBezTo>
                    <a:pt x="10947" y="24345"/>
                    <a:pt x="5537" y="17640"/>
                    <a:pt x="0" y="11023"/>
                  </a:cubicBezTo>
                  <a:cubicBezTo>
                    <a:pt x="304" y="20497"/>
                    <a:pt x="7200" y="23418"/>
                    <a:pt x="7023" y="33375"/>
                  </a:cubicBezTo>
                  <a:cubicBezTo>
                    <a:pt x="9474" y="33274"/>
                    <a:pt x="11391" y="33693"/>
                    <a:pt x="12623" y="3477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3" name="Free Form 121"/>
            <p:cNvSpPr/>
            <p:nvPr/>
          </p:nvSpPr>
          <p:spPr>
            <a:xfrm>
              <a:off x="7036747" y="3584809"/>
              <a:ext cx="23266" cy="11392"/>
            </a:xfrm>
            <a:custGeom>
              <a:avLst/>
              <a:gdLst/>
              <a:ahLst/>
              <a:cxnLst/>
              <a:rect l="0" t="0" r="0" b="0"/>
              <a:pathLst>
                <a:path w="23266" h="11391">
                  <a:moveTo>
                    <a:pt x="761" y="22415"/>
                  </a:moveTo>
                  <a:cubicBezTo>
                    <a:pt x="11252" y="22110"/>
                    <a:pt x="19621" y="19735"/>
                    <a:pt x="23266" y="12636"/>
                  </a:cubicBezTo>
                  <a:cubicBezTo>
                    <a:pt x="17310" y="11087"/>
                    <a:pt x="9893" y="11023"/>
                    <a:pt x="2171" y="11252"/>
                  </a:cubicBezTo>
                  <a:cubicBezTo>
                    <a:pt x="0" y="13271"/>
                    <a:pt x="939" y="18389"/>
                    <a:pt x="761" y="224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4" name="Free Form 122"/>
            <p:cNvSpPr/>
            <p:nvPr/>
          </p:nvSpPr>
          <p:spPr>
            <a:xfrm>
              <a:off x="7036493" y="3804354"/>
              <a:ext cx="36462" cy="18479"/>
            </a:xfrm>
            <a:custGeom>
              <a:avLst/>
              <a:gdLst/>
              <a:ahLst/>
              <a:cxnLst/>
              <a:rect l="0" t="0" r="0" b="0"/>
              <a:pathLst>
                <a:path w="36461" h="18478">
                  <a:moveTo>
                    <a:pt x="2425" y="29184"/>
                  </a:moveTo>
                  <a:cubicBezTo>
                    <a:pt x="20091" y="29502"/>
                    <a:pt x="36461" y="28562"/>
                    <a:pt x="36169" y="11023"/>
                  </a:cubicBezTo>
                  <a:cubicBezTo>
                    <a:pt x="22326" y="12306"/>
                    <a:pt x="17932" y="26797"/>
                    <a:pt x="1015" y="20802"/>
                  </a:cubicBezTo>
                  <a:cubicBezTo>
                    <a:pt x="0" y="25069"/>
                    <a:pt x="2451" y="25882"/>
                    <a:pt x="2425" y="291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5" name="Free Form 123"/>
            <p:cNvSpPr/>
            <p:nvPr/>
          </p:nvSpPr>
          <p:spPr>
            <a:xfrm>
              <a:off x="7043681" y="3564820"/>
              <a:ext cx="23343" cy="13157"/>
            </a:xfrm>
            <a:custGeom>
              <a:avLst/>
              <a:gdLst/>
              <a:ahLst/>
              <a:cxnLst/>
              <a:rect l="0" t="0" r="0" b="0"/>
              <a:pathLst>
                <a:path w="23342" h="13157">
                  <a:moveTo>
                    <a:pt x="23342" y="15862"/>
                  </a:moveTo>
                  <a:cubicBezTo>
                    <a:pt x="14820" y="15481"/>
                    <a:pt x="10401" y="11023"/>
                    <a:pt x="850" y="11671"/>
                  </a:cubicBezTo>
                  <a:cubicBezTo>
                    <a:pt x="0" y="20421"/>
                    <a:pt x="20320" y="24180"/>
                    <a:pt x="23342" y="1586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6" name="Free Form 124"/>
            <p:cNvSpPr/>
            <p:nvPr/>
          </p:nvSpPr>
          <p:spPr>
            <a:xfrm>
              <a:off x="7338169" y="2327738"/>
              <a:ext cx="12801" cy="13373"/>
            </a:xfrm>
            <a:custGeom>
              <a:avLst/>
              <a:gdLst/>
              <a:ahLst/>
              <a:cxnLst/>
              <a:rect l="0" t="0" r="0" b="0"/>
              <a:pathLst>
                <a:path w="12801" h="13373">
                  <a:moveTo>
                    <a:pt x="12801" y="22199"/>
                  </a:moveTo>
                  <a:cubicBezTo>
                    <a:pt x="10566" y="19291"/>
                    <a:pt x="9969" y="14770"/>
                    <a:pt x="8585" y="11023"/>
                  </a:cubicBezTo>
                  <a:lnTo>
                    <a:pt x="4368" y="11023"/>
                  </a:lnTo>
                  <a:cubicBezTo>
                    <a:pt x="0" y="14414"/>
                    <a:pt x="3517" y="16979"/>
                    <a:pt x="2971" y="23596"/>
                  </a:cubicBezTo>
                  <a:cubicBezTo>
                    <a:pt x="7518" y="24396"/>
                    <a:pt x="9499" y="22644"/>
                    <a:pt x="12801"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7" name="Free Form 125"/>
            <p:cNvSpPr/>
            <p:nvPr/>
          </p:nvSpPr>
          <p:spPr>
            <a:xfrm>
              <a:off x="6991395" y="2181752"/>
              <a:ext cx="192291" cy="305727"/>
            </a:xfrm>
            <a:custGeom>
              <a:avLst/>
              <a:gdLst/>
              <a:ahLst/>
              <a:cxnLst/>
              <a:rect l="0" t="0" r="0" b="0"/>
              <a:pathLst>
                <a:path w="192290" h="305727">
                  <a:moveTo>
                    <a:pt x="192290" y="193319"/>
                  </a:moveTo>
                  <a:cubicBezTo>
                    <a:pt x="185991" y="186372"/>
                    <a:pt x="181101" y="174625"/>
                    <a:pt x="176834" y="168186"/>
                  </a:cubicBezTo>
                  <a:cubicBezTo>
                    <a:pt x="169697" y="157365"/>
                    <a:pt x="166116" y="146570"/>
                    <a:pt x="158559" y="137452"/>
                  </a:cubicBezTo>
                  <a:cubicBezTo>
                    <a:pt x="154063" y="131991"/>
                    <a:pt x="146176" y="128638"/>
                    <a:pt x="140296" y="122085"/>
                  </a:cubicBezTo>
                  <a:cubicBezTo>
                    <a:pt x="139585" y="121285"/>
                    <a:pt x="140919" y="118757"/>
                    <a:pt x="140296" y="117894"/>
                  </a:cubicBezTo>
                  <a:cubicBezTo>
                    <a:pt x="129984" y="103847"/>
                    <a:pt x="98158" y="99364"/>
                    <a:pt x="107950" y="70396"/>
                  </a:cubicBezTo>
                  <a:cubicBezTo>
                    <a:pt x="100609" y="56108"/>
                    <a:pt x="102006" y="34201"/>
                    <a:pt x="81267" y="29870"/>
                  </a:cubicBezTo>
                  <a:cubicBezTo>
                    <a:pt x="81013" y="31978"/>
                    <a:pt x="81762" y="35051"/>
                    <a:pt x="79844" y="35471"/>
                  </a:cubicBezTo>
                  <a:cubicBezTo>
                    <a:pt x="78905" y="31762"/>
                    <a:pt x="77152" y="28828"/>
                    <a:pt x="75628" y="25679"/>
                  </a:cubicBezTo>
                  <a:cubicBezTo>
                    <a:pt x="60528" y="25311"/>
                    <a:pt x="59461" y="11023"/>
                    <a:pt x="41897" y="13119"/>
                  </a:cubicBezTo>
                  <a:cubicBezTo>
                    <a:pt x="41198" y="25933"/>
                    <a:pt x="33642" y="30505"/>
                    <a:pt x="39065" y="42456"/>
                  </a:cubicBezTo>
                  <a:cubicBezTo>
                    <a:pt x="36322" y="42037"/>
                    <a:pt x="36296" y="44335"/>
                    <a:pt x="34874" y="45250"/>
                  </a:cubicBezTo>
                  <a:cubicBezTo>
                    <a:pt x="32994" y="41046"/>
                    <a:pt x="33439" y="34556"/>
                    <a:pt x="33464" y="28473"/>
                  </a:cubicBezTo>
                  <a:cubicBezTo>
                    <a:pt x="28333" y="28028"/>
                    <a:pt x="25653" y="30035"/>
                    <a:pt x="22225" y="31280"/>
                  </a:cubicBezTo>
                  <a:cubicBezTo>
                    <a:pt x="18834" y="44437"/>
                    <a:pt x="33197" y="47345"/>
                    <a:pt x="32080" y="53632"/>
                  </a:cubicBezTo>
                  <a:cubicBezTo>
                    <a:pt x="26352" y="49974"/>
                    <a:pt x="24930" y="42075"/>
                    <a:pt x="16598" y="41059"/>
                  </a:cubicBezTo>
                  <a:cubicBezTo>
                    <a:pt x="15087" y="46278"/>
                    <a:pt x="20091" y="45046"/>
                    <a:pt x="19430" y="49428"/>
                  </a:cubicBezTo>
                  <a:cubicBezTo>
                    <a:pt x="0" y="65747"/>
                    <a:pt x="30606" y="80911"/>
                    <a:pt x="25031" y="101130"/>
                  </a:cubicBezTo>
                  <a:cubicBezTo>
                    <a:pt x="35852" y="103492"/>
                    <a:pt x="34302" y="93586"/>
                    <a:pt x="41897" y="92748"/>
                  </a:cubicBezTo>
                  <a:cubicBezTo>
                    <a:pt x="45440" y="98526"/>
                    <a:pt x="44856" y="108407"/>
                    <a:pt x="44703" y="117894"/>
                  </a:cubicBezTo>
                  <a:cubicBezTo>
                    <a:pt x="48196" y="117678"/>
                    <a:pt x="51523" y="117640"/>
                    <a:pt x="51727" y="120688"/>
                  </a:cubicBezTo>
                  <a:cubicBezTo>
                    <a:pt x="48717" y="122809"/>
                    <a:pt x="47548" y="126746"/>
                    <a:pt x="41897" y="126276"/>
                  </a:cubicBezTo>
                  <a:cubicBezTo>
                    <a:pt x="39420" y="129324"/>
                    <a:pt x="42049" y="135305"/>
                    <a:pt x="40487" y="136055"/>
                  </a:cubicBezTo>
                  <a:cubicBezTo>
                    <a:pt x="39446" y="132905"/>
                    <a:pt x="32626" y="135509"/>
                    <a:pt x="29248" y="134658"/>
                  </a:cubicBezTo>
                  <a:cubicBezTo>
                    <a:pt x="25946" y="140233"/>
                    <a:pt x="25082" y="148209"/>
                    <a:pt x="19430" y="151422"/>
                  </a:cubicBezTo>
                  <a:cubicBezTo>
                    <a:pt x="22669" y="152361"/>
                    <a:pt x="21463" y="157759"/>
                    <a:pt x="25031" y="158394"/>
                  </a:cubicBezTo>
                  <a:cubicBezTo>
                    <a:pt x="25260" y="156768"/>
                    <a:pt x="24777" y="154432"/>
                    <a:pt x="26441" y="154203"/>
                  </a:cubicBezTo>
                  <a:cubicBezTo>
                    <a:pt x="29044" y="161861"/>
                    <a:pt x="41198" y="160020"/>
                    <a:pt x="40487" y="170992"/>
                  </a:cubicBezTo>
                  <a:cubicBezTo>
                    <a:pt x="47358" y="172669"/>
                    <a:pt x="45224" y="165430"/>
                    <a:pt x="50330" y="165392"/>
                  </a:cubicBezTo>
                  <a:cubicBezTo>
                    <a:pt x="53784" y="171310"/>
                    <a:pt x="49834" y="175298"/>
                    <a:pt x="47523" y="179349"/>
                  </a:cubicBezTo>
                  <a:cubicBezTo>
                    <a:pt x="53606" y="181686"/>
                    <a:pt x="53606" y="190080"/>
                    <a:pt x="53136" y="198907"/>
                  </a:cubicBezTo>
                  <a:cubicBezTo>
                    <a:pt x="61201" y="196494"/>
                    <a:pt x="55638" y="207619"/>
                    <a:pt x="61569" y="207314"/>
                  </a:cubicBezTo>
                  <a:cubicBezTo>
                    <a:pt x="65417" y="208305"/>
                    <a:pt x="60578" y="200710"/>
                    <a:pt x="64401" y="201701"/>
                  </a:cubicBezTo>
                  <a:cubicBezTo>
                    <a:pt x="78740" y="213829"/>
                    <a:pt x="87756" y="189064"/>
                    <a:pt x="95300" y="194729"/>
                  </a:cubicBezTo>
                  <a:cubicBezTo>
                    <a:pt x="86626" y="202641"/>
                    <a:pt x="93243" y="217474"/>
                    <a:pt x="100965" y="221272"/>
                  </a:cubicBezTo>
                  <a:cubicBezTo>
                    <a:pt x="105105" y="228307"/>
                    <a:pt x="100711" y="243852"/>
                    <a:pt x="106565" y="249212"/>
                  </a:cubicBezTo>
                  <a:cubicBezTo>
                    <a:pt x="111671" y="241249"/>
                    <a:pt x="114376" y="230898"/>
                    <a:pt x="116382" y="219875"/>
                  </a:cubicBezTo>
                  <a:cubicBezTo>
                    <a:pt x="127622" y="231394"/>
                    <a:pt x="105575" y="243890"/>
                    <a:pt x="112191" y="264591"/>
                  </a:cubicBezTo>
                  <a:cubicBezTo>
                    <a:pt x="116560" y="265366"/>
                    <a:pt x="120802" y="266255"/>
                    <a:pt x="120599" y="271551"/>
                  </a:cubicBezTo>
                  <a:cubicBezTo>
                    <a:pt x="111531" y="270421"/>
                    <a:pt x="113512" y="280327"/>
                    <a:pt x="109372" y="284137"/>
                  </a:cubicBezTo>
                  <a:cubicBezTo>
                    <a:pt x="109842" y="288340"/>
                    <a:pt x="111531" y="291312"/>
                    <a:pt x="114998" y="292519"/>
                  </a:cubicBezTo>
                  <a:cubicBezTo>
                    <a:pt x="120573" y="290601"/>
                    <a:pt x="116509" y="279107"/>
                    <a:pt x="124815" y="279933"/>
                  </a:cubicBezTo>
                  <a:cubicBezTo>
                    <a:pt x="124028" y="295071"/>
                    <a:pt x="122859" y="316750"/>
                    <a:pt x="140296" y="309283"/>
                  </a:cubicBezTo>
                  <a:cubicBezTo>
                    <a:pt x="140144" y="304952"/>
                    <a:pt x="140919" y="301536"/>
                    <a:pt x="143103" y="299504"/>
                  </a:cubicBezTo>
                  <a:cubicBezTo>
                    <a:pt x="144589" y="304558"/>
                    <a:pt x="139928" y="315709"/>
                    <a:pt x="145935" y="316268"/>
                  </a:cubicBezTo>
                  <a:cubicBezTo>
                    <a:pt x="148882" y="310349"/>
                    <a:pt x="147396" y="300037"/>
                    <a:pt x="154368" y="298107"/>
                  </a:cubicBezTo>
                  <a:cubicBezTo>
                    <a:pt x="152996" y="307365"/>
                    <a:pt x="155930" y="312369"/>
                    <a:pt x="159969" y="316268"/>
                  </a:cubicBezTo>
                  <a:cubicBezTo>
                    <a:pt x="168948" y="301472"/>
                    <a:pt x="179285" y="286905"/>
                    <a:pt x="175450" y="263169"/>
                  </a:cubicBezTo>
                  <a:cubicBezTo>
                    <a:pt x="170141" y="265074"/>
                    <a:pt x="168008" y="256730"/>
                    <a:pt x="171234" y="254800"/>
                  </a:cubicBezTo>
                  <a:cubicBezTo>
                    <a:pt x="170929" y="257441"/>
                    <a:pt x="177800" y="262978"/>
                    <a:pt x="176834" y="257594"/>
                  </a:cubicBezTo>
                  <a:lnTo>
                    <a:pt x="179641" y="257594"/>
                  </a:lnTo>
                  <a:cubicBezTo>
                    <a:pt x="172770" y="246900"/>
                    <a:pt x="182791" y="236613"/>
                    <a:pt x="175450" y="226860"/>
                  </a:cubicBezTo>
                  <a:cubicBezTo>
                    <a:pt x="178816" y="222542"/>
                    <a:pt x="188468" y="213474"/>
                    <a:pt x="182460" y="208699"/>
                  </a:cubicBezTo>
                  <a:cubicBezTo>
                    <a:pt x="189356" y="207162"/>
                    <a:pt x="191871" y="201282"/>
                    <a:pt x="192290" y="1933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8" name="Free Form 126"/>
            <p:cNvSpPr/>
            <p:nvPr/>
          </p:nvSpPr>
          <p:spPr>
            <a:xfrm>
              <a:off x="6906788" y="2046852"/>
              <a:ext cx="40754" cy="31839"/>
            </a:xfrm>
            <a:custGeom>
              <a:avLst/>
              <a:gdLst/>
              <a:ahLst/>
              <a:cxnLst/>
              <a:rect l="0" t="0" r="0" b="0"/>
              <a:pathLst>
                <a:path w="40754" h="31838">
                  <a:moveTo>
                    <a:pt x="33731" y="32067"/>
                  </a:moveTo>
                  <a:cubicBezTo>
                    <a:pt x="34607" y="36791"/>
                    <a:pt x="34137" y="42862"/>
                    <a:pt x="40754" y="41846"/>
                  </a:cubicBezTo>
                  <a:cubicBezTo>
                    <a:pt x="39763" y="33528"/>
                    <a:pt x="36461" y="27482"/>
                    <a:pt x="30911" y="23672"/>
                  </a:cubicBezTo>
                  <a:cubicBezTo>
                    <a:pt x="18783" y="30657"/>
                    <a:pt x="11785" y="11023"/>
                    <a:pt x="0" y="13906"/>
                  </a:cubicBezTo>
                  <a:cubicBezTo>
                    <a:pt x="8953" y="18770"/>
                    <a:pt x="3352" y="29489"/>
                    <a:pt x="8432" y="37655"/>
                  </a:cubicBezTo>
                  <a:cubicBezTo>
                    <a:pt x="14046" y="39039"/>
                    <a:pt x="12674" y="33477"/>
                    <a:pt x="18262" y="34861"/>
                  </a:cubicBezTo>
                  <a:cubicBezTo>
                    <a:pt x="17957" y="37503"/>
                    <a:pt x="19850" y="37947"/>
                    <a:pt x="19672" y="40436"/>
                  </a:cubicBezTo>
                  <a:lnTo>
                    <a:pt x="29514" y="40436"/>
                  </a:lnTo>
                  <a:cubicBezTo>
                    <a:pt x="29540" y="36283"/>
                    <a:pt x="29400" y="31927"/>
                    <a:pt x="33731" y="3206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9" name="Free Form 127"/>
            <p:cNvSpPr/>
            <p:nvPr/>
          </p:nvSpPr>
          <p:spPr>
            <a:xfrm>
              <a:off x="7024860" y="2134952"/>
              <a:ext cx="18262" cy="15545"/>
            </a:xfrm>
            <a:custGeom>
              <a:avLst/>
              <a:gdLst/>
              <a:ahLst/>
              <a:cxnLst/>
              <a:rect l="0" t="0" r="0" b="0"/>
              <a:pathLst>
                <a:path w="18262" h="15544">
                  <a:moveTo>
                    <a:pt x="18262" y="26377"/>
                  </a:moveTo>
                  <a:cubicBezTo>
                    <a:pt x="14706" y="18757"/>
                    <a:pt x="10363" y="11887"/>
                    <a:pt x="0" y="11023"/>
                  </a:cubicBezTo>
                  <a:cubicBezTo>
                    <a:pt x="3200" y="19024"/>
                    <a:pt x="6845" y="26568"/>
                    <a:pt x="18262" y="263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0" name="Free Form 128"/>
            <p:cNvSpPr/>
            <p:nvPr/>
          </p:nvSpPr>
          <p:spPr>
            <a:xfrm>
              <a:off x="7486505" y="5264207"/>
              <a:ext cx="8382" cy="15354"/>
            </a:xfrm>
            <a:custGeom>
              <a:avLst/>
              <a:gdLst/>
              <a:ahLst/>
              <a:cxnLst/>
              <a:rect l="0" t="0" r="0" b="0"/>
              <a:pathLst>
                <a:path w="8381" h="15354">
                  <a:moveTo>
                    <a:pt x="6438" y="11023"/>
                  </a:moveTo>
                  <a:lnTo>
                    <a:pt x="2222" y="11023"/>
                  </a:lnTo>
                  <a:cubicBezTo>
                    <a:pt x="2768" y="17005"/>
                    <a:pt x="0" y="26263"/>
                    <a:pt x="6438" y="26377"/>
                  </a:cubicBezTo>
                  <a:cubicBezTo>
                    <a:pt x="8381" y="20307"/>
                    <a:pt x="6019" y="18605"/>
                    <a:pt x="643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1" name="Free Form 129"/>
            <p:cNvSpPr/>
            <p:nvPr/>
          </p:nvSpPr>
          <p:spPr>
            <a:xfrm>
              <a:off x="7109200" y="2195010"/>
              <a:ext cx="12078" cy="23762"/>
            </a:xfrm>
            <a:custGeom>
              <a:avLst/>
              <a:gdLst/>
              <a:ahLst/>
              <a:cxnLst/>
              <a:rect l="0" t="0" r="0" b="0"/>
              <a:pathLst>
                <a:path w="12077" h="23761">
                  <a:moveTo>
                    <a:pt x="2793" y="11023"/>
                  </a:moveTo>
                  <a:lnTo>
                    <a:pt x="0" y="11023"/>
                  </a:lnTo>
                  <a:cubicBezTo>
                    <a:pt x="190" y="22479"/>
                    <a:pt x="4457" y="29870"/>
                    <a:pt x="11252" y="34785"/>
                  </a:cubicBezTo>
                  <a:cubicBezTo>
                    <a:pt x="12077" y="23253"/>
                    <a:pt x="11010" y="13601"/>
                    <a:pt x="279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2" name="Free Form 130"/>
            <p:cNvSpPr/>
            <p:nvPr/>
          </p:nvSpPr>
          <p:spPr>
            <a:xfrm>
              <a:off x="6999536" y="2146128"/>
              <a:ext cx="16891" cy="17437"/>
            </a:xfrm>
            <a:custGeom>
              <a:avLst/>
              <a:gdLst/>
              <a:ahLst/>
              <a:cxnLst/>
              <a:rect l="0" t="0" r="0" b="0"/>
              <a:pathLst>
                <a:path w="16891" h="17437">
                  <a:moveTo>
                    <a:pt x="8458" y="27787"/>
                  </a:moveTo>
                  <a:cubicBezTo>
                    <a:pt x="13398" y="27406"/>
                    <a:pt x="4940" y="22580"/>
                    <a:pt x="9842" y="22186"/>
                  </a:cubicBezTo>
                  <a:cubicBezTo>
                    <a:pt x="11976" y="24295"/>
                    <a:pt x="14084" y="26377"/>
                    <a:pt x="16891" y="27787"/>
                  </a:cubicBezTo>
                  <a:cubicBezTo>
                    <a:pt x="16840" y="16649"/>
                    <a:pt x="9398" y="12877"/>
                    <a:pt x="0" y="11023"/>
                  </a:cubicBezTo>
                  <a:lnTo>
                    <a:pt x="0" y="19392"/>
                  </a:lnTo>
                  <a:cubicBezTo>
                    <a:pt x="6845" y="18199"/>
                    <a:pt x="2133" y="28460"/>
                    <a:pt x="8458" y="277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3" name="Free Form 131"/>
            <p:cNvSpPr/>
            <p:nvPr/>
          </p:nvSpPr>
          <p:spPr>
            <a:xfrm>
              <a:off x="7702354" y="4259065"/>
              <a:ext cx="28372" cy="35636"/>
            </a:xfrm>
            <a:custGeom>
              <a:avLst/>
              <a:gdLst/>
              <a:ahLst/>
              <a:cxnLst/>
              <a:rect l="0" t="0" r="0" b="0"/>
              <a:pathLst>
                <a:path w="28371" h="35636">
                  <a:moveTo>
                    <a:pt x="18300" y="46659"/>
                  </a:moveTo>
                  <a:cubicBezTo>
                    <a:pt x="25819" y="40970"/>
                    <a:pt x="28371" y="21297"/>
                    <a:pt x="21107" y="13131"/>
                  </a:cubicBezTo>
                  <a:cubicBezTo>
                    <a:pt x="0" y="11023"/>
                    <a:pt x="2425" y="44792"/>
                    <a:pt x="18300" y="466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4" name="Free Form 132"/>
            <p:cNvSpPr/>
            <p:nvPr/>
          </p:nvSpPr>
          <p:spPr>
            <a:xfrm>
              <a:off x="7747121" y="2651829"/>
              <a:ext cx="756501" cy="2921572"/>
            </a:xfrm>
            <a:custGeom>
              <a:avLst/>
              <a:gdLst/>
              <a:ahLst/>
              <a:cxnLst/>
              <a:rect l="0" t="0" r="0" b="0"/>
              <a:pathLst>
                <a:path w="756500" h="2921571">
                  <a:moveTo>
                    <a:pt x="753694" y="1720938"/>
                  </a:moveTo>
                  <a:cubicBezTo>
                    <a:pt x="746404" y="1672107"/>
                    <a:pt x="755332" y="1615782"/>
                    <a:pt x="750862" y="1563077"/>
                  </a:cubicBezTo>
                  <a:cubicBezTo>
                    <a:pt x="746975" y="1470787"/>
                    <a:pt x="733869" y="1387322"/>
                    <a:pt x="728395" y="1300454"/>
                  </a:cubicBezTo>
                  <a:cubicBezTo>
                    <a:pt x="723087" y="1286611"/>
                    <a:pt x="724204" y="1266418"/>
                    <a:pt x="722756" y="1248765"/>
                  </a:cubicBezTo>
                  <a:cubicBezTo>
                    <a:pt x="717334" y="1236014"/>
                    <a:pt x="718464" y="1216723"/>
                    <a:pt x="717156" y="1199870"/>
                  </a:cubicBezTo>
                  <a:cubicBezTo>
                    <a:pt x="711568" y="1187691"/>
                    <a:pt x="712787" y="1168819"/>
                    <a:pt x="711530" y="1152372"/>
                  </a:cubicBezTo>
                  <a:cubicBezTo>
                    <a:pt x="696696" y="1080020"/>
                    <a:pt x="683640" y="1005928"/>
                    <a:pt x="672160" y="930249"/>
                  </a:cubicBezTo>
                  <a:cubicBezTo>
                    <a:pt x="652335" y="863803"/>
                    <a:pt x="639000" y="790917"/>
                    <a:pt x="618756" y="724903"/>
                  </a:cubicBezTo>
                  <a:cubicBezTo>
                    <a:pt x="617766" y="716546"/>
                    <a:pt x="617562" y="707440"/>
                    <a:pt x="613130" y="702538"/>
                  </a:cubicBezTo>
                  <a:cubicBezTo>
                    <a:pt x="584771" y="571944"/>
                    <a:pt x="541616" y="456044"/>
                    <a:pt x="499249" y="339331"/>
                  </a:cubicBezTo>
                  <a:cubicBezTo>
                    <a:pt x="456755" y="226021"/>
                    <a:pt x="413473" y="113512"/>
                    <a:pt x="360121" y="11023"/>
                  </a:cubicBezTo>
                  <a:cubicBezTo>
                    <a:pt x="365671" y="25958"/>
                    <a:pt x="374281" y="37909"/>
                    <a:pt x="376961" y="55740"/>
                  </a:cubicBezTo>
                  <a:cubicBezTo>
                    <a:pt x="393357" y="85547"/>
                    <a:pt x="406996" y="118097"/>
                    <a:pt x="420535" y="150736"/>
                  </a:cubicBezTo>
                  <a:cubicBezTo>
                    <a:pt x="436168" y="182232"/>
                    <a:pt x="450634" y="214896"/>
                    <a:pt x="461314" y="251320"/>
                  </a:cubicBezTo>
                  <a:cubicBezTo>
                    <a:pt x="466458" y="255524"/>
                    <a:pt x="470966" y="267766"/>
                    <a:pt x="469747" y="273672"/>
                  </a:cubicBezTo>
                  <a:cubicBezTo>
                    <a:pt x="465213" y="274891"/>
                    <a:pt x="467817" y="269062"/>
                    <a:pt x="464121" y="269494"/>
                  </a:cubicBezTo>
                  <a:cubicBezTo>
                    <a:pt x="461962" y="288848"/>
                    <a:pt x="471042" y="304507"/>
                    <a:pt x="469747" y="318363"/>
                  </a:cubicBezTo>
                  <a:cubicBezTo>
                    <a:pt x="455942" y="310654"/>
                    <a:pt x="456006" y="289191"/>
                    <a:pt x="443039" y="280657"/>
                  </a:cubicBezTo>
                  <a:lnTo>
                    <a:pt x="443039" y="296024"/>
                  </a:lnTo>
                  <a:cubicBezTo>
                    <a:pt x="441998" y="298246"/>
                    <a:pt x="436168" y="295694"/>
                    <a:pt x="437413" y="300202"/>
                  </a:cubicBezTo>
                  <a:cubicBezTo>
                    <a:pt x="432447" y="318541"/>
                    <a:pt x="441007" y="334556"/>
                    <a:pt x="438823" y="354698"/>
                  </a:cubicBezTo>
                  <a:cubicBezTo>
                    <a:pt x="434606" y="360260"/>
                    <a:pt x="426719" y="362229"/>
                    <a:pt x="424751" y="370065"/>
                  </a:cubicBezTo>
                  <a:cubicBezTo>
                    <a:pt x="420560" y="363664"/>
                    <a:pt x="416318" y="354164"/>
                    <a:pt x="410692" y="353288"/>
                  </a:cubicBezTo>
                  <a:cubicBezTo>
                    <a:pt x="409282" y="348665"/>
                    <a:pt x="410540" y="341337"/>
                    <a:pt x="405091" y="340728"/>
                  </a:cubicBezTo>
                  <a:cubicBezTo>
                    <a:pt x="403174" y="354025"/>
                    <a:pt x="409181" y="357873"/>
                    <a:pt x="414908" y="360286"/>
                  </a:cubicBezTo>
                  <a:cubicBezTo>
                    <a:pt x="413054" y="364604"/>
                    <a:pt x="419074" y="368020"/>
                    <a:pt x="414908" y="370065"/>
                  </a:cubicBezTo>
                  <a:cubicBezTo>
                    <a:pt x="415302" y="366407"/>
                    <a:pt x="414413" y="364045"/>
                    <a:pt x="410692" y="364464"/>
                  </a:cubicBezTo>
                  <a:cubicBezTo>
                    <a:pt x="409879" y="367372"/>
                    <a:pt x="412432" y="373646"/>
                    <a:pt x="409308" y="374256"/>
                  </a:cubicBezTo>
                  <a:cubicBezTo>
                    <a:pt x="398640" y="365290"/>
                    <a:pt x="392417" y="351917"/>
                    <a:pt x="391020" y="333730"/>
                  </a:cubicBezTo>
                  <a:cubicBezTo>
                    <a:pt x="380352" y="297307"/>
                    <a:pt x="370852" y="259740"/>
                    <a:pt x="351688" y="231749"/>
                  </a:cubicBezTo>
                  <a:cubicBezTo>
                    <a:pt x="314655" y="227266"/>
                    <a:pt x="324053" y="165354"/>
                    <a:pt x="298259" y="145135"/>
                  </a:cubicBezTo>
                  <a:cubicBezTo>
                    <a:pt x="300532" y="158724"/>
                    <a:pt x="309791" y="172796"/>
                    <a:pt x="308101" y="185648"/>
                  </a:cubicBezTo>
                  <a:cubicBezTo>
                    <a:pt x="304177" y="177419"/>
                    <a:pt x="299300" y="170167"/>
                    <a:pt x="292620" y="164693"/>
                  </a:cubicBezTo>
                  <a:cubicBezTo>
                    <a:pt x="289915" y="165265"/>
                    <a:pt x="292493" y="171107"/>
                    <a:pt x="287019" y="168884"/>
                  </a:cubicBezTo>
                  <a:cubicBezTo>
                    <a:pt x="286270" y="202196"/>
                    <a:pt x="301307" y="227330"/>
                    <a:pt x="294043" y="262483"/>
                  </a:cubicBezTo>
                  <a:cubicBezTo>
                    <a:pt x="289725" y="263525"/>
                    <a:pt x="292328" y="257683"/>
                    <a:pt x="287019" y="259702"/>
                  </a:cubicBezTo>
                  <a:cubicBezTo>
                    <a:pt x="280771" y="269354"/>
                    <a:pt x="289839" y="281190"/>
                    <a:pt x="287019" y="296024"/>
                  </a:cubicBezTo>
                  <a:cubicBezTo>
                    <a:pt x="283375" y="297992"/>
                    <a:pt x="275882" y="296125"/>
                    <a:pt x="275755" y="301599"/>
                  </a:cubicBezTo>
                  <a:cubicBezTo>
                    <a:pt x="285559" y="317157"/>
                    <a:pt x="277863" y="341414"/>
                    <a:pt x="281381" y="363067"/>
                  </a:cubicBezTo>
                  <a:lnTo>
                    <a:pt x="268731" y="363067"/>
                  </a:lnTo>
                  <a:cubicBezTo>
                    <a:pt x="259333" y="378879"/>
                    <a:pt x="261861" y="406539"/>
                    <a:pt x="253288" y="423138"/>
                  </a:cubicBezTo>
                  <a:cubicBezTo>
                    <a:pt x="252831" y="425894"/>
                    <a:pt x="255168" y="425907"/>
                    <a:pt x="256082" y="427329"/>
                  </a:cubicBezTo>
                  <a:cubicBezTo>
                    <a:pt x="252336" y="427824"/>
                    <a:pt x="251345" y="430999"/>
                    <a:pt x="250456" y="434314"/>
                  </a:cubicBezTo>
                  <a:cubicBezTo>
                    <a:pt x="252044" y="468858"/>
                    <a:pt x="231533" y="505409"/>
                    <a:pt x="230784" y="544690"/>
                  </a:cubicBezTo>
                  <a:cubicBezTo>
                    <a:pt x="235838" y="549808"/>
                    <a:pt x="231584" y="582345"/>
                    <a:pt x="239217" y="593585"/>
                  </a:cubicBezTo>
                  <a:cubicBezTo>
                    <a:pt x="236715" y="596658"/>
                    <a:pt x="234010" y="599579"/>
                    <a:pt x="229374" y="600557"/>
                  </a:cubicBezTo>
                  <a:lnTo>
                    <a:pt x="229374" y="621512"/>
                  </a:lnTo>
                  <a:cubicBezTo>
                    <a:pt x="227164" y="621639"/>
                    <a:pt x="224510" y="621334"/>
                    <a:pt x="225158" y="624306"/>
                  </a:cubicBezTo>
                  <a:cubicBezTo>
                    <a:pt x="223519" y="654977"/>
                    <a:pt x="233756" y="685444"/>
                    <a:pt x="222351" y="715111"/>
                  </a:cubicBezTo>
                  <a:cubicBezTo>
                    <a:pt x="218058" y="714095"/>
                    <a:pt x="217246" y="716534"/>
                    <a:pt x="213893" y="716495"/>
                  </a:cubicBezTo>
                  <a:cubicBezTo>
                    <a:pt x="214134" y="721398"/>
                    <a:pt x="213550" y="725449"/>
                    <a:pt x="211112" y="727684"/>
                  </a:cubicBezTo>
                  <a:cubicBezTo>
                    <a:pt x="207124" y="726528"/>
                    <a:pt x="207441" y="729665"/>
                    <a:pt x="204076" y="729081"/>
                  </a:cubicBezTo>
                  <a:cubicBezTo>
                    <a:pt x="200850" y="725322"/>
                    <a:pt x="198094" y="721055"/>
                    <a:pt x="194221" y="717905"/>
                  </a:cubicBezTo>
                  <a:cubicBezTo>
                    <a:pt x="202158" y="743204"/>
                    <a:pt x="180162" y="748779"/>
                    <a:pt x="173164" y="765416"/>
                  </a:cubicBezTo>
                  <a:cubicBezTo>
                    <a:pt x="169189" y="774776"/>
                    <a:pt x="167601" y="779233"/>
                    <a:pt x="160489" y="783564"/>
                  </a:cubicBezTo>
                  <a:cubicBezTo>
                    <a:pt x="139522" y="788517"/>
                    <a:pt x="129806" y="771626"/>
                    <a:pt x="121145" y="759828"/>
                  </a:cubicBezTo>
                  <a:cubicBezTo>
                    <a:pt x="118173" y="769442"/>
                    <a:pt x="116738" y="780605"/>
                    <a:pt x="111302" y="787755"/>
                  </a:cubicBezTo>
                  <a:cubicBezTo>
                    <a:pt x="121792" y="828560"/>
                    <a:pt x="134721" y="866927"/>
                    <a:pt x="135191" y="917689"/>
                  </a:cubicBezTo>
                  <a:cubicBezTo>
                    <a:pt x="141096" y="937806"/>
                    <a:pt x="134518" y="958900"/>
                    <a:pt x="129578" y="977747"/>
                  </a:cubicBezTo>
                  <a:cubicBezTo>
                    <a:pt x="124701" y="996403"/>
                    <a:pt x="114553" y="1017955"/>
                    <a:pt x="111302" y="1033627"/>
                  </a:cubicBezTo>
                  <a:cubicBezTo>
                    <a:pt x="108254" y="1048194"/>
                    <a:pt x="113080" y="1064018"/>
                    <a:pt x="109893" y="1076934"/>
                  </a:cubicBezTo>
                  <a:cubicBezTo>
                    <a:pt x="106730" y="1089685"/>
                    <a:pt x="103784" y="1110221"/>
                    <a:pt x="107086" y="1124445"/>
                  </a:cubicBezTo>
                  <a:cubicBezTo>
                    <a:pt x="108623" y="1131087"/>
                    <a:pt x="114122" y="1137285"/>
                    <a:pt x="115519" y="1145387"/>
                  </a:cubicBezTo>
                  <a:cubicBezTo>
                    <a:pt x="119633" y="1169416"/>
                    <a:pt x="111328" y="1197089"/>
                    <a:pt x="118325" y="1223619"/>
                  </a:cubicBezTo>
                  <a:cubicBezTo>
                    <a:pt x="124472" y="1236116"/>
                    <a:pt x="129387" y="1249883"/>
                    <a:pt x="129578" y="1268323"/>
                  </a:cubicBezTo>
                  <a:cubicBezTo>
                    <a:pt x="137693" y="1270152"/>
                    <a:pt x="146354" y="1275003"/>
                    <a:pt x="149250" y="1283690"/>
                  </a:cubicBezTo>
                  <a:cubicBezTo>
                    <a:pt x="161137" y="1319339"/>
                    <a:pt x="147269" y="1385366"/>
                    <a:pt x="140817" y="1413624"/>
                  </a:cubicBezTo>
                  <a:cubicBezTo>
                    <a:pt x="133654" y="1444917"/>
                    <a:pt x="129705" y="1477886"/>
                    <a:pt x="121145" y="1503019"/>
                  </a:cubicBezTo>
                  <a:cubicBezTo>
                    <a:pt x="109842" y="1520812"/>
                    <a:pt x="94907" y="1535277"/>
                    <a:pt x="81762" y="1550517"/>
                  </a:cubicBezTo>
                  <a:cubicBezTo>
                    <a:pt x="77088" y="1555965"/>
                    <a:pt x="76504" y="1567662"/>
                    <a:pt x="76149" y="1577060"/>
                  </a:cubicBezTo>
                  <a:cubicBezTo>
                    <a:pt x="76022" y="1579257"/>
                    <a:pt x="72580" y="1578152"/>
                    <a:pt x="73355" y="1581238"/>
                  </a:cubicBezTo>
                  <a:cubicBezTo>
                    <a:pt x="78803" y="1583766"/>
                    <a:pt x="78257" y="1573288"/>
                    <a:pt x="81762" y="1578457"/>
                  </a:cubicBezTo>
                  <a:cubicBezTo>
                    <a:pt x="75730" y="1589074"/>
                    <a:pt x="68986" y="1612760"/>
                    <a:pt x="76149" y="1627365"/>
                  </a:cubicBezTo>
                  <a:cubicBezTo>
                    <a:pt x="76022" y="1629537"/>
                    <a:pt x="72580" y="1628444"/>
                    <a:pt x="73355" y="1631543"/>
                  </a:cubicBezTo>
                  <a:cubicBezTo>
                    <a:pt x="77635" y="1645221"/>
                    <a:pt x="70027" y="1677047"/>
                    <a:pt x="60693" y="1698599"/>
                  </a:cubicBezTo>
                  <a:cubicBezTo>
                    <a:pt x="57569" y="1705838"/>
                    <a:pt x="52641" y="1711337"/>
                    <a:pt x="50850" y="1719541"/>
                  </a:cubicBezTo>
                  <a:cubicBezTo>
                    <a:pt x="44627" y="1748332"/>
                    <a:pt x="51942" y="1779371"/>
                    <a:pt x="50850" y="1815960"/>
                  </a:cubicBezTo>
                  <a:cubicBezTo>
                    <a:pt x="63258" y="1863864"/>
                    <a:pt x="28930" y="1898586"/>
                    <a:pt x="22745" y="1941677"/>
                  </a:cubicBezTo>
                  <a:cubicBezTo>
                    <a:pt x="28333" y="1943049"/>
                    <a:pt x="23317" y="1933879"/>
                    <a:pt x="28359" y="1934692"/>
                  </a:cubicBezTo>
                  <a:cubicBezTo>
                    <a:pt x="28079" y="1967458"/>
                    <a:pt x="21678" y="1994153"/>
                    <a:pt x="17119" y="2022716"/>
                  </a:cubicBezTo>
                  <a:cubicBezTo>
                    <a:pt x="21437" y="2026793"/>
                    <a:pt x="19596" y="2036965"/>
                    <a:pt x="19926" y="2045055"/>
                  </a:cubicBezTo>
                  <a:cubicBezTo>
                    <a:pt x="9232" y="2064067"/>
                    <a:pt x="3200" y="2080742"/>
                    <a:pt x="4495" y="2112111"/>
                  </a:cubicBezTo>
                  <a:cubicBezTo>
                    <a:pt x="5638" y="2140889"/>
                    <a:pt x="0" y="2172195"/>
                    <a:pt x="10096" y="2181961"/>
                  </a:cubicBezTo>
                  <a:cubicBezTo>
                    <a:pt x="11531" y="2174113"/>
                    <a:pt x="9080" y="2161501"/>
                    <a:pt x="12903" y="2156815"/>
                  </a:cubicBezTo>
                  <a:cubicBezTo>
                    <a:pt x="24142" y="2160447"/>
                    <a:pt x="22593" y="2183015"/>
                    <a:pt x="36791" y="2179154"/>
                  </a:cubicBezTo>
                  <a:cubicBezTo>
                    <a:pt x="33883" y="2174836"/>
                    <a:pt x="33959" y="2173897"/>
                    <a:pt x="38201" y="2170798"/>
                  </a:cubicBezTo>
                  <a:cubicBezTo>
                    <a:pt x="51625" y="2185708"/>
                    <a:pt x="61887" y="2216937"/>
                    <a:pt x="50850" y="2240635"/>
                  </a:cubicBezTo>
                  <a:cubicBezTo>
                    <a:pt x="49961" y="2235936"/>
                    <a:pt x="52666" y="2227656"/>
                    <a:pt x="49441" y="2225255"/>
                  </a:cubicBezTo>
                  <a:cubicBezTo>
                    <a:pt x="45097" y="2234603"/>
                    <a:pt x="51320" y="2245563"/>
                    <a:pt x="50850" y="2251824"/>
                  </a:cubicBezTo>
                  <a:cubicBezTo>
                    <a:pt x="50622" y="2249538"/>
                    <a:pt x="55067" y="2245067"/>
                    <a:pt x="55067" y="2247633"/>
                  </a:cubicBezTo>
                  <a:cubicBezTo>
                    <a:pt x="55244" y="2255735"/>
                    <a:pt x="47828" y="2256256"/>
                    <a:pt x="48044" y="2264410"/>
                  </a:cubicBezTo>
                  <a:cubicBezTo>
                    <a:pt x="52666" y="2269553"/>
                    <a:pt x="60718" y="2271344"/>
                    <a:pt x="64896" y="2276932"/>
                  </a:cubicBezTo>
                  <a:cubicBezTo>
                    <a:pt x="78930" y="2313736"/>
                    <a:pt x="85928" y="2351506"/>
                    <a:pt x="78981" y="2397099"/>
                  </a:cubicBezTo>
                  <a:cubicBezTo>
                    <a:pt x="77292" y="2408072"/>
                    <a:pt x="75361" y="2419134"/>
                    <a:pt x="73355" y="2430602"/>
                  </a:cubicBezTo>
                  <a:cubicBezTo>
                    <a:pt x="68706" y="2457094"/>
                    <a:pt x="74460" y="2484145"/>
                    <a:pt x="70548" y="2508872"/>
                  </a:cubicBezTo>
                  <a:cubicBezTo>
                    <a:pt x="64350" y="2547721"/>
                    <a:pt x="48247" y="2579077"/>
                    <a:pt x="33985" y="2605265"/>
                  </a:cubicBezTo>
                  <a:cubicBezTo>
                    <a:pt x="49631" y="2588196"/>
                    <a:pt x="69380" y="2611551"/>
                    <a:pt x="67716" y="2633179"/>
                  </a:cubicBezTo>
                  <a:cubicBezTo>
                    <a:pt x="73228" y="2635377"/>
                    <a:pt x="70650" y="2629547"/>
                    <a:pt x="73355" y="2628988"/>
                  </a:cubicBezTo>
                  <a:cubicBezTo>
                    <a:pt x="74510" y="2632633"/>
                    <a:pt x="69113" y="2636634"/>
                    <a:pt x="73355" y="2638755"/>
                  </a:cubicBezTo>
                  <a:cubicBezTo>
                    <a:pt x="78803" y="2637231"/>
                    <a:pt x="75831" y="2627274"/>
                    <a:pt x="83172" y="2627591"/>
                  </a:cubicBezTo>
                  <a:cubicBezTo>
                    <a:pt x="84315" y="2635224"/>
                    <a:pt x="76428" y="2633916"/>
                    <a:pt x="77571" y="2641561"/>
                  </a:cubicBezTo>
                  <a:cubicBezTo>
                    <a:pt x="83667" y="2642730"/>
                    <a:pt x="81851" y="2649448"/>
                    <a:pt x="78981" y="2652750"/>
                  </a:cubicBezTo>
                  <a:cubicBezTo>
                    <a:pt x="82600" y="2654236"/>
                    <a:pt x="83146" y="2658795"/>
                    <a:pt x="87414" y="2659722"/>
                  </a:cubicBezTo>
                  <a:cubicBezTo>
                    <a:pt x="97116" y="2651709"/>
                    <a:pt x="105651" y="2635008"/>
                    <a:pt x="116903" y="2633179"/>
                  </a:cubicBezTo>
                  <a:cubicBezTo>
                    <a:pt x="102742" y="2640977"/>
                    <a:pt x="98602" y="2658757"/>
                    <a:pt x="84581" y="2666720"/>
                  </a:cubicBezTo>
                  <a:cubicBezTo>
                    <a:pt x="81114" y="2665133"/>
                    <a:pt x="78727" y="2657868"/>
                    <a:pt x="74764" y="2661132"/>
                  </a:cubicBezTo>
                  <a:cubicBezTo>
                    <a:pt x="70002" y="2665679"/>
                    <a:pt x="69799" y="2673299"/>
                    <a:pt x="70548" y="2676486"/>
                  </a:cubicBezTo>
                  <a:cubicBezTo>
                    <a:pt x="74117" y="2691790"/>
                    <a:pt x="68364" y="2716441"/>
                    <a:pt x="76149" y="2721203"/>
                  </a:cubicBezTo>
                  <a:cubicBezTo>
                    <a:pt x="72008" y="2724264"/>
                    <a:pt x="71907" y="2728163"/>
                    <a:pt x="73355" y="2733763"/>
                  </a:cubicBezTo>
                  <a:cubicBezTo>
                    <a:pt x="79057" y="2735072"/>
                    <a:pt x="87591" y="2736240"/>
                    <a:pt x="93014" y="2733763"/>
                  </a:cubicBezTo>
                  <a:cubicBezTo>
                    <a:pt x="93941" y="2728137"/>
                    <a:pt x="95097" y="2722803"/>
                    <a:pt x="100037" y="2721203"/>
                  </a:cubicBezTo>
                  <a:cubicBezTo>
                    <a:pt x="96024" y="2729623"/>
                    <a:pt x="92697" y="2738589"/>
                    <a:pt x="95821" y="2750540"/>
                  </a:cubicBezTo>
                  <a:cubicBezTo>
                    <a:pt x="102768" y="2752763"/>
                    <a:pt x="97929" y="2743327"/>
                    <a:pt x="104279" y="2744965"/>
                  </a:cubicBezTo>
                  <a:cubicBezTo>
                    <a:pt x="104508" y="2747035"/>
                    <a:pt x="103784" y="2750096"/>
                    <a:pt x="105663" y="2750540"/>
                  </a:cubicBezTo>
                  <a:cubicBezTo>
                    <a:pt x="110807" y="2743949"/>
                    <a:pt x="112521" y="2726626"/>
                    <a:pt x="121145" y="2728163"/>
                  </a:cubicBezTo>
                  <a:cubicBezTo>
                    <a:pt x="116878" y="2733573"/>
                    <a:pt x="110502" y="2741701"/>
                    <a:pt x="112712" y="2749130"/>
                  </a:cubicBezTo>
                  <a:cubicBezTo>
                    <a:pt x="124002" y="2742222"/>
                    <a:pt x="130073" y="2730093"/>
                    <a:pt x="136601" y="2718409"/>
                  </a:cubicBezTo>
                  <a:cubicBezTo>
                    <a:pt x="146418" y="2717927"/>
                    <a:pt x="147142" y="2708351"/>
                    <a:pt x="154876" y="2705823"/>
                  </a:cubicBezTo>
                  <a:cubicBezTo>
                    <a:pt x="153746" y="2710649"/>
                    <a:pt x="156971" y="2711196"/>
                    <a:pt x="156298" y="2715602"/>
                  </a:cubicBezTo>
                  <a:cubicBezTo>
                    <a:pt x="142252" y="2716568"/>
                    <a:pt x="134315" y="2723591"/>
                    <a:pt x="133769" y="2737967"/>
                  </a:cubicBezTo>
                  <a:cubicBezTo>
                    <a:pt x="134315" y="2741180"/>
                    <a:pt x="139407" y="2739809"/>
                    <a:pt x="140817" y="2742145"/>
                  </a:cubicBezTo>
                  <a:cubicBezTo>
                    <a:pt x="137540" y="2749372"/>
                    <a:pt x="137401" y="2761246"/>
                    <a:pt x="143624" y="2765907"/>
                  </a:cubicBezTo>
                  <a:cubicBezTo>
                    <a:pt x="147370" y="2766352"/>
                    <a:pt x="142303" y="2758084"/>
                    <a:pt x="147840" y="2760319"/>
                  </a:cubicBezTo>
                  <a:cubicBezTo>
                    <a:pt x="154901" y="2763100"/>
                    <a:pt x="153746" y="2774022"/>
                    <a:pt x="159105" y="2778455"/>
                  </a:cubicBezTo>
                  <a:cubicBezTo>
                    <a:pt x="162318" y="2772829"/>
                    <a:pt x="159219" y="2760929"/>
                    <a:pt x="167538" y="2760319"/>
                  </a:cubicBezTo>
                  <a:cubicBezTo>
                    <a:pt x="168401" y="2764586"/>
                    <a:pt x="165722" y="2772359"/>
                    <a:pt x="168948" y="2774264"/>
                  </a:cubicBezTo>
                  <a:cubicBezTo>
                    <a:pt x="172440" y="2772181"/>
                    <a:pt x="172199" y="2766352"/>
                    <a:pt x="177355" y="2765907"/>
                  </a:cubicBezTo>
                  <a:cubicBezTo>
                    <a:pt x="174155" y="2770162"/>
                    <a:pt x="173977" y="2777426"/>
                    <a:pt x="173164" y="2784081"/>
                  </a:cubicBezTo>
                  <a:cubicBezTo>
                    <a:pt x="174828" y="2784716"/>
                    <a:pt x="179146" y="2783751"/>
                    <a:pt x="177355" y="2791028"/>
                  </a:cubicBezTo>
                  <a:cubicBezTo>
                    <a:pt x="185991" y="2789478"/>
                    <a:pt x="189852" y="2792590"/>
                    <a:pt x="194221" y="2795231"/>
                  </a:cubicBezTo>
                  <a:cubicBezTo>
                    <a:pt x="197002" y="2794266"/>
                    <a:pt x="193357" y="2786913"/>
                    <a:pt x="198437" y="2788272"/>
                  </a:cubicBezTo>
                  <a:cubicBezTo>
                    <a:pt x="201612" y="2788831"/>
                    <a:pt x="198488" y="2795689"/>
                    <a:pt x="201269" y="2796654"/>
                  </a:cubicBezTo>
                  <a:cubicBezTo>
                    <a:pt x="205612" y="2798470"/>
                    <a:pt x="209054" y="2792488"/>
                    <a:pt x="211112" y="2796654"/>
                  </a:cubicBezTo>
                  <a:cubicBezTo>
                    <a:pt x="208584" y="2796451"/>
                    <a:pt x="207810" y="2798013"/>
                    <a:pt x="208292" y="2800807"/>
                  </a:cubicBezTo>
                  <a:cubicBezTo>
                    <a:pt x="212801" y="2802064"/>
                    <a:pt x="211213" y="2797225"/>
                    <a:pt x="213893" y="2796654"/>
                  </a:cubicBezTo>
                  <a:lnTo>
                    <a:pt x="213893" y="2810611"/>
                  </a:lnTo>
                  <a:cubicBezTo>
                    <a:pt x="220294" y="2811716"/>
                    <a:pt x="225183" y="2814307"/>
                    <a:pt x="225158" y="2821762"/>
                  </a:cubicBezTo>
                  <a:cubicBezTo>
                    <a:pt x="229946" y="2822816"/>
                    <a:pt x="227482" y="2816631"/>
                    <a:pt x="230784" y="2816186"/>
                  </a:cubicBezTo>
                  <a:cubicBezTo>
                    <a:pt x="228930" y="2820860"/>
                    <a:pt x="228955" y="2827426"/>
                    <a:pt x="225158" y="2830182"/>
                  </a:cubicBezTo>
                  <a:cubicBezTo>
                    <a:pt x="227837" y="2833395"/>
                    <a:pt x="232397" y="2834703"/>
                    <a:pt x="235000" y="2834347"/>
                  </a:cubicBezTo>
                  <a:cubicBezTo>
                    <a:pt x="232168" y="2840863"/>
                    <a:pt x="226491" y="2844533"/>
                    <a:pt x="227977" y="2855315"/>
                  </a:cubicBezTo>
                  <a:cubicBezTo>
                    <a:pt x="231482" y="2850896"/>
                    <a:pt x="238277" y="2849714"/>
                    <a:pt x="242023" y="2845549"/>
                  </a:cubicBezTo>
                  <a:cubicBezTo>
                    <a:pt x="236435" y="2850235"/>
                    <a:pt x="238480" y="2862516"/>
                    <a:pt x="227977" y="2862287"/>
                  </a:cubicBezTo>
                  <a:lnTo>
                    <a:pt x="227977" y="2873463"/>
                  </a:lnTo>
                  <a:cubicBezTo>
                    <a:pt x="233260" y="2874556"/>
                    <a:pt x="234683" y="2871774"/>
                    <a:pt x="239217" y="2872066"/>
                  </a:cubicBezTo>
                  <a:cubicBezTo>
                    <a:pt x="239991" y="2878759"/>
                    <a:pt x="240080" y="2886113"/>
                    <a:pt x="242023" y="2891624"/>
                  </a:cubicBezTo>
                  <a:cubicBezTo>
                    <a:pt x="253758" y="2892285"/>
                    <a:pt x="260654" y="2889377"/>
                    <a:pt x="267322" y="2890215"/>
                  </a:cubicBezTo>
                  <a:cubicBezTo>
                    <a:pt x="262877" y="2892336"/>
                    <a:pt x="258889" y="2894901"/>
                    <a:pt x="258889" y="2901429"/>
                  </a:cubicBezTo>
                  <a:cubicBezTo>
                    <a:pt x="267068" y="2911424"/>
                    <a:pt x="282498" y="2899816"/>
                    <a:pt x="294043" y="2900006"/>
                  </a:cubicBezTo>
                  <a:cubicBezTo>
                    <a:pt x="298107" y="2911373"/>
                    <a:pt x="312762" y="2904388"/>
                    <a:pt x="320751" y="2912592"/>
                  </a:cubicBezTo>
                  <a:cubicBezTo>
                    <a:pt x="344931" y="2906090"/>
                    <a:pt x="350939" y="2922701"/>
                    <a:pt x="364312" y="2930740"/>
                  </a:cubicBezTo>
                  <a:cubicBezTo>
                    <a:pt x="385368" y="2932595"/>
                    <a:pt x="397395" y="2925457"/>
                    <a:pt x="413524" y="2922371"/>
                  </a:cubicBezTo>
                  <a:cubicBezTo>
                    <a:pt x="428205" y="2897466"/>
                    <a:pt x="442518" y="2872295"/>
                    <a:pt x="455688" y="2846908"/>
                  </a:cubicBezTo>
                  <a:cubicBezTo>
                    <a:pt x="457403" y="2843606"/>
                    <a:pt x="462356" y="2841612"/>
                    <a:pt x="464121" y="2838551"/>
                  </a:cubicBezTo>
                  <a:cubicBezTo>
                    <a:pt x="467271" y="2833065"/>
                    <a:pt x="467766" y="2824441"/>
                    <a:pt x="471144" y="2818980"/>
                  </a:cubicBezTo>
                  <a:cubicBezTo>
                    <a:pt x="471639" y="2818206"/>
                    <a:pt x="475018" y="2818206"/>
                    <a:pt x="475360" y="2817596"/>
                  </a:cubicBezTo>
                  <a:cubicBezTo>
                    <a:pt x="479005" y="2811005"/>
                    <a:pt x="479501" y="2803029"/>
                    <a:pt x="483793" y="2796654"/>
                  </a:cubicBezTo>
                  <a:cubicBezTo>
                    <a:pt x="487667" y="2790875"/>
                    <a:pt x="496887" y="2787116"/>
                    <a:pt x="495058" y="2777083"/>
                  </a:cubicBezTo>
                  <a:cubicBezTo>
                    <a:pt x="502348" y="2775915"/>
                    <a:pt x="509790" y="2763304"/>
                    <a:pt x="506285" y="2760319"/>
                  </a:cubicBezTo>
                  <a:cubicBezTo>
                    <a:pt x="521119" y="2748508"/>
                    <a:pt x="526783" y="2727591"/>
                    <a:pt x="542823" y="2717025"/>
                  </a:cubicBezTo>
                  <a:cubicBezTo>
                    <a:pt x="544271" y="2712364"/>
                    <a:pt x="543001" y="2705036"/>
                    <a:pt x="548462" y="2704439"/>
                  </a:cubicBezTo>
                  <a:cubicBezTo>
                    <a:pt x="549643" y="2708884"/>
                    <a:pt x="547242" y="2709722"/>
                    <a:pt x="545630" y="2711399"/>
                  </a:cubicBezTo>
                  <a:cubicBezTo>
                    <a:pt x="560463" y="2711704"/>
                    <a:pt x="555929" y="2692755"/>
                    <a:pt x="570953" y="2693238"/>
                  </a:cubicBezTo>
                  <a:cubicBezTo>
                    <a:pt x="576681" y="2673070"/>
                    <a:pt x="586155" y="2648077"/>
                    <a:pt x="594842" y="2631808"/>
                  </a:cubicBezTo>
                  <a:cubicBezTo>
                    <a:pt x="601662" y="2619082"/>
                    <a:pt x="603529" y="2605887"/>
                    <a:pt x="607491" y="2594076"/>
                  </a:cubicBezTo>
                  <a:cubicBezTo>
                    <a:pt x="616521" y="2567203"/>
                    <a:pt x="630910" y="2543441"/>
                    <a:pt x="638428" y="2518613"/>
                  </a:cubicBezTo>
                  <a:cubicBezTo>
                    <a:pt x="640333" y="2512326"/>
                    <a:pt x="639737" y="2505557"/>
                    <a:pt x="641222" y="2499080"/>
                  </a:cubicBezTo>
                  <a:cubicBezTo>
                    <a:pt x="651916" y="2452509"/>
                    <a:pt x="678713" y="2412479"/>
                    <a:pt x="686219" y="2366365"/>
                  </a:cubicBezTo>
                  <a:cubicBezTo>
                    <a:pt x="693165" y="2363978"/>
                    <a:pt x="690067" y="2351557"/>
                    <a:pt x="696048" y="2348204"/>
                  </a:cubicBezTo>
                  <a:cubicBezTo>
                    <a:pt x="699388" y="2367495"/>
                    <a:pt x="693445" y="2384526"/>
                    <a:pt x="697433" y="2409659"/>
                  </a:cubicBezTo>
                  <a:cubicBezTo>
                    <a:pt x="715073" y="2348306"/>
                    <a:pt x="715670" y="2284056"/>
                    <a:pt x="725589" y="2214092"/>
                  </a:cubicBezTo>
                  <a:cubicBezTo>
                    <a:pt x="729830" y="2183980"/>
                    <a:pt x="733894" y="2143721"/>
                    <a:pt x="739622" y="2114905"/>
                  </a:cubicBezTo>
                  <a:cubicBezTo>
                    <a:pt x="744016" y="2092921"/>
                    <a:pt x="738009" y="2067166"/>
                    <a:pt x="742429" y="2049259"/>
                  </a:cubicBezTo>
                  <a:cubicBezTo>
                    <a:pt x="751687" y="2011768"/>
                    <a:pt x="746696" y="1959597"/>
                    <a:pt x="750862" y="1916531"/>
                  </a:cubicBezTo>
                  <a:cubicBezTo>
                    <a:pt x="756399" y="1859546"/>
                    <a:pt x="748728" y="1801317"/>
                    <a:pt x="755103" y="1743290"/>
                  </a:cubicBezTo>
                  <a:lnTo>
                    <a:pt x="756500" y="1743290"/>
                  </a:lnTo>
                  <a:lnTo>
                    <a:pt x="756500" y="1723745"/>
                  </a:lnTo>
                  <a:cubicBezTo>
                    <a:pt x="754138" y="1723682"/>
                    <a:pt x="754011" y="1723186"/>
                    <a:pt x="753694" y="17209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5" name="Free Form 133"/>
            <p:cNvSpPr/>
            <p:nvPr/>
          </p:nvSpPr>
          <p:spPr>
            <a:xfrm>
              <a:off x="7892930" y="2970345"/>
              <a:ext cx="11798" cy="23749"/>
            </a:xfrm>
            <a:custGeom>
              <a:avLst/>
              <a:gdLst/>
              <a:ahLst/>
              <a:cxnLst/>
              <a:rect l="0" t="0" r="0" b="0"/>
              <a:pathLst>
                <a:path w="11798" h="23749">
                  <a:moveTo>
                    <a:pt x="634" y="11023"/>
                  </a:moveTo>
                  <a:cubicBezTo>
                    <a:pt x="0" y="22352"/>
                    <a:pt x="2158" y="30949"/>
                    <a:pt x="9067" y="34772"/>
                  </a:cubicBezTo>
                  <a:cubicBezTo>
                    <a:pt x="11798" y="27901"/>
                    <a:pt x="7505" y="17094"/>
                    <a:pt x="485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6" name="Free Form 134"/>
            <p:cNvSpPr/>
            <p:nvPr/>
          </p:nvSpPr>
          <p:spPr>
            <a:xfrm>
              <a:off x="7881907" y="2865481"/>
              <a:ext cx="27736" cy="50381"/>
            </a:xfrm>
            <a:custGeom>
              <a:avLst/>
              <a:gdLst/>
              <a:ahLst/>
              <a:cxnLst/>
              <a:rect l="0" t="0" r="0" b="0"/>
              <a:pathLst>
                <a:path w="27736" h="50380">
                  <a:moveTo>
                    <a:pt x="25704" y="54432"/>
                  </a:moveTo>
                  <a:cubicBezTo>
                    <a:pt x="27736" y="40347"/>
                    <a:pt x="21856" y="23152"/>
                    <a:pt x="13055" y="15303"/>
                  </a:cubicBezTo>
                  <a:cubicBezTo>
                    <a:pt x="10147" y="15697"/>
                    <a:pt x="11734" y="20510"/>
                    <a:pt x="8839" y="20904"/>
                  </a:cubicBezTo>
                  <a:cubicBezTo>
                    <a:pt x="6807" y="19113"/>
                    <a:pt x="3924" y="11023"/>
                    <a:pt x="3225" y="12522"/>
                  </a:cubicBezTo>
                  <a:cubicBezTo>
                    <a:pt x="3949" y="30873"/>
                    <a:pt x="0" y="53911"/>
                    <a:pt x="11658" y="61404"/>
                  </a:cubicBezTo>
                  <a:cubicBezTo>
                    <a:pt x="12509" y="58508"/>
                    <a:pt x="9905" y="52235"/>
                    <a:pt x="13055" y="51625"/>
                  </a:cubicBezTo>
                  <a:cubicBezTo>
                    <a:pt x="14960" y="54406"/>
                    <a:pt x="16967" y="57073"/>
                    <a:pt x="22898" y="55841"/>
                  </a:cubicBezTo>
                  <a:cubicBezTo>
                    <a:pt x="23228" y="54737"/>
                    <a:pt x="24091" y="54190"/>
                    <a:pt x="25704" y="544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7" name="Free Form 135"/>
            <p:cNvSpPr/>
            <p:nvPr/>
          </p:nvSpPr>
          <p:spPr>
            <a:xfrm>
              <a:off x="7886872" y="2826454"/>
              <a:ext cx="19050" cy="17133"/>
            </a:xfrm>
            <a:custGeom>
              <a:avLst/>
              <a:gdLst/>
              <a:ahLst/>
              <a:cxnLst/>
              <a:rect l="0" t="0" r="0" b="0"/>
              <a:pathLst>
                <a:path w="19050" h="17132">
                  <a:moveTo>
                    <a:pt x="8089" y="27787"/>
                  </a:moveTo>
                  <a:cubicBezTo>
                    <a:pt x="19050" y="25273"/>
                    <a:pt x="14630" y="11988"/>
                    <a:pt x="5283" y="11023"/>
                  </a:cubicBezTo>
                  <a:cubicBezTo>
                    <a:pt x="4864" y="15735"/>
                    <a:pt x="0" y="16027"/>
                    <a:pt x="1066" y="22212"/>
                  </a:cubicBezTo>
                  <a:cubicBezTo>
                    <a:pt x="4013" y="23444"/>
                    <a:pt x="3492" y="28155"/>
                    <a:pt x="8089" y="277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8" name="Free Form 136"/>
            <p:cNvSpPr/>
            <p:nvPr/>
          </p:nvSpPr>
          <p:spPr>
            <a:xfrm>
              <a:off x="7807815" y="2484189"/>
              <a:ext cx="67475" cy="101994"/>
            </a:xfrm>
            <a:custGeom>
              <a:avLst/>
              <a:gdLst/>
              <a:ahLst/>
              <a:cxnLst/>
              <a:rect l="0" t="0" r="0" b="0"/>
              <a:pathLst>
                <a:path w="67475" h="101993">
                  <a:moveTo>
                    <a:pt x="29527" y="83680"/>
                  </a:moveTo>
                  <a:cubicBezTo>
                    <a:pt x="42671" y="89712"/>
                    <a:pt x="49936" y="101587"/>
                    <a:pt x="57632" y="113017"/>
                  </a:cubicBezTo>
                  <a:lnTo>
                    <a:pt x="67475" y="113017"/>
                  </a:lnTo>
                  <a:cubicBezTo>
                    <a:pt x="52489" y="71539"/>
                    <a:pt x="29844" y="37706"/>
                    <a:pt x="0" y="11023"/>
                  </a:cubicBezTo>
                  <a:cubicBezTo>
                    <a:pt x="4673" y="23596"/>
                    <a:pt x="14465" y="31115"/>
                    <a:pt x="12661" y="50139"/>
                  </a:cubicBezTo>
                  <a:cubicBezTo>
                    <a:pt x="15900" y="63690"/>
                    <a:pt x="25501" y="70904"/>
                    <a:pt x="29527" y="836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9" name="Free Form 137"/>
            <p:cNvSpPr/>
            <p:nvPr/>
          </p:nvSpPr>
          <p:spPr>
            <a:xfrm>
              <a:off x="2242789" y="971251"/>
              <a:ext cx="33731" cy="19380"/>
            </a:xfrm>
            <a:custGeom>
              <a:avLst/>
              <a:gdLst/>
              <a:ahLst/>
              <a:cxnLst/>
              <a:rect l="0" t="0" r="0" b="0"/>
              <a:pathLst>
                <a:path w="33731" h="19380">
                  <a:moveTo>
                    <a:pt x="33731" y="11023"/>
                  </a:moveTo>
                  <a:cubicBezTo>
                    <a:pt x="20650" y="14782"/>
                    <a:pt x="10769" y="21742"/>
                    <a:pt x="0" y="27787"/>
                  </a:cubicBezTo>
                  <a:cubicBezTo>
                    <a:pt x="16814" y="30403"/>
                    <a:pt x="28054" y="23215"/>
                    <a:pt x="3373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0" name="Free Form 138"/>
            <p:cNvSpPr/>
            <p:nvPr/>
          </p:nvSpPr>
          <p:spPr>
            <a:xfrm>
              <a:off x="7880891" y="2591339"/>
              <a:ext cx="94653" cy="162484"/>
            </a:xfrm>
            <a:custGeom>
              <a:avLst/>
              <a:gdLst/>
              <a:ahLst/>
              <a:cxnLst/>
              <a:rect l="0" t="0" r="0" b="0"/>
              <a:pathLst>
                <a:path w="94653" h="162483">
                  <a:moveTo>
                    <a:pt x="89966" y="166522"/>
                  </a:moveTo>
                  <a:cubicBezTo>
                    <a:pt x="94653" y="153936"/>
                    <a:pt x="82702" y="145808"/>
                    <a:pt x="80124" y="135775"/>
                  </a:cubicBezTo>
                  <a:cubicBezTo>
                    <a:pt x="82232" y="134150"/>
                    <a:pt x="84112" y="132270"/>
                    <a:pt x="85775" y="130187"/>
                  </a:cubicBezTo>
                  <a:cubicBezTo>
                    <a:pt x="75361" y="100965"/>
                    <a:pt x="58915" y="77698"/>
                    <a:pt x="40779" y="56159"/>
                  </a:cubicBezTo>
                  <a:cubicBezTo>
                    <a:pt x="37338" y="35826"/>
                    <a:pt x="22275" y="27051"/>
                    <a:pt x="12674" y="12839"/>
                  </a:cubicBezTo>
                  <a:cubicBezTo>
                    <a:pt x="9156" y="11671"/>
                    <a:pt x="5143" y="11023"/>
                    <a:pt x="0" y="11442"/>
                  </a:cubicBezTo>
                  <a:cubicBezTo>
                    <a:pt x="1892" y="29679"/>
                    <a:pt x="17348" y="47510"/>
                    <a:pt x="9855" y="65925"/>
                  </a:cubicBezTo>
                  <a:cubicBezTo>
                    <a:pt x="18415" y="86309"/>
                    <a:pt x="42964" y="90766"/>
                    <a:pt x="46393" y="116230"/>
                  </a:cubicBezTo>
                  <a:cubicBezTo>
                    <a:pt x="50457" y="115938"/>
                    <a:pt x="53555" y="116573"/>
                    <a:pt x="54825" y="119024"/>
                  </a:cubicBezTo>
                  <a:cubicBezTo>
                    <a:pt x="60261" y="142036"/>
                    <a:pt x="76250" y="154571"/>
                    <a:pt x="85775" y="173507"/>
                  </a:cubicBezTo>
                  <a:cubicBezTo>
                    <a:pt x="83502" y="164642"/>
                    <a:pt x="90665" y="171716"/>
                    <a:pt x="89966" y="16652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1" name="Free Form 139"/>
            <p:cNvSpPr/>
            <p:nvPr/>
          </p:nvSpPr>
          <p:spPr>
            <a:xfrm>
              <a:off x="7788765" y="2238330"/>
              <a:ext cx="3746" cy="16751"/>
            </a:xfrm>
            <a:custGeom>
              <a:avLst/>
              <a:gdLst/>
              <a:ahLst/>
              <a:cxnLst/>
              <a:rect l="0" t="0" r="0" b="0"/>
              <a:pathLst>
                <a:path w="3746" h="16751">
                  <a:moveTo>
                    <a:pt x="3581" y="27774"/>
                  </a:moveTo>
                  <a:cubicBezTo>
                    <a:pt x="3746" y="21107"/>
                    <a:pt x="3175" y="15151"/>
                    <a:pt x="774" y="11023"/>
                  </a:cubicBezTo>
                  <a:cubicBezTo>
                    <a:pt x="850" y="17475"/>
                    <a:pt x="0" y="24841"/>
                    <a:pt x="3581" y="277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2" name="Free Form 140"/>
            <p:cNvSpPr/>
            <p:nvPr/>
          </p:nvSpPr>
          <p:spPr>
            <a:xfrm>
              <a:off x="7795445" y="2245315"/>
              <a:ext cx="6744" cy="15380"/>
            </a:xfrm>
            <a:custGeom>
              <a:avLst/>
              <a:gdLst/>
              <a:ahLst/>
              <a:cxnLst/>
              <a:rect l="0" t="0" r="0" b="0"/>
              <a:pathLst>
                <a:path w="6743" h="15379">
                  <a:moveTo>
                    <a:pt x="6743" y="26403"/>
                  </a:moveTo>
                  <a:cubicBezTo>
                    <a:pt x="6565" y="19583"/>
                    <a:pt x="3327" y="15824"/>
                    <a:pt x="1117" y="11023"/>
                  </a:cubicBezTo>
                  <a:cubicBezTo>
                    <a:pt x="0" y="19113"/>
                    <a:pt x="2501" y="23622"/>
                    <a:pt x="6743" y="264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3" name="Free Form 141"/>
            <p:cNvSpPr/>
            <p:nvPr/>
          </p:nvSpPr>
          <p:spPr>
            <a:xfrm>
              <a:off x="7987723" y="5536622"/>
              <a:ext cx="17691" cy="13017"/>
            </a:xfrm>
            <a:custGeom>
              <a:avLst/>
              <a:gdLst/>
              <a:ahLst/>
              <a:cxnLst/>
              <a:rect l="0" t="0" r="0" b="0"/>
              <a:pathLst>
                <a:path w="17691" h="13017">
                  <a:moveTo>
                    <a:pt x="0" y="23596"/>
                  </a:moveTo>
                  <a:cubicBezTo>
                    <a:pt x="6553" y="24041"/>
                    <a:pt x="9385" y="20828"/>
                    <a:pt x="15481" y="20802"/>
                  </a:cubicBezTo>
                  <a:cubicBezTo>
                    <a:pt x="15925" y="17526"/>
                    <a:pt x="17691" y="15570"/>
                    <a:pt x="16878" y="11023"/>
                  </a:cubicBezTo>
                  <a:cubicBezTo>
                    <a:pt x="7099" y="11061"/>
                    <a:pt x="2882" y="16687"/>
                    <a:pt x="0" y="235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4" name="Free Form 142"/>
            <p:cNvSpPr/>
            <p:nvPr/>
          </p:nvSpPr>
          <p:spPr>
            <a:xfrm>
              <a:off x="7842943" y="5296363"/>
              <a:ext cx="14072" cy="9754"/>
            </a:xfrm>
            <a:custGeom>
              <a:avLst/>
              <a:gdLst/>
              <a:ahLst/>
              <a:cxnLst/>
              <a:rect l="0" t="0" r="0" b="0"/>
              <a:pathLst>
                <a:path w="14071" h="9753">
                  <a:moveTo>
                    <a:pt x="0" y="20777"/>
                  </a:moveTo>
                  <a:cubicBezTo>
                    <a:pt x="3073" y="15900"/>
                    <a:pt x="8559" y="13436"/>
                    <a:pt x="14071" y="11023"/>
                  </a:cubicBezTo>
                  <a:cubicBezTo>
                    <a:pt x="9702" y="14566"/>
                    <a:pt x="6324" y="19138"/>
                    <a:pt x="0" y="207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5" name="Free Form 143"/>
            <p:cNvSpPr/>
            <p:nvPr/>
          </p:nvSpPr>
          <p:spPr>
            <a:xfrm>
              <a:off x="7821937" y="5345245"/>
              <a:ext cx="24029" cy="11164"/>
            </a:xfrm>
            <a:custGeom>
              <a:avLst/>
              <a:gdLst/>
              <a:ahLst/>
              <a:cxnLst/>
              <a:rect l="0" t="0" r="0" b="0"/>
              <a:pathLst>
                <a:path w="24028" h="11163">
                  <a:moveTo>
                    <a:pt x="4165" y="22186"/>
                  </a:moveTo>
                  <a:cubicBezTo>
                    <a:pt x="0" y="20167"/>
                    <a:pt x="5994" y="16751"/>
                    <a:pt x="4165" y="12407"/>
                  </a:cubicBezTo>
                  <a:cubicBezTo>
                    <a:pt x="9690" y="13766"/>
                    <a:pt x="15519" y="14325"/>
                    <a:pt x="19621" y="11023"/>
                  </a:cubicBezTo>
                  <a:cubicBezTo>
                    <a:pt x="24028" y="18732"/>
                    <a:pt x="4267" y="14376"/>
                    <a:pt x="4165" y="221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6" name="Free Form 144"/>
            <p:cNvSpPr/>
            <p:nvPr/>
          </p:nvSpPr>
          <p:spPr>
            <a:xfrm>
              <a:off x="7767048" y="4168971"/>
              <a:ext cx="16865" cy="64262"/>
            </a:xfrm>
            <a:custGeom>
              <a:avLst/>
              <a:gdLst/>
              <a:ahLst/>
              <a:cxnLst/>
              <a:rect l="0" t="0" r="0" b="0"/>
              <a:pathLst>
                <a:path w="16865" h="64262">
                  <a:moveTo>
                    <a:pt x="0" y="75285"/>
                  </a:moveTo>
                  <a:cubicBezTo>
                    <a:pt x="9144" y="66662"/>
                    <a:pt x="11455" y="51282"/>
                    <a:pt x="16865" y="38950"/>
                  </a:cubicBezTo>
                  <a:cubicBezTo>
                    <a:pt x="10680" y="32080"/>
                    <a:pt x="15252" y="14490"/>
                    <a:pt x="5626" y="11023"/>
                  </a:cubicBezTo>
                  <a:cubicBezTo>
                    <a:pt x="12" y="28727"/>
                    <a:pt x="4927" y="56908"/>
                    <a:pt x="0" y="7528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7" name="Free Form 145"/>
            <p:cNvSpPr/>
            <p:nvPr/>
          </p:nvSpPr>
          <p:spPr>
            <a:xfrm>
              <a:off x="7769194" y="4123620"/>
              <a:ext cx="15405" cy="36969"/>
            </a:xfrm>
            <a:custGeom>
              <a:avLst/>
              <a:gdLst/>
              <a:ahLst/>
              <a:cxnLst/>
              <a:rect l="0" t="0" r="0" b="0"/>
              <a:pathLst>
                <a:path w="15405" h="36969">
                  <a:moveTo>
                    <a:pt x="3479" y="47993"/>
                  </a:moveTo>
                  <a:cubicBezTo>
                    <a:pt x="10744" y="40767"/>
                    <a:pt x="15405" y="30988"/>
                    <a:pt x="14719" y="15862"/>
                  </a:cubicBezTo>
                  <a:cubicBezTo>
                    <a:pt x="2260" y="11023"/>
                    <a:pt x="0" y="41694"/>
                    <a:pt x="3479" y="479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8" name="Free Form 146"/>
            <p:cNvSpPr/>
            <p:nvPr/>
          </p:nvSpPr>
          <p:spPr>
            <a:xfrm>
              <a:off x="7814838" y="2457519"/>
              <a:ext cx="9499" cy="16904"/>
            </a:xfrm>
            <a:custGeom>
              <a:avLst/>
              <a:gdLst/>
              <a:ahLst/>
              <a:cxnLst/>
              <a:rect l="0" t="0" r="0" b="0"/>
              <a:pathLst>
                <a:path w="9499" h="16903">
                  <a:moveTo>
                    <a:pt x="8432" y="20955"/>
                  </a:moveTo>
                  <a:cubicBezTo>
                    <a:pt x="3949" y="22047"/>
                    <a:pt x="4521" y="11023"/>
                    <a:pt x="0" y="16751"/>
                  </a:cubicBezTo>
                  <a:lnTo>
                    <a:pt x="2832" y="16751"/>
                  </a:lnTo>
                  <a:cubicBezTo>
                    <a:pt x="2578" y="21628"/>
                    <a:pt x="3200" y="25692"/>
                    <a:pt x="5638" y="27927"/>
                  </a:cubicBezTo>
                  <a:cubicBezTo>
                    <a:pt x="3594" y="22631"/>
                    <a:pt x="9499" y="25234"/>
                    <a:pt x="8432" y="209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9" name="Free Form 147"/>
            <p:cNvSpPr/>
            <p:nvPr/>
          </p:nvSpPr>
          <p:spPr>
            <a:xfrm>
              <a:off x="4712469" y="5333612"/>
              <a:ext cx="490639" cy="163906"/>
            </a:xfrm>
            <a:custGeom>
              <a:avLst/>
              <a:gdLst/>
              <a:ahLst/>
              <a:cxnLst/>
              <a:rect l="0" t="0" r="0" b="0"/>
              <a:pathLst>
                <a:path w="490639" h="163906">
                  <a:moveTo>
                    <a:pt x="490639" y="103670"/>
                  </a:moveTo>
                  <a:cubicBezTo>
                    <a:pt x="474408" y="90652"/>
                    <a:pt x="453085" y="70332"/>
                    <a:pt x="424586" y="78536"/>
                  </a:cubicBezTo>
                  <a:cubicBezTo>
                    <a:pt x="411683" y="72720"/>
                    <a:pt x="388365" y="77292"/>
                    <a:pt x="379602" y="67348"/>
                  </a:cubicBezTo>
                  <a:cubicBezTo>
                    <a:pt x="384962" y="59639"/>
                    <a:pt x="408533" y="70027"/>
                    <a:pt x="411924" y="60363"/>
                  </a:cubicBezTo>
                  <a:cubicBezTo>
                    <a:pt x="399694" y="48882"/>
                    <a:pt x="373837" y="65519"/>
                    <a:pt x="358508" y="56184"/>
                  </a:cubicBezTo>
                  <a:cubicBezTo>
                    <a:pt x="354114" y="49390"/>
                    <a:pt x="349491" y="42799"/>
                    <a:pt x="344462" y="36626"/>
                  </a:cubicBezTo>
                  <a:cubicBezTo>
                    <a:pt x="301815" y="39916"/>
                    <a:pt x="269709" y="12484"/>
                    <a:pt x="232003" y="28244"/>
                  </a:cubicBezTo>
                  <a:cubicBezTo>
                    <a:pt x="224281" y="23812"/>
                    <a:pt x="211874" y="24041"/>
                    <a:pt x="199682" y="24041"/>
                  </a:cubicBezTo>
                  <a:cubicBezTo>
                    <a:pt x="196557" y="26962"/>
                    <a:pt x="195745" y="32245"/>
                    <a:pt x="194043" y="36626"/>
                  </a:cubicBezTo>
                  <a:cubicBezTo>
                    <a:pt x="184594" y="35242"/>
                    <a:pt x="172288" y="32296"/>
                    <a:pt x="161721" y="31026"/>
                  </a:cubicBezTo>
                  <a:cubicBezTo>
                    <a:pt x="127228" y="26885"/>
                    <a:pt x="83210" y="11023"/>
                    <a:pt x="63322" y="36626"/>
                  </a:cubicBezTo>
                  <a:cubicBezTo>
                    <a:pt x="82791" y="45224"/>
                    <a:pt x="115442" y="40716"/>
                    <a:pt x="125158" y="58991"/>
                  </a:cubicBezTo>
                  <a:cubicBezTo>
                    <a:pt x="121869" y="95351"/>
                    <a:pt x="161061" y="89446"/>
                    <a:pt x="171576" y="112077"/>
                  </a:cubicBezTo>
                  <a:cubicBezTo>
                    <a:pt x="166941" y="114922"/>
                    <a:pt x="157340" y="112801"/>
                    <a:pt x="150482" y="113449"/>
                  </a:cubicBezTo>
                  <a:cubicBezTo>
                    <a:pt x="134340" y="127774"/>
                    <a:pt x="98082" y="116230"/>
                    <a:pt x="73177" y="117665"/>
                  </a:cubicBezTo>
                  <a:cubicBezTo>
                    <a:pt x="71742" y="114871"/>
                    <a:pt x="67944" y="114477"/>
                    <a:pt x="66141" y="112077"/>
                  </a:cubicBezTo>
                  <a:cubicBezTo>
                    <a:pt x="42075" y="114947"/>
                    <a:pt x="28524" y="105041"/>
                    <a:pt x="8508" y="107861"/>
                  </a:cubicBezTo>
                  <a:cubicBezTo>
                    <a:pt x="5054" y="112903"/>
                    <a:pt x="0" y="117043"/>
                    <a:pt x="2882" y="124637"/>
                  </a:cubicBezTo>
                  <a:cubicBezTo>
                    <a:pt x="22974" y="130746"/>
                    <a:pt x="39268" y="140627"/>
                    <a:pt x="59105" y="146977"/>
                  </a:cubicBezTo>
                  <a:cubicBezTo>
                    <a:pt x="59436" y="145884"/>
                    <a:pt x="60299" y="145364"/>
                    <a:pt x="61912" y="145592"/>
                  </a:cubicBezTo>
                  <a:cubicBezTo>
                    <a:pt x="65430" y="143027"/>
                    <a:pt x="64935" y="136474"/>
                    <a:pt x="70345" y="135813"/>
                  </a:cubicBezTo>
                  <a:cubicBezTo>
                    <a:pt x="94335" y="133591"/>
                    <a:pt x="133743" y="137274"/>
                    <a:pt x="165938" y="135813"/>
                  </a:cubicBezTo>
                  <a:cubicBezTo>
                    <a:pt x="178092" y="135280"/>
                    <a:pt x="190157" y="134950"/>
                    <a:pt x="199682" y="135813"/>
                  </a:cubicBezTo>
                  <a:cubicBezTo>
                    <a:pt x="212521" y="136944"/>
                    <a:pt x="214579" y="142760"/>
                    <a:pt x="223570" y="146977"/>
                  </a:cubicBezTo>
                  <a:cubicBezTo>
                    <a:pt x="226085" y="148170"/>
                    <a:pt x="230111" y="147154"/>
                    <a:pt x="232003" y="148399"/>
                  </a:cubicBezTo>
                  <a:cubicBezTo>
                    <a:pt x="239331" y="153111"/>
                    <a:pt x="242709" y="163398"/>
                    <a:pt x="248869" y="167932"/>
                  </a:cubicBezTo>
                  <a:cubicBezTo>
                    <a:pt x="254025" y="171742"/>
                    <a:pt x="261289" y="171462"/>
                    <a:pt x="265747" y="174929"/>
                  </a:cubicBezTo>
                  <a:cubicBezTo>
                    <a:pt x="273100" y="162217"/>
                    <a:pt x="278066" y="147129"/>
                    <a:pt x="281216" y="130225"/>
                  </a:cubicBezTo>
                  <a:cubicBezTo>
                    <a:pt x="296113" y="131533"/>
                    <a:pt x="301688" y="123583"/>
                    <a:pt x="310730" y="119024"/>
                  </a:cubicBezTo>
                  <a:cubicBezTo>
                    <a:pt x="317969" y="123266"/>
                    <a:pt x="315048" y="128892"/>
                    <a:pt x="319163" y="131610"/>
                  </a:cubicBezTo>
                  <a:cubicBezTo>
                    <a:pt x="325551" y="135839"/>
                    <a:pt x="347472" y="133959"/>
                    <a:pt x="355714" y="130225"/>
                  </a:cubicBezTo>
                  <a:cubicBezTo>
                    <a:pt x="364794" y="126111"/>
                    <a:pt x="368922" y="115138"/>
                    <a:pt x="376796" y="113449"/>
                  </a:cubicBezTo>
                  <a:cubicBezTo>
                    <a:pt x="388048" y="111048"/>
                    <a:pt x="393471" y="116332"/>
                    <a:pt x="402081" y="117665"/>
                  </a:cubicBezTo>
                  <a:cubicBezTo>
                    <a:pt x="424268" y="111417"/>
                    <a:pt x="454405" y="117767"/>
                    <a:pt x="470966" y="126034"/>
                  </a:cubicBezTo>
                  <a:cubicBezTo>
                    <a:pt x="475729" y="116776"/>
                    <a:pt x="489292" y="116281"/>
                    <a:pt x="490639" y="10367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0" name="Free Form 148"/>
            <p:cNvSpPr/>
            <p:nvPr/>
          </p:nvSpPr>
          <p:spPr>
            <a:xfrm>
              <a:off x="7549154" y="3959713"/>
              <a:ext cx="23762" cy="23559"/>
            </a:xfrm>
            <a:custGeom>
              <a:avLst/>
              <a:gdLst/>
              <a:ahLst/>
              <a:cxnLst/>
              <a:rect l="0" t="0" r="0" b="0"/>
              <a:pathLst>
                <a:path w="23761" h="23558">
                  <a:moveTo>
                    <a:pt x="0" y="21894"/>
                  </a:moveTo>
                  <a:lnTo>
                    <a:pt x="0" y="30289"/>
                  </a:lnTo>
                  <a:cubicBezTo>
                    <a:pt x="5041" y="31343"/>
                    <a:pt x="7886" y="34582"/>
                    <a:pt x="15481" y="33070"/>
                  </a:cubicBezTo>
                  <a:cubicBezTo>
                    <a:pt x="15976" y="27063"/>
                    <a:pt x="23761" y="28270"/>
                    <a:pt x="21107" y="19113"/>
                  </a:cubicBezTo>
                  <a:cubicBezTo>
                    <a:pt x="11633" y="11023"/>
                    <a:pt x="11810" y="24460"/>
                    <a:pt x="0" y="218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1" name="Free Form 149"/>
            <p:cNvSpPr/>
            <p:nvPr/>
          </p:nvSpPr>
          <p:spPr>
            <a:xfrm>
              <a:off x="7654602" y="4249997"/>
              <a:ext cx="31382" cy="57290"/>
            </a:xfrm>
            <a:custGeom>
              <a:avLst/>
              <a:gdLst/>
              <a:ahLst/>
              <a:cxnLst/>
              <a:rect l="0" t="0" r="0" b="0"/>
              <a:pathLst>
                <a:path w="31381" h="57289">
                  <a:moveTo>
                    <a:pt x="0" y="50139"/>
                  </a:moveTo>
                  <a:cubicBezTo>
                    <a:pt x="7861" y="53962"/>
                    <a:pt x="8928" y="64541"/>
                    <a:pt x="16865" y="68313"/>
                  </a:cubicBezTo>
                  <a:cubicBezTo>
                    <a:pt x="24587" y="54076"/>
                    <a:pt x="31381" y="31496"/>
                    <a:pt x="28130" y="11023"/>
                  </a:cubicBezTo>
                  <a:cubicBezTo>
                    <a:pt x="18846" y="24180"/>
                    <a:pt x="9182" y="36918"/>
                    <a:pt x="0" y="501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2" name="Free Form 150"/>
            <p:cNvSpPr/>
            <p:nvPr/>
          </p:nvSpPr>
          <p:spPr>
            <a:xfrm>
              <a:off x="7489604" y="5296795"/>
              <a:ext cx="18796" cy="23622"/>
            </a:xfrm>
            <a:custGeom>
              <a:avLst/>
              <a:gdLst/>
              <a:ahLst/>
              <a:cxnLst/>
              <a:rect l="0" t="0" r="0" b="0"/>
              <a:pathLst>
                <a:path w="18796" h="23622">
                  <a:moveTo>
                    <a:pt x="4737" y="32918"/>
                  </a:moveTo>
                  <a:cubicBezTo>
                    <a:pt x="14909" y="34645"/>
                    <a:pt x="16636" y="27978"/>
                    <a:pt x="18796" y="21755"/>
                  </a:cubicBezTo>
                  <a:cubicBezTo>
                    <a:pt x="12992" y="11023"/>
                    <a:pt x="0" y="17602"/>
                    <a:pt x="4737" y="329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3" name="Free Form 151"/>
            <p:cNvSpPr/>
            <p:nvPr/>
          </p:nvSpPr>
          <p:spPr>
            <a:xfrm>
              <a:off x="7590378" y="4279563"/>
              <a:ext cx="25133" cy="26302"/>
            </a:xfrm>
            <a:custGeom>
              <a:avLst/>
              <a:gdLst/>
              <a:ahLst/>
              <a:cxnLst/>
              <a:rect l="0" t="0" r="0" b="0"/>
              <a:pathLst>
                <a:path w="25133" h="26301">
                  <a:moveTo>
                    <a:pt x="19227" y="12179"/>
                  </a:moveTo>
                  <a:cubicBezTo>
                    <a:pt x="0" y="11023"/>
                    <a:pt x="13398" y="34201"/>
                    <a:pt x="19227" y="37325"/>
                  </a:cubicBezTo>
                  <a:cubicBezTo>
                    <a:pt x="25133" y="32156"/>
                    <a:pt x="20967" y="18465"/>
                    <a:pt x="19227" y="121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4" name="Free Form 152"/>
            <p:cNvSpPr/>
            <p:nvPr/>
          </p:nvSpPr>
          <p:spPr>
            <a:xfrm>
              <a:off x="7612438" y="4356157"/>
              <a:ext cx="10338" cy="14503"/>
            </a:xfrm>
            <a:custGeom>
              <a:avLst/>
              <a:gdLst/>
              <a:ahLst/>
              <a:cxnLst/>
              <a:rect l="0" t="0" r="0" b="0"/>
              <a:pathLst>
                <a:path w="10337" h="14503">
                  <a:moveTo>
                    <a:pt x="8432" y="11023"/>
                  </a:moveTo>
                  <a:lnTo>
                    <a:pt x="4216" y="11023"/>
                  </a:lnTo>
                  <a:cubicBezTo>
                    <a:pt x="3251" y="14732"/>
                    <a:pt x="1511" y="17653"/>
                    <a:pt x="0" y="20802"/>
                  </a:cubicBezTo>
                  <a:cubicBezTo>
                    <a:pt x="2400" y="22580"/>
                    <a:pt x="3670" y="25527"/>
                    <a:pt x="8432" y="25006"/>
                  </a:cubicBezTo>
                  <a:cubicBezTo>
                    <a:pt x="7289" y="19177"/>
                    <a:pt x="10337" y="13335"/>
                    <a:pt x="84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5" name="Free Form 153"/>
            <p:cNvSpPr/>
            <p:nvPr/>
          </p:nvSpPr>
          <p:spPr>
            <a:xfrm>
              <a:off x="7637813" y="4304137"/>
              <a:ext cx="14859" cy="18492"/>
            </a:xfrm>
            <a:custGeom>
              <a:avLst/>
              <a:gdLst/>
              <a:ahLst/>
              <a:cxnLst/>
              <a:rect l="0" t="0" r="0" b="0"/>
              <a:pathLst>
                <a:path w="14858" h="18491">
                  <a:moveTo>
                    <a:pt x="5524" y="29514"/>
                  </a:moveTo>
                  <a:cubicBezTo>
                    <a:pt x="11404" y="28790"/>
                    <a:pt x="14858" y="19926"/>
                    <a:pt x="11163" y="14173"/>
                  </a:cubicBezTo>
                  <a:cubicBezTo>
                    <a:pt x="0" y="11023"/>
                    <a:pt x="1536" y="25628"/>
                    <a:pt x="5524" y="295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6" name="Free Form 154"/>
            <p:cNvSpPr/>
            <p:nvPr/>
          </p:nvSpPr>
          <p:spPr>
            <a:xfrm>
              <a:off x="7024860" y="1502111"/>
              <a:ext cx="59042" cy="57277"/>
            </a:xfrm>
            <a:custGeom>
              <a:avLst/>
              <a:gdLst/>
              <a:ahLst/>
              <a:cxnLst/>
              <a:rect l="0" t="0" r="0" b="0"/>
              <a:pathLst>
                <a:path w="59042" h="57276">
                  <a:moveTo>
                    <a:pt x="59042" y="68300"/>
                  </a:moveTo>
                  <a:cubicBezTo>
                    <a:pt x="43408" y="45186"/>
                    <a:pt x="20408" y="29375"/>
                    <a:pt x="0" y="11023"/>
                  </a:cubicBezTo>
                  <a:cubicBezTo>
                    <a:pt x="8509" y="41198"/>
                    <a:pt x="38353" y="50215"/>
                    <a:pt x="59042" y="6830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7" name="Free Form 155"/>
            <p:cNvSpPr/>
            <p:nvPr/>
          </p:nvSpPr>
          <p:spPr>
            <a:xfrm>
              <a:off x="6932086" y="1377270"/>
              <a:ext cx="22505" cy="22873"/>
            </a:xfrm>
            <a:custGeom>
              <a:avLst/>
              <a:gdLst/>
              <a:ahLst/>
              <a:cxnLst/>
              <a:rect l="0" t="0" r="0" b="0"/>
              <a:pathLst>
                <a:path w="22504" h="22872">
                  <a:moveTo>
                    <a:pt x="22504" y="28308"/>
                  </a:moveTo>
                  <a:cubicBezTo>
                    <a:pt x="15290" y="23304"/>
                    <a:pt x="11264" y="11023"/>
                    <a:pt x="0" y="14325"/>
                  </a:cubicBezTo>
                  <a:cubicBezTo>
                    <a:pt x="4597" y="21399"/>
                    <a:pt x="9575" y="28105"/>
                    <a:pt x="15455" y="33896"/>
                  </a:cubicBezTo>
                  <a:cubicBezTo>
                    <a:pt x="12636" y="26885"/>
                    <a:pt x="21856" y="31851"/>
                    <a:pt x="22504" y="283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8" name="Free Form 156"/>
            <p:cNvSpPr/>
            <p:nvPr/>
          </p:nvSpPr>
          <p:spPr>
            <a:xfrm>
              <a:off x="6952533" y="1390364"/>
              <a:ext cx="49860" cy="46571"/>
            </a:xfrm>
            <a:custGeom>
              <a:avLst/>
              <a:gdLst/>
              <a:ahLst/>
              <a:cxnLst/>
              <a:rect l="0" t="0" r="0" b="0"/>
              <a:pathLst>
                <a:path w="49860" h="46570">
                  <a:moveTo>
                    <a:pt x="9080" y="11023"/>
                  </a:moveTo>
                  <a:cubicBezTo>
                    <a:pt x="0" y="21247"/>
                    <a:pt x="18376" y="26390"/>
                    <a:pt x="17513" y="37553"/>
                  </a:cubicBezTo>
                  <a:cubicBezTo>
                    <a:pt x="24980" y="39903"/>
                    <a:pt x="27012" y="47650"/>
                    <a:pt x="38595" y="45935"/>
                  </a:cubicBezTo>
                  <a:cubicBezTo>
                    <a:pt x="40131" y="50038"/>
                    <a:pt x="45542" y="57594"/>
                    <a:pt x="49860" y="54330"/>
                  </a:cubicBezTo>
                  <a:cubicBezTo>
                    <a:pt x="31572" y="44538"/>
                    <a:pt x="25450" y="22682"/>
                    <a:pt x="908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9" name="Free Form 157"/>
            <p:cNvSpPr/>
            <p:nvPr/>
          </p:nvSpPr>
          <p:spPr>
            <a:xfrm>
              <a:off x="7086696" y="1753584"/>
              <a:ext cx="14072" cy="18097"/>
            </a:xfrm>
            <a:custGeom>
              <a:avLst/>
              <a:gdLst/>
              <a:ahLst/>
              <a:cxnLst/>
              <a:rect l="0" t="0" r="0" b="0"/>
              <a:pathLst>
                <a:path w="14071" h="18097">
                  <a:moveTo>
                    <a:pt x="7048" y="22199"/>
                  </a:moveTo>
                  <a:cubicBezTo>
                    <a:pt x="5257" y="22491"/>
                    <a:pt x="5206" y="26365"/>
                    <a:pt x="7048" y="26390"/>
                  </a:cubicBezTo>
                  <a:cubicBezTo>
                    <a:pt x="2336" y="29121"/>
                    <a:pt x="380" y="17208"/>
                    <a:pt x="0" y="11023"/>
                  </a:cubicBezTo>
                  <a:cubicBezTo>
                    <a:pt x="4495" y="16814"/>
                    <a:pt x="12534" y="19062"/>
                    <a:pt x="14071" y="27774"/>
                  </a:cubicBezTo>
                  <a:cubicBezTo>
                    <a:pt x="9880" y="27762"/>
                    <a:pt x="8166" y="25260"/>
                    <a:pt x="7048"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0" name="Free Form 158"/>
            <p:cNvSpPr/>
            <p:nvPr/>
          </p:nvSpPr>
          <p:spPr>
            <a:xfrm>
              <a:off x="7162629" y="1559388"/>
              <a:ext cx="14034" cy="15367"/>
            </a:xfrm>
            <a:custGeom>
              <a:avLst/>
              <a:gdLst/>
              <a:ahLst/>
              <a:cxnLst/>
              <a:rect l="0" t="0" r="0" b="0"/>
              <a:pathLst>
                <a:path w="14033" h="15366">
                  <a:moveTo>
                    <a:pt x="0" y="11023"/>
                  </a:moveTo>
                  <a:cubicBezTo>
                    <a:pt x="5130" y="15684"/>
                    <a:pt x="12153" y="18503"/>
                    <a:pt x="14033" y="26390"/>
                  </a:cubicBezTo>
                  <a:cubicBezTo>
                    <a:pt x="7086" y="23520"/>
                    <a:pt x="4737" y="16078"/>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1" name="Free Form 159"/>
            <p:cNvSpPr/>
            <p:nvPr/>
          </p:nvSpPr>
          <p:spPr>
            <a:xfrm>
              <a:off x="6901975" y="1692878"/>
              <a:ext cx="18034" cy="14592"/>
            </a:xfrm>
            <a:custGeom>
              <a:avLst/>
              <a:gdLst/>
              <a:ahLst/>
              <a:cxnLst/>
              <a:rect l="0" t="0" r="0" b="0"/>
              <a:pathLst>
                <a:path w="18033" h="14592">
                  <a:moveTo>
                    <a:pt x="571" y="11645"/>
                  </a:moveTo>
                  <a:lnTo>
                    <a:pt x="571" y="11709"/>
                  </a:lnTo>
                  <a:cubicBezTo>
                    <a:pt x="2006" y="13385"/>
                    <a:pt x="6769" y="18999"/>
                    <a:pt x="7619" y="21424"/>
                  </a:cubicBezTo>
                  <a:cubicBezTo>
                    <a:pt x="11442" y="21831"/>
                    <a:pt x="18033" y="19456"/>
                    <a:pt x="16052" y="25615"/>
                  </a:cubicBezTo>
                  <a:cubicBezTo>
                    <a:pt x="11163" y="23495"/>
                    <a:pt x="7023" y="20624"/>
                    <a:pt x="571" y="20015"/>
                  </a:cubicBezTo>
                  <a:lnTo>
                    <a:pt x="571" y="11709"/>
                  </a:lnTo>
                  <a:cubicBezTo>
                    <a:pt x="101" y="11150"/>
                    <a:pt x="0" y="11023"/>
                    <a:pt x="571" y="116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2" name="Free Form 160"/>
            <p:cNvSpPr/>
            <p:nvPr/>
          </p:nvSpPr>
          <p:spPr>
            <a:xfrm>
              <a:off x="5267777" y="425684"/>
              <a:ext cx="36550" cy="14186"/>
            </a:xfrm>
            <a:custGeom>
              <a:avLst/>
              <a:gdLst/>
              <a:ahLst/>
              <a:cxnLst/>
              <a:rect l="0" t="0" r="0" b="0"/>
              <a:pathLst>
                <a:path w="36550" h="14185">
                  <a:moveTo>
                    <a:pt x="0" y="14554"/>
                  </a:moveTo>
                  <a:cubicBezTo>
                    <a:pt x="13411" y="11023"/>
                    <a:pt x="25514" y="20866"/>
                    <a:pt x="36550" y="24345"/>
                  </a:cubicBezTo>
                  <a:cubicBezTo>
                    <a:pt x="25831" y="25209"/>
                    <a:pt x="11988" y="17106"/>
                    <a:pt x="0" y="145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3" name="Free Form 161"/>
            <p:cNvSpPr/>
            <p:nvPr/>
          </p:nvSpPr>
          <p:spPr>
            <a:xfrm>
              <a:off x="2608257" y="965676"/>
              <a:ext cx="30924" cy="22339"/>
            </a:xfrm>
            <a:custGeom>
              <a:avLst/>
              <a:gdLst/>
              <a:ahLst/>
              <a:cxnLst/>
              <a:rect l="0" t="0" r="0" b="0"/>
              <a:pathLst>
                <a:path w="30924" h="22339">
                  <a:moveTo>
                    <a:pt x="0" y="33362"/>
                  </a:moveTo>
                  <a:cubicBezTo>
                    <a:pt x="7480" y="23101"/>
                    <a:pt x="21056" y="18897"/>
                    <a:pt x="30924" y="11023"/>
                  </a:cubicBezTo>
                  <a:cubicBezTo>
                    <a:pt x="21501" y="19342"/>
                    <a:pt x="15620" y="31178"/>
                    <a:pt x="0" y="3336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4" name="Free Form 162"/>
            <p:cNvSpPr/>
            <p:nvPr/>
          </p:nvSpPr>
          <p:spPr>
            <a:xfrm>
              <a:off x="7893565" y="2269051"/>
              <a:ext cx="8433" cy="13983"/>
            </a:xfrm>
            <a:custGeom>
              <a:avLst/>
              <a:gdLst/>
              <a:ahLst/>
              <a:cxnLst/>
              <a:rect l="0" t="0" r="0" b="0"/>
              <a:pathLst>
                <a:path w="8432" h="13982">
                  <a:moveTo>
                    <a:pt x="8432" y="25006"/>
                  </a:moveTo>
                  <a:cubicBezTo>
                    <a:pt x="3898" y="22059"/>
                    <a:pt x="825" y="17678"/>
                    <a:pt x="0" y="11023"/>
                  </a:cubicBezTo>
                  <a:cubicBezTo>
                    <a:pt x="6108" y="12395"/>
                    <a:pt x="4724" y="21234"/>
                    <a:pt x="8432" y="25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5" name="Free Form 163"/>
            <p:cNvSpPr/>
            <p:nvPr/>
          </p:nvSpPr>
          <p:spPr>
            <a:xfrm>
              <a:off x="6874441" y="1388979"/>
              <a:ext cx="21107" cy="18136"/>
            </a:xfrm>
            <a:custGeom>
              <a:avLst/>
              <a:gdLst/>
              <a:ahLst/>
              <a:cxnLst/>
              <a:rect l="0" t="0" r="0" b="0"/>
              <a:pathLst>
                <a:path w="21107" h="18135">
                  <a:moveTo>
                    <a:pt x="0" y="13792"/>
                  </a:moveTo>
                  <a:lnTo>
                    <a:pt x="0" y="17983"/>
                  </a:lnTo>
                  <a:cubicBezTo>
                    <a:pt x="10198" y="18135"/>
                    <a:pt x="4597" y="26174"/>
                    <a:pt x="12674" y="29159"/>
                  </a:cubicBezTo>
                  <a:cubicBezTo>
                    <a:pt x="12903" y="27533"/>
                    <a:pt x="14884" y="27647"/>
                    <a:pt x="16865" y="27762"/>
                  </a:cubicBezTo>
                  <a:cubicBezTo>
                    <a:pt x="17094" y="26123"/>
                    <a:pt x="16649" y="23799"/>
                    <a:pt x="18288" y="23571"/>
                  </a:cubicBezTo>
                  <a:cubicBezTo>
                    <a:pt x="18580" y="24663"/>
                    <a:pt x="19456" y="25196"/>
                    <a:pt x="21107" y="24968"/>
                  </a:cubicBezTo>
                  <a:cubicBezTo>
                    <a:pt x="19075" y="19646"/>
                    <a:pt x="18186" y="19532"/>
                    <a:pt x="14071" y="22186"/>
                  </a:cubicBezTo>
                  <a:cubicBezTo>
                    <a:pt x="12204" y="19837"/>
                    <a:pt x="8610" y="19202"/>
                    <a:pt x="9855" y="13792"/>
                  </a:cubicBezTo>
                  <a:cubicBezTo>
                    <a:pt x="6654" y="13119"/>
                    <a:pt x="2679" y="11023"/>
                    <a:pt x="0" y="137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6" name="Free Form 164"/>
            <p:cNvSpPr/>
            <p:nvPr/>
          </p:nvSpPr>
          <p:spPr>
            <a:xfrm>
              <a:off x="7191281" y="1701869"/>
              <a:ext cx="13512" cy="13818"/>
            </a:xfrm>
            <a:custGeom>
              <a:avLst/>
              <a:gdLst/>
              <a:ahLst/>
              <a:cxnLst/>
              <a:rect l="0" t="0" r="0" b="0"/>
              <a:pathLst>
                <a:path w="13512" h="13817">
                  <a:moveTo>
                    <a:pt x="3670" y="11023"/>
                  </a:moveTo>
                  <a:cubicBezTo>
                    <a:pt x="0" y="17195"/>
                    <a:pt x="5232" y="24841"/>
                    <a:pt x="13512" y="23609"/>
                  </a:cubicBezTo>
                  <a:cubicBezTo>
                    <a:pt x="13385" y="16281"/>
                    <a:pt x="8254" y="13919"/>
                    <a:pt x="367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7" name="Free Form 165"/>
            <p:cNvSpPr/>
            <p:nvPr/>
          </p:nvSpPr>
          <p:spPr>
            <a:xfrm>
              <a:off x="4244652" y="4861896"/>
              <a:ext cx="77114" cy="17539"/>
            </a:xfrm>
            <a:custGeom>
              <a:avLst/>
              <a:gdLst/>
              <a:ahLst/>
              <a:cxnLst/>
              <a:rect l="0" t="0" r="0" b="0"/>
              <a:pathLst>
                <a:path w="77114" h="17538">
                  <a:moveTo>
                    <a:pt x="29324" y="11023"/>
                  </a:moveTo>
                  <a:cubicBezTo>
                    <a:pt x="25222" y="13703"/>
                    <a:pt x="16967" y="20980"/>
                    <a:pt x="11049" y="22199"/>
                  </a:cubicBezTo>
                  <a:cubicBezTo>
                    <a:pt x="11125" y="22174"/>
                    <a:pt x="0" y="19316"/>
                    <a:pt x="6832" y="22199"/>
                  </a:cubicBezTo>
                  <a:cubicBezTo>
                    <a:pt x="7924" y="22491"/>
                    <a:pt x="8458" y="23342"/>
                    <a:pt x="8229" y="24980"/>
                  </a:cubicBezTo>
                  <a:cubicBezTo>
                    <a:pt x="17284" y="28562"/>
                    <a:pt x="39331" y="27762"/>
                    <a:pt x="54622" y="24980"/>
                  </a:cubicBezTo>
                  <a:cubicBezTo>
                    <a:pt x="63347" y="23368"/>
                    <a:pt x="76238" y="20459"/>
                    <a:pt x="77114" y="13817"/>
                  </a:cubicBezTo>
                  <a:cubicBezTo>
                    <a:pt x="60858" y="17030"/>
                    <a:pt x="43903" y="13601"/>
                    <a:pt x="2932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8" name="Free Form 166"/>
            <p:cNvSpPr/>
            <p:nvPr/>
          </p:nvSpPr>
          <p:spPr>
            <a:xfrm>
              <a:off x="4322719" y="4850720"/>
              <a:ext cx="67932" cy="78232"/>
            </a:xfrm>
            <a:custGeom>
              <a:avLst/>
              <a:gdLst/>
              <a:ahLst/>
              <a:cxnLst/>
              <a:rect l="0" t="0" r="0" b="0"/>
              <a:pathLst>
                <a:path w="67932" h="78231">
                  <a:moveTo>
                    <a:pt x="457" y="15201"/>
                  </a:moveTo>
                  <a:lnTo>
                    <a:pt x="14503" y="15201"/>
                  </a:lnTo>
                  <a:cubicBezTo>
                    <a:pt x="29756" y="25196"/>
                    <a:pt x="45085" y="35090"/>
                    <a:pt x="59499" y="45935"/>
                  </a:cubicBezTo>
                  <a:cubicBezTo>
                    <a:pt x="58851" y="60655"/>
                    <a:pt x="52730" y="69926"/>
                    <a:pt x="48247" y="80848"/>
                  </a:cubicBezTo>
                  <a:cubicBezTo>
                    <a:pt x="54737" y="81394"/>
                    <a:pt x="55283" y="87858"/>
                    <a:pt x="60883" y="89255"/>
                  </a:cubicBezTo>
                  <a:cubicBezTo>
                    <a:pt x="60515" y="71323"/>
                    <a:pt x="66014" y="65735"/>
                    <a:pt x="67932" y="48742"/>
                  </a:cubicBezTo>
                  <a:cubicBezTo>
                    <a:pt x="50571" y="32931"/>
                    <a:pt x="32880" y="17437"/>
                    <a:pt x="6070" y="11023"/>
                  </a:cubicBezTo>
                  <a:cubicBezTo>
                    <a:pt x="8331" y="16510"/>
                    <a:pt x="0" y="11506"/>
                    <a:pt x="457" y="152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9" name="Free Form 167"/>
            <p:cNvSpPr/>
            <p:nvPr/>
          </p:nvSpPr>
          <p:spPr>
            <a:xfrm>
              <a:off x="4304901" y="4972259"/>
              <a:ext cx="70891" cy="61443"/>
            </a:xfrm>
            <a:custGeom>
              <a:avLst/>
              <a:gdLst/>
              <a:ahLst/>
              <a:cxnLst/>
              <a:rect l="0" t="0" r="0" b="0"/>
              <a:pathLst>
                <a:path w="70891" h="61442">
                  <a:moveTo>
                    <a:pt x="9842" y="43141"/>
                  </a:moveTo>
                  <a:cubicBezTo>
                    <a:pt x="10502" y="46761"/>
                    <a:pt x="18859" y="49923"/>
                    <a:pt x="14046" y="54305"/>
                  </a:cubicBezTo>
                  <a:cubicBezTo>
                    <a:pt x="10071" y="52514"/>
                    <a:pt x="5460" y="46062"/>
                    <a:pt x="0" y="50139"/>
                  </a:cubicBezTo>
                  <a:cubicBezTo>
                    <a:pt x="2476" y="58839"/>
                    <a:pt x="10921" y="61607"/>
                    <a:pt x="22491" y="61290"/>
                  </a:cubicBezTo>
                  <a:cubicBezTo>
                    <a:pt x="25641" y="66090"/>
                    <a:pt x="28600" y="71056"/>
                    <a:pt x="35153" y="72466"/>
                  </a:cubicBezTo>
                  <a:cubicBezTo>
                    <a:pt x="70891" y="60794"/>
                    <a:pt x="36194" y="32029"/>
                    <a:pt x="26708" y="16611"/>
                  </a:cubicBezTo>
                  <a:cubicBezTo>
                    <a:pt x="20104" y="15684"/>
                    <a:pt x="14516" y="13817"/>
                    <a:pt x="9842" y="11023"/>
                  </a:cubicBezTo>
                  <a:cubicBezTo>
                    <a:pt x="12153" y="22174"/>
                    <a:pt x="13741" y="32677"/>
                    <a:pt x="9842" y="4314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0" name="Free Form 168"/>
            <p:cNvSpPr/>
            <p:nvPr/>
          </p:nvSpPr>
          <p:spPr>
            <a:xfrm>
              <a:off x="4370966" y="4982660"/>
              <a:ext cx="16853" cy="11824"/>
            </a:xfrm>
            <a:custGeom>
              <a:avLst/>
              <a:gdLst/>
              <a:ahLst/>
              <a:cxnLst/>
              <a:rect l="0" t="0" r="0" b="0"/>
              <a:pathLst>
                <a:path w="16852" h="11823">
                  <a:moveTo>
                    <a:pt x="16852" y="15989"/>
                  </a:moveTo>
                  <a:cubicBezTo>
                    <a:pt x="11963" y="13220"/>
                    <a:pt x="7835" y="11023"/>
                    <a:pt x="1409" y="13169"/>
                  </a:cubicBezTo>
                  <a:cubicBezTo>
                    <a:pt x="0" y="22847"/>
                    <a:pt x="12839" y="17183"/>
                    <a:pt x="16852" y="159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1" name="Free Form 169"/>
            <p:cNvSpPr/>
            <p:nvPr/>
          </p:nvSpPr>
          <p:spPr>
            <a:xfrm>
              <a:off x="4345655" y="5037905"/>
              <a:ext cx="47003" cy="40501"/>
            </a:xfrm>
            <a:custGeom>
              <a:avLst/>
              <a:gdLst/>
              <a:ahLst/>
              <a:cxnLst/>
              <a:rect l="0" t="0" r="0" b="0"/>
              <a:pathLst>
                <a:path w="47002" h="40500">
                  <a:moveTo>
                    <a:pt x="19685" y="11023"/>
                  </a:moveTo>
                  <a:cubicBezTo>
                    <a:pt x="15113" y="13931"/>
                    <a:pt x="7200" y="22936"/>
                    <a:pt x="2832" y="13804"/>
                  </a:cubicBezTo>
                  <a:lnTo>
                    <a:pt x="2832" y="16611"/>
                  </a:lnTo>
                  <a:cubicBezTo>
                    <a:pt x="1727" y="16941"/>
                    <a:pt x="50" y="16662"/>
                    <a:pt x="0" y="18008"/>
                  </a:cubicBezTo>
                  <a:cubicBezTo>
                    <a:pt x="11912" y="24803"/>
                    <a:pt x="14605" y="40767"/>
                    <a:pt x="28130" y="45948"/>
                  </a:cubicBezTo>
                  <a:cubicBezTo>
                    <a:pt x="26492" y="48006"/>
                    <a:pt x="26492" y="49466"/>
                    <a:pt x="28130" y="51523"/>
                  </a:cubicBezTo>
                  <a:cubicBezTo>
                    <a:pt x="47002" y="51460"/>
                    <a:pt x="39395" y="19100"/>
                    <a:pt x="26720" y="18008"/>
                  </a:cubicBezTo>
                  <a:cubicBezTo>
                    <a:pt x="27711" y="23634"/>
                    <a:pt x="25374" y="26009"/>
                    <a:pt x="19685" y="24980"/>
                  </a:cubicBezTo>
                  <a:cubicBezTo>
                    <a:pt x="17310" y="18059"/>
                    <a:pt x="26835" y="14185"/>
                    <a:pt x="1968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2" name="Free Form 170"/>
            <p:cNvSpPr/>
            <p:nvPr/>
          </p:nvSpPr>
          <p:spPr>
            <a:xfrm>
              <a:off x="3828384" y="5086229"/>
              <a:ext cx="882053" cy="262014"/>
            </a:xfrm>
            <a:custGeom>
              <a:avLst/>
              <a:gdLst/>
              <a:ahLst/>
              <a:cxnLst/>
              <a:rect l="0" t="0" r="0" b="0"/>
              <a:pathLst>
                <a:path w="882053" h="262013">
                  <a:moveTo>
                    <a:pt x="805446" y="265836"/>
                  </a:moveTo>
                  <a:cubicBezTo>
                    <a:pt x="810882" y="264617"/>
                    <a:pt x="807732" y="271945"/>
                    <a:pt x="813866" y="270040"/>
                  </a:cubicBezTo>
                  <a:cubicBezTo>
                    <a:pt x="833983" y="261150"/>
                    <a:pt x="867981" y="266065"/>
                    <a:pt x="881341" y="250456"/>
                  </a:cubicBezTo>
                  <a:cubicBezTo>
                    <a:pt x="882053" y="246087"/>
                    <a:pt x="874369" y="249961"/>
                    <a:pt x="875728" y="244894"/>
                  </a:cubicBezTo>
                  <a:cubicBezTo>
                    <a:pt x="846797" y="246621"/>
                    <a:pt x="831507" y="222300"/>
                    <a:pt x="806843" y="216966"/>
                  </a:cubicBezTo>
                  <a:cubicBezTo>
                    <a:pt x="788390" y="212953"/>
                    <a:pt x="768146" y="217055"/>
                    <a:pt x="744994" y="212750"/>
                  </a:cubicBezTo>
                  <a:cubicBezTo>
                    <a:pt x="745032" y="208127"/>
                    <a:pt x="747356" y="205816"/>
                    <a:pt x="752030" y="205790"/>
                  </a:cubicBezTo>
                  <a:cubicBezTo>
                    <a:pt x="749465" y="200990"/>
                    <a:pt x="752220" y="199047"/>
                    <a:pt x="752030" y="193192"/>
                  </a:cubicBezTo>
                  <a:cubicBezTo>
                    <a:pt x="743521" y="180873"/>
                    <a:pt x="729818" y="190169"/>
                    <a:pt x="718286" y="189001"/>
                  </a:cubicBezTo>
                  <a:cubicBezTo>
                    <a:pt x="704202" y="187604"/>
                    <a:pt x="693559" y="172770"/>
                    <a:pt x="677532" y="175044"/>
                  </a:cubicBezTo>
                  <a:cubicBezTo>
                    <a:pt x="670687" y="180657"/>
                    <a:pt x="657301" y="175539"/>
                    <a:pt x="656424" y="166687"/>
                  </a:cubicBezTo>
                  <a:cubicBezTo>
                    <a:pt x="640689" y="166979"/>
                    <a:pt x="634873" y="157353"/>
                    <a:pt x="622693" y="154089"/>
                  </a:cubicBezTo>
                  <a:cubicBezTo>
                    <a:pt x="619747" y="155321"/>
                    <a:pt x="618159" y="157924"/>
                    <a:pt x="615670" y="159677"/>
                  </a:cubicBezTo>
                  <a:cubicBezTo>
                    <a:pt x="614159" y="155117"/>
                    <a:pt x="606704" y="156464"/>
                    <a:pt x="607237" y="149885"/>
                  </a:cubicBezTo>
                  <a:cubicBezTo>
                    <a:pt x="613841" y="148920"/>
                    <a:pt x="613549" y="154774"/>
                    <a:pt x="621309" y="152679"/>
                  </a:cubicBezTo>
                  <a:cubicBezTo>
                    <a:pt x="616648" y="140081"/>
                    <a:pt x="599948" y="139458"/>
                    <a:pt x="588975" y="133121"/>
                  </a:cubicBezTo>
                  <a:cubicBezTo>
                    <a:pt x="590461" y="140055"/>
                    <a:pt x="600735" y="138163"/>
                    <a:pt x="600214" y="147116"/>
                  </a:cubicBezTo>
                  <a:cubicBezTo>
                    <a:pt x="590994" y="136232"/>
                    <a:pt x="567829" y="139255"/>
                    <a:pt x="560857" y="126149"/>
                  </a:cubicBezTo>
                  <a:cubicBezTo>
                    <a:pt x="546087" y="125463"/>
                    <a:pt x="541693" y="114452"/>
                    <a:pt x="531342" y="109372"/>
                  </a:cubicBezTo>
                  <a:cubicBezTo>
                    <a:pt x="509981" y="106921"/>
                    <a:pt x="492048" y="92036"/>
                    <a:pt x="469468" y="88404"/>
                  </a:cubicBezTo>
                  <a:cubicBezTo>
                    <a:pt x="449224" y="85191"/>
                    <a:pt x="435419" y="84899"/>
                    <a:pt x="423100" y="77266"/>
                  </a:cubicBezTo>
                  <a:cubicBezTo>
                    <a:pt x="411175" y="69875"/>
                    <a:pt x="404279" y="61315"/>
                    <a:pt x="390766" y="56311"/>
                  </a:cubicBezTo>
                  <a:cubicBezTo>
                    <a:pt x="387540" y="55765"/>
                    <a:pt x="388899" y="50698"/>
                    <a:pt x="386549" y="49314"/>
                  </a:cubicBezTo>
                  <a:cubicBezTo>
                    <a:pt x="379209" y="55968"/>
                    <a:pt x="363512" y="41287"/>
                    <a:pt x="351421" y="47917"/>
                  </a:cubicBezTo>
                  <a:cubicBezTo>
                    <a:pt x="334581" y="40487"/>
                    <a:pt x="317296" y="19939"/>
                    <a:pt x="292366" y="29743"/>
                  </a:cubicBezTo>
                  <a:cubicBezTo>
                    <a:pt x="286867" y="25920"/>
                    <a:pt x="275932" y="27444"/>
                    <a:pt x="272694" y="21374"/>
                  </a:cubicBezTo>
                  <a:cubicBezTo>
                    <a:pt x="267322" y="23952"/>
                    <a:pt x="259918" y="24523"/>
                    <a:pt x="253022" y="25552"/>
                  </a:cubicBezTo>
                  <a:cubicBezTo>
                    <a:pt x="237413" y="12065"/>
                    <a:pt x="193700" y="11023"/>
                    <a:pt x="170078" y="18580"/>
                  </a:cubicBezTo>
                  <a:cubicBezTo>
                    <a:pt x="117093" y="19964"/>
                    <a:pt x="62128" y="20307"/>
                    <a:pt x="36550" y="52108"/>
                  </a:cubicBezTo>
                  <a:cubicBezTo>
                    <a:pt x="33896" y="65874"/>
                    <a:pt x="43624" y="67398"/>
                    <a:pt x="44983" y="77266"/>
                  </a:cubicBezTo>
                  <a:cubicBezTo>
                    <a:pt x="28333" y="70332"/>
                    <a:pt x="14287" y="81813"/>
                    <a:pt x="0" y="80035"/>
                  </a:cubicBezTo>
                  <a:cubicBezTo>
                    <a:pt x="4775" y="92532"/>
                    <a:pt x="19088" y="80314"/>
                    <a:pt x="30924" y="82829"/>
                  </a:cubicBezTo>
                  <a:cubicBezTo>
                    <a:pt x="34023" y="86271"/>
                    <a:pt x="36067" y="90754"/>
                    <a:pt x="40754" y="92621"/>
                  </a:cubicBezTo>
                  <a:cubicBezTo>
                    <a:pt x="46697" y="86423"/>
                    <a:pt x="61290" y="88785"/>
                    <a:pt x="70281" y="85636"/>
                  </a:cubicBezTo>
                  <a:cubicBezTo>
                    <a:pt x="69265" y="64706"/>
                    <a:pt x="99021" y="70281"/>
                    <a:pt x="113842" y="74472"/>
                  </a:cubicBezTo>
                  <a:cubicBezTo>
                    <a:pt x="121996" y="71869"/>
                    <a:pt x="124917" y="64681"/>
                    <a:pt x="130721" y="60477"/>
                  </a:cubicBezTo>
                  <a:cubicBezTo>
                    <a:pt x="155549" y="42545"/>
                    <a:pt x="195770" y="43967"/>
                    <a:pt x="227698" y="52108"/>
                  </a:cubicBezTo>
                  <a:cubicBezTo>
                    <a:pt x="238721" y="54940"/>
                    <a:pt x="246926" y="54914"/>
                    <a:pt x="250202" y="64681"/>
                  </a:cubicBezTo>
                  <a:cubicBezTo>
                    <a:pt x="244792" y="72809"/>
                    <a:pt x="225590" y="67221"/>
                    <a:pt x="213664" y="68846"/>
                  </a:cubicBezTo>
                  <a:cubicBezTo>
                    <a:pt x="228168" y="88887"/>
                    <a:pt x="268617" y="83146"/>
                    <a:pt x="289560" y="96799"/>
                  </a:cubicBezTo>
                  <a:cubicBezTo>
                    <a:pt x="293535" y="97053"/>
                    <a:pt x="288404" y="88201"/>
                    <a:pt x="292366" y="88404"/>
                  </a:cubicBezTo>
                  <a:cubicBezTo>
                    <a:pt x="305396" y="99682"/>
                    <a:pt x="328802" y="109118"/>
                    <a:pt x="351421" y="102387"/>
                  </a:cubicBezTo>
                  <a:cubicBezTo>
                    <a:pt x="356120" y="107696"/>
                    <a:pt x="362153" y="114122"/>
                    <a:pt x="371081" y="119151"/>
                  </a:cubicBezTo>
                  <a:cubicBezTo>
                    <a:pt x="378269" y="123202"/>
                    <a:pt x="389940" y="128041"/>
                    <a:pt x="394982" y="130327"/>
                  </a:cubicBezTo>
                  <a:cubicBezTo>
                    <a:pt x="399605" y="132448"/>
                    <a:pt x="407187" y="130683"/>
                    <a:pt x="413270" y="131737"/>
                  </a:cubicBezTo>
                  <a:cubicBezTo>
                    <a:pt x="423862" y="133565"/>
                    <a:pt x="443077" y="145376"/>
                    <a:pt x="452615" y="147116"/>
                  </a:cubicBezTo>
                  <a:cubicBezTo>
                    <a:pt x="466547" y="146989"/>
                    <a:pt x="474332" y="140766"/>
                    <a:pt x="490562" y="142900"/>
                  </a:cubicBezTo>
                  <a:cubicBezTo>
                    <a:pt x="496023" y="148666"/>
                    <a:pt x="504329" y="151574"/>
                    <a:pt x="510247" y="156883"/>
                  </a:cubicBezTo>
                  <a:cubicBezTo>
                    <a:pt x="523684" y="198678"/>
                    <a:pt x="568159" y="216408"/>
                    <a:pt x="624103" y="211366"/>
                  </a:cubicBezTo>
                  <a:cubicBezTo>
                    <a:pt x="626910" y="221615"/>
                    <a:pt x="637209" y="224396"/>
                    <a:pt x="640968" y="233730"/>
                  </a:cubicBezTo>
                  <a:cubicBezTo>
                    <a:pt x="633463" y="250583"/>
                    <a:pt x="595604" y="244297"/>
                    <a:pt x="601611" y="270040"/>
                  </a:cubicBezTo>
                  <a:cubicBezTo>
                    <a:pt x="644220" y="271868"/>
                    <a:pt x="675779" y="262699"/>
                    <a:pt x="718286" y="264464"/>
                  </a:cubicBezTo>
                  <a:cubicBezTo>
                    <a:pt x="741934" y="258838"/>
                    <a:pt x="769492" y="273037"/>
                    <a:pt x="798410" y="271424"/>
                  </a:cubicBezTo>
                  <a:cubicBezTo>
                    <a:pt x="801382" y="270192"/>
                    <a:pt x="800849" y="265468"/>
                    <a:pt x="805446" y="26583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3" name="Free Form 171"/>
            <p:cNvSpPr/>
            <p:nvPr/>
          </p:nvSpPr>
          <p:spPr>
            <a:xfrm>
              <a:off x="4382218" y="5190140"/>
              <a:ext cx="22492" cy="17094"/>
            </a:xfrm>
            <a:custGeom>
              <a:avLst/>
              <a:gdLst/>
              <a:ahLst/>
              <a:cxnLst/>
              <a:rect l="0" t="0" r="0" b="0"/>
              <a:pathLst>
                <a:path w="22491" h="17094">
                  <a:moveTo>
                    <a:pt x="22491" y="19431"/>
                  </a:moveTo>
                  <a:cubicBezTo>
                    <a:pt x="18859" y="12788"/>
                    <a:pt x="10058" y="11277"/>
                    <a:pt x="0" y="11023"/>
                  </a:cubicBezTo>
                  <a:cubicBezTo>
                    <a:pt x="1930" y="18783"/>
                    <a:pt x="17081" y="28117"/>
                    <a:pt x="22491" y="194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4" name="Free Form 172"/>
            <p:cNvSpPr/>
            <p:nvPr/>
          </p:nvSpPr>
          <p:spPr>
            <a:xfrm>
              <a:off x="4671791" y="5160841"/>
              <a:ext cx="41402" cy="29299"/>
            </a:xfrm>
            <a:custGeom>
              <a:avLst/>
              <a:gdLst/>
              <a:ahLst/>
              <a:cxnLst/>
              <a:rect l="0" t="0" r="0" b="0"/>
              <a:pathLst>
                <a:path w="41402" h="29298">
                  <a:moveTo>
                    <a:pt x="0" y="40322"/>
                  </a:moveTo>
                  <a:cubicBezTo>
                    <a:pt x="16548" y="39700"/>
                    <a:pt x="41402" y="14071"/>
                    <a:pt x="11239" y="11023"/>
                  </a:cubicBezTo>
                  <a:cubicBezTo>
                    <a:pt x="8762" y="20002"/>
                    <a:pt x="19519" y="15824"/>
                    <a:pt x="19672" y="22186"/>
                  </a:cubicBezTo>
                  <a:cubicBezTo>
                    <a:pt x="12064" y="27203"/>
                    <a:pt x="6045" y="33820"/>
                    <a:pt x="0" y="4032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5" name="Free Form 173"/>
            <p:cNvSpPr/>
            <p:nvPr/>
          </p:nvSpPr>
          <p:spPr>
            <a:xfrm>
              <a:off x="4449693" y="4252791"/>
              <a:ext cx="12739" cy="19723"/>
            </a:xfrm>
            <a:custGeom>
              <a:avLst/>
              <a:gdLst/>
              <a:ahLst/>
              <a:cxnLst/>
              <a:rect l="0" t="0" r="0" b="0"/>
              <a:pathLst>
                <a:path w="12738" h="19723">
                  <a:moveTo>
                    <a:pt x="12649" y="11023"/>
                  </a:moveTo>
                  <a:lnTo>
                    <a:pt x="8432" y="11023"/>
                  </a:lnTo>
                  <a:cubicBezTo>
                    <a:pt x="10642" y="22542"/>
                    <a:pt x="2324" y="23583"/>
                    <a:pt x="0" y="30581"/>
                  </a:cubicBezTo>
                  <a:cubicBezTo>
                    <a:pt x="10934" y="30746"/>
                    <a:pt x="12738" y="21831"/>
                    <a:pt x="1264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6" name="Free Form 174"/>
            <p:cNvSpPr/>
            <p:nvPr/>
          </p:nvSpPr>
          <p:spPr>
            <a:xfrm>
              <a:off x="4563536" y="5089340"/>
              <a:ext cx="46393" cy="50546"/>
            </a:xfrm>
            <a:custGeom>
              <a:avLst/>
              <a:gdLst/>
              <a:ahLst/>
              <a:cxnLst/>
              <a:rect l="0" t="0" r="0" b="0"/>
              <a:pathLst>
                <a:path w="46393" h="50546">
                  <a:moveTo>
                    <a:pt x="9842" y="16852"/>
                  </a:moveTo>
                  <a:cubicBezTo>
                    <a:pt x="6578" y="16370"/>
                    <a:pt x="3251" y="15951"/>
                    <a:pt x="4216" y="11264"/>
                  </a:cubicBezTo>
                  <a:cubicBezTo>
                    <a:pt x="2565" y="11506"/>
                    <a:pt x="228" y="11023"/>
                    <a:pt x="0" y="12674"/>
                  </a:cubicBezTo>
                  <a:cubicBezTo>
                    <a:pt x="7124" y="22364"/>
                    <a:pt x="13995" y="32308"/>
                    <a:pt x="21094" y="41986"/>
                  </a:cubicBezTo>
                  <a:cubicBezTo>
                    <a:pt x="21640" y="45377"/>
                    <a:pt x="14693" y="41236"/>
                    <a:pt x="16878" y="46202"/>
                  </a:cubicBezTo>
                  <a:cubicBezTo>
                    <a:pt x="28206" y="49834"/>
                    <a:pt x="34582" y="58420"/>
                    <a:pt x="46393" y="61569"/>
                  </a:cubicBezTo>
                  <a:cubicBezTo>
                    <a:pt x="34188" y="46672"/>
                    <a:pt x="15189" y="38569"/>
                    <a:pt x="9842" y="168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7" name="Free Form 175"/>
            <p:cNvSpPr/>
            <p:nvPr/>
          </p:nvSpPr>
          <p:spPr>
            <a:xfrm>
              <a:off x="4424382" y="4956879"/>
              <a:ext cx="47790" cy="25134"/>
            </a:xfrm>
            <a:custGeom>
              <a:avLst/>
              <a:gdLst/>
              <a:ahLst/>
              <a:cxnLst/>
              <a:rect l="0" t="0" r="0" b="0"/>
              <a:pathLst>
                <a:path w="47790" h="25133">
                  <a:moveTo>
                    <a:pt x="47790" y="36156"/>
                  </a:moveTo>
                  <a:cubicBezTo>
                    <a:pt x="34150" y="25514"/>
                    <a:pt x="17386" y="17932"/>
                    <a:pt x="0" y="11023"/>
                  </a:cubicBezTo>
                  <a:cubicBezTo>
                    <a:pt x="12064" y="22313"/>
                    <a:pt x="34810" y="30416"/>
                    <a:pt x="47790" y="3615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8" name="Free Form 176"/>
            <p:cNvSpPr/>
            <p:nvPr/>
          </p:nvSpPr>
          <p:spPr>
            <a:xfrm>
              <a:off x="4518566" y="5022526"/>
              <a:ext cx="32321" cy="34798"/>
            </a:xfrm>
            <a:custGeom>
              <a:avLst/>
              <a:gdLst/>
              <a:ahLst/>
              <a:cxnLst/>
              <a:rect l="0" t="0" r="0" b="0"/>
              <a:pathLst>
                <a:path w="32321" h="34798">
                  <a:moveTo>
                    <a:pt x="23888" y="44564"/>
                  </a:moveTo>
                  <a:cubicBezTo>
                    <a:pt x="28003" y="45821"/>
                    <a:pt x="28206" y="45821"/>
                    <a:pt x="32321" y="44564"/>
                  </a:cubicBezTo>
                  <a:cubicBezTo>
                    <a:pt x="28701" y="27190"/>
                    <a:pt x="12534" y="14859"/>
                    <a:pt x="0" y="11023"/>
                  </a:cubicBezTo>
                  <a:cubicBezTo>
                    <a:pt x="8813" y="20408"/>
                    <a:pt x="17767" y="29692"/>
                    <a:pt x="26708" y="38963"/>
                  </a:cubicBezTo>
                  <a:cubicBezTo>
                    <a:pt x="22479" y="37566"/>
                    <a:pt x="24218" y="42087"/>
                    <a:pt x="23888" y="4456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9" name="Free Form 177"/>
            <p:cNvSpPr/>
            <p:nvPr/>
          </p:nvSpPr>
          <p:spPr>
            <a:xfrm>
              <a:off x="4468591" y="4990420"/>
              <a:ext cx="15354" cy="26530"/>
            </a:xfrm>
            <a:custGeom>
              <a:avLst/>
              <a:gdLst/>
              <a:ahLst/>
              <a:cxnLst/>
              <a:rect l="0" t="0" r="0" b="0"/>
              <a:pathLst>
                <a:path w="15354" h="26530">
                  <a:moveTo>
                    <a:pt x="6400" y="11023"/>
                  </a:moveTo>
                  <a:cubicBezTo>
                    <a:pt x="4902" y="20599"/>
                    <a:pt x="0" y="34226"/>
                    <a:pt x="10617" y="37553"/>
                  </a:cubicBezTo>
                  <a:cubicBezTo>
                    <a:pt x="7467" y="29552"/>
                    <a:pt x="15354" y="15189"/>
                    <a:pt x="640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0" name="Free Form 178"/>
            <p:cNvSpPr/>
            <p:nvPr/>
          </p:nvSpPr>
          <p:spPr>
            <a:xfrm>
              <a:off x="4507313" y="5085403"/>
              <a:ext cx="22492" cy="13983"/>
            </a:xfrm>
            <a:custGeom>
              <a:avLst/>
              <a:gdLst/>
              <a:ahLst/>
              <a:cxnLst/>
              <a:rect l="0" t="0" r="0" b="0"/>
              <a:pathLst>
                <a:path w="22491" h="13982">
                  <a:moveTo>
                    <a:pt x="22491" y="25006"/>
                  </a:moveTo>
                  <a:cubicBezTo>
                    <a:pt x="16344" y="18986"/>
                    <a:pt x="7581" y="15621"/>
                    <a:pt x="0" y="11023"/>
                  </a:cubicBezTo>
                  <a:cubicBezTo>
                    <a:pt x="1752" y="20447"/>
                    <a:pt x="15951" y="24955"/>
                    <a:pt x="22491" y="25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1" name="Free Form 179"/>
            <p:cNvSpPr/>
            <p:nvPr/>
          </p:nvSpPr>
          <p:spPr>
            <a:xfrm>
              <a:off x="4320357" y="5152967"/>
              <a:ext cx="63246" cy="35814"/>
            </a:xfrm>
            <a:custGeom>
              <a:avLst/>
              <a:gdLst/>
              <a:ahLst/>
              <a:cxnLst/>
              <a:rect l="0" t="0" r="0" b="0"/>
              <a:pathLst>
                <a:path w="63245" h="35814">
                  <a:moveTo>
                    <a:pt x="0" y="17475"/>
                  </a:moveTo>
                  <a:cubicBezTo>
                    <a:pt x="8420" y="22656"/>
                    <a:pt x="17627" y="21399"/>
                    <a:pt x="25298" y="24472"/>
                  </a:cubicBezTo>
                  <a:cubicBezTo>
                    <a:pt x="32245" y="27279"/>
                    <a:pt x="37236" y="34721"/>
                    <a:pt x="46380" y="32854"/>
                  </a:cubicBezTo>
                  <a:cubicBezTo>
                    <a:pt x="50101" y="39420"/>
                    <a:pt x="53428" y="46342"/>
                    <a:pt x="63245" y="46837"/>
                  </a:cubicBezTo>
                  <a:cubicBezTo>
                    <a:pt x="55041" y="34048"/>
                    <a:pt x="42557" y="25514"/>
                    <a:pt x="25298" y="21666"/>
                  </a:cubicBezTo>
                  <a:cubicBezTo>
                    <a:pt x="24282" y="12420"/>
                    <a:pt x="4660" y="11023"/>
                    <a:pt x="0" y="174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2" name="Free Form 180"/>
            <p:cNvSpPr/>
            <p:nvPr/>
          </p:nvSpPr>
          <p:spPr>
            <a:xfrm>
              <a:off x="4803922" y="5406447"/>
              <a:ext cx="40754" cy="19812"/>
            </a:xfrm>
            <a:custGeom>
              <a:avLst/>
              <a:gdLst/>
              <a:ahLst/>
              <a:cxnLst/>
              <a:rect l="0" t="0" r="0" b="0"/>
              <a:pathLst>
                <a:path w="40754" h="19812">
                  <a:moveTo>
                    <a:pt x="0" y="16878"/>
                  </a:moveTo>
                  <a:cubicBezTo>
                    <a:pt x="10934" y="24142"/>
                    <a:pt x="25247" y="28092"/>
                    <a:pt x="40754" y="30835"/>
                  </a:cubicBezTo>
                  <a:cubicBezTo>
                    <a:pt x="35636" y="19532"/>
                    <a:pt x="13042" y="11023"/>
                    <a:pt x="0" y="168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3" name="Free Form 181"/>
            <p:cNvSpPr/>
            <p:nvPr/>
          </p:nvSpPr>
          <p:spPr>
            <a:xfrm>
              <a:off x="4817968" y="5334438"/>
              <a:ext cx="16878" cy="7823"/>
            </a:xfrm>
            <a:custGeom>
              <a:avLst/>
              <a:gdLst/>
              <a:ahLst/>
              <a:cxnLst/>
              <a:rect l="0" t="0" r="0" b="0"/>
              <a:pathLst>
                <a:path w="16878" h="7823">
                  <a:moveTo>
                    <a:pt x="0" y="13449"/>
                  </a:moveTo>
                  <a:cubicBezTo>
                    <a:pt x="342" y="18745"/>
                    <a:pt x="13246" y="18846"/>
                    <a:pt x="16878" y="16256"/>
                  </a:cubicBezTo>
                  <a:cubicBezTo>
                    <a:pt x="13906" y="12192"/>
                    <a:pt x="5384" y="11023"/>
                    <a:pt x="0" y="134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4" name="Free Form 182"/>
            <p:cNvSpPr/>
            <p:nvPr/>
          </p:nvSpPr>
          <p:spPr>
            <a:xfrm>
              <a:off x="4826909" y="5217814"/>
              <a:ext cx="14643" cy="8420"/>
            </a:xfrm>
            <a:custGeom>
              <a:avLst/>
              <a:gdLst/>
              <a:ahLst/>
              <a:cxnLst/>
              <a:rect l="0" t="0" r="0" b="0"/>
              <a:pathLst>
                <a:path w="14643" h="8420">
                  <a:moveTo>
                    <a:pt x="13550" y="12738"/>
                  </a:moveTo>
                  <a:cubicBezTo>
                    <a:pt x="8242" y="13792"/>
                    <a:pt x="6832" y="11023"/>
                    <a:pt x="2286" y="11315"/>
                  </a:cubicBezTo>
                  <a:cubicBezTo>
                    <a:pt x="0" y="18199"/>
                    <a:pt x="14643" y="19443"/>
                    <a:pt x="13550" y="127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5" name="Free Form 183"/>
            <p:cNvSpPr/>
            <p:nvPr/>
          </p:nvSpPr>
          <p:spPr>
            <a:xfrm>
              <a:off x="5180617" y="5451328"/>
              <a:ext cx="12814" cy="6808"/>
            </a:xfrm>
            <a:custGeom>
              <a:avLst/>
              <a:gdLst/>
              <a:ahLst/>
              <a:cxnLst/>
              <a:rect l="0" t="0" r="0" b="0"/>
              <a:pathLst>
                <a:path w="12814" h="6807">
                  <a:moveTo>
                    <a:pt x="0" y="13893"/>
                  </a:moveTo>
                  <a:cubicBezTo>
                    <a:pt x="1206" y="17830"/>
                    <a:pt x="7607" y="16586"/>
                    <a:pt x="12661" y="16687"/>
                  </a:cubicBezTo>
                  <a:cubicBezTo>
                    <a:pt x="12814" y="12268"/>
                    <a:pt x="2565" y="11023"/>
                    <a:pt x="0" y="138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6" name="Free Form 184"/>
            <p:cNvSpPr/>
            <p:nvPr/>
          </p:nvSpPr>
          <p:spPr>
            <a:xfrm>
              <a:off x="4752487" y="5174799"/>
              <a:ext cx="30327" cy="11188"/>
            </a:xfrm>
            <a:custGeom>
              <a:avLst/>
              <a:gdLst/>
              <a:ahLst/>
              <a:cxnLst/>
              <a:rect l="0" t="0" r="0" b="0"/>
              <a:pathLst>
                <a:path w="30327" h="11188">
                  <a:moveTo>
                    <a:pt x="30327" y="22212"/>
                  </a:moveTo>
                  <a:cubicBezTo>
                    <a:pt x="28244" y="11239"/>
                    <a:pt x="9182" y="17145"/>
                    <a:pt x="2222" y="11023"/>
                  </a:cubicBezTo>
                  <a:cubicBezTo>
                    <a:pt x="0" y="21348"/>
                    <a:pt x="21221" y="18681"/>
                    <a:pt x="30327"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7" name="Free Form 185"/>
            <p:cNvSpPr/>
            <p:nvPr/>
          </p:nvSpPr>
          <p:spPr>
            <a:xfrm>
              <a:off x="4777214" y="3826935"/>
              <a:ext cx="18415" cy="18834"/>
            </a:xfrm>
            <a:custGeom>
              <a:avLst/>
              <a:gdLst/>
              <a:ahLst/>
              <a:cxnLst/>
              <a:rect l="0" t="0" r="0" b="0"/>
              <a:pathLst>
                <a:path w="18415" h="18834">
                  <a:moveTo>
                    <a:pt x="0" y="27559"/>
                  </a:moveTo>
                  <a:cubicBezTo>
                    <a:pt x="3683" y="29857"/>
                    <a:pt x="12242" y="27355"/>
                    <a:pt x="16865" y="26149"/>
                  </a:cubicBezTo>
                  <a:cubicBezTo>
                    <a:pt x="18415" y="11023"/>
                    <a:pt x="2501" y="22339"/>
                    <a:pt x="0" y="275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8" name="Free Form 186"/>
            <p:cNvSpPr/>
            <p:nvPr/>
          </p:nvSpPr>
          <p:spPr>
            <a:xfrm>
              <a:off x="4733399" y="5253031"/>
              <a:ext cx="49644" cy="26530"/>
            </a:xfrm>
            <a:custGeom>
              <a:avLst/>
              <a:gdLst/>
              <a:ahLst/>
              <a:cxnLst/>
              <a:rect l="0" t="0" r="0" b="0"/>
              <a:pathLst>
                <a:path w="49644" h="26530">
                  <a:moveTo>
                    <a:pt x="228" y="30607"/>
                  </a:moveTo>
                  <a:cubicBezTo>
                    <a:pt x="0" y="34518"/>
                    <a:pt x="4445" y="33832"/>
                    <a:pt x="4445" y="37553"/>
                  </a:cubicBezTo>
                  <a:cubicBezTo>
                    <a:pt x="19519" y="36258"/>
                    <a:pt x="35153" y="35483"/>
                    <a:pt x="48018" y="31978"/>
                  </a:cubicBezTo>
                  <a:cubicBezTo>
                    <a:pt x="49580" y="26073"/>
                    <a:pt x="49644" y="18694"/>
                    <a:pt x="49415" y="11023"/>
                  </a:cubicBezTo>
                  <a:cubicBezTo>
                    <a:pt x="42024" y="17081"/>
                    <a:pt x="29629" y="26123"/>
                    <a:pt x="18503" y="16624"/>
                  </a:cubicBezTo>
                  <a:cubicBezTo>
                    <a:pt x="11633" y="20510"/>
                    <a:pt x="1371" y="21018"/>
                    <a:pt x="228" y="306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9" name="Free Form 187"/>
            <p:cNvSpPr/>
            <p:nvPr/>
          </p:nvSpPr>
          <p:spPr>
            <a:xfrm>
              <a:off x="4141833" y="5356231"/>
              <a:ext cx="21094" cy="10020"/>
            </a:xfrm>
            <a:custGeom>
              <a:avLst/>
              <a:gdLst/>
              <a:ahLst/>
              <a:cxnLst/>
              <a:rect l="0" t="0" r="0" b="0"/>
              <a:pathLst>
                <a:path w="21094" h="10020">
                  <a:moveTo>
                    <a:pt x="0" y="18199"/>
                  </a:moveTo>
                  <a:cubicBezTo>
                    <a:pt x="5207" y="20459"/>
                    <a:pt x="19303" y="21043"/>
                    <a:pt x="21094" y="15405"/>
                  </a:cubicBezTo>
                  <a:cubicBezTo>
                    <a:pt x="14287" y="11023"/>
                    <a:pt x="6426" y="17564"/>
                    <a:pt x="0" y="18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0" name="Free Form 188"/>
            <p:cNvSpPr/>
            <p:nvPr/>
          </p:nvSpPr>
          <p:spPr>
            <a:xfrm>
              <a:off x="3971754" y="5165439"/>
              <a:ext cx="46381" cy="42596"/>
            </a:xfrm>
            <a:custGeom>
              <a:avLst/>
              <a:gdLst/>
              <a:ahLst/>
              <a:cxnLst/>
              <a:rect l="0" t="0" r="0" b="0"/>
              <a:pathLst>
                <a:path w="46380" h="42595">
                  <a:moveTo>
                    <a:pt x="0" y="41338"/>
                  </a:moveTo>
                  <a:cubicBezTo>
                    <a:pt x="8267" y="52336"/>
                    <a:pt x="32118" y="53619"/>
                    <a:pt x="46380" y="46939"/>
                  </a:cubicBezTo>
                  <a:cubicBezTo>
                    <a:pt x="43891" y="27000"/>
                    <a:pt x="24206" y="11023"/>
                    <a:pt x="1409" y="20383"/>
                  </a:cubicBezTo>
                  <a:cubicBezTo>
                    <a:pt x="584" y="30975"/>
                    <a:pt x="9918" y="31470"/>
                    <a:pt x="8432" y="42735"/>
                  </a:cubicBezTo>
                  <a:cubicBezTo>
                    <a:pt x="5308" y="43357"/>
                    <a:pt x="812" y="38417"/>
                    <a:pt x="0" y="413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1" name="Free Form 189"/>
            <p:cNvSpPr/>
            <p:nvPr/>
          </p:nvSpPr>
          <p:spPr>
            <a:xfrm>
              <a:off x="4816546" y="3842061"/>
              <a:ext cx="12928" cy="9106"/>
            </a:xfrm>
            <a:custGeom>
              <a:avLst/>
              <a:gdLst/>
              <a:ahLst/>
              <a:cxnLst/>
              <a:rect l="0" t="0" r="0" b="0"/>
              <a:pathLst>
                <a:path w="12928" h="9105">
                  <a:moveTo>
                    <a:pt x="9855" y="11023"/>
                  </a:moveTo>
                  <a:cubicBezTo>
                    <a:pt x="9969" y="16751"/>
                    <a:pt x="3200" y="15582"/>
                    <a:pt x="0" y="18021"/>
                  </a:cubicBezTo>
                  <a:cubicBezTo>
                    <a:pt x="2286" y="20129"/>
                    <a:pt x="10401" y="20129"/>
                    <a:pt x="12649" y="18021"/>
                  </a:cubicBezTo>
                  <a:cubicBezTo>
                    <a:pt x="12877" y="14554"/>
                    <a:pt x="12928" y="11226"/>
                    <a:pt x="985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2" name="Free Form 190"/>
            <p:cNvSpPr/>
            <p:nvPr/>
          </p:nvSpPr>
          <p:spPr>
            <a:xfrm>
              <a:off x="4401891" y="5428583"/>
              <a:ext cx="182740" cy="59131"/>
            </a:xfrm>
            <a:custGeom>
              <a:avLst/>
              <a:gdLst/>
              <a:ahLst/>
              <a:cxnLst/>
              <a:rect l="0" t="0" r="0" b="0"/>
              <a:pathLst>
                <a:path w="182740" h="59131">
                  <a:moveTo>
                    <a:pt x="132130" y="53428"/>
                  </a:moveTo>
                  <a:cubicBezTo>
                    <a:pt x="142836" y="59232"/>
                    <a:pt x="169570" y="67767"/>
                    <a:pt x="182740" y="57594"/>
                  </a:cubicBezTo>
                  <a:cubicBezTo>
                    <a:pt x="172377" y="50698"/>
                    <a:pt x="161112" y="40754"/>
                    <a:pt x="146189" y="36639"/>
                  </a:cubicBezTo>
                  <a:cubicBezTo>
                    <a:pt x="128143" y="31711"/>
                    <a:pt x="105549" y="23063"/>
                    <a:pt x="89966" y="19900"/>
                  </a:cubicBezTo>
                  <a:cubicBezTo>
                    <a:pt x="60947" y="13970"/>
                    <a:pt x="15633" y="11023"/>
                    <a:pt x="0" y="31064"/>
                  </a:cubicBezTo>
                  <a:cubicBezTo>
                    <a:pt x="11988" y="37833"/>
                    <a:pt x="24244" y="35598"/>
                    <a:pt x="36537" y="42227"/>
                  </a:cubicBezTo>
                  <a:cubicBezTo>
                    <a:pt x="41757" y="45021"/>
                    <a:pt x="45186" y="53352"/>
                    <a:pt x="50596" y="56210"/>
                  </a:cubicBezTo>
                  <a:cubicBezTo>
                    <a:pt x="67983" y="65379"/>
                    <a:pt x="90398" y="57785"/>
                    <a:pt x="106832" y="70154"/>
                  </a:cubicBezTo>
                  <a:cubicBezTo>
                    <a:pt x="107226" y="65925"/>
                    <a:pt x="102323" y="64731"/>
                    <a:pt x="105422" y="61798"/>
                  </a:cubicBezTo>
                  <a:cubicBezTo>
                    <a:pt x="119291" y="63944"/>
                    <a:pt x="126504" y="59448"/>
                    <a:pt x="132130" y="534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3" name="Free Form 191"/>
            <p:cNvSpPr/>
            <p:nvPr/>
          </p:nvSpPr>
          <p:spPr>
            <a:xfrm>
              <a:off x="6569425" y="6428720"/>
              <a:ext cx="28131" cy="17374"/>
            </a:xfrm>
            <a:custGeom>
              <a:avLst/>
              <a:gdLst/>
              <a:ahLst/>
              <a:cxnLst/>
              <a:rect l="0" t="0" r="0" b="0"/>
              <a:pathLst>
                <a:path w="28130" h="17373">
                  <a:moveTo>
                    <a:pt x="28130" y="12992"/>
                  </a:moveTo>
                  <a:cubicBezTo>
                    <a:pt x="17208" y="11023"/>
                    <a:pt x="711" y="12865"/>
                    <a:pt x="0" y="28397"/>
                  </a:cubicBezTo>
                  <a:cubicBezTo>
                    <a:pt x="11531" y="25425"/>
                    <a:pt x="26568" y="25895"/>
                    <a:pt x="28130" y="129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4" name="Free Form 192"/>
            <p:cNvSpPr/>
            <p:nvPr/>
          </p:nvSpPr>
          <p:spPr>
            <a:xfrm>
              <a:off x="6555353" y="6379546"/>
              <a:ext cx="16891" cy="13437"/>
            </a:xfrm>
            <a:custGeom>
              <a:avLst/>
              <a:gdLst/>
              <a:ahLst/>
              <a:cxnLst/>
              <a:rect l="0" t="0" r="0" b="0"/>
              <a:pathLst>
                <a:path w="16891" h="13436">
                  <a:moveTo>
                    <a:pt x="0" y="18872"/>
                  </a:moveTo>
                  <a:lnTo>
                    <a:pt x="0" y="24460"/>
                  </a:lnTo>
                  <a:cubicBezTo>
                    <a:pt x="8788" y="23406"/>
                    <a:pt x="14338" y="19138"/>
                    <a:pt x="16891" y="11887"/>
                  </a:cubicBezTo>
                  <a:cubicBezTo>
                    <a:pt x="8039" y="11023"/>
                    <a:pt x="7200" y="18097"/>
                    <a:pt x="0" y="1887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5" name="Free Form 193"/>
            <p:cNvSpPr/>
            <p:nvPr/>
          </p:nvSpPr>
          <p:spPr>
            <a:xfrm>
              <a:off x="6525077" y="6408350"/>
              <a:ext cx="18008" cy="27940"/>
            </a:xfrm>
            <a:custGeom>
              <a:avLst/>
              <a:gdLst/>
              <a:ahLst/>
              <a:cxnLst/>
              <a:rect l="0" t="0" r="0" b="0"/>
              <a:pathLst>
                <a:path w="18008" h="27939">
                  <a:moveTo>
                    <a:pt x="13436" y="11023"/>
                  </a:moveTo>
                  <a:cubicBezTo>
                    <a:pt x="9893" y="21005"/>
                    <a:pt x="0" y="24663"/>
                    <a:pt x="787" y="38963"/>
                  </a:cubicBezTo>
                  <a:cubicBezTo>
                    <a:pt x="11277" y="37757"/>
                    <a:pt x="11150" y="26047"/>
                    <a:pt x="17627" y="20815"/>
                  </a:cubicBezTo>
                  <a:cubicBezTo>
                    <a:pt x="16421" y="17348"/>
                    <a:pt x="18008" y="11125"/>
                    <a:pt x="1343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6" name="Free Form 194"/>
            <p:cNvSpPr/>
            <p:nvPr/>
          </p:nvSpPr>
          <p:spPr>
            <a:xfrm>
              <a:off x="6514599" y="6437687"/>
              <a:ext cx="11265" cy="15379"/>
            </a:xfrm>
            <a:custGeom>
              <a:avLst/>
              <a:gdLst/>
              <a:ahLst/>
              <a:cxnLst/>
              <a:rect l="0" t="0" r="0" b="0"/>
              <a:pathLst>
                <a:path w="11264" h="15379">
                  <a:moveTo>
                    <a:pt x="0" y="15227"/>
                  </a:moveTo>
                  <a:lnTo>
                    <a:pt x="0" y="24993"/>
                  </a:lnTo>
                  <a:cubicBezTo>
                    <a:pt x="2463" y="24879"/>
                    <a:pt x="4368" y="25298"/>
                    <a:pt x="5613" y="26403"/>
                  </a:cubicBezTo>
                  <a:cubicBezTo>
                    <a:pt x="5880" y="22453"/>
                    <a:pt x="10223" y="22555"/>
                    <a:pt x="11264" y="19431"/>
                  </a:cubicBezTo>
                  <a:cubicBezTo>
                    <a:pt x="8890" y="16649"/>
                    <a:pt x="9359" y="11049"/>
                    <a:pt x="4216" y="11023"/>
                  </a:cubicBezTo>
                  <a:cubicBezTo>
                    <a:pt x="5194" y="14782"/>
                    <a:pt x="1320" y="13716"/>
                    <a:pt x="0" y="152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7" name="Free Form 195"/>
            <p:cNvSpPr/>
            <p:nvPr/>
          </p:nvSpPr>
          <p:spPr>
            <a:xfrm>
              <a:off x="6530080" y="6410166"/>
              <a:ext cx="56211" cy="35928"/>
            </a:xfrm>
            <a:custGeom>
              <a:avLst/>
              <a:gdLst/>
              <a:ahLst/>
              <a:cxnLst/>
              <a:rect l="0" t="0" r="0" b="0"/>
              <a:pathLst>
                <a:path w="56210" h="35928">
                  <a:moveTo>
                    <a:pt x="25272" y="46951"/>
                  </a:moveTo>
                  <a:cubicBezTo>
                    <a:pt x="36614" y="38138"/>
                    <a:pt x="47904" y="29349"/>
                    <a:pt x="56210" y="17589"/>
                  </a:cubicBezTo>
                  <a:cubicBezTo>
                    <a:pt x="45821" y="11023"/>
                    <a:pt x="33020" y="23660"/>
                    <a:pt x="22478" y="25971"/>
                  </a:cubicBezTo>
                  <a:cubicBezTo>
                    <a:pt x="23215" y="23926"/>
                    <a:pt x="24561" y="22466"/>
                    <a:pt x="25272" y="20370"/>
                  </a:cubicBezTo>
                  <a:cubicBezTo>
                    <a:pt x="15798" y="26784"/>
                    <a:pt x="6222" y="33134"/>
                    <a:pt x="0" y="42748"/>
                  </a:cubicBezTo>
                  <a:cubicBezTo>
                    <a:pt x="6134" y="46405"/>
                    <a:pt x="21005" y="41376"/>
                    <a:pt x="25272" y="469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8" name="Free Form 196"/>
            <p:cNvSpPr/>
            <p:nvPr/>
          </p:nvSpPr>
          <p:spPr>
            <a:xfrm>
              <a:off x="6544127" y="6396348"/>
              <a:ext cx="22491" cy="24587"/>
            </a:xfrm>
            <a:custGeom>
              <a:avLst/>
              <a:gdLst/>
              <a:ahLst/>
              <a:cxnLst/>
              <a:rect l="0" t="0" r="0" b="0"/>
              <a:pathLst>
                <a:path w="22491" h="24587">
                  <a:moveTo>
                    <a:pt x="0" y="35610"/>
                  </a:moveTo>
                  <a:cubicBezTo>
                    <a:pt x="10020" y="30226"/>
                    <a:pt x="20408" y="25133"/>
                    <a:pt x="22491" y="11849"/>
                  </a:cubicBezTo>
                  <a:cubicBezTo>
                    <a:pt x="6197" y="11023"/>
                    <a:pt x="4330" y="24536"/>
                    <a:pt x="0" y="3561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9" name="Free Form 197"/>
            <p:cNvSpPr/>
            <p:nvPr/>
          </p:nvSpPr>
          <p:spPr>
            <a:xfrm>
              <a:off x="6564193" y="6298101"/>
              <a:ext cx="14922" cy="18593"/>
            </a:xfrm>
            <a:custGeom>
              <a:avLst/>
              <a:gdLst/>
              <a:ahLst/>
              <a:cxnLst/>
              <a:rect l="0" t="0" r="0" b="0"/>
              <a:pathLst>
                <a:path w="14922" h="18592">
                  <a:moveTo>
                    <a:pt x="2425" y="26289"/>
                  </a:moveTo>
                  <a:cubicBezTo>
                    <a:pt x="9296" y="29616"/>
                    <a:pt x="14922" y="24028"/>
                    <a:pt x="13665" y="15113"/>
                  </a:cubicBezTo>
                  <a:cubicBezTo>
                    <a:pt x="7035" y="11023"/>
                    <a:pt x="0" y="16903"/>
                    <a:pt x="2425" y="262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0" name="Free Form 198"/>
            <p:cNvSpPr/>
            <p:nvPr/>
          </p:nvSpPr>
          <p:spPr>
            <a:xfrm>
              <a:off x="6808045" y="1799672"/>
              <a:ext cx="42507" cy="36322"/>
            </a:xfrm>
            <a:custGeom>
              <a:avLst/>
              <a:gdLst/>
              <a:ahLst/>
              <a:cxnLst/>
              <a:rect l="0" t="0" r="0" b="0"/>
              <a:pathLst>
                <a:path w="42506" h="36322">
                  <a:moveTo>
                    <a:pt x="4559" y="22212"/>
                  </a:moveTo>
                  <a:lnTo>
                    <a:pt x="14389" y="22212"/>
                  </a:lnTo>
                  <a:cubicBezTo>
                    <a:pt x="15951" y="26250"/>
                    <a:pt x="15671" y="32118"/>
                    <a:pt x="17208" y="36169"/>
                  </a:cubicBezTo>
                  <a:cubicBezTo>
                    <a:pt x="22593" y="36868"/>
                    <a:pt x="21704" y="31330"/>
                    <a:pt x="28448" y="33375"/>
                  </a:cubicBezTo>
                  <a:cubicBezTo>
                    <a:pt x="32969" y="38214"/>
                    <a:pt x="35814" y="44678"/>
                    <a:pt x="42506" y="47345"/>
                  </a:cubicBezTo>
                  <a:cubicBezTo>
                    <a:pt x="37452" y="35598"/>
                    <a:pt x="25742" y="30467"/>
                    <a:pt x="20015" y="19405"/>
                  </a:cubicBezTo>
                  <a:cubicBezTo>
                    <a:pt x="9740" y="20307"/>
                    <a:pt x="6197" y="14490"/>
                    <a:pt x="342" y="11023"/>
                  </a:cubicBezTo>
                  <a:cubicBezTo>
                    <a:pt x="0" y="16497"/>
                    <a:pt x="5029" y="16598"/>
                    <a:pt x="4559"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1" name="Free Form 199"/>
            <p:cNvSpPr/>
            <p:nvPr/>
          </p:nvSpPr>
          <p:spPr>
            <a:xfrm>
              <a:off x="5761756" y="5459787"/>
              <a:ext cx="28918" cy="45897"/>
            </a:xfrm>
            <a:custGeom>
              <a:avLst/>
              <a:gdLst/>
              <a:ahLst/>
              <a:cxnLst/>
              <a:rect l="0" t="0" r="0" b="0"/>
              <a:pathLst>
                <a:path w="28917" h="45897">
                  <a:moveTo>
                    <a:pt x="28917" y="11023"/>
                  </a:moveTo>
                  <a:cubicBezTo>
                    <a:pt x="21729" y="13677"/>
                    <a:pt x="11785" y="15455"/>
                    <a:pt x="5041" y="11023"/>
                  </a:cubicBezTo>
                  <a:cubicBezTo>
                    <a:pt x="0" y="20535"/>
                    <a:pt x="12865" y="21005"/>
                    <a:pt x="10668" y="32016"/>
                  </a:cubicBezTo>
                  <a:cubicBezTo>
                    <a:pt x="4051" y="31013"/>
                    <a:pt x="5092" y="37630"/>
                    <a:pt x="812" y="38950"/>
                  </a:cubicBezTo>
                  <a:cubicBezTo>
                    <a:pt x="5384" y="47472"/>
                    <a:pt x="9004" y="56921"/>
                    <a:pt x="23304" y="55740"/>
                  </a:cubicBezTo>
                  <a:cubicBezTo>
                    <a:pt x="25679" y="43141"/>
                    <a:pt x="18021" y="40500"/>
                    <a:pt x="14871" y="33388"/>
                  </a:cubicBezTo>
                  <a:cubicBezTo>
                    <a:pt x="19570" y="25971"/>
                    <a:pt x="28625" y="22821"/>
                    <a:pt x="2891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2" name="Free Form 200"/>
            <p:cNvSpPr/>
            <p:nvPr/>
          </p:nvSpPr>
          <p:spPr>
            <a:xfrm>
              <a:off x="6643911" y="1814950"/>
              <a:ext cx="25793" cy="21044"/>
            </a:xfrm>
            <a:custGeom>
              <a:avLst/>
              <a:gdLst/>
              <a:ahLst/>
              <a:cxnLst/>
              <a:rect l="0" t="0" r="0" b="0"/>
              <a:pathLst>
                <a:path w="25793" h="21043">
                  <a:moveTo>
                    <a:pt x="0" y="19494"/>
                  </a:moveTo>
                  <a:cubicBezTo>
                    <a:pt x="2400" y="24574"/>
                    <a:pt x="13322" y="21170"/>
                    <a:pt x="9842" y="32067"/>
                  </a:cubicBezTo>
                  <a:lnTo>
                    <a:pt x="15481" y="32067"/>
                  </a:lnTo>
                  <a:cubicBezTo>
                    <a:pt x="17094" y="27673"/>
                    <a:pt x="13271" y="28676"/>
                    <a:pt x="12674" y="26479"/>
                  </a:cubicBezTo>
                  <a:cubicBezTo>
                    <a:pt x="17183" y="26187"/>
                    <a:pt x="18605" y="28956"/>
                    <a:pt x="23914" y="27876"/>
                  </a:cubicBezTo>
                  <a:cubicBezTo>
                    <a:pt x="25793" y="20866"/>
                    <a:pt x="17411" y="24079"/>
                    <a:pt x="15481" y="20891"/>
                  </a:cubicBezTo>
                  <a:cubicBezTo>
                    <a:pt x="17983" y="21082"/>
                    <a:pt x="18757" y="19507"/>
                    <a:pt x="18275" y="16700"/>
                  </a:cubicBezTo>
                  <a:cubicBezTo>
                    <a:pt x="13373" y="14605"/>
                    <a:pt x="9944" y="11023"/>
                    <a:pt x="1409" y="12509"/>
                  </a:cubicBezTo>
                  <a:cubicBezTo>
                    <a:pt x="5156" y="18427"/>
                    <a:pt x="1904" y="13919"/>
                    <a:pt x="0" y="194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3" name="Free Form 201"/>
            <p:cNvSpPr/>
            <p:nvPr/>
          </p:nvSpPr>
          <p:spPr>
            <a:xfrm>
              <a:off x="6649537" y="1804168"/>
              <a:ext cx="9855" cy="14503"/>
            </a:xfrm>
            <a:custGeom>
              <a:avLst/>
              <a:gdLst/>
              <a:ahLst/>
              <a:cxnLst/>
              <a:rect l="0" t="0" r="0" b="0"/>
              <a:pathLst>
                <a:path w="9855" h="14503">
                  <a:moveTo>
                    <a:pt x="9855" y="20497"/>
                  </a:moveTo>
                  <a:cubicBezTo>
                    <a:pt x="5664" y="20840"/>
                    <a:pt x="4521" y="11023"/>
                    <a:pt x="0" y="16306"/>
                  </a:cubicBezTo>
                  <a:cubicBezTo>
                    <a:pt x="4127" y="16027"/>
                    <a:pt x="5613" y="25526"/>
                    <a:pt x="9855" y="2049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4" name="Free Form 202"/>
            <p:cNvSpPr/>
            <p:nvPr/>
          </p:nvSpPr>
          <p:spPr>
            <a:xfrm>
              <a:off x="6480868" y="6448850"/>
              <a:ext cx="32347" cy="29058"/>
            </a:xfrm>
            <a:custGeom>
              <a:avLst/>
              <a:gdLst/>
              <a:ahLst/>
              <a:cxnLst/>
              <a:rect l="0" t="0" r="0" b="0"/>
              <a:pathLst>
                <a:path w="32346" h="29057">
                  <a:moveTo>
                    <a:pt x="0" y="37579"/>
                  </a:moveTo>
                  <a:cubicBezTo>
                    <a:pt x="14858" y="40081"/>
                    <a:pt x="23964" y="25196"/>
                    <a:pt x="32346" y="16624"/>
                  </a:cubicBezTo>
                  <a:cubicBezTo>
                    <a:pt x="23761" y="19558"/>
                    <a:pt x="25298" y="12420"/>
                    <a:pt x="21056" y="11023"/>
                  </a:cubicBezTo>
                  <a:cubicBezTo>
                    <a:pt x="21005" y="16078"/>
                    <a:pt x="13614" y="13855"/>
                    <a:pt x="11239" y="16624"/>
                  </a:cubicBezTo>
                  <a:cubicBezTo>
                    <a:pt x="9677" y="21018"/>
                    <a:pt x="11112" y="19773"/>
                    <a:pt x="11239" y="25019"/>
                  </a:cubicBezTo>
                  <a:cubicBezTo>
                    <a:pt x="6553" y="28270"/>
                    <a:pt x="1092" y="30746"/>
                    <a:pt x="0" y="375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5" name="Free Form 203"/>
            <p:cNvSpPr/>
            <p:nvPr/>
          </p:nvSpPr>
          <p:spPr>
            <a:xfrm>
              <a:off x="6273934" y="1095584"/>
              <a:ext cx="14364" cy="8382"/>
            </a:xfrm>
            <a:custGeom>
              <a:avLst/>
              <a:gdLst/>
              <a:ahLst/>
              <a:cxnLst/>
              <a:rect l="0" t="0" r="0" b="0"/>
              <a:pathLst>
                <a:path w="14363" h="8381">
                  <a:moveTo>
                    <a:pt x="304" y="11023"/>
                  </a:moveTo>
                  <a:cubicBezTo>
                    <a:pt x="0" y="15976"/>
                    <a:pt x="6883" y="13779"/>
                    <a:pt x="5930" y="19405"/>
                  </a:cubicBezTo>
                  <a:lnTo>
                    <a:pt x="14363" y="19405"/>
                  </a:lnTo>
                  <a:cubicBezTo>
                    <a:pt x="11798" y="14503"/>
                    <a:pt x="7010" y="11811"/>
                    <a:pt x="30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6" name="Free Form 204"/>
            <p:cNvSpPr/>
            <p:nvPr/>
          </p:nvSpPr>
          <p:spPr>
            <a:xfrm>
              <a:off x="3260491" y="4523416"/>
              <a:ext cx="21069" cy="15405"/>
            </a:xfrm>
            <a:custGeom>
              <a:avLst/>
              <a:gdLst/>
              <a:ahLst/>
              <a:cxnLst/>
              <a:rect l="0" t="0" r="0" b="0"/>
              <a:pathLst>
                <a:path w="21069" h="15405">
                  <a:moveTo>
                    <a:pt x="0" y="12839"/>
                  </a:moveTo>
                  <a:cubicBezTo>
                    <a:pt x="952" y="19177"/>
                    <a:pt x="14884" y="26428"/>
                    <a:pt x="19685" y="19799"/>
                  </a:cubicBezTo>
                  <a:cubicBezTo>
                    <a:pt x="21069" y="15100"/>
                    <a:pt x="9804" y="11023"/>
                    <a:pt x="0" y="128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7" name="Free Form 205"/>
            <p:cNvSpPr/>
            <p:nvPr/>
          </p:nvSpPr>
          <p:spPr>
            <a:xfrm>
              <a:off x="2845150" y="4786445"/>
              <a:ext cx="13094" cy="40526"/>
            </a:xfrm>
            <a:custGeom>
              <a:avLst/>
              <a:gdLst/>
              <a:ahLst/>
              <a:cxnLst/>
              <a:rect l="0" t="0" r="0" b="0"/>
              <a:pathLst>
                <a:path w="13093" h="40525">
                  <a:moveTo>
                    <a:pt x="3479" y="51549"/>
                  </a:moveTo>
                  <a:cubicBezTo>
                    <a:pt x="3263" y="39052"/>
                    <a:pt x="13093" y="22174"/>
                    <a:pt x="4876" y="11023"/>
                  </a:cubicBezTo>
                  <a:cubicBezTo>
                    <a:pt x="4470" y="23660"/>
                    <a:pt x="0" y="39674"/>
                    <a:pt x="3479" y="515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8" name="Free Form 206"/>
            <p:cNvSpPr/>
            <p:nvPr/>
          </p:nvSpPr>
          <p:spPr>
            <a:xfrm>
              <a:off x="3326556" y="5293848"/>
              <a:ext cx="16866" cy="13755"/>
            </a:xfrm>
            <a:custGeom>
              <a:avLst/>
              <a:gdLst/>
              <a:ahLst/>
              <a:cxnLst/>
              <a:rect l="0" t="0" r="0" b="0"/>
              <a:pathLst>
                <a:path w="16865" h="13754">
                  <a:moveTo>
                    <a:pt x="16865" y="12115"/>
                  </a:moveTo>
                  <a:cubicBezTo>
                    <a:pt x="9664" y="11023"/>
                    <a:pt x="6654" y="14097"/>
                    <a:pt x="0" y="13538"/>
                  </a:cubicBezTo>
                  <a:cubicBezTo>
                    <a:pt x="38" y="24777"/>
                    <a:pt x="14338" y="15430"/>
                    <a:pt x="16865" y="121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9" name="Free Form 207"/>
            <p:cNvSpPr/>
            <p:nvPr/>
          </p:nvSpPr>
          <p:spPr>
            <a:xfrm>
              <a:off x="3769342" y="5515311"/>
              <a:ext cx="19685" cy="8738"/>
            </a:xfrm>
            <a:custGeom>
              <a:avLst/>
              <a:gdLst/>
              <a:ahLst/>
              <a:cxnLst/>
              <a:rect l="0" t="0" r="0" b="0"/>
              <a:pathLst>
                <a:path w="19685" h="8737">
                  <a:moveTo>
                    <a:pt x="0" y="19761"/>
                  </a:moveTo>
                  <a:cubicBezTo>
                    <a:pt x="6172" y="16573"/>
                    <a:pt x="16116" y="17170"/>
                    <a:pt x="19685" y="11391"/>
                  </a:cubicBezTo>
                  <a:cubicBezTo>
                    <a:pt x="9918" y="11023"/>
                    <a:pt x="1524" y="11988"/>
                    <a:pt x="0" y="197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0" name="Free Form 208"/>
            <p:cNvSpPr/>
            <p:nvPr/>
          </p:nvSpPr>
          <p:spPr>
            <a:xfrm>
              <a:off x="3770256" y="4607642"/>
              <a:ext cx="15951" cy="7214"/>
            </a:xfrm>
            <a:custGeom>
              <a:avLst/>
              <a:gdLst/>
              <a:ahLst/>
              <a:cxnLst/>
              <a:rect l="0" t="0" r="0" b="0"/>
              <a:pathLst>
                <a:path w="15951" h="7213">
                  <a:moveTo>
                    <a:pt x="15951" y="11023"/>
                  </a:moveTo>
                  <a:cubicBezTo>
                    <a:pt x="0" y="12623"/>
                    <a:pt x="5613" y="18237"/>
                    <a:pt x="1595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1" name="Free Form 209"/>
            <p:cNvSpPr/>
            <p:nvPr/>
          </p:nvSpPr>
          <p:spPr>
            <a:xfrm>
              <a:off x="3673114" y="5229523"/>
              <a:ext cx="25946" cy="17932"/>
            </a:xfrm>
            <a:custGeom>
              <a:avLst/>
              <a:gdLst/>
              <a:ahLst/>
              <a:cxnLst/>
              <a:rect l="0" t="0" r="0" b="0"/>
              <a:pathLst>
                <a:path w="25946" h="17932">
                  <a:moveTo>
                    <a:pt x="9067" y="28956"/>
                  </a:moveTo>
                  <a:cubicBezTo>
                    <a:pt x="19469" y="28105"/>
                    <a:pt x="24333" y="21780"/>
                    <a:pt x="25946" y="12179"/>
                  </a:cubicBezTo>
                  <a:cubicBezTo>
                    <a:pt x="19011" y="11023"/>
                    <a:pt x="0" y="17970"/>
                    <a:pt x="9067" y="2895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2" name="Free Form 210"/>
            <p:cNvSpPr/>
            <p:nvPr/>
          </p:nvSpPr>
          <p:spPr>
            <a:xfrm>
              <a:off x="6229256" y="1050867"/>
              <a:ext cx="22491" cy="20981"/>
            </a:xfrm>
            <a:custGeom>
              <a:avLst/>
              <a:gdLst/>
              <a:ahLst/>
              <a:cxnLst/>
              <a:rect l="0" t="0" r="0" b="0"/>
              <a:pathLst>
                <a:path w="22491" h="20980">
                  <a:moveTo>
                    <a:pt x="22491" y="32004"/>
                  </a:moveTo>
                  <a:cubicBezTo>
                    <a:pt x="22174" y="18796"/>
                    <a:pt x="8940" y="11023"/>
                    <a:pt x="0" y="11036"/>
                  </a:cubicBezTo>
                  <a:cubicBezTo>
                    <a:pt x="11798" y="13728"/>
                    <a:pt x="10083" y="29895"/>
                    <a:pt x="22491" y="320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3" name="Free Form 211"/>
            <p:cNvSpPr/>
            <p:nvPr/>
          </p:nvSpPr>
          <p:spPr>
            <a:xfrm>
              <a:off x="6219299" y="1757762"/>
              <a:ext cx="249936" cy="219329"/>
            </a:xfrm>
            <a:custGeom>
              <a:avLst/>
              <a:gdLst/>
              <a:ahLst/>
              <a:cxnLst/>
              <a:rect l="0" t="0" r="0" b="0"/>
              <a:pathLst>
                <a:path w="249935" h="219328">
                  <a:moveTo>
                    <a:pt x="2933" y="117182"/>
                  </a:moveTo>
                  <a:lnTo>
                    <a:pt x="14173" y="117182"/>
                  </a:lnTo>
                  <a:lnTo>
                    <a:pt x="14173" y="122783"/>
                  </a:lnTo>
                  <a:cubicBezTo>
                    <a:pt x="23101" y="123215"/>
                    <a:pt x="35064" y="120650"/>
                    <a:pt x="35255" y="129768"/>
                  </a:cubicBezTo>
                  <a:cubicBezTo>
                    <a:pt x="23558" y="132067"/>
                    <a:pt x="12852" y="121615"/>
                    <a:pt x="2933" y="128371"/>
                  </a:cubicBezTo>
                  <a:cubicBezTo>
                    <a:pt x="6972" y="133083"/>
                    <a:pt x="10337" y="134835"/>
                    <a:pt x="4330" y="139547"/>
                  </a:cubicBezTo>
                  <a:cubicBezTo>
                    <a:pt x="12484" y="141046"/>
                    <a:pt x="14312" y="143344"/>
                    <a:pt x="14173" y="150723"/>
                  </a:cubicBezTo>
                  <a:cubicBezTo>
                    <a:pt x="20472" y="152780"/>
                    <a:pt x="18478" y="146634"/>
                    <a:pt x="24015" y="147929"/>
                  </a:cubicBezTo>
                  <a:cubicBezTo>
                    <a:pt x="25666" y="150012"/>
                    <a:pt x="27533" y="151879"/>
                    <a:pt x="29629" y="153504"/>
                  </a:cubicBezTo>
                  <a:cubicBezTo>
                    <a:pt x="23698" y="155067"/>
                    <a:pt x="11341" y="150228"/>
                    <a:pt x="9956" y="156311"/>
                  </a:cubicBezTo>
                  <a:cubicBezTo>
                    <a:pt x="12395" y="159943"/>
                    <a:pt x="21107" y="157327"/>
                    <a:pt x="21196" y="163296"/>
                  </a:cubicBezTo>
                  <a:cubicBezTo>
                    <a:pt x="16827" y="164541"/>
                    <a:pt x="13017" y="166344"/>
                    <a:pt x="14173" y="173075"/>
                  </a:cubicBezTo>
                  <a:cubicBezTo>
                    <a:pt x="26301" y="171538"/>
                    <a:pt x="46774" y="166839"/>
                    <a:pt x="38049" y="153504"/>
                  </a:cubicBezTo>
                  <a:cubicBezTo>
                    <a:pt x="44119" y="155333"/>
                    <a:pt x="42519" y="149555"/>
                    <a:pt x="45097" y="147929"/>
                  </a:cubicBezTo>
                  <a:cubicBezTo>
                    <a:pt x="47307" y="148056"/>
                    <a:pt x="46189" y="151485"/>
                    <a:pt x="49314" y="150723"/>
                  </a:cubicBezTo>
                  <a:cubicBezTo>
                    <a:pt x="49542" y="148640"/>
                    <a:pt x="48793" y="145567"/>
                    <a:pt x="50723" y="145148"/>
                  </a:cubicBezTo>
                  <a:cubicBezTo>
                    <a:pt x="52590" y="147459"/>
                    <a:pt x="58686" y="145605"/>
                    <a:pt x="60566" y="147929"/>
                  </a:cubicBezTo>
                  <a:cubicBezTo>
                    <a:pt x="60794" y="145834"/>
                    <a:pt x="60058" y="142773"/>
                    <a:pt x="61963" y="142341"/>
                  </a:cubicBezTo>
                  <a:cubicBezTo>
                    <a:pt x="64439" y="143154"/>
                    <a:pt x="70230" y="140652"/>
                    <a:pt x="70396" y="143738"/>
                  </a:cubicBezTo>
                  <a:cubicBezTo>
                    <a:pt x="67297" y="150101"/>
                    <a:pt x="64427" y="156464"/>
                    <a:pt x="68999" y="163296"/>
                  </a:cubicBezTo>
                  <a:cubicBezTo>
                    <a:pt x="78981" y="165303"/>
                    <a:pt x="79501" y="157924"/>
                    <a:pt x="85851" y="156311"/>
                  </a:cubicBezTo>
                  <a:cubicBezTo>
                    <a:pt x="91757" y="166776"/>
                    <a:pt x="79654" y="170332"/>
                    <a:pt x="70396" y="170281"/>
                  </a:cubicBezTo>
                  <a:cubicBezTo>
                    <a:pt x="69951" y="173558"/>
                    <a:pt x="68199" y="175514"/>
                    <a:pt x="68999" y="180060"/>
                  </a:cubicBezTo>
                  <a:lnTo>
                    <a:pt x="63372" y="180060"/>
                  </a:lnTo>
                  <a:cubicBezTo>
                    <a:pt x="64452" y="188582"/>
                    <a:pt x="58966" y="190576"/>
                    <a:pt x="53530" y="192633"/>
                  </a:cubicBezTo>
                  <a:cubicBezTo>
                    <a:pt x="51993" y="201142"/>
                    <a:pt x="58394" y="201790"/>
                    <a:pt x="64769" y="202412"/>
                  </a:cubicBezTo>
                  <a:cubicBezTo>
                    <a:pt x="68910" y="188836"/>
                    <a:pt x="80289" y="182448"/>
                    <a:pt x="97104" y="181470"/>
                  </a:cubicBezTo>
                  <a:cubicBezTo>
                    <a:pt x="95605" y="186677"/>
                    <a:pt x="100596" y="185432"/>
                    <a:pt x="99923" y="189826"/>
                  </a:cubicBezTo>
                  <a:cubicBezTo>
                    <a:pt x="104787" y="188709"/>
                    <a:pt x="105321" y="191909"/>
                    <a:pt x="109766" y="191249"/>
                  </a:cubicBezTo>
                  <a:cubicBezTo>
                    <a:pt x="110388" y="185343"/>
                    <a:pt x="107607" y="176060"/>
                    <a:pt x="113982" y="175869"/>
                  </a:cubicBezTo>
                  <a:cubicBezTo>
                    <a:pt x="114680" y="182232"/>
                    <a:pt x="112242" y="196126"/>
                    <a:pt x="121005" y="198221"/>
                  </a:cubicBezTo>
                  <a:cubicBezTo>
                    <a:pt x="123062" y="195605"/>
                    <a:pt x="121056" y="188963"/>
                    <a:pt x="123812" y="187045"/>
                  </a:cubicBezTo>
                  <a:cubicBezTo>
                    <a:pt x="126644" y="191693"/>
                    <a:pt x="123659" y="202107"/>
                    <a:pt x="130848" y="202412"/>
                  </a:cubicBezTo>
                  <a:cubicBezTo>
                    <a:pt x="120154" y="203593"/>
                    <a:pt x="132803" y="208191"/>
                    <a:pt x="132245" y="212191"/>
                  </a:cubicBezTo>
                  <a:cubicBezTo>
                    <a:pt x="126085" y="214515"/>
                    <a:pt x="128892" y="221221"/>
                    <a:pt x="119583" y="217779"/>
                  </a:cubicBezTo>
                  <a:cubicBezTo>
                    <a:pt x="120599" y="224688"/>
                    <a:pt x="124345" y="228879"/>
                    <a:pt x="130848" y="230352"/>
                  </a:cubicBezTo>
                  <a:cubicBezTo>
                    <a:pt x="139407" y="224904"/>
                    <a:pt x="142875" y="214388"/>
                    <a:pt x="154736" y="212191"/>
                  </a:cubicBezTo>
                  <a:cubicBezTo>
                    <a:pt x="155575" y="209296"/>
                    <a:pt x="152996" y="203022"/>
                    <a:pt x="156133" y="202412"/>
                  </a:cubicBezTo>
                  <a:cubicBezTo>
                    <a:pt x="159296" y="203936"/>
                    <a:pt x="158750" y="209130"/>
                    <a:pt x="164566" y="208000"/>
                  </a:cubicBezTo>
                  <a:cubicBezTo>
                    <a:pt x="168452" y="208597"/>
                    <a:pt x="165900" y="202793"/>
                    <a:pt x="168795" y="202412"/>
                  </a:cubicBezTo>
                  <a:cubicBezTo>
                    <a:pt x="171424" y="205320"/>
                    <a:pt x="170459" y="209638"/>
                    <a:pt x="175818" y="206603"/>
                  </a:cubicBezTo>
                  <a:cubicBezTo>
                    <a:pt x="178676" y="202120"/>
                    <a:pt x="170268" y="202234"/>
                    <a:pt x="174434" y="201015"/>
                  </a:cubicBezTo>
                  <a:cubicBezTo>
                    <a:pt x="179120" y="199618"/>
                    <a:pt x="179019" y="202958"/>
                    <a:pt x="178625" y="206603"/>
                  </a:cubicBezTo>
                  <a:cubicBezTo>
                    <a:pt x="183159" y="207225"/>
                    <a:pt x="186245" y="209283"/>
                    <a:pt x="191274" y="209384"/>
                  </a:cubicBezTo>
                  <a:cubicBezTo>
                    <a:pt x="205244" y="197180"/>
                    <a:pt x="238696" y="204381"/>
                    <a:pt x="234861" y="174459"/>
                  </a:cubicBezTo>
                  <a:cubicBezTo>
                    <a:pt x="232549" y="171640"/>
                    <a:pt x="228460" y="170599"/>
                    <a:pt x="227837" y="166077"/>
                  </a:cubicBezTo>
                  <a:cubicBezTo>
                    <a:pt x="229768" y="159245"/>
                    <a:pt x="242544" y="155981"/>
                    <a:pt x="234861" y="147929"/>
                  </a:cubicBezTo>
                  <a:cubicBezTo>
                    <a:pt x="239077" y="147904"/>
                    <a:pt x="243408" y="148056"/>
                    <a:pt x="243293" y="143738"/>
                  </a:cubicBezTo>
                  <a:cubicBezTo>
                    <a:pt x="238010" y="133642"/>
                    <a:pt x="240410" y="115874"/>
                    <a:pt x="237680" y="103225"/>
                  </a:cubicBezTo>
                  <a:cubicBezTo>
                    <a:pt x="239712" y="101066"/>
                    <a:pt x="244881" y="101993"/>
                    <a:pt x="248919" y="101828"/>
                  </a:cubicBezTo>
                  <a:cubicBezTo>
                    <a:pt x="249935" y="86385"/>
                    <a:pt x="239991" y="81838"/>
                    <a:pt x="234861" y="72491"/>
                  </a:cubicBezTo>
                  <a:cubicBezTo>
                    <a:pt x="243611" y="67741"/>
                    <a:pt x="232054" y="60883"/>
                    <a:pt x="232054" y="55727"/>
                  </a:cubicBezTo>
                  <a:cubicBezTo>
                    <a:pt x="229120" y="54889"/>
                    <a:pt x="222821" y="57454"/>
                    <a:pt x="222224" y="54330"/>
                  </a:cubicBezTo>
                  <a:cubicBezTo>
                    <a:pt x="221665" y="49123"/>
                    <a:pt x="230987" y="53746"/>
                    <a:pt x="232054" y="50139"/>
                  </a:cubicBezTo>
                  <a:cubicBezTo>
                    <a:pt x="227507" y="51384"/>
                    <a:pt x="230073" y="45580"/>
                    <a:pt x="227837" y="44551"/>
                  </a:cubicBezTo>
                  <a:cubicBezTo>
                    <a:pt x="217690" y="46456"/>
                    <a:pt x="220027" y="35864"/>
                    <a:pt x="210972" y="40360"/>
                  </a:cubicBezTo>
                  <a:cubicBezTo>
                    <a:pt x="212801" y="32943"/>
                    <a:pt x="205930" y="34163"/>
                    <a:pt x="205333" y="29184"/>
                  </a:cubicBezTo>
                  <a:cubicBezTo>
                    <a:pt x="199262" y="31076"/>
                    <a:pt x="189661" y="29438"/>
                    <a:pt x="185674" y="33375"/>
                  </a:cubicBezTo>
                  <a:cubicBezTo>
                    <a:pt x="183083" y="31750"/>
                    <a:pt x="184683" y="25958"/>
                    <a:pt x="178625" y="27800"/>
                  </a:cubicBezTo>
                  <a:cubicBezTo>
                    <a:pt x="175475" y="28371"/>
                    <a:pt x="178841" y="35445"/>
                    <a:pt x="174434" y="34772"/>
                  </a:cubicBezTo>
                  <a:cubicBezTo>
                    <a:pt x="171157" y="33362"/>
                    <a:pt x="169887" y="29959"/>
                    <a:pt x="170218" y="24993"/>
                  </a:cubicBezTo>
                  <a:cubicBezTo>
                    <a:pt x="164439" y="21767"/>
                    <a:pt x="158038" y="22059"/>
                    <a:pt x="150520" y="23596"/>
                  </a:cubicBezTo>
                  <a:cubicBezTo>
                    <a:pt x="149275" y="17843"/>
                    <a:pt x="144703" y="15405"/>
                    <a:pt x="142087" y="11023"/>
                  </a:cubicBezTo>
                  <a:cubicBezTo>
                    <a:pt x="136651" y="13474"/>
                    <a:pt x="139458" y="23558"/>
                    <a:pt x="143497" y="24993"/>
                  </a:cubicBezTo>
                  <a:cubicBezTo>
                    <a:pt x="130301" y="26936"/>
                    <a:pt x="129463" y="16573"/>
                    <a:pt x="116789" y="18021"/>
                  </a:cubicBezTo>
                  <a:cubicBezTo>
                    <a:pt x="115862" y="22225"/>
                    <a:pt x="112293" y="23799"/>
                    <a:pt x="111150" y="27800"/>
                  </a:cubicBezTo>
                  <a:cubicBezTo>
                    <a:pt x="118084" y="32080"/>
                    <a:pt x="124523" y="36842"/>
                    <a:pt x="128015" y="44551"/>
                  </a:cubicBezTo>
                  <a:cubicBezTo>
                    <a:pt x="121767" y="43459"/>
                    <a:pt x="119583" y="46418"/>
                    <a:pt x="113982" y="45948"/>
                  </a:cubicBezTo>
                  <a:cubicBezTo>
                    <a:pt x="112915" y="55384"/>
                    <a:pt x="119532" y="57200"/>
                    <a:pt x="121005" y="64122"/>
                  </a:cubicBezTo>
                  <a:cubicBezTo>
                    <a:pt x="114350" y="61861"/>
                    <a:pt x="106362" y="60947"/>
                    <a:pt x="97104" y="61315"/>
                  </a:cubicBezTo>
                  <a:cubicBezTo>
                    <a:pt x="99517" y="73825"/>
                    <a:pt x="116382" y="71958"/>
                    <a:pt x="122415" y="80886"/>
                  </a:cubicBezTo>
                  <a:cubicBezTo>
                    <a:pt x="109435" y="78752"/>
                    <a:pt x="99720" y="66344"/>
                    <a:pt x="85851" y="69697"/>
                  </a:cubicBezTo>
                  <a:cubicBezTo>
                    <a:pt x="88455" y="76453"/>
                    <a:pt x="86359" y="79590"/>
                    <a:pt x="83045" y="83667"/>
                  </a:cubicBezTo>
                  <a:cubicBezTo>
                    <a:pt x="87858" y="88671"/>
                    <a:pt x="94538" y="91821"/>
                    <a:pt x="98501" y="97637"/>
                  </a:cubicBezTo>
                  <a:cubicBezTo>
                    <a:pt x="83832" y="100609"/>
                    <a:pt x="74904" y="84442"/>
                    <a:pt x="64769" y="92049"/>
                  </a:cubicBezTo>
                  <a:cubicBezTo>
                    <a:pt x="70916" y="103619"/>
                    <a:pt x="85750" y="106591"/>
                    <a:pt x="91490" y="118592"/>
                  </a:cubicBezTo>
                  <a:cubicBezTo>
                    <a:pt x="84708" y="119176"/>
                    <a:pt x="93141" y="119087"/>
                    <a:pt x="91490" y="122783"/>
                  </a:cubicBezTo>
                  <a:cubicBezTo>
                    <a:pt x="85699" y="122174"/>
                    <a:pt x="82880" y="117068"/>
                    <a:pt x="77419" y="119989"/>
                  </a:cubicBezTo>
                  <a:cubicBezTo>
                    <a:pt x="81546" y="128981"/>
                    <a:pt x="88430" y="130733"/>
                    <a:pt x="88671" y="140944"/>
                  </a:cubicBezTo>
                  <a:cubicBezTo>
                    <a:pt x="81902" y="135102"/>
                    <a:pt x="72783" y="131597"/>
                    <a:pt x="63372" y="128371"/>
                  </a:cubicBezTo>
                  <a:cubicBezTo>
                    <a:pt x="64947" y="123964"/>
                    <a:pt x="63500" y="125209"/>
                    <a:pt x="63372" y="119989"/>
                  </a:cubicBezTo>
                  <a:cubicBezTo>
                    <a:pt x="56514" y="117970"/>
                    <a:pt x="48221" y="105549"/>
                    <a:pt x="42278" y="111607"/>
                  </a:cubicBezTo>
                  <a:cubicBezTo>
                    <a:pt x="34607" y="102704"/>
                    <a:pt x="19418" y="109905"/>
                    <a:pt x="9956" y="103225"/>
                  </a:cubicBezTo>
                  <a:cubicBezTo>
                    <a:pt x="5448" y="106057"/>
                    <a:pt x="0" y="111099"/>
                    <a:pt x="2933" y="11718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4" name="Free Form 212"/>
            <p:cNvSpPr/>
            <p:nvPr/>
          </p:nvSpPr>
          <p:spPr>
            <a:xfrm>
              <a:off x="4653503" y="5147240"/>
              <a:ext cx="21095" cy="14338"/>
            </a:xfrm>
            <a:custGeom>
              <a:avLst/>
              <a:gdLst/>
              <a:ahLst/>
              <a:cxnLst/>
              <a:rect l="0" t="0" r="0" b="0"/>
              <a:pathLst>
                <a:path w="21094" h="14338">
                  <a:moveTo>
                    <a:pt x="0" y="14833"/>
                  </a:moveTo>
                  <a:cubicBezTo>
                    <a:pt x="6845" y="18275"/>
                    <a:pt x="10020" y="25361"/>
                    <a:pt x="21094" y="24625"/>
                  </a:cubicBezTo>
                  <a:cubicBezTo>
                    <a:pt x="18008" y="18351"/>
                    <a:pt x="8559" y="11023"/>
                    <a:pt x="0" y="148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5" name="Free Form 213"/>
            <p:cNvSpPr/>
            <p:nvPr/>
          </p:nvSpPr>
          <p:spPr>
            <a:xfrm>
              <a:off x="6189898" y="1488725"/>
              <a:ext cx="16117" cy="26238"/>
            </a:xfrm>
            <a:custGeom>
              <a:avLst/>
              <a:gdLst/>
              <a:ahLst/>
              <a:cxnLst/>
              <a:rect l="0" t="0" r="0" b="0"/>
              <a:pathLst>
                <a:path w="16116" h="26238">
                  <a:moveTo>
                    <a:pt x="0" y="13233"/>
                  </a:moveTo>
                  <a:cubicBezTo>
                    <a:pt x="4203" y="18859"/>
                    <a:pt x="2959" y="37261"/>
                    <a:pt x="11252" y="34188"/>
                  </a:cubicBezTo>
                  <a:cubicBezTo>
                    <a:pt x="4495" y="28194"/>
                    <a:pt x="16116" y="11023"/>
                    <a:pt x="0" y="132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6" name="Free Form 214"/>
            <p:cNvSpPr/>
            <p:nvPr/>
          </p:nvSpPr>
          <p:spPr>
            <a:xfrm>
              <a:off x="2920321" y="4540129"/>
              <a:ext cx="22479" cy="11633"/>
            </a:xfrm>
            <a:custGeom>
              <a:avLst/>
              <a:gdLst/>
              <a:ahLst/>
              <a:cxnLst/>
              <a:rect l="0" t="0" r="0" b="0"/>
              <a:pathLst>
                <a:path w="22479" h="11633">
                  <a:moveTo>
                    <a:pt x="0" y="22656"/>
                  </a:moveTo>
                  <a:cubicBezTo>
                    <a:pt x="6769" y="18173"/>
                    <a:pt x="17500" y="17691"/>
                    <a:pt x="22479" y="11468"/>
                  </a:cubicBezTo>
                  <a:cubicBezTo>
                    <a:pt x="12661" y="11023"/>
                    <a:pt x="7823" y="15532"/>
                    <a:pt x="0" y="1704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7" name="Free Form 215"/>
            <p:cNvSpPr/>
            <p:nvPr/>
          </p:nvSpPr>
          <p:spPr>
            <a:xfrm>
              <a:off x="2383353" y="1751260"/>
              <a:ext cx="21526" cy="12090"/>
            </a:xfrm>
            <a:custGeom>
              <a:avLst/>
              <a:gdLst/>
              <a:ahLst/>
              <a:cxnLst/>
              <a:rect l="0" t="0" r="0" b="0"/>
              <a:pathLst>
                <a:path w="21526" h="12090">
                  <a:moveTo>
                    <a:pt x="0" y="18923"/>
                  </a:moveTo>
                  <a:cubicBezTo>
                    <a:pt x="9588" y="17322"/>
                    <a:pt x="13462" y="21374"/>
                    <a:pt x="19672" y="23114"/>
                  </a:cubicBezTo>
                  <a:cubicBezTo>
                    <a:pt x="21526" y="18783"/>
                    <a:pt x="19291" y="19126"/>
                    <a:pt x="19672" y="13347"/>
                  </a:cubicBezTo>
                  <a:cubicBezTo>
                    <a:pt x="10934" y="11023"/>
                    <a:pt x="4787" y="13868"/>
                    <a:pt x="0" y="189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8" name="Free Form 216"/>
            <p:cNvSpPr/>
            <p:nvPr/>
          </p:nvSpPr>
          <p:spPr>
            <a:xfrm>
              <a:off x="2276215" y="2178259"/>
              <a:ext cx="31242" cy="29337"/>
            </a:xfrm>
            <a:custGeom>
              <a:avLst/>
              <a:gdLst/>
              <a:ahLst/>
              <a:cxnLst/>
              <a:rect l="0" t="0" r="0" b="0"/>
              <a:pathLst>
                <a:path w="31242" h="29336">
                  <a:moveTo>
                    <a:pt x="5930" y="40360"/>
                  </a:moveTo>
                  <a:cubicBezTo>
                    <a:pt x="15036" y="31254"/>
                    <a:pt x="21132" y="19164"/>
                    <a:pt x="31242" y="11023"/>
                  </a:cubicBezTo>
                  <a:cubicBezTo>
                    <a:pt x="18491" y="14922"/>
                    <a:pt x="0" y="27139"/>
                    <a:pt x="5930" y="403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9" name="Free Form 217"/>
            <p:cNvSpPr/>
            <p:nvPr/>
          </p:nvSpPr>
          <p:spPr>
            <a:xfrm>
              <a:off x="2130331" y="1500244"/>
              <a:ext cx="15455" cy="8458"/>
            </a:xfrm>
            <a:custGeom>
              <a:avLst/>
              <a:gdLst/>
              <a:ahLst/>
              <a:cxnLst/>
              <a:rect l="0" t="0" r="0" b="0"/>
              <a:pathLst>
                <a:path w="15455" h="8458">
                  <a:moveTo>
                    <a:pt x="15455" y="17081"/>
                  </a:moveTo>
                  <a:cubicBezTo>
                    <a:pt x="13436" y="12115"/>
                    <a:pt x="7493" y="11023"/>
                    <a:pt x="0" y="11493"/>
                  </a:cubicBezTo>
                  <a:lnTo>
                    <a:pt x="0" y="17081"/>
                  </a:lnTo>
                  <a:cubicBezTo>
                    <a:pt x="4775" y="19481"/>
                    <a:pt x="10312" y="18059"/>
                    <a:pt x="15455" y="170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0" name="Free Form 218"/>
            <p:cNvSpPr/>
            <p:nvPr/>
          </p:nvSpPr>
          <p:spPr>
            <a:xfrm>
              <a:off x="2192192" y="1356836"/>
              <a:ext cx="37935" cy="35585"/>
            </a:xfrm>
            <a:custGeom>
              <a:avLst/>
              <a:gdLst/>
              <a:ahLst/>
              <a:cxnLst/>
              <a:rect l="0" t="0" r="0" b="0"/>
              <a:pathLst>
                <a:path w="37934" h="35585">
                  <a:moveTo>
                    <a:pt x="0" y="37553"/>
                  </a:moveTo>
                  <a:cubicBezTo>
                    <a:pt x="6311" y="36868"/>
                    <a:pt x="9791" y="39001"/>
                    <a:pt x="8432" y="45935"/>
                  </a:cubicBezTo>
                  <a:cubicBezTo>
                    <a:pt x="23621" y="46609"/>
                    <a:pt x="31178" y="39674"/>
                    <a:pt x="37934" y="31965"/>
                  </a:cubicBezTo>
                  <a:cubicBezTo>
                    <a:pt x="37490" y="28689"/>
                    <a:pt x="35725" y="26720"/>
                    <a:pt x="36537" y="22186"/>
                  </a:cubicBezTo>
                  <a:cubicBezTo>
                    <a:pt x="33223" y="22212"/>
                    <a:pt x="32397" y="19786"/>
                    <a:pt x="28105" y="20789"/>
                  </a:cubicBezTo>
                  <a:cubicBezTo>
                    <a:pt x="27647" y="17513"/>
                    <a:pt x="25882" y="15557"/>
                    <a:pt x="26695" y="11023"/>
                  </a:cubicBezTo>
                  <a:cubicBezTo>
                    <a:pt x="9182" y="11290"/>
                    <a:pt x="10083" y="29895"/>
                    <a:pt x="0" y="3755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1" name="Free Form 219"/>
            <p:cNvSpPr/>
            <p:nvPr/>
          </p:nvSpPr>
          <p:spPr>
            <a:xfrm>
              <a:off x="2349621" y="1183595"/>
              <a:ext cx="40679" cy="60084"/>
            </a:xfrm>
            <a:custGeom>
              <a:avLst/>
              <a:gdLst/>
              <a:ahLst/>
              <a:cxnLst/>
              <a:rect l="0" t="0" r="0" b="0"/>
              <a:pathLst>
                <a:path w="40678" h="60083">
                  <a:moveTo>
                    <a:pt x="36537" y="37579"/>
                  </a:moveTo>
                  <a:cubicBezTo>
                    <a:pt x="22529" y="30556"/>
                    <a:pt x="40678" y="18453"/>
                    <a:pt x="37947" y="11023"/>
                  </a:cubicBezTo>
                  <a:cubicBezTo>
                    <a:pt x="31978" y="18592"/>
                    <a:pt x="22732" y="22923"/>
                    <a:pt x="15455" y="29197"/>
                  </a:cubicBezTo>
                  <a:cubicBezTo>
                    <a:pt x="13893" y="36791"/>
                    <a:pt x="17830" y="38938"/>
                    <a:pt x="19672" y="43154"/>
                  </a:cubicBezTo>
                  <a:cubicBezTo>
                    <a:pt x="15595" y="54927"/>
                    <a:pt x="7175" y="62395"/>
                    <a:pt x="0" y="71107"/>
                  </a:cubicBezTo>
                  <a:cubicBezTo>
                    <a:pt x="14097" y="61823"/>
                    <a:pt x="28498" y="52870"/>
                    <a:pt x="36537" y="375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2" name="Free Form 220"/>
            <p:cNvSpPr/>
            <p:nvPr/>
          </p:nvSpPr>
          <p:spPr>
            <a:xfrm>
              <a:off x="1911052" y="1205960"/>
              <a:ext cx="52121" cy="50292"/>
            </a:xfrm>
            <a:custGeom>
              <a:avLst/>
              <a:gdLst/>
              <a:ahLst/>
              <a:cxnLst/>
              <a:rect l="0" t="0" r="0" b="0"/>
              <a:pathLst>
                <a:path w="52120" h="50292">
                  <a:moveTo>
                    <a:pt x="39357" y="23583"/>
                  </a:moveTo>
                  <a:cubicBezTo>
                    <a:pt x="43332" y="20688"/>
                    <a:pt x="52120" y="17272"/>
                    <a:pt x="49199" y="11023"/>
                  </a:cubicBezTo>
                  <a:cubicBezTo>
                    <a:pt x="33108" y="26263"/>
                    <a:pt x="8839" y="48145"/>
                    <a:pt x="0" y="61315"/>
                  </a:cubicBezTo>
                  <a:cubicBezTo>
                    <a:pt x="14719" y="52019"/>
                    <a:pt x="25323" y="33832"/>
                    <a:pt x="39357" y="235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3" name="Free Form 221"/>
            <p:cNvSpPr/>
            <p:nvPr/>
          </p:nvSpPr>
          <p:spPr>
            <a:xfrm>
              <a:off x="2381956" y="1274400"/>
              <a:ext cx="29514" cy="25159"/>
            </a:xfrm>
            <a:custGeom>
              <a:avLst/>
              <a:gdLst/>
              <a:ahLst/>
              <a:cxnLst/>
              <a:rect l="0" t="0" r="0" b="0"/>
              <a:pathLst>
                <a:path w="29514" h="25158">
                  <a:moveTo>
                    <a:pt x="11239" y="24993"/>
                  </a:moveTo>
                  <a:cubicBezTo>
                    <a:pt x="11798" y="29552"/>
                    <a:pt x="15151" y="31356"/>
                    <a:pt x="15455" y="36182"/>
                  </a:cubicBezTo>
                  <a:lnTo>
                    <a:pt x="22491" y="36182"/>
                  </a:lnTo>
                  <a:cubicBezTo>
                    <a:pt x="21234" y="26835"/>
                    <a:pt x="26225" y="21958"/>
                    <a:pt x="29514" y="13817"/>
                  </a:cubicBezTo>
                  <a:cubicBezTo>
                    <a:pt x="28422" y="13512"/>
                    <a:pt x="27876" y="12649"/>
                    <a:pt x="28105" y="11023"/>
                  </a:cubicBezTo>
                  <a:cubicBezTo>
                    <a:pt x="16637" y="13601"/>
                    <a:pt x="4775" y="15786"/>
                    <a:pt x="0" y="249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4" name="Free Form 222"/>
            <p:cNvSpPr/>
            <p:nvPr/>
          </p:nvSpPr>
          <p:spPr>
            <a:xfrm>
              <a:off x="2335563" y="2005539"/>
              <a:ext cx="113093" cy="107061"/>
            </a:xfrm>
            <a:custGeom>
              <a:avLst/>
              <a:gdLst/>
              <a:ahLst/>
              <a:cxnLst/>
              <a:rect l="0" t="0" r="0" b="0"/>
              <a:pathLst>
                <a:path w="113093" h="107060">
                  <a:moveTo>
                    <a:pt x="70281" y="70586"/>
                  </a:moveTo>
                  <a:cubicBezTo>
                    <a:pt x="71081" y="62344"/>
                    <a:pt x="69710" y="56248"/>
                    <a:pt x="63258" y="55219"/>
                  </a:cubicBezTo>
                  <a:cubicBezTo>
                    <a:pt x="70027" y="54000"/>
                    <a:pt x="70700" y="39382"/>
                    <a:pt x="78714" y="44043"/>
                  </a:cubicBezTo>
                  <a:cubicBezTo>
                    <a:pt x="71907" y="49847"/>
                    <a:pt x="77698" y="68173"/>
                    <a:pt x="70281" y="73380"/>
                  </a:cubicBezTo>
                  <a:cubicBezTo>
                    <a:pt x="76225" y="66243"/>
                    <a:pt x="91820" y="68694"/>
                    <a:pt x="92773" y="56616"/>
                  </a:cubicBezTo>
                  <a:cubicBezTo>
                    <a:pt x="92392" y="53733"/>
                    <a:pt x="87541" y="55295"/>
                    <a:pt x="87147" y="52425"/>
                  </a:cubicBezTo>
                  <a:cubicBezTo>
                    <a:pt x="85966" y="45199"/>
                    <a:pt x="89687" y="42824"/>
                    <a:pt x="91363" y="38455"/>
                  </a:cubicBezTo>
                  <a:cubicBezTo>
                    <a:pt x="93357" y="44386"/>
                    <a:pt x="93014" y="52654"/>
                    <a:pt x="98399" y="55219"/>
                  </a:cubicBezTo>
                  <a:cubicBezTo>
                    <a:pt x="98640" y="45910"/>
                    <a:pt x="106527" y="52870"/>
                    <a:pt x="112458" y="49631"/>
                  </a:cubicBezTo>
                  <a:cubicBezTo>
                    <a:pt x="113093" y="42951"/>
                    <a:pt x="113093" y="43738"/>
                    <a:pt x="112458" y="37058"/>
                  </a:cubicBezTo>
                  <a:cubicBezTo>
                    <a:pt x="107137" y="39077"/>
                    <a:pt x="109753" y="33223"/>
                    <a:pt x="105422" y="34264"/>
                  </a:cubicBezTo>
                  <a:cubicBezTo>
                    <a:pt x="102844" y="34632"/>
                    <a:pt x="98488" y="40233"/>
                    <a:pt x="95580" y="35648"/>
                  </a:cubicBezTo>
                  <a:cubicBezTo>
                    <a:pt x="96304" y="30784"/>
                    <a:pt x="104762" y="33616"/>
                    <a:pt x="109639" y="32867"/>
                  </a:cubicBezTo>
                  <a:lnTo>
                    <a:pt x="109639" y="23088"/>
                  </a:lnTo>
                  <a:cubicBezTo>
                    <a:pt x="101485" y="14795"/>
                    <a:pt x="84455" y="14020"/>
                    <a:pt x="80124" y="25882"/>
                  </a:cubicBezTo>
                  <a:cubicBezTo>
                    <a:pt x="77431" y="19011"/>
                    <a:pt x="84785" y="22136"/>
                    <a:pt x="84340" y="17500"/>
                  </a:cubicBezTo>
                  <a:cubicBezTo>
                    <a:pt x="66560" y="11023"/>
                    <a:pt x="72389" y="40068"/>
                    <a:pt x="59029" y="42646"/>
                  </a:cubicBezTo>
                  <a:cubicBezTo>
                    <a:pt x="58254" y="46888"/>
                    <a:pt x="53809" y="52120"/>
                    <a:pt x="57632" y="56616"/>
                  </a:cubicBezTo>
                  <a:cubicBezTo>
                    <a:pt x="46431" y="71120"/>
                    <a:pt x="30276" y="80645"/>
                    <a:pt x="18275" y="94348"/>
                  </a:cubicBezTo>
                  <a:cubicBezTo>
                    <a:pt x="21196" y="95161"/>
                    <a:pt x="27508" y="92608"/>
                    <a:pt x="28117" y="95732"/>
                  </a:cubicBezTo>
                  <a:cubicBezTo>
                    <a:pt x="15011" y="99466"/>
                    <a:pt x="3530" y="104813"/>
                    <a:pt x="0" y="118084"/>
                  </a:cubicBezTo>
                  <a:cubicBezTo>
                    <a:pt x="30314" y="109093"/>
                    <a:pt x="49415" y="88963"/>
                    <a:pt x="70281" y="705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5" name="Free Form 223"/>
            <p:cNvSpPr/>
            <p:nvPr/>
          </p:nvSpPr>
          <p:spPr>
            <a:xfrm>
              <a:off x="2363363" y="2050891"/>
              <a:ext cx="22796" cy="14211"/>
            </a:xfrm>
            <a:custGeom>
              <a:avLst/>
              <a:gdLst/>
              <a:ahLst/>
              <a:cxnLst/>
              <a:rect l="0" t="0" r="0" b="0"/>
              <a:pathLst>
                <a:path w="22796" h="14211">
                  <a:moveTo>
                    <a:pt x="1714" y="25234"/>
                  </a:moveTo>
                  <a:cubicBezTo>
                    <a:pt x="11760" y="23571"/>
                    <a:pt x="21488" y="21602"/>
                    <a:pt x="22796" y="11264"/>
                  </a:cubicBezTo>
                  <a:cubicBezTo>
                    <a:pt x="12255" y="11023"/>
                    <a:pt x="8178" y="17221"/>
                    <a:pt x="317" y="19634"/>
                  </a:cubicBezTo>
                  <a:cubicBezTo>
                    <a:pt x="0" y="22288"/>
                    <a:pt x="1905" y="22732"/>
                    <a:pt x="1714" y="252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6" name="Free Form 224"/>
            <p:cNvSpPr/>
            <p:nvPr/>
          </p:nvSpPr>
          <p:spPr>
            <a:xfrm>
              <a:off x="2335563" y="1737950"/>
              <a:ext cx="45300" cy="15900"/>
            </a:xfrm>
            <a:custGeom>
              <a:avLst/>
              <a:gdLst/>
              <a:ahLst/>
              <a:cxnLst/>
              <a:rect l="0" t="0" r="0" b="0"/>
              <a:pathLst>
                <a:path w="45300" h="15900">
                  <a:moveTo>
                    <a:pt x="0" y="19659"/>
                  </a:moveTo>
                  <a:cubicBezTo>
                    <a:pt x="7327" y="23710"/>
                    <a:pt x="17005" y="21209"/>
                    <a:pt x="28117" y="21056"/>
                  </a:cubicBezTo>
                  <a:cubicBezTo>
                    <a:pt x="34353" y="20967"/>
                    <a:pt x="45300" y="26924"/>
                    <a:pt x="44983" y="18262"/>
                  </a:cubicBezTo>
                  <a:cubicBezTo>
                    <a:pt x="32105" y="18351"/>
                    <a:pt x="7835" y="11023"/>
                    <a:pt x="0" y="196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7" name="Free Form 225"/>
            <p:cNvSpPr/>
            <p:nvPr/>
          </p:nvSpPr>
          <p:spPr>
            <a:xfrm>
              <a:off x="2363680" y="1727028"/>
              <a:ext cx="19927" cy="10490"/>
            </a:xfrm>
            <a:custGeom>
              <a:avLst/>
              <a:gdLst/>
              <a:ahLst/>
              <a:cxnLst/>
              <a:rect l="0" t="0" r="0" b="0"/>
              <a:pathLst>
                <a:path w="19926" h="10490">
                  <a:moveTo>
                    <a:pt x="18275" y="11023"/>
                  </a:moveTo>
                  <a:cubicBezTo>
                    <a:pt x="13258" y="14897"/>
                    <a:pt x="1714" y="12268"/>
                    <a:pt x="0" y="19405"/>
                  </a:cubicBezTo>
                  <a:cubicBezTo>
                    <a:pt x="2692" y="13246"/>
                    <a:pt x="19926" y="21513"/>
                    <a:pt x="1827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8" name="Free Form 226"/>
            <p:cNvSpPr/>
            <p:nvPr/>
          </p:nvSpPr>
          <p:spPr>
            <a:xfrm>
              <a:off x="2388788" y="1802276"/>
              <a:ext cx="14440" cy="8775"/>
            </a:xfrm>
            <a:custGeom>
              <a:avLst/>
              <a:gdLst/>
              <a:ahLst/>
              <a:cxnLst/>
              <a:rect l="0" t="0" r="0" b="0"/>
              <a:pathLst>
                <a:path w="14439" h="8775">
                  <a:moveTo>
                    <a:pt x="190" y="14008"/>
                  </a:moveTo>
                  <a:cubicBezTo>
                    <a:pt x="0" y="19799"/>
                    <a:pt x="9969" y="15468"/>
                    <a:pt x="14236" y="16802"/>
                  </a:cubicBezTo>
                  <a:cubicBezTo>
                    <a:pt x="14439" y="11023"/>
                    <a:pt x="4457" y="15341"/>
                    <a:pt x="190" y="14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9" name="Free Form 227"/>
            <p:cNvSpPr/>
            <p:nvPr/>
          </p:nvSpPr>
          <p:spPr>
            <a:xfrm>
              <a:off x="2379886" y="2137517"/>
              <a:ext cx="18935" cy="11405"/>
            </a:xfrm>
            <a:custGeom>
              <a:avLst/>
              <a:gdLst/>
              <a:ahLst/>
              <a:cxnLst/>
              <a:rect l="0" t="0" r="0" b="0"/>
              <a:pathLst>
                <a:path w="18935" h="11404">
                  <a:moveTo>
                    <a:pt x="3467" y="11252"/>
                  </a:moveTo>
                  <a:cubicBezTo>
                    <a:pt x="1676" y="15138"/>
                    <a:pt x="0" y="18148"/>
                    <a:pt x="2070" y="22428"/>
                  </a:cubicBezTo>
                  <a:cubicBezTo>
                    <a:pt x="9182" y="21590"/>
                    <a:pt x="15570" y="20040"/>
                    <a:pt x="18935" y="15443"/>
                  </a:cubicBezTo>
                  <a:cubicBezTo>
                    <a:pt x="16814" y="11023"/>
                    <a:pt x="10121" y="11150"/>
                    <a:pt x="3467" y="112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0" name="Free Form 228"/>
            <p:cNvSpPr/>
            <p:nvPr/>
          </p:nvSpPr>
          <p:spPr>
            <a:xfrm>
              <a:off x="2392878" y="2031574"/>
              <a:ext cx="83248" cy="59982"/>
            </a:xfrm>
            <a:custGeom>
              <a:avLst/>
              <a:gdLst/>
              <a:ahLst/>
              <a:cxnLst/>
              <a:rect l="0" t="0" r="0" b="0"/>
              <a:pathLst>
                <a:path w="83248" h="59982">
                  <a:moveTo>
                    <a:pt x="22809" y="55714"/>
                  </a:moveTo>
                  <a:cubicBezTo>
                    <a:pt x="12064" y="54368"/>
                    <a:pt x="8039" y="59664"/>
                    <a:pt x="317" y="61328"/>
                  </a:cubicBezTo>
                  <a:cubicBezTo>
                    <a:pt x="0" y="63957"/>
                    <a:pt x="1892" y="64401"/>
                    <a:pt x="1714" y="66903"/>
                  </a:cubicBezTo>
                  <a:cubicBezTo>
                    <a:pt x="18237" y="71005"/>
                    <a:pt x="29387" y="56159"/>
                    <a:pt x="39674" y="66903"/>
                  </a:cubicBezTo>
                  <a:cubicBezTo>
                    <a:pt x="39827" y="63309"/>
                    <a:pt x="40462" y="60236"/>
                    <a:pt x="42481" y="58521"/>
                  </a:cubicBezTo>
                  <a:cubicBezTo>
                    <a:pt x="45250" y="58102"/>
                    <a:pt x="45275" y="60401"/>
                    <a:pt x="46710" y="61328"/>
                  </a:cubicBezTo>
                  <a:cubicBezTo>
                    <a:pt x="56032" y="54279"/>
                    <a:pt x="60502" y="35001"/>
                    <a:pt x="73406" y="36156"/>
                  </a:cubicBezTo>
                  <a:cubicBezTo>
                    <a:pt x="68541" y="42532"/>
                    <a:pt x="57162" y="49796"/>
                    <a:pt x="57950" y="57124"/>
                  </a:cubicBezTo>
                  <a:cubicBezTo>
                    <a:pt x="64579" y="46494"/>
                    <a:pt x="74256" y="38874"/>
                    <a:pt x="83248" y="30581"/>
                  </a:cubicBezTo>
                  <a:cubicBezTo>
                    <a:pt x="79870" y="27419"/>
                    <a:pt x="76707" y="24041"/>
                    <a:pt x="73406" y="20802"/>
                  </a:cubicBezTo>
                  <a:cubicBezTo>
                    <a:pt x="75565" y="17818"/>
                    <a:pt x="79120" y="16230"/>
                    <a:pt x="79044" y="11023"/>
                  </a:cubicBezTo>
                  <a:cubicBezTo>
                    <a:pt x="61074" y="26695"/>
                    <a:pt x="36652" y="35941"/>
                    <a:pt x="22809" y="557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1" name="Free Form 229"/>
            <p:cNvSpPr/>
            <p:nvPr/>
          </p:nvSpPr>
          <p:spPr>
            <a:xfrm>
              <a:off x="2296205" y="2129364"/>
              <a:ext cx="82538" cy="92748"/>
            </a:xfrm>
            <a:custGeom>
              <a:avLst/>
              <a:gdLst/>
              <a:ahLst/>
              <a:cxnLst/>
              <a:rect l="0" t="0" r="0" b="0"/>
              <a:pathLst>
                <a:path w="82537" h="92748">
                  <a:moveTo>
                    <a:pt x="12649" y="55727"/>
                  </a:moveTo>
                  <a:cubicBezTo>
                    <a:pt x="12572" y="64643"/>
                    <a:pt x="21374" y="64757"/>
                    <a:pt x="18275" y="76669"/>
                  </a:cubicBezTo>
                  <a:cubicBezTo>
                    <a:pt x="13881" y="77914"/>
                    <a:pt x="10096" y="79730"/>
                    <a:pt x="11252" y="86448"/>
                  </a:cubicBezTo>
                  <a:cubicBezTo>
                    <a:pt x="4241" y="87426"/>
                    <a:pt x="850" y="91973"/>
                    <a:pt x="0" y="99034"/>
                  </a:cubicBezTo>
                  <a:cubicBezTo>
                    <a:pt x="9397" y="103771"/>
                    <a:pt x="17881" y="96621"/>
                    <a:pt x="23888" y="93446"/>
                  </a:cubicBezTo>
                  <a:cubicBezTo>
                    <a:pt x="24726" y="88988"/>
                    <a:pt x="21259" y="89128"/>
                    <a:pt x="23888" y="86448"/>
                  </a:cubicBezTo>
                  <a:lnTo>
                    <a:pt x="36550" y="86448"/>
                  </a:lnTo>
                  <a:cubicBezTo>
                    <a:pt x="34277" y="76415"/>
                    <a:pt x="48577" y="71513"/>
                    <a:pt x="46380" y="61315"/>
                  </a:cubicBezTo>
                  <a:lnTo>
                    <a:pt x="50596" y="61315"/>
                  </a:lnTo>
                  <a:lnTo>
                    <a:pt x="50596" y="69697"/>
                  </a:lnTo>
                  <a:cubicBezTo>
                    <a:pt x="59702" y="60566"/>
                    <a:pt x="74498" y="51269"/>
                    <a:pt x="68872" y="31965"/>
                  </a:cubicBezTo>
                  <a:cubicBezTo>
                    <a:pt x="73761" y="27508"/>
                    <a:pt x="82537" y="26924"/>
                    <a:pt x="81521" y="16611"/>
                  </a:cubicBezTo>
                  <a:cubicBezTo>
                    <a:pt x="74307" y="16332"/>
                    <a:pt x="72059" y="11112"/>
                    <a:pt x="64655" y="11023"/>
                  </a:cubicBezTo>
                  <a:cubicBezTo>
                    <a:pt x="62318" y="15570"/>
                    <a:pt x="64223" y="18351"/>
                    <a:pt x="67475" y="20802"/>
                  </a:cubicBezTo>
                  <a:cubicBezTo>
                    <a:pt x="61823" y="24218"/>
                    <a:pt x="45910" y="13449"/>
                    <a:pt x="42176" y="23596"/>
                  </a:cubicBezTo>
                  <a:cubicBezTo>
                    <a:pt x="45135" y="27622"/>
                    <a:pt x="55130" y="24676"/>
                    <a:pt x="59042" y="27787"/>
                  </a:cubicBezTo>
                  <a:cubicBezTo>
                    <a:pt x="50888" y="34594"/>
                    <a:pt x="36156" y="34836"/>
                    <a:pt x="30924" y="44551"/>
                  </a:cubicBezTo>
                  <a:cubicBezTo>
                    <a:pt x="33413" y="44881"/>
                    <a:pt x="37960" y="43141"/>
                    <a:pt x="36550" y="47332"/>
                  </a:cubicBezTo>
                  <a:cubicBezTo>
                    <a:pt x="29260" y="48488"/>
                    <a:pt x="29476" y="57073"/>
                    <a:pt x="23888" y="59918"/>
                  </a:cubicBezTo>
                  <a:cubicBezTo>
                    <a:pt x="22529" y="52755"/>
                    <a:pt x="5219" y="48768"/>
                    <a:pt x="2806" y="58508"/>
                  </a:cubicBezTo>
                  <a:cubicBezTo>
                    <a:pt x="9105" y="60578"/>
                    <a:pt x="7124" y="54419"/>
                    <a:pt x="12649" y="557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2" name="Free Form 230"/>
            <p:cNvSpPr/>
            <p:nvPr/>
          </p:nvSpPr>
          <p:spPr>
            <a:xfrm>
              <a:off x="2335563" y="2210365"/>
              <a:ext cx="14109" cy="11265"/>
            </a:xfrm>
            <a:custGeom>
              <a:avLst/>
              <a:gdLst/>
              <a:ahLst/>
              <a:cxnLst/>
              <a:rect l="0" t="0" r="0" b="0"/>
              <a:pathLst>
                <a:path w="14109" h="11264">
                  <a:moveTo>
                    <a:pt x="14058" y="11049"/>
                  </a:moveTo>
                  <a:cubicBezTo>
                    <a:pt x="6527" y="11023"/>
                    <a:pt x="2108" y="14084"/>
                    <a:pt x="0" y="19431"/>
                  </a:cubicBezTo>
                  <a:cubicBezTo>
                    <a:pt x="1092" y="19735"/>
                    <a:pt x="1625" y="20599"/>
                    <a:pt x="1397" y="22225"/>
                  </a:cubicBezTo>
                  <a:cubicBezTo>
                    <a:pt x="9436" y="22288"/>
                    <a:pt x="14109" y="19011"/>
                    <a:pt x="14058" y="110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3" name="Free Form 231"/>
            <p:cNvSpPr/>
            <p:nvPr/>
          </p:nvSpPr>
          <p:spPr>
            <a:xfrm>
              <a:off x="2335563" y="2090324"/>
              <a:ext cx="89954" cy="55601"/>
            </a:xfrm>
            <a:custGeom>
              <a:avLst/>
              <a:gdLst/>
              <a:ahLst/>
              <a:cxnLst/>
              <a:rect l="0" t="0" r="0" b="0"/>
              <a:pathLst>
                <a:path w="89954" h="55600">
                  <a:moveTo>
                    <a:pt x="12649" y="43078"/>
                  </a:moveTo>
                  <a:cubicBezTo>
                    <a:pt x="12788" y="45288"/>
                    <a:pt x="12471" y="47929"/>
                    <a:pt x="15455" y="47269"/>
                  </a:cubicBezTo>
                  <a:cubicBezTo>
                    <a:pt x="25323" y="43091"/>
                    <a:pt x="36537" y="40271"/>
                    <a:pt x="43573" y="33299"/>
                  </a:cubicBezTo>
                  <a:cubicBezTo>
                    <a:pt x="50469" y="38061"/>
                    <a:pt x="40386" y="40830"/>
                    <a:pt x="40767" y="47269"/>
                  </a:cubicBezTo>
                  <a:cubicBezTo>
                    <a:pt x="48526" y="48412"/>
                    <a:pt x="52552" y="53238"/>
                    <a:pt x="61849" y="52857"/>
                  </a:cubicBezTo>
                  <a:cubicBezTo>
                    <a:pt x="63068" y="48006"/>
                    <a:pt x="64427" y="43307"/>
                    <a:pt x="70281" y="43078"/>
                  </a:cubicBezTo>
                  <a:cubicBezTo>
                    <a:pt x="72415" y="52184"/>
                    <a:pt x="67132" y="53911"/>
                    <a:pt x="64655" y="58445"/>
                  </a:cubicBezTo>
                  <a:cubicBezTo>
                    <a:pt x="74053" y="66624"/>
                    <a:pt x="89217" y="52984"/>
                    <a:pt x="81534" y="44488"/>
                  </a:cubicBezTo>
                  <a:cubicBezTo>
                    <a:pt x="88595" y="45910"/>
                    <a:pt x="84569" y="36309"/>
                    <a:pt x="89954" y="36080"/>
                  </a:cubicBezTo>
                  <a:cubicBezTo>
                    <a:pt x="85750" y="27228"/>
                    <a:pt x="80340" y="19583"/>
                    <a:pt x="70281" y="16522"/>
                  </a:cubicBezTo>
                  <a:cubicBezTo>
                    <a:pt x="65760" y="22987"/>
                    <a:pt x="60680" y="36474"/>
                    <a:pt x="50596" y="29108"/>
                  </a:cubicBezTo>
                  <a:cubicBezTo>
                    <a:pt x="50736" y="25527"/>
                    <a:pt x="55841" y="26860"/>
                    <a:pt x="57632" y="24917"/>
                  </a:cubicBezTo>
                  <a:cubicBezTo>
                    <a:pt x="56819" y="22466"/>
                    <a:pt x="59321" y="16700"/>
                    <a:pt x="56222" y="16522"/>
                  </a:cubicBezTo>
                  <a:cubicBezTo>
                    <a:pt x="54152" y="21158"/>
                    <a:pt x="43789" y="11023"/>
                    <a:pt x="39357" y="19329"/>
                  </a:cubicBezTo>
                  <a:cubicBezTo>
                    <a:pt x="39039" y="21983"/>
                    <a:pt x="40944" y="22415"/>
                    <a:pt x="40767" y="24917"/>
                  </a:cubicBezTo>
                  <a:cubicBezTo>
                    <a:pt x="38950" y="26835"/>
                    <a:pt x="34658" y="26301"/>
                    <a:pt x="30924" y="26314"/>
                  </a:cubicBezTo>
                  <a:cubicBezTo>
                    <a:pt x="31140" y="30734"/>
                    <a:pt x="30975" y="34734"/>
                    <a:pt x="28117" y="36080"/>
                  </a:cubicBezTo>
                  <a:cubicBezTo>
                    <a:pt x="14592" y="36626"/>
                    <a:pt x="5346" y="41402"/>
                    <a:pt x="0" y="50063"/>
                  </a:cubicBezTo>
                  <a:cubicBezTo>
                    <a:pt x="6438" y="49936"/>
                    <a:pt x="6705" y="43700"/>
                    <a:pt x="12649" y="430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4" name="Free Form 232"/>
            <p:cNvSpPr/>
            <p:nvPr/>
          </p:nvSpPr>
          <p:spPr>
            <a:xfrm>
              <a:off x="4466559" y="1526330"/>
              <a:ext cx="25121" cy="19304"/>
            </a:xfrm>
            <a:custGeom>
              <a:avLst/>
              <a:gdLst/>
              <a:ahLst/>
              <a:cxnLst/>
              <a:rect l="0" t="0" r="0" b="0"/>
              <a:pathLst>
                <a:path w="25120" h="19304">
                  <a:moveTo>
                    <a:pt x="11226" y="30111"/>
                  </a:moveTo>
                  <a:cubicBezTo>
                    <a:pt x="20358" y="30327"/>
                    <a:pt x="25120" y="26212"/>
                    <a:pt x="23888" y="16141"/>
                  </a:cubicBezTo>
                  <a:cubicBezTo>
                    <a:pt x="16941" y="12573"/>
                    <a:pt x="292" y="11023"/>
                    <a:pt x="0" y="21729"/>
                  </a:cubicBezTo>
                  <a:cubicBezTo>
                    <a:pt x="7213" y="21069"/>
                    <a:pt x="10223" y="24587"/>
                    <a:pt x="11226" y="301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5" name="Free Form 233"/>
            <p:cNvSpPr/>
            <p:nvPr/>
          </p:nvSpPr>
          <p:spPr>
            <a:xfrm>
              <a:off x="4449693" y="1576495"/>
              <a:ext cx="63246" cy="49733"/>
            </a:xfrm>
            <a:custGeom>
              <a:avLst/>
              <a:gdLst/>
              <a:ahLst/>
              <a:cxnLst/>
              <a:rect l="0" t="0" r="0" b="0"/>
              <a:pathLst>
                <a:path w="63246" h="49733">
                  <a:moveTo>
                    <a:pt x="11239" y="47015"/>
                  </a:moveTo>
                  <a:cubicBezTo>
                    <a:pt x="7785" y="45770"/>
                    <a:pt x="6070" y="42811"/>
                    <a:pt x="0" y="44208"/>
                  </a:cubicBezTo>
                  <a:cubicBezTo>
                    <a:pt x="939" y="50279"/>
                    <a:pt x="10337" y="47904"/>
                    <a:pt x="7010" y="58178"/>
                  </a:cubicBezTo>
                  <a:cubicBezTo>
                    <a:pt x="19989" y="50076"/>
                    <a:pt x="42875" y="60756"/>
                    <a:pt x="56222" y="49796"/>
                  </a:cubicBezTo>
                  <a:cubicBezTo>
                    <a:pt x="56299" y="45542"/>
                    <a:pt x="51155" y="46456"/>
                    <a:pt x="51993" y="41414"/>
                  </a:cubicBezTo>
                  <a:cubicBezTo>
                    <a:pt x="58750" y="43472"/>
                    <a:pt x="57861" y="37934"/>
                    <a:pt x="63246" y="38633"/>
                  </a:cubicBezTo>
                  <a:cubicBezTo>
                    <a:pt x="63042" y="25781"/>
                    <a:pt x="37592" y="38049"/>
                    <a:pt x="40754" y="21856"/>
                  </a:cubicBezTo>
                  <a:cubicBezTo>
                    <a:pt x="30302" y="19672"/>
                    <a:pt x="22021" y="11023"/>
                    <a:pt x="8432" y="16268"/>
                  </a:cubicBezTo>
                  <a:cubicBezTo>
                    <a:pt x="7962" y="19545"/>
                    <a:pt x="6210" y="21513"/>
                    <a:pt x="7010" y="26047"/>
                  </a:cubicBezTo>
                  <a:cubicBezTo>
                    <a:pt x="4927" y="24434"/>
                    <a:pt x="3467" y="24434"/>
                    <a:pt x="1384" y="26047"/>
                  </a:cubicBezTo>
                  <a:cubicBezTo>
                    <a:pt x="2743" y="31864"/>
                    <a:pt x="711" y="32931"/>
                    <a:pt x="2794" y="38633"/>
                  </a:cubicBezTo>
                  <a:cubicBezTo>
                    <a:pt x="10782" y="37223"/>
                    <a:pt x="12814" y="41706"/>
                    <a:pt x="16865" y="44208"/>
                  </a:cubicBezTo>
                  <a:cubicBezTo>
                    <a:pt x="12293" y="42481"/>
                    <a:pt x="15786" y="48742"/>
                    <a:pt x="11239" y="470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6" name="Free Form 234"/>
            <p:cNvSpPr/>
            <p:nvPr/>
          </p:nvSpPr>
          <p:spPr>
            <a:xfrm>
              <a:off x="4525347" y="1489487"/>
              <a:ext cx="191605" cy="137046"/>
            </a:xfrm>
            <a:custGeom>
              <a:avLst/>
              <a:gdLst/>
              <a:ahLst/>
              <a:cxnLst/>
              <a:rect l="0" t="0" r="0" b="0"/>
              <a:pathLst>
                <a:path w="191604" h="137045">
                  <a:moveTo>
                    <a:pt x="241" y="64160"/>
                  </a:moveTo>
                  <a:cubicBezTo>
                    <a:pt x="0" y="68122"/>
                    <a:pt x="4991" y="66890"/>
                    <a:pt x="3060" y="72529"/>
                  </a:cubicBezTo>
                  <a:cubicBezTo>
                    <a:pt x="12001" y="76441"/>
                    <a:pt x="29781" y="71767"/>
                    <a:pt x="36779" y="73939"/>
                  </a:cubicBezTo>
                  <a:cubicBezTo>
                    <a:pt x="30035" y="79819"/>
                    <a:pt x="15519" y="77965"/>
                    <a:pt x="3060" y="78130"/>
                  </a:cubicBezTo>
                  <a:cubicBezTo>
                    <a:pt x="1333" y="84493"/>
                    <a:pt x="6908" y="83616"/>
                    <a:pt x="5867" y="89306"/>
                  </a:cubicBezTo>
                  <a:cubicBezTo>
                    <a:pt x="22250" y="90893"/>
                    <a:pt x="37947" y="88493"/>
                    <a:pt x="45212" y="89306"/>
                  </a:cubicBezTo>
                  <a:cubicBezTo>
                    <a:pt x="46431" y="82232"/>
                    <a:pt x="55308" y="83972"/>
                    <a:pt x="59283" y="87896"/>
                  </a:cubicBezTo>
                  <a:cubicBezTo>
                    <a:pt x="57810" y="90309"/>
                    <a:pt x="51041" y="89649"/>
                    <a:pt x="55067" y="93497"/>
                  </a:cubicBezTo>
                  <a:cubicBezTo>
                    <a:pt x="60718" y="97663"/>
                    <a:pt x="76111" y="92125"/>
                    <a:pt x="81775" y="96291"/>
                  </a:cubicBezTo>
                  <a:cubicBezTo>
                    <a:pt x="56921" y="99542"/>
                    <a:pt x="35407" y="91097"/>
                    <a:pt x="15697" y="100482"/>
                  </a:cubicBezTo>
                  <a:cubicBezTo>
                    <a:pt x="14211" y="109423"/>
                    <a:pt x="26860" y="104305"/>
                    <a:pt x="28359" y="110274"/>
                  </a:cubicBezTo>
                  <a:cubicBezTo>
                    <a:pt x="25603" y="115100"/>
                    <a:pt x="22745" y="108559"/>
                    <a:pt x="19926" y="108864"/>
                  </a:cubicBezTo>
                  <a:cubicBezTo>
                    <a:pt x="19418" y="123317"/>
                    <a:pt x="45237" y="111645"/>
                    <a:pt x="48031" y="122834"/>
                  </a:cubicBezTo>
                  <a:cubicBezTo>
                    <a:pt x="41414" y="121488"/>
                    <a:pt x="36283" y="118681"/>
                    <a:pt x="26949" y="120040"/>
                  </a:cubicBezTo>
                  <a:cubicBezTo>
                    <a:pt x="28422" y="135953"/>
                    <a:pt x="63703" y="148069"/>
                    <a:pt x="71932" y="131216"/>
                  </a:cubicBezTo>
                  <a:cubicBezTo>
                    <a:pt x="77901" y="132270"/>
                    <a:pt x="81102" y="136067"/>
                    <a:pt x="84582" y="139611"/>
                  </a:cubicBezTo>
                  <a:cubicBezTo>
                    <a:pt x="86334" y="132232"/>
                    <a:pt x="80276" y="125323"/>
                    <a:pt x="84582" y="120040"/>
                  </a:cubicBezTo>
                  <a:cubicBezTo>
                    <a:pt x="84556" y="131419"/>
                    <a:pt x="94678" y="142227"/>
                    <a:pt x="105664" y="134023"/>
                  </a:cubicBezTo>
                  <a:cubicBezTo>
                    <a:pt x="105562" y="129247"/>
                    <a:pt x="105232" y="124282"/>
                    <a:pt x="108483" y="122834"/>
                  </a:cubicBezTo>
                  <a:cubicBezTo>
                    <a:pt x="113271" y="123190"/>
                    <a:pt x="115239" y="126365"/>
                    <a:pt x="121132" y="125641"/>
                  </a:cubicBezTo>
                  <a:cubicBezTo>
                    <a:pt x="120980" y="118745"/>
                    <a:pt x="122542" y="103289"/>
                    <a:pt x="132372" y="107454"/>
                  </a:cubicBezTo>
                  <a:cubicBezTo>
                    <a:pt x="126949" y="107657"/>
                    <a:pt x="126619" y="112928"/>
                    <a:pt x="126746" y="118643"/>
                  </a:cubicBezTo>
                  <a:cubicBezTo>
                    <a:pt x="138430" y="122986"/>
                    <a:pt x="142227" y="109423"/>
                    <a:pt x="150634" y="106070"/>
                  </a:cubicBezTo>
                  <a:cubicBezTo>
                    <a:pt x="160921" y="109499"/>
                    <a:pt x="163449" y="97612"/>
                    <a:pt x="177355" y="100482"/>
                  </a:cubicBezTo>
                  <a:cubicBezTo>
                    <a:pt x="179832" y="96888"/>
                    <a:pt x="185928" y="96900"/>
                    <a:pt x="191414" y="96291"/>
                  </a:cubicBezTo>
                  <a:cubicBezTo>
                    <a:pt x="191604" y="88138"/>
                    <a:pt x="183311" y="80022"/>
                    <a:pt x="177355" y="86512"/>
                  </a:cubicBezTo>
                  <a:cubicBezTo>
                    <a:pt x="177571" y="82562"/>
                    <a:pt x="173126" y="83261"/>
                    <a:pt x="173126" y="79527"/>
                  </a:cubicBezTo>
                  <a:cubicBezTo>
                    <a:pt x="163068" y="77012"/>
                    <a:pt x="159791" y="88557"/>
                    <a:pt x="152044" y="83718"/>
                  </a:cubicBezTo>
                  <a:cubicBezTo>
                    <a:pt x="155168" y="77508"/>
                    <a:pt x="164312" y="77279"/>
                    <a:pt x="166116" y="69761"/>
                  </a:cubicBezTo>
                  <a:cubicBezTo>
                    <a:pt x="165265" y="64528"/>
                    <a:pt x="160337" y="63385"/>
                    <a:pt x="156260" y="61379"/>
                  </a:cubicBezTo>
                  <a:cubicBezTo>
                    <a:pt x="156781" y="58166"/>
                    <a:pt x="162433" y="60032"/>
                    <a:pt x="161899" y="55791"/>
                  </a:cubicBezTo>
                  <a:lnTo>
                    <a:pt x="161899" y="51587"/>
                  </a:lnTo>
                  <a:cubicBezTo>
                    <a:pt x="157708" y="49161"/>
                    <a:pt x="146050" y="49225"/>
                    <a:pt x="143611" y="52984"/>
                  </a:cubicBezTo>
                  <a:cubicBezTo>
                    <a:pt x="144081" y="57937"/>
                    <a:pt x="147485" y="56426"/>
                    <a:pt x="145021" y="61379"/>
                  </a:cubicBezTo>
                  <a:cubicBezTo>
                    <a:pt x="138264" y="62484"/>
                    <a:pt x="136385" y="58788"/>
                    <a:pt x="133781" y="55791"/>
                  </a:cubicBezTo>
                  <a:cubicBezTo>
                    <a:pt x="134861" y="53594"/>
                    <a:pt x="138226" y="53695"/>
                    <a:pt x="137998" y="50190"/>
                  </a:cubicBezTo>
                  <a:cubicBezTo>
                    <a:pt x="132372" y="47383"/>
                    <a:pt x="126098" y="45250"/>
                    <a:pt x="118313" y="44602"/>
                  </a:cubicBezTo>
                  <a:cubicBezTo>
                    <a:pt x="111112" y="26162"/>
                    <a:pt x="100558" y="11023"/>
                    <a:pt x="71932" y="13868"/>
                  </a:cubicBezTo>
                  <a:cubicBezTo>
                    <a:pt x="66548" y="21551"/>
                    <a:pt x="78498" y="16611"/>
                    <a:pt x="78955" y="22250"/>
                  </a:cubicBezTo>
                  <a:cubicBezTo>
                    <a:pt x="82143" y="19951"/>
                    <a:pt x="87934" y="17259"/>
                    <a:pt x="88798" y="23647"/>
                  </a:cubicBezTo>
                  <a:cubicBezTo>
                    <a:pt x="71043" y="30010"/>
                    <a:pt x="52349" y="17995"/>
                    <a:pt x="43827" y="33426"/>
                  </a:cubicBezTo>
                  <a:cubicBezTo>
                    <a:pt x="48336" y="33121"/>
                    <a:pt x="49758" y="35902"/>
                    <a:pt x="55067" y="34836"/>
                  </a:cubicBezTo>
                  <a:cubicBezTo>
                    <a:pt x="49606" y="38658"/>
                    <a:pt x="60096" y="41592"/>
                    <a:pt x="55067" y="44602"/>
                  </a:cubicBezTo>
                  <a:cubicBezTo>
                    <a:pt x="48691" y="40690"/>
                    <a:pt x="43827" y="35293"/>
                    <a:pt x="32575" y="36233"/>
                  </a:cubicBezTo>
                  <a:cubicBezTo>
                    <a:pt x="30391" y="42113"/>
                    <a:pt x="40373" y="35928"/>
                    <a:pt x="38188" y="41821"/>
                  </a:cubicBezTo>
                  <a:lnTo>
                    <a:pt x="28359" y="41821"/>
                  </a:lnTo>
                  <a:cubicBezTo>
                    <a:pt x="32042" y="53860"/>
                    <a:pt x="11772" y="42100"/>
                    <a:pt x="11493" y="50190"/>
                  </a:cubicBezTo>
                  <a:cubicBezTo>
                    <a:pt x="21297" y="53936"/>
                    <a:pt x="35242" y="53594"/>
                    <a:pt x="39598" y="62763"/>
                  </a:cubicBezTo>
                  <a:cubicBezTo>
                    <a:pt x="26911" y="60464"/>
                    <a:pt x="17246" y="55181"/>
                    <a:pt x="4457" y="52984"/>
                  </a:cubicBezTo>
                  <a:cubicBezTo>
                    <a:pt x="1854" y="58648"/>
                    <a:pt x="7645" y="64338"/>
                    <a:pt x="241" y="641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7" name="Free Form 235"/>
            <p:cNvSpPr/>
            <p:nvPr/>
          </p:nvSpPr>
          <p:spPr>
            <a:xfrm>
              <a:off x="4816546" y="401758"/>
              <a:ext cx="106845" cy="27025"/>
            </a:xfrm>
            <a:custGeom>
              <a:avLst/>
              <a:gdLst/>
              <a:ahLst/>
              <a:cxnLst/>
              <a:rect l="0" t="0" r="0" b="0"/>
              <a:pathLst>
                <a:path w="106845" h="27025">
                  <a:moveTo>
                    <a:pt x="16865" y="14744"/>
                  </a:moveTo>
                  <a:cubicBezTo>
                    <a:pt x="11531" y="13436"/>
                    <a:pt x="5562" y="11023"/>
                    <a:pt x="0" y="16141"/>
                  </a:cubicBezTo>
                  <a:cubicBezTo>
                    <a:pt x="18478" y="21082"/>
                    <a:pt x="34810" y="29083"/>
                    <a:pt x="54838" y="28714"/>
                  </a:cubicBezTo>
                  <a:cubicBezTo>
                    <a:pt x="51053" y="27749"/>
                    <a:pt x="52120" y="31597"/>
                    <a:pt x="50634" y="32905"/>
                  </a:cubicBezTo>
                  <a:cubicBezTo>
                    <a:pt x="62877" y="33286"/>
                    <a:pt x="70751" y="38049"/>
                    <a:pt x="84366" y="37096"/>
                  </a:cubicBezTo>
                  <a:cubicBezTo>
                    <a:pt x="88861" y="30073"/>
                    <a:pt x="95821" y="28778"/>
                    <a:pt x="106845" y="25920"/>
                  </a:cubicBezTo>
                  <a:cubicBezTo>
                    <a:pt x="96545" y="19685"/>
                    <a:pt x="73101" y="19685"/>
                    <a:pt x="63284" y="17538"/>
                  </a:cubicBezTo>
                  <a:cubicBezTo>
                    <a:pt x="49987" y="14630"/>
                    <a:pt x="28257" y="17513"/>
                    <a:pt x="16865" y="1474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8" name="Free Form 236"/>
            <p:cNvSpPr/>
            <p:nvPr/>
          </p:nvSpPr>
          <p:spPr>
            <a:xfrm>
              <a:off x="5048498" y="486505"/>
              <a:ext cx="21082" cy="8382"/>
            </a:xfrm>
            <a:custGeom>
              <a:avLst/>
              <a:gdLst/>
              <a:ahLst/>
              <a:cxnLst/>
              <a:rect l="0" t="0" r="0" b="0"/>
              <a:pathLst>
                <a:path w="21081" h="8381">
                  <a:moveTo>
                    <a:pt x="21081" y="19405"/>
                  </a:moveTo>
                  <a:cubicBezTo>
                    <a:pt x="18529" y="12166"/>
                    <a:pt x="9613" y="11239"/>
                    <a:pt x="0" y="11023"/>
                  </a:cubicBezTo>
                  <a:cubicBezTo>
                    <a:pt x="2705" y="18122"/>
                    <a:pt x="15430" y="15240"/>
                    <a:pt x="21081"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9" name="Free Form 237"/>
            <p:cNvSpPr/>
            <p:nvPr/>
          </p:nvSpPr>
          <p:spPr>
            <a:xfrm>
              <a:off x="4848893" y="1562182"/>
              <a:ext cx="28016" cy="9690"/>
            </a:xfrm>
            <a:custGeom>
              <a:avLst/>
              <a:gdLst/>
              <a:ahLst/>
              <a:cxnLst/>
              <a:rect l="0" t="0" r="0" b="0"/>
              <a:pathLst>
                <a:path w="28016" h="9690">
                  <a:moveTo>
                    <a:pt x="0" y="18008"/>
                  </a:moveTo>
                  <a:cubicBezTo>
                    <a:pt x="1714" y="15519"/>
                    <a:pt x="8140" y="17729"/>
                    <a:pt x="5626" y="11023"/>
                  </a:cubicBezTo>
                  <a:cubicBezTo>
                    <a:pt x="7899" y="13423"/>
                    <a:pt x="14452" y="11556"/>
                    <a:pt x="14058" y="16611"/>
                  </a:cubicBezTo>
                  <a:cubicBezTo>
                    <a:pt x="28016" y="16687"/>
                    <a:pt x="1816" y="20713"/>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0" name="Free Form 238"/>
            <p:cNvSpPr/>
            <p:nvPr/>
          </p:nvSpPr>
          <p:spPr>
            <a:xfrm>
              <a:off x="4833411" y="1577854"/>
              <a:ext cx="22505" cy="9474"/>
            </a:xfrm>
            <a:custGeom>
              <a:avLst/>
              <a:gdLst/>
              <a:ahLst/>
              <a:cxnLst/>
              <a:rect l="0" t="0" r="0" b="0"/>
              <a:pathLst>
                <a:path w="22504" h="9474">
                  <a:moveTo>
                    <a:pt x="22504" y="12115"/>
                  </a:moveTo>
                  <a:cubicBezTo>
                    <a:pt x="17195" y="17094"/>
                    <a:pt x="9499" y="19672"/>
                    <a:pt x="0" y="20497"/>
                  </a:cubicBezTo>
                  <a:cubicBezTo>
                    <a:pt x="5092" y="15290"/>
                    <a:pt x="11087" y="11023"/>
                    <a:pt x="22504" y="121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1" name="Free Form 239"/>
            <p:cNvSpPr/>
            <p:nvPr/>
          </p:nvSpPr>
          <p:spPr>
            <a:xfrm>
              <a:off x="4775791" y="391255"/>
              <a:ext cx="17247" cy="9245"/>
            </a:xfrm>
            <a:custGeom>
              <a:avLst/>
              <a:gdLst/>
              <a:ahLst/>
              <a:cxnLst/>
              <a:rect l="0" t="0" r="0" b="0"/>
              <a:pathLst>
                <a:path w="17246" h="9245">
                  <a:moveTo>
                    <a:pt x="1422" y="12674"/>
                  </a:moveTo>
                  <a:cubicBezTo>
                    <a:pt x="1333" y="11836"/>
                    <a:pt x="1206" y="11023"/>
                    <a:pt x="0" y="11277"/>
                  </a:cubicBezTo>
                  <a:cubicBezTo>
                    <a:pt x="3555" y="20269"/>
                    <a:pt x="17246" y="13246"/>
                    <a:pt x="1422" y="126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2" name="Free Form 240"/>
            <p:cNvSpPr/>
            <p:nvPr/>
          </p:nvSpPr>
          <p:spPr>
            <a:xfrm>
              <a:off x="4919174" y="423424"/>
              <a:ext cx="140323" cy="56477"/>
            </a:xfrm>
            <a:custGeom>
              <a:avLst/>
              <a:gdLst/>
              <a:ahLst/>
              <a:cxnLst/>
              <a:rect l="0" t="0" r="0" b="0"/>
              <a:pathLst>
                <a:path w="140322" h="56476">
                  <a:moveTo>
                    <a:pt x="0" y="16814"/>
                  </a:moveTo>
                  <a:cubicBezTo>
                    <a:pt x="3594" y="16967"/>
                    <a:pt x="6718" y="17614"/>
                    <a:pt x="8420" y="19621"/>
                  </a:cubicBezTo>
                  <a:cubicBezTo>
                    <a:pt x="5321" y="21196"/>
                    <a:pt x="5245" y="25768"/>
                    <a:pt x="4216" y="29400"/>
                  </a:cubicBezTo>
                  <a:cubicBezTo>
                    <a:pt x="12763" y="32766"/>
                    <a:pt x="23063" y="36233"/>
                    <a:pt x="33743" y="33578"/>
                  </a:cubicBezTo>
                  <a:cubicBezTo>
                    <a:pt x="37795" y="41198"/>
                    <a:pt x="51701" y="39027"/>
                    <a:pt x="53416" y="48958"/>
                  </a:cubicBezTo>
                  <a:cubicBezTo>
                    <a:pt x="48044" y="49644"/>
                    <a:pt x="48933" y="44107"/>
                    <a:pt x="42164" y="46151"/>
                  </a:cubicBezTo>
                  <a:cubicBezTo>
                    <a:pt x="58610" y="60109"/>
                    <a:pt x="89115" y="67500"/>
                    <a:pt x="116674" y="65722"/>
                  </a:cubicBezTo>
                  <a:cubicBezTo>
                    <a:pt x="110845" y="60299"/>
                    <a:pt x="127342" y="65227"/>
                    <a:pt x="127914" y="61518"/>
                  </a:cubicBezTo>
                  <a:cubicBezTo>
                    <a:pt x="122110" y="62191"/>
                    <a:pt x="120929" y="58229"/>
                    <a:pt x="118071" y="55943"/>
                  </a:cubicBezTo>
                  <a:cubicBezTo>
                    <a:pt x="127038" y="55880"/>
                    <a:pt x="129565" y="62217"/>
                    <a:pt x="139166" y="61518"/>
                  </a:cubicBezTo>
                  <a:cubicBezTo>
                    <a:pt x="140322" y="57581"/>
                    <a:pt x="137172" y="57912"/>
                    <a:pt x="137756" y="54533"/>
                  </a:cubicBezTo>
                  <a:cubicBezTo>
                    <a:pt x="127635" y="56324"/>
                    <a:pt x="119202" y="47815"/>
                    <a:pt x="105422" y="48958"/>
                  </a:cubicBezTo>
                  <a:cubicBezTo>
                    <a:pt x="103555" y="53606"/>
                    <a:pt x="93014" y="50215"/>
                    <a:pt x="88544" y="48958"/>
                  </a:cubicBezTo>
                  <a:cubicBezTo>
                    <a:pt x="90665" y="44488"/>
                    <a:pt x="105511" y="45377"/>
                    <a:pt x="109639" y="47561"/>
                  </a:cubicBezTo>
                  <a:cubicBezTo>
                    <a:pt x="109956" y="48653"/>
                    <a:pt x="110820" y="49187"/>
                    <a:pt x="112458" y="48958"/>
                  </a:cubicBezTo>
                  <a:cubicBezTo>
                    <a:pt x="111760" y="41109"/>
                    <a:pt x="104990" y="46177"/>
                    <a:pt x="101206" y="44767"/>
                  </a:cubicBezTo>
                  <a:cubicBezTo>
                    <a:pt x="91960" y="41313"/>
                    <a:pt x="85293" y="30416"/>
                    <a:pt x="71678" y="32194"/>
                  </a:cubicBezTo>
                  <a:cubicBezTo>
                    <a:pt x="71755" y="30264"/>
                    <a:pt x="71031" y="29133"/>
                    <a:pt x="70281" y="27990"/>
                  </a:cubicBezTo>
                  <a:cubicBezTo>
                    <a:pt x="45186" y="26873"/>
                    <a:pt x="27406" y="11023"/>
                    <a:pt x="0" y="168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3" name="Free Form 241"/>
            <p:cNvSpPr/>
            <p:nvPr/>
          </p:nvSpPr>
          <p:spPr>
            <a:xfrm>
              <a:off x="4272579" y="1597755"/>
              <a:ext cx="21057" cy="33833"/>
            </a:xfrm>
            <a:custGeom>
              <a:avLst/>
              <a:gdLst/>
              <a:ahLst/>
              <a:cxnLst/>
              <a:rect l="0" t="0" r="0" b="0"/>
              <a:pathLst>
                <a:path w="21056" h="33832">
                  <a:moveTo>
                    <a:pt x="0" y="35521"/>
                  </a:moveTo>
                  <a:cubicBezTo>
                    <a:pt x="2705" y="37477"/>
                    <a:pt x="4140" y="40690"/>
                    <a:pt x="5613" y="43903"/>
                  </a:cubicBezTo>
                  <a:cubicBezTo>
                    <a:pt x="10007" y="43624"/>
                    <a:pt x="15925" y="44856"/>
                    <a:pt x="18262" y="42519"/>
                  </a:cubicBezTo>
                  <a:cubicBezTo>
                    <a:pt x="20345" y="41313"/>
                    <a:pt x="20294" y="38011"/>
                    <a:pt x="21056" y="35521"/>
                  </a:cubicBezTo>
                  <a:cubicBezTo>
                    <a:pt x="14846" y="31394"/>
                    <a:pt x="18923" y="30124"/>
                    <a:pt x="19672" y="22948"/>
                  </a:cubicBezTo>
                  <a:cubicBezTo>
                    <a:pt x="18402" y="20472"/>
                    <a:pt x="13969" y="21158"/>
                    <a:pt x="15455" y="15976"/>
                  </a:cubicBezTo>
                  <a:cubicBezTo>
                    <a:pt x="2933" y="11023"/>
                    <a:pt x="5321" y="29095"/>
                    <a:pt x="0" y="355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4" name="Free Form 242"/>
            <p:cNvSpPr/>
            <p:nvPr/>
          </p:nvSpPr>
          <p:spPr>
            <a:xfrm>
              <a:off x="3907086" y="364890"/>
              <a:ext cx="191173" cy="32550"/>
            </a:xfrm>
            <a:custGeom>
              <a:avLst/>
              <a:gdLst/>
              <a:ahLst/>
              <a:cxnLst/>
              <a:rect l="0" t="0" r="0" b="0"/>
              <a:pathLst>
                <a:path w="191173" h="32550">
                  <a:moveTo>
                    <a:pt x="70281" y="36245"/>
                  </a:moveTo>
                  <a:cubicBezTo>
                    <a:pt x="65798" y="36055"/>
                    <a:pt x="59537" y="37617"/>
                    <a:pt x="60451" y="32042"/>
                  </a:cubicBezTo>
                  <a:cubicBezTo>
                    <a:pt x="80949" y="39751"/>
                    <a:pt x="99860" y="29806"/>
                    <a:pt x="126517" y="32042"/>
                  </a:cubicBezTo>
                  <a:cubicBezTo>
                    <a:pt x="128587" y="26746"/>
                    <a:pt x="120230" y="31775"/>
                    <a:pt x="122313" y="26466"/>
                  </a:cubicBezTo>
                  <a:cubicBezTo>
                    <a:pt x="145453" y="24333"/>
                    <a:pt x="176161" y="29692"/>
                    <a:pt x="191173" y="19481"/>
                  </a:cubicBezTo>
                  <a:cubicBezTo>
                    <a:pt x="158610" y="11023"/>
                    <a:pt x="119443" y="18148"/>
                    <a:pt x="84353" y="19481"/>
                  </a:cubicBezTo>
                  <a:cubicBezTo>
                    <a:pt x="79946" y="19050"/>
                    <a:pt x="87922" y="23520"/>
                    <a:pt x="82943" y="23672"/>
                  </a:cubicBezTo>
                  <a:cubicBezTo>
                    <a:pt x="52235" y="29565"/>
                    <a:pt x="24320" y="29654"/>
                    <a:pt x="0" y="41833"/>
                  </a:cubicBezTo>
                  <a:cubicBezTo>
                    <a:pt x="23431" y="42849"/>
                    <a:pt x="51447" y="43573"/>
                    <a:pt x="70281" y="362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5" name="Free Form 243"/>
            <p:cNvSpPr/>
            <p:nvPr/>
          </p:nvSpPr>
          <p:spPr>
            <a:xfrm>
              <a:off x="3912712" y="372306"/>
              <a:ext cx="28118" cy="10110"/>
            </a:xfrm>
            <a:custGeom>
              <a:avLst/>
              <a:gdLst/>
              <a:ahLst/>
              <a:cxnLst/>
              <a:rect l="0" t="0" r="0" b="0"/>
              <a:pathLst>
                <a:path w="28117" h="10109">
                  <a:moveTo>
                    <a:pt x="28117" y="14859"/>
                  </a:moveTo>
                  <a:cubicBezTo>
                    <a:pt x="24993" y="13208"/>
                    <a:pt x="9334" y="11023"/>
                    <a:pt x="8445" y="16255"/>
                  </a:cubicBezTo>
                  <a:cubicBezTo>
                    <a:pt x="5969" y="17056"/>
                    <a:pt x="177" y="14566"/>
                    <a:pt x="0" y="17652"/>
                  </a:cubicBezTo>
                  <a:cubicBezTo>
                    <a:pt x="8623" y="15976"/>
                    <a:pt x="24129" y="21132"/>
                    <a:pt x="28117" y="148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6" name="Free Form 244"/>
            <p:cNvSpPr/>
            <p:nvPr/>
          </p:nvSpPr>
          <p:spPr>
            <a:xfrm>
              <a:off x="2651831" y="1362259"/>
              <a:ext cx="19431" cy="12738"/>
            </a:xfrm>
            <a:custGeom>
              <a:avLst/>
              <a:gdLst/>
              <a:ahLst/>
              <a:cxnLst/>
              <a:rect l="0" t="0" r="0" b="0"/>
              <a:pathLst>
                <a:path w="19430" h="12738">
                  <a:moveTo>
                    <a:pt x="18287" y="11176"/>
                  </a:moveTo>
                  <a:cubicBezTo>
                    <a:pt x="7810" y="11023"/>
                    <a:pt x="5740" y="19215"/>
                    <a:pt x="0" y="23761"/>
                  </a:cubicBezTo>
                  <a:cubicBezTo>
                    <a:pt x="8648" y="22098"/>
                    <a:pt x="19430" y="22567"/>
                    <a:pt x="18287" y="111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7" name="Free Form 245"/>
            <p:cNvSpPr/>
            <p:nvPr/>
          </p:nvSpPr>
          <p:spPr>
            <a:xfrm>
              <a:off x="2979313" y="713530"/>
              <a:ext cx="66116" cy="49581"/>
            </a:xfrm>
            <a:custGeom>
              <a:avLst/>
              <a:gdLst/>
              <a:ahLst/>
              <a:cxnLst/>
              <a:rect l="0" t="0" r="0" b="0"/>
              <a:pathLst>
                <a:path w="66116" h="49580">
                  <a:moveTo>
                    <a:pt x="4254" y="60604"/>
                  </a:moveTo>
                  <a:cubicBezTo>
                    <a:pt x="30441" y="53086"/>
                    <a:pt x="48361" y="37363"/>
                    <a:pt x="66116" y="21488"/>
                  </a:cubicBezTo>
                  <a:cubicBezTo>
                    <a:pt x="50025" y="11023"/>
                    <a:pt x="24079" y="22199"/>
                    <a:pt x="16916" y="34061"/>
                  </a:cubicBezTo>
                  <a:cubicBezTo>
                    <a:pt x="19977" y="33807"/>
                    <a:pt x="21374" y="35191"/>
                    <a:pt x="21120" y="38252"/>
                  </a:cubicBezTo>
                  <a:cubicBezTo>
                    <a:pt x="10833" y="40589"/>
                    <a:pt x="0" y="48272"/>
                    <a:pt x="4254" y="606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8" name="Free Form 246"/>
            <p:cNvSpPr/>
            <p:nvPr/>
          </p:nvSpPr>
          <p:spPr>
            <a:xfrm>
              <a:off x="3580975" y="1626444"/>
              <a:ext cx="314211" cy="141707"/>
            </a:xfrm>
            <a:custGeom>
              <a:avLst/>
              <a:gdLst/>
              <a:ahLst/>
              <a:cxnLst/>
              <a:rect l="0" t="0" r="0" b="0"/>
              <a:pathLst>
                <a:path w="314210" h="141706">
                  <a:moveTo>
                    <a:pt x="85763" y="59918"/>
                  </a:moveTo>
                  <a:cubicBezTo>
                    <a:pt x="79044" y="60998"/>
                    <a:pt x="76707" y="57746"/>
                    <a:pt x="70281" y="58521"/>
                  </a:cubicBezTo>
                  <a:cubicBezTo>
                    <a:pt x="56438" y="75488"/>
                    <a:pt x="20205" y="70205"/>
                    <a:pt x="0" y="80873"/>
                  </a:cubicBezTo>
                  <a:cubicBezTo>
                    <a:pt x="1803" y="86067"/>
                    <a:pt x="12293" y="82626"/>
                    <a:pt x="14058" y="87858"/>
                  </a:cubicBezTo>
                  <a:cubicBezTo>
                    <a:pt x="11544" y="87680"/>
                    <a:pt x="10769" y="89255"/>
                    <a:pt x="11252" y="92049"/>
                  </a:cubicBezTo>
                  <a:cubicBezTo>
                    <a:pt x="29286" y="104787"/>
                    <a:pt x="10312" y="118770"/>
                    <a:pt x="4216" y="131165"/>
                  </a:cubicBezTo>
                  <a:cubicBezTo>
                    <a:pt x="3810" y="134848"/>
                    <a:pt x="9664" y="132270"/>
                    <a:pt x="8432" y="136753"/>
                  </a:cubicBezTo>
                  <a:cubicBezTo>
                    <a:pt x="27495" y="142595"/>
                    <a:pt x="45859" y="132435"/>
                    <a:pt x="60451" y="133959"/>
                  </a:cubicBezTo>
                  <a:cubicBezTo>
                    <a:pt x="96469" y="152730"/>
                    <a:pt x="117259" y="113703"/>
                    <a:pt x="158851" y="119989"/>
                  </a:cubicBezTo>
                  <a:cubicBezTo>
                    <a:pt x="185762" y="106438"/>
                    <a:pt x="219278" y="108915"/>
                    <a:pt x="253022" y="106019"/>
                  </a:cubicBezTo>
                  <a:cubicBezTo>
                    <a:pt x="273240" y="105625"/>
                    <a:pt x="295833" y="107594"/>
                    <a:pt x="312051" y="103225"/>
                  </a:cubicBezTo>
                  <a:cubicBezTo>
                    <a:pt x="314210" y="91262"/>
                    <a:pt x="307035" y="77863"/>
                    <a:pt x="306438" y="64109"/>
                  </a:cubicBezTo>
                  <a:cubicBezTo>
                    <a:pt x="295706" y="50990"/>
                    <a:pt x="273354" y="59093"/>
                    <a:pt x="258648" y="58521"/>
                  </a:cubicBezTo>
                  <a:cubicBezTo>
                    <a:pt x="262864" y="58064"/>
                    <a:pt x="265874" y="56388"/>
                    <a:pt x="267080" y="52933"/>
                  </a:cubicBezTo>
                  <a:cubicBezTo>
                    <a:pt x="252412" y="49822"/>
                    <a:pt x="246722" y="37795"/>
                    <a:pt x="240372" y="26390"/>
                  </a:cubicBezTo>
                  <a:cubicBezTo>
                    <a:pt x="216179" y="21564"/>
                    <a:pt x="191871" y="16840"/>
                    <a:pt x="168681" y="11023"/>
                  </a:cubicBezTo>
                  <a:cubicBezTo>
                    <a:pt x="158750" y="18376"/>
                    <a:pt x="146875" y="23812"/>
                    <a:pt x="144792" y="38963"/>
                  </a:cubicBezTo>
                  <a:cubicBezTo>
                    <a:pt x="127838" y="44005"/>
                    <a:pt x="105486" y="43675"/>
                    <a:pt x="89966" y="50139"/>
                  </a:cubicBezTo>
                  <a:cubicBezTo>
                    <a:pt x="85763" y="53695"/>
                    <a:pt x="90601" y="57594"/>
                    <a:pt x="85763" y="599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9" name="Free Form 247"/>
            <p:cNvSpPr/>
            <p:nvPr/>
          </p:nvSpPr>
          <p:spPr>
            <a:xfrm>
              <a:off x="3935204" y="1608334"/>
              <a:ext cx="278320" cy="100228"/>
            </a:xfrm>
            <a:custGeom>
              <a:avLst/>
              <a:gdLst/>
              <a:ahLst/>
              <a:cxnLst/>
              <a:rect l="0" t="0" r="0" b="0"/>
              <a:pathLst>
                <a:path w="278320" h="100228">
                  <a:moveTo>
                    <a:pt x="150418" y="71043"/>
                  </a:moveTo>
                  <a:cubicBezTo>
                    <a:pt x="152590" y="66078"/>
                    <a:pt x="145643" y="70192"/>
                    <a:pt x="146202" y="66840"/>
                  </a:cubicBezTo>
                  <a:cubicBezTo>
                    <a:pt x="150050" y="63715"/>
                    <a:pt x="153174" y="59817"/>
                    <a:pt x="156032" y="55689"/>
                  </a:cubicBezTo>
                  <a:cubicBezTo>
                    <a:pt x="154101" y="38049"/>
                    <a:pt x="140550" y="31940"/>
                    <a:pt x="122300" y="30530"/>
                  </a:cubicBezTo>
                  <a:cubicBezTo>
                    <a:pt x="120459" y="24511"/>
                    <a:pt x="128993" y="28803"/>
                    <a:pt x="127927" y="23533"/>
                  </a:cubicBezTo>
                  <a:cubicBezTo>
                    <a:pt x="128498" y="20180"/>
                    <a:pt x="125349" y="20510"/>
                    <a:pt x="126517" y="16573"/>
                  </a:cubicBezTo>
                  <a:cubicBezTo>
                    <a:pt x="114998" y="11442"/>
                    <a:pt x="97256" y="11023"/>
                    <a:pt x="89966" y="20764"/>
                  </a:cubicBezTo>
                  <a:cubicBezTo>
                    <a:pt x="92455" y="23850"/>
                    <a:pt x="97840" y="24117"/>
                    <a:pt x="98399" y="29133"/>
                  </a:cubicBezTo>
                  <a:cubicBezTo>
                    <a:pt x="86423" y="20485"/>
                    <a:pt x="71704" y="19977"/>
                    <a:pt x="56235" y="26339"/>
                  </a:cubicBezTo>
                  <a:cubicBezTo>
                    <a:pt x="60045" y="37439"/>
                    <a:pt x="81762" y="30759"/>
                    <a:pt x="88557" y="38912"/>
                  </a:cubicBezTo>
                  <a:cubicBezTo>
                    <a:pt x="68414" y="39751"/>
                    <a:pt x="47256" y="26974"/>
                    <a:pt x="28117" y="36118"/>
                  </a:cubicBezTo>
                  <a:cubicBezTo>
                    <a:pt x="29565" y="40271"/>
                    <a:pt x="37566" y="37909"/>
                    <a:pt x="37960" y="43103"/>
                  </a:cubicBezTo>
                  <a:cubicBezTo>
                    <a:pt x="25958" y="45148"/>
                    <a:pt x="5295" y="38582"/>
                    <a:pt x="0" y="47294"/>
                  </a:cubicBezTo>
                  <a:cubicBezTo>
                    <a:pt x="3187" y="54597"/>
                    <a:pt x="12776" y="55740"/>
                    <a:pt x="21094" y="54279"/>
                  </a:cubicBezTo>
                  <a:cubicBezTo>
                    <a:pt x="21666" y="57645"/>
                    <a:pt x="18516" y="57315"/>
                    <a:pt x="19685" y="61277"/>
                  </a:cubicBezTo>
                  <a:cubicBezTo>
                    <a:pt x="24091" y="61544"/>
                    <a:pt x="24434" y="65849"/>
                    <a:pt x="29527" y="65455"/>
                  </a:cubicBezTo>
                  <a:cubicBezTo>
                    <a:pt x="32448" y="64109"/>
                    <a:pt x="37630" y="57785"/>
                    <a:pt x="42163" y="62661"/>
                  </a:cubicBezTo>
                  <a:cubicBezTo>
                    <a:pt x="42595" y="65405"/>
                    <a:pt x="40284" y="65430"/>
                    <a:pt x="39369" y="66840"/>
                  </a:cubicBezTo>
                  <a:cubicBezTo>
                    <a:pt x="47485" y="75196"/>
                    <a:pt x="64033" y="68681"/>
                    <a:pt x="67475" y="59867"/>
                  </a:cubicBezTo>
                  <a:cubicBezTo>
                    <a:pt x="68072" y="62992"/>
                    <a:pt x="69964" y="64846"/>
                    <a:pt x="73101" y="65455"/>
                  </a:cubicBezTo>
                  <a:cubicBezTo>
                    <a:pt x="74180" y="60020"/>
                    <a:pt x="83350" y="62598"/>
                    <a:pt x="84340" y="57073"/>
                  </a:cubicBezTo>
                  <a:cubicBezTo>
                    <a:pt x="82613" y="61595"/>
                    <a:pt x="88900" y="58140"/>
                    <a:pt x="87147" y="62661"/>
                  </a:cubicBezTo>
                  <a:cubicBezTo>
                    <a:pt x="77927" y="61391"/>
                    <a:pt x="75971" y="67386"/>
                    <a:pt x="71691" y="71043"/>
                  </a:cubicBezTo>
                  <a:cubicBezTo>
                    <a:pt x="78866" y="79248"/>
                    <a:pt x="96875" y="68707"/>
                    <a:pt x="104025" y="72440"/>
                  </a:cubicBezTo>
                  <a:cubicBezTo>
                    <a:pt x="103886" y="74650"/>
                    <a:pt x="100444" y="73533"/>
                    <a:pt x="101218" y="76631"/>
                  </a:cubicBezTo>
                  <a:cubicBezTo>
                    <a:pt x="109296" y="83667"/>
                    <a:pt x="125069" y="74422"/>
                    <a:pt x="134950" y="79425"/>
                  </a:cubicBezTo>
                  <a:cubicBezTo>
                    <a:pt x="103250" y="89611"/>
                    <a:pt x="68110" y="74561"/>
                    <a:pt x="36550" y="82219"/>
                  </a:cubicBezTo>
                  <a:cubicBezTo>
                    <a:pt x="35940" y="106565"/>
                    <a:pt x="61556" y="104863"/>
                    <a:pt x="85737" y="104559"/>
                  </a:cubicBezTo>
                  <a:cubicBezTo>
                    <a:pt x="110489" y="97485"/>
                    <a:pt x="146227" y="101333"/>
                    <a:pt x="171500" y="94792"/>
                  </a:cubicBezTo>
                  <a:cubicBezTo>
                    <a:pt x="171500" y="104521"/>
                    <a:pt x="187109" y="107442"/>
                    <a:pt x="193979" y="101777"/>
                  </a:cubicBezTo>
                  <a:cubicBezTo>
                    <a:pt x="193014" y="107391"/>
                    <a:pt x="199910" y="105206"/>
                    <a:pt x="199618" y="110159"/>
                  </a:cubicBezTo>
                  <a:cubicBezTo>
                    <a:pt x="234454" y="111252"/>
                    <a:pt x="267969" y="101473"/>
                    <a:pt x="278320" y="73837"/>
                  </a:cubicBezTo>
                  <a:cubicBezTo>
                    <a:pt x="269493" y="60883"/>
                    <a:pt x="252196" y="72859"/>
                    <a:pt x="245999" y="79425"/>
                  </a:cubicBezTo>
                  <a:cubicBezTo>
                    <a:pt x="245656" y="75361"/>
                    <a:pt x="248653" y="74612"/>
                    <a:pt x="250215" y="72440"/>
                  </a:cubicBezTo>
                  <a:cubicBezTo>
                    <a:pt x="244728" y="68656"/>
                    <a:pt x="232765" y="73456"/>
                    <a:pt x="229133" y="71043"/>
                  </a:cubicBezTo>
                  <a:cubicBezTo>
                    <a:pt x="228853" y="64731"/>
                    <a:pt x="240639" y="70358"/>
                    <a:pt x="240385" y="64058"/>
                  </a:cubicBezTo>
                  <a:cubicBezTo>
                    <a:pt x="238836" y="60464"/>
                    <a:pt x="231292" y="62839"/>
                    <a:pt x="229133" y="59867"/>
                  </a:cubicBezTo>
                  <a:cubicBezTo>
                    <a:pt x="231762" y="55029"/>
                    <a:pt x="242392" y="58153"/>
                    <a:pt x="245999" y="54279"/>
                  </a:cubicBezTo>
                  <a:lnTo>
                    <a:pt x="245999" y="44500"/>
                  </a:lnTo>
                  <a:cubicBezTo>
                    <a:pt x="252666" y="44157"/>
                    <a:pt x="253542" y="38036"/>
                    <a:pt x="255828" y="33324"/>
                  </a:cubicBezTo>
                  <a:cubicBezTo>
                    <a:pt x="239674" y="22656"/>
                    <a:pt x="221538" y="43078"/>
                    <a:pt x="199618" y="40322"/>
                  </a:cubicBezTo>
                  <a:cubicBezTo>
                    <a:pt x="197929" y="50355"/>
                    <a:pt x="208445" y="48298"/>
                    <a:pt x="210845" y="54279"/>
                  </a:cubicBezTo>
                  <a:cubicBezTo>
                    <a:pt x="203847" y="58013"/>
                    <a:pt x="194551" y="59499"/>
                    <a:pt x="185547" y="61277"/>
                  </a:cubicBezTo>
                  <a:cubicBezTo>
                    <a:pt x="191020" y="63741"/>
                    <a:pt x="196989" y="65722"/>
                    <a:pt x="199618" y="71043"/>
                  </a:cubicBezTo>
                  <a:cubicBezTo>
                    <a:pt x="189229" y="87909"/>
                    <a:pt x="169430" y="67335"/>
                    <a:pt x="150418" y="7104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0" name="Free Form 248"/>
            <p:cNvSpPr/>
            <p:nvPr/>
          </p:nvSpPr>
          <p:spPr>
            <a:xfrm>
              <a:off x="4095084" y="364597"/>
              <a:ext cx="28486" cy="6084"/>
            </a:xfrm>
            <a:custGeom>
              <a:avLst/>
              <a:gdLst/>
              <a:ahLst/>
              <a:cxnLst/>
              <a:rect l="0" t="0" r="0" b="0"/>
              <a:pathLst>
                <a:path w="28486" h="6083">
                  <a:moveTo>
                    <a:pt x="28486" y="14173"/>
                  </a:moveTo>
                  <a:cubicBezTo>
                    <a:pt x="22694" y="14643"/>
                    <a:pt x="23342" y="13068"/>
                    <a:pt x="20053" y="12788"/>
                  </a:cubicBezTo>
                  <a:cubicBezTo>
                    <a:pt x="0" y="11023"/>
                    <a:pt x="18745" y="17106"/>
                    <a:pt x="28486" y="1417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1" name="Free Form 249"/>
            <p:cNvSpPr/>
            <p:nvPr/>
          </p:nvSpPr>
          <p:spPr>
            <a:xfrm>
              <a:off x="3997294" y="360699"/>
              <a:ext cx="43345" cy="3454"/>
            </a:xfrm>
            <a:custGeom>
              <a:avLst/>
              <a:gdLst/>
              <a:ahLst/>
              <a:cxnLst/>
              <a:rect l="0" t="0" r="0" b="0"/>
              <a:pathLst>
                <a:path w="43345" h="3454">
                  <a:moveTo>
                    <a:pt x="27876" y="11099"/>
                  </a:moveTo>
                  <a:cubicBezTo>
                    <a:pt x="0" y="11391"/>
                    <a:pt x="29667" y="14477"/>
                    <a:pt x="43345" y="11099"/>
                  </a:cubicBezTo>
                  <a:cubicBezTo>
                    <a:pt x="38595" y="11150"/>
                    <a:pt x="33985" y="11023"/>
                    <a:pt x="27876" y="110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2" name="Free Form 250"/>
            <p:cNvSpPr/>
            <p:nvPr/>
          </p:nvSpPr>
          <p:spPr>
            <a:xfrm>
              <a:off x="4968184" y="408641"/>
              <a:ext cx="17488" cy="7404"/>
            </a:xfrm>
            <a:custGeom>
              <a:avLst/>
              <a:gdLst/>
              <a:ahLst/>
              <a:cxnLst/>
              <a:rect l="0" t="0" r="0" b="0"/>
              <a:pathLst>
                <a:path w="17487" h="7404">
                  <a:moveTo>
                    <a:pt x="15646" y="14846"/>
                  </a:moveTo>
                  <a:cubicBezTo>
                    <a:pt x="10642" y="16217"/>
                    <a:pt x="0" y="11023"/>
                    <a:pt x="1587" y="14846"/>
                  </a:cubicBezTo>
                  <a:cubicBezTo>
                    <a:pt x="5410" y="14643"/>
                    <a:pt x="17487" y="18427"/>
                    <a:pt x="15646" y="148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3" name="Free Form 251"/>
            <p:cNvSpPr/>
            <p:nvPr/>
          </p:nvSpPr>
          <p:spPr>
            <a:xfrm>
              <a:off x="1988357" y="4452562"/>
              <a:ext cx="12929" cy="20943"/>
            </a:xfrm>
            <a:custGeom>
              <a:avLst/>
              <a:gdLst/>
              <a:ahLst/>
              <a:cxnLst/>
              <a:rect l="0" t="0" r="0" b="0"/>
              <a:pathLst>
                <a:path w="12928" h="20942">
                  <a:moveTo>
                    <a:pt x="0" y="11023"/>
                  </a:moveTo>
                  <a:cubicBezTo>
                    <a:pt x="723" y="20066"/>
                    <a:pt x="3009" y="27597"/>
                    <a:pt x="8432" y="31965"/>
                  </a:cubicBezTo>
                  <a:cubicBezTo>
                    <a:pt x="12928" y="23304"/>
                    <a:pt x="5549" y="14401"/>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4" name="Free Form 252"/>
            <p:cNvSpPr/>
            <p:nvPr/>
          </p:nvSpPr>
          <p:spPr>
            <a:xfrm>
              <a:off x="2034750" y="4532191"/>
              <a:ext cx="8433" cy="13958"/>
            </a:xfrm>
            <a:custGeom>
              <a:avLst/>
              <a:gdLst/>
              <a:ahLst/>
              <a:cxnLst/>
              <a:rect l="0" t="0" r="0" b="0"/>
              <a:pathLst>
                <a:path w="8432" h="13957">
                  <a:moveTo>
                    <a:pt x="8432" y="24980"/>
                  </a:moveTo>
                  <a:cubicBezTo>
                    <a:pt x="6210" y="19748"/>
                    <a:pt x="5664" y="12852"/>
                    <a:pt x="0" y="11023"/>
                  </a:cubicBezTo>
                  <a:cubicBezTo>
                    <a:pt x="2209" y="16294"/>
                    <a:pt x="2768" y="23177"/>
                    <a:pt x="8432" y="249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5" name="Free Form 253"/>
            <p:cNvSpPr/>
            <p:nvPr/>
          </p:nvSpPr>
          <p:spPr>
            <a:xfrm>
              <a:off x="4455116" y="6080067"/>
              <a:ext cx="12840" cy="11849"/>
            </a:xfrm>
            <a:custGeom>
              <a:avLst/>
              <a:gdLst/>
              <a:ahLst/>
              <a:cxnLst/>
              <a:rect l="0" t="0" r="0" b="0"/>
              <a:pathLst>
                <a:path w="12839" h="11849">
                  <a:moveTo>
                    <a:pt x="11442" y="11023"/>
                  </a:moveTo>
                  <a:cubicBezTo>
                    <a:pt x="4470" y="11531"/>
                    <a:pt x="0" y="14541"/>
                    <a:pt x="190" y="22186"/>
                  </a:cubicBezTo>
                  <a:cubicBezTo>
                    <a:pt x="8369" y="22872"/>
                    <a:pt x="12839" y="19862"/>
                    <a:pt x="1144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6" name="Free Form 254"/>
            <p:cNvSpPr/>
            <p:nvPr/>
          </p:nvSpPr>
          <p:spPr>
            <a:xfrm>
              <a:off x="1966234" y="4374318"/>
              <a:ext cx="16218" cy="13563"/>
            </a:xfrm>
            <a:custGeom>
              <a:avLst/>
              <a:gdLst/>
              <a:ahLst/>
              <a:cxnLst/>
              <a:rect l="0" t="0" r="0" b="0"/>
              <a:pathLst>
                <a:path w="16217" h="13563">
                  <a:moveTo>
                    <a:pt x="1041" y="23609"/>
                  </a:moveTo>
                  <a:cubicBezTo>
                    <a:pt x="7581" y="24587"/>
                    <a:pt x="16217" y="13068"/>
                    <a:pt x="6667" y="11023"/>
                  </a:cubicBezTo>
                  <a:cubicBezTo>
                    <a:pt x="4178" y="14617"/>
                    <a:pt x="0" y="16510"/>
                    <a:pt x="1041" y="236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7" name="Free Form 255"/>
            <p:cNvSpPr/>
            <p:nvPr/>
          </p:nvSpPr>
          <p:spPr>
            <a:xfrm>
              <a:off x="4384047" y="6121939"/>
              <a:ext cx="13551" cy="7404"/>
            </a:xfrm>
            <a:custGeom>
              <a:avLst/>
              <a:gdLst/>
              <a:ahLst/>
              <a:cxnLst/>
              <a:rect l="0" t="0" r="0" b="0"/>
              <a:pathLst>
                <a:path w="13550" h="7404">
                  <a:moveTo>
                    <a:pt x="9410" y="11049"/>
                  </a:moveTo>
                  <a:cubicBezTo>
                    <a:pt x="7975" y="14287"/>
                    <a:pt x="0" y="11023"/>
                    <a:pt x="977" y="16649"/>
                  </a:cubicBezTo>
                  <a:cubicBezTo>
                    <a:pt x="6629" y="18427"/>
                    <a:pt x="13550" y="14363"/>
                    <a:pt x="9410" y="110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8" name="Free Form 256"/>
            <p:cNvSpPr/>
            <p:nvPr/>
          </p:nvSpPr>
          <p:spPr>
            <a:xfrm>
              <a:off x="1879760" y="4066978"/>
              <a:ext cx="20053" cy="48907"/>
            </a:xfrm>
            <a:custGeom>
              <a:avLst/>
              <a:gdLst/>
              <a:ahLst/>
              <a:cxnLst/>
              <a:rect l="0" t="0" r="0" b="0"/>
              <a:pathLst>
                <a:path w="20053" h="48907">
                  <a:moveTo>
                    <a:pt x="20053" y="59931"/>
                  </a:moveTo>
                  <a:cubicBezTo>
                    <a:pt x="19812" y="39204"/>
                    <a:pt x="17144" y="20891"/>
                    <a:pt x="5994" y="11023"/>
                  </a:cubicBezTo>
                  <a:cubicBezTo>
                    <a:pt x="0" y="27114"/>
                    <a:pt x="14592" y="45999"/>
                    <a:pt x="20053" y="599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9" name="Free Form 257"/>
            <p:cNvSpPr/>
            <p:nvPr/>
          </p:nvSpPr>
          <p:spPr>
            <a:xfrm>
              <a:off x="1932134" y="4120381"/>
              <a:ext cx="21082" cy="36017"/>
            </a:xfrm>
            <a:custGeom>
              <a:avLst/>
              <a:gdLst/>
              <a:ahLst/>
              <a:cxnLst/>
              <a:rect l="0" t="0" r="0" b="0"/>
              <a:pathLst>
                <a:path w="21081" h="36017">
                  <a:moveTo>
                    <a:pt x="0" y="34467"/>
                  </a:moveTo>
                  <a:cubicBezTo>
                    <a:pt x="5232" y="37655"/>
                    <a:pt x="5092" y="46177"/>
                    <a:pt x="12649" y="47040"/>
                  </a:cubicBezTo>
                  <a:cubicBezTo>
                    <a:pt x="18884" y="39268"/>
                    <a:pt x="17437" y="23863"/>
                    <a:pt x="21081" y="13500"/>
                  </a:cubicBezTo>
                  <a:cubicBezTo>
                    <a:pt x="4533" y="11023"/>
                    <a:pt x="5994" y="26466"/>
                    <a:pt x="0" y="3446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0" name="Free Form 258"/>
            <p:cNvSpPr/>
            <p:nvPr/>
          </p:nvSpPr>
          <p:spPr>
            <a:xfrm>
              <a:off x="1882935" y="1271606"/>
              <a:ext cx="25311" cy="27953"/>
            </a:xfrm>
            <a:custGeom>
              <a:avLst/>
              <a:gdLst/>
              <a:ahLst/>
              <a:cxnLst/>
              <a:rect l="0" t="0" r="0" b="0"/>
              <a:pathLst>
                <a:path w="25311" h="27952">
                  <a:moveTo>
                    <a:pt x="0" y="38976"/>
                  </a:moveTo>
                  <a:cubicBezTo>
                    <a:pt x="7696" y="28917"/>
                    <a:pt x="17919" y="21374"/>
                    <a:pt x="25311" y="11023"/>
                  </a:cubicBezTo>
                  <a:cubicBezTo>
                    <a:pt x="15760" y="18313"/>
                    <a:pt x="1904" y="28727"/>
                    <a:pt x="0" y="389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1" name="Free Form 259"/>
            <p:cNvSpPr/>
            <p:nvPr/>
          </p:nvSpPr>
          <p:spPr>
            <a:xfrm>
              <a:off x="4310514" y="6115564"/>
              <a:ext cx="43028" cy="37122"/>
            </a:xfrm>
            <a:custGeom>
              <a:avLst/>
              <a:gdLst/>
              <a:ahLst/>
              <a:cxnLst/>
              <a:rect l="0" t="0" r="0" b="0"/>
              <a:pathLst>
                <a:path w="43027" h="37122">
                  <a:moveTo>
                    <a:pt x="0" y="48145"/>
                  </a:moveTo>
                  <a:cubicBezTo>
                    <a:pt x="7683" y="45758"/>
                    <a:pt x="14732" y="40005"/>
                    <a:pt x="22491" y="45364"/>
                  </a:cubicBezTo>
                  <a:cubicBezTo>
                    <a:pt x="28663" y="41757"/>
                    <a:pt x="43027" y="37604"/>
                    <a:pt x="35140" y="28600"/>
                  </a:cubicBezTo>
                  <a:lnTo>
                    <a:pt x="40767" y="28600"/>
                  </a:lnTo>
                  <a:cubicBezTo>
                    <a:pt x="40919" y="20066"/>
                    <a:pt x="32042" y="20523"/>
                    <a:pt x="32334" y="11836"/>
                  </a:cubicBezTo>
                  <a:cubicBezTo>
                    <a:pt x="27292" y="11023"/>
                    <a:pt x="25539" y="13474"/>
                    <a:pt x="22491" y="14643"/>
                  </a:cubicBezTo>
                  <a:cubicBezTo>
                    <a:pt x="20459" y="23647"/>
                    <a:pt x="29121" y="22047"/>
                    <a:pt x="29540" y="28600"/>
                  </a:cubicBezTo>
                  <a:cubicBezTo>
                    <a:pt x="19938" y="34429"/>
                    <a:pt x="4406" y="41808"/>
                    <a:pt x="0" y="481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2" name="Free Form 260"/>
            <p:cNvSpPr/>
            <p:nvPr/>
          </p:nvSpPr>
          <p:spPr>
            <a:xfrm>
              <a:off x="3558484" y="3228790"/>
              <a:ext cx="453009" cy="208407"/>
            </a:xfrm>
            <a:custGeom>
              <a:avLst/>
              <a:gdLst/>
              <a:ahLst/>
              <a:cxnLst/>
              <a:rect l="0" t="0" r="0" b="0"/>
              <a:pathLst>
                <a:path w="453009" h="208407">
                  <a:moveTo>
                    <a:pt x="37960" y="104622"/>
                  </a:moveTo>
                  <a:cubicBezTo>
                    <a:pt x="65697" y="94856"/>
                    <a:pt x="91643" y="70167"/>
                    <a:pt x="134950" y="71107"/>
                  </a:cubicBezTo>
                  <a:cubicBezTo>
                    <a:pt x="146900" y="63995"/>
                    <a:pt x="161632" y="68516"/>
                    <a:pt x="172897" y="65506"/>
                  </a:cubicBezTo>
                  <a:cubicBezTo>
                    <a:pt x="192443" y="60299"/>
                    <a:pt x="200888" y="40601"/>
                    <a:pt x="217881" y="34772"/>
                  </a:cubicBezTo>
                  <a:lnTo>
                    <a:pt x="229133" y="34772"/>
                  </a:lnTo>
                  <a:cubicBezTo>
                    <a:pt x="229069" y="42633"/>
                    <a:pt x="221018" y="42545"/>
                    <a:pt x="219290" y="48742"/>
                  </a:cubicBezTo>
                  <a:cubicBezTo>
                    <a:pt x="236880" y="51015"/>
                    <a:pt x="241604" y="14528"/>
                    <a:pt x="261454" y="23596"/>
                  </a:cubicBezTo>
                  <a:cubicBezTo>
                    <a:pt x="259651" y="35293"/>
                    <a:pt x="243077" y="32346"/>
                    <a:pt x="240372" y="43154"/>
                  </a:cubicBezTo>
                  <a:cubicBezTo>
                    <a:pt x="253441" y="39382"/>
                    <a:pt x="280162" y="37071"/>
                    <a:pt x="275513" y="11023"/>
                  </a:cubicBezTo>
                  <a:cubicBezTo>
                    <a:pt x="295643" y="12903"/>
                    <a:pt x="307428" y="23088"/>
                    <a:pt x="319100" y="33375"/>
                  </a:cubicBezTo>
                  <a:cubicBezTo>
                    <a:pt x="341147" y="31483"/>
                    <a:pt x="351193" y="41529"/>
                    <a:pt x="368287" y="44551"/>
                  </a:cubicBezTo>
                  <a:cubicBezTo>
                    <a:pt x="371436" y="51066"/>
                    <a:pt x="378396" y="66001"/>
                    <a:pt x="371106" y="73888"/>
                  </a:cubicBezTo>
                  <a:cubicBezTo>
                    <a:pt x="371195" y="106235"/>
                    <a:pt x="399161" y="107213"/>
                    <a:pt x="432955" y="106019"/>
                  </a:cubicBezTo>
                  <a:cubicBezTo>
                    <a:pt x="430809" y="114592"/>
                    <a:pt x="423100" y="117652"/>
                    <a:pt x="420293" y="125577"/>
                  </a:cubicBezTo>
                  <a:cubicBezTo>
                    <a:pt x="422046" y="136423"/>
                    <a:pt x="429387" y="141693"/>
                    <a:pt x="435762" y="147942"/>
                  </a:cubicBezTo>
                  <a:cubicBezTo>
                    <a:pt x="437057" y="160401"/>
                    <a:pt x="424726" y="159308"/>
                    <a:pt x="424522" y="170281"/>
                  </a:cubicBezTo>
                  <a:cubicBezTo>
                    <a:pt x="427139" y="177431"/>
                    <a:pt x="437184" y="177253"/>
                    <a:pt x="441401" y="182867"/>
                  </a:cubicBezTo>
                  <a:cubicBezTo>
                    <a:pt x="428498" y="185483"/>
                    <a:pt x="432942" y="196748"/>
                    <a:pt x="425919" y="205219"/>
                  </a:cubicBezTo>
                  <a:cubicBezTo>
                    <a:pt x="434568" y="209651"/>
                    <a:pt x="453009" y="204368"/>
                    <a:pt x="452627" y="217779"/>
                  </a:cubicBezTo>
                  <a:cubicBezTo>
                    <a:pt x="446747" y="219430"/>
                    <a:pt x="446328" y="215646"/>
                    <a:pt x="447014" y="210794"/>
                  </a:cubicBezTo>
                  <a:cubicBezTo>
                    <a:pt x="431863" y="212585"/>
                    <a:pt x="413740" y="207111"/>
                    <a:pt x="397814" y="205219"/>
                  </a:cubicBezTo>
                  <a:cubicBezTo>
                    <a:pt x="396976" y="196456"/>
                    <a:pt x="402501" y="194043"/>
                    <a:pt x="403428" y="187058"/>
                  </a:cubicBezTo>
                  <a:cubicBezTo>
                    <a:pt x="378460" y="186207"/>
                    <a:pt x="346697" y="182143"/>
                    <a:pt x="327520" y="184251"/>
                  </a:cubicBezTo>
                  <a:cubicBezTo>
                    <a:pt x="320967" y="191376"/>
                    <a:pt x="292353" y="196189"/>
                    <a:pt x="285356" y="185648"/>
                  </a:cubicBezTo>
                  <a:cubicBezTo>
                    <a:pt x="259092" y="188734"/>
                    <a:pt x="257797" y="160985"/>
                    <a:pt x="241782" y="152120"/>
                  </a:cubicBezTo>
                  <a:cubicBezTo>
                    <a:pt x="235965" y="148907"/>
                    <a:pt x="226618" y="150774"/>
                    <a:pt x="220700" y="146532"/>
                  </a:cubicBezTo>
                  <a:cubicBezTo>
                    <a:pt x="215773" y="147701"/>
                    <a:pt x="214325" y="152323"/>
                    <a:pt x="208051" y="152120"/>
                  </a:cubicBezTo>
                  <a:cubicBezTo>
                    <a:pt x="214985" y="140538"/>
                    <a:pt x="204850" y="136766"/>
                    <a:pt x="205231" y="124193"/>
                  </a:cubicBezTo>
                  <a:cubicBezTo>
                    <a:pt x="179425" y="131203"/>
                    <a:pt x="158673" y="145630"/>
                    <a:pt x="123698" y="139534"/>
                  </a:cubicBezTo>
                  <a:cubicBezTo>
                    <a:pt x="116039" y="144983"/>
                    <a:pt x="103568" y="145605"/>
                    <a:pt x="94183" y="149326"/>
                  </a:cubicBezTo>
                  <a:cubicBezTo>
                    <a:pt x="82613" y="149085"/>
                    <a:pt x="79540" y="136461"/>
                    <a:pt x="67475" y="140944"/>
                  </a:cubicBezTo>
                  <a:cubicBezTo>
                    <a:pt x="70777" y="133807"/>
                    <a:pt x="81432" y="128714"/>
                    <a:pt x="77317" y="118592"/>
                  </a:cubicBezTo>
                  <a:cubicBezTo>
                    <a:pt x="56146" y="123825"/>
                    <a:pt x="16243" y="137617"/>
                    <a:pt x="0" y="118592"/>
                  </a:cubicBezTo>
                  <a:cubicBezTo>
                    <a:pt x="10833" y="110439"/>
                    <a:pt x="22644" y="110020"/>
                    <a:pt x="37960" y="104622"/>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273" name="Free Form 261"/>
            <p:cNvSpPr/>
            <p:nvPr/>
          </p:nvSpPr>
          <p:spPr>
            <a:xfrm>
              <a:off x="3836817" y="3238252"/>
              <a:ext cx="23889" cy="11493"/>
            </a:xfrm>
            <a:custGeom>
              <a:avLst/>
              <a:gdLst/>
              <a:ahLst/>
              <a:cxnLst/>
              <a:rect l="0" t="0" r="0" b="0"/>
              <a:pathLst>
                <a:path w="23888" h="11493">
                  <a:moveTo>
                    <a:pt x="23888" y="22517"/>
                  </a:moveTo>
                  <a:cubicBezTo>
                    <a:pt x="23888" y="12484"/>
                    <a:pt x="8623" y="11023"/>
                    <a:pt x="0" y="14135"/>
                  </a:cubicBezTo>
                  <a:lnTo>
                    <a:pt x="0" y="18338"/>
                  </a:lnTo>
                  <a:cubicBezTo>
                    <a:pt x="8610" y="22072"/>
                    <a:pt x="18630" y="15773"/>
                    <a:pt x="23888" y="225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4" name="Free Form 262"/>
            <p:cNvSpPr/>
            <p:nvPr/>
          </p:nvSpPr>
          <p:spPr>
            <a:xfrm>
              <a:off x="3766535" y="3323761"/>
              <a:ext cx="50597" cy="33541"/>
            </a:xfrm>
            <a:custGeom>
              <a:avLst/>
              <a:gdLst/>
              <a:ahLst/>
              <a:cxnLst/>
              <a:rect l="0" t="0" r="0" b="0"/>
              <a:pathLst>
                <a:path w="50596" h="33540">
                  <a:moveTo>
                    <a:pt x="0" y="32004"/>
                  </a:moveTo>
                  <a:cubicBezTo>
                    <a:pt x="5410" y="34493"/>
                    <a:pt x="3505" y="43713"/>
                    <a:pt x="7023" y="44564"/>
                  </a:cubicBezTo>
                  <a:cubicBezTo>
                    <a:pt x="19824" y="34950"/>
                    <a:pt x="34099" y="26784"/>
                    <a:pt x="50596" y="20828"/>
                  </a:cubicBezTo>
                  <a:cubicBezTo>
                    <a:pt x="35166" y="11023"/>
                    <a:pt x="5816" y="18808"/>
                    <a:pt x="0" y="320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5" name="Free Form 263"/>
            <p:cNvSpPr/>
            <p:nvPr/>
          </p:nvSpPr>
          <p:spPr>
            <a:xfrm>
              <a:off x="3701727" y="3436943"/>
              <a:ext cx="541312" cy="305334"/>
            </a:xfrm>
            <a:custGeom>
              <a:avLst/>
              <a:gdLst/>
              <a:ahLst/>
              <a:cxnLst/>
              <a:rect l="0" t="0" r="0" b="0"/>
              <a:pathLst>
                <a:path w="541312" h="305333">
                  <a:moveTo>
                    <a:pt x="312191" y="19405"/>
                  </a:moveTo>
                  <a:cubicBezTo>
                    <a:pt x="308724" y="19202"/>
                    <a:pt x="305371" y="19151"/>
                    <a:pt x="305168" y="22199"/>
                  </a:cubicBezTo>
                  <a:cubicBezTo>
                    <a:pt x="305714" y="27228"/>
                    <a:pt x="309308" y="29260"/>
                    <a:pt x="312191" y="31978"/>
                  </a:cubicBezTo>
                  <a:cubicBezTo>
                    <a:pt x="317792" y="31965"/>
                    <a:pt x="319951" y="28498"/>
                    <a:pt x="320624" y="23596"/>
                  </a:cubicBezTo>
                  <a:cubicBezTo>
                    <a:pt x="321703" y="18351"/>
                    <a:pt x="313169" y="22631"/>
                    <a:pt x="315010" y="16624"/>
                  </a:cubicBezTo>
                  <a:cubicBezTo>
                    <a:pt x="328383" y="15735"/>
                    <a:pt x="336753" y="26301"/>
                    <a:pt x="350138" y="30581"/>
                  </a:cubicBezTo>
                  <a:cubicBezTo>
                    <a:pt x="361353" y="34163"/>
                    <a:pt x="381038" y="34099"/>
                    <a:pt x="390918" y="36182"/>
                  </a:cubicBezTo>
                  <a:cubicBezTo>
                    <a:pt x="406146" y="39357"/>
                    <a:pt x="428231" y="36664"/>
                    <a:pt x="435889" y="50152"/>
                  </a:cubicBezTo>
                  <a:cubicBezTo>
                    <a:pt x="440334" y="48234"/>
                    <a:pt x="440588" y="49834"/>
                    <a:pt x="445744" y="50152"/>
                  </a:cubicBezTo>
                  <a:lnTo>
                    <a:pt x="445744" y="55727"/>
                  </a:lnTo>
                  <a:cubicBezTo>
                    <a:pt x="462279" y="59778"/>
                    <a:pt x="483171" y="59499"/>
                    <a:pt x="496341" y="66890"/>
                  </a:cubicBezTo>
                  <a:cubicBezTo>
                    <a:pt x="496392" y="75247"/>
                    <a:pt x="502970" y="77089"/>
                    <a:pt x="501954" y="86461"/>
                  </a:cubicBezTo>
                  <a:cubicBezTo>
                    <a:pt x="504621" y="88011"/>
                    <a:pt x="508609" y="88252"/>
                    <a:pt x="511797" y="89255"/>
                  </a:cubicBezTo>
                  <a:cubicBezTo>
                    <a:pt x="510400" y="99491"/>
                    <a:pt x="512838" y="105918"/>
                    <a:pt x="518845" y="108813"/>
                  </a:cubicBezTo>
                  <a:cubicBezTo>
                    <a:pt x="525437" y="109702"/>
                    <a:pt x="522579" y="102196"/>
                    <a:pt x="528662" y="106019"/>
                  </a:cubicBezTo>
                  <a:cubicBezTo>
                    <a:pt x="525881" y="109474"/>
                    <a:pt x="521360" y="117703"/>
                    <a:pt x="528662" y="119989"/>
                  </a:cubicBezTo>
                  <a:cubicBezTo>
                    <a:pt x="528510" y="122631"/>
                    <a:pt x="524027" y="120967"/>
                    <a:pt x="524446" y="124180"/>
                  </a:cubicBezTo>
                  <a:cubicBezTo>
                    <a:pt x="529666" y="132511"/>
                    <a:pt x="534695" y="141008"/>
                    <a:pt x="541312" y="147929"/>
                  </a:cubicBezTo>
                  <a:cubicBezTo>
                    <a:pt x="535012" y="151282"/>
                    <a:pt x="531596" y="141262"/>
                    <a:pt x="521639" y="143738"/>
                  </a:cubicBezTo>
                  <a:cubicBezTo>
                    <a:pt x="520496" y="144018"/>
                    <a:pt x="520242" y="145148"/>
                    <a:pt x="518845" y="145135"/>
                  </a:cubicBezTo>
                  <a:cubicBezTo>
                    <a:pt x="518274" y="153860"/>
                    <a:pt x="521639" y="158775"/>
                    <a:pt x="518845" y="166077"/>
                  </a:cubicBezTo>
                  <a:cubicBezTo>
                    <a:pt x="494207" y="174129"/>
                    <a:pt x="489343" y="144729"/>
                    <a:pt x="466826" y="150710"/>
                  </a:cubicBezTo>
                  <a:cubicBezTo>
                    <a:pt x="467144" y="144614"/>
                    <a:pt x="470433" y="138557"/>
                    <a:pt x="461200" y="139547"/>
                  </a:cubicBezTo>
                  <a:cubicBezTo>
                    <a:pt x="462279" y="138303"/>
                    <a:pt x="462711" y="136398"/>
                    <a:pt x="462610" y="133972"/>
                  </a:cubicBezTo>
                  <a:cubicBezTo>
                    <a:pt x="460476" y="131889"/>
                    <a:pt x="456425" y="131711"/>
                    <a:pt x="452754" y="131178"/>
                  </a:cubicBezTo>
                  <a:cubicBezTo>
                    <a:pt x="453529" y="113652"/>
                    <a:pt x="442887" y="107454"/>
                    <a:pt x="428878" y="104622"/>
                  </a:cubicBezTo>
                  <a:cubicBezTo>
                    <a:pt x="435228" y="112890"/>
                    <a:pt x="447827" y="135064"/>
                    <a:pt x="438721" y="154914"/>
                  </a:cubicBezTo>
                  <a:cubicBezTo>
                    <a:pt x="428104" y="161124"/>
                    <a:pt x="422605" y="172453"/>
                    <a:pt x="412000" y="178676"/>
                  </a:cubicBezTo>
                  <a:cubicBezTo>
                    <a:pt x="399884" y="201091"/>
                    <a:pt x="400532" y="236194"/>
                    <a:pt x="378269" y="248513"/>
                  </a:cubicBezTo>
                  <a:cubicBezTo>
                    <a:pt x="372745" y="249085"/>
                    <a:pt x="366636" y="249047"/>
                    <a:pt x="365620" y="254101"/>
                  </a:cubicBezTo>
                  <a:cubicBezTo>
                    <a:pt x="358051" y="253111"/>
                    <a:pt x="354101" y="255701"/>
                    <a:pt x="348754" y="256895"/>
                  </a:cubicBezTo>
                  <a:cubicBezTo>
                    <a:pt x="348183" y="248132"/>
                    <a:pt x="350583" y="236435"/>
                    <a:pt x="345922" y="231749"/>
                  </a:cubicBezTo>
                  <a:cubicBezTo>
                    <a:pt x="344309" y="227355"/>
                    <a:pt x="348145" y="228346"/>
                    <a:pt x="348754" y="226161"/>
                  </a:cubicBezTo>
                  <a:cubicBezTo>
                    <a:pt x="342671" y="213093"/>
                    <a:pt x="349250" y="187490"/>
                    <a:pt x="338912" y="178676"/>
                  </a:cubicBezTo>
                  <a:cubicBezTo>
                    <a:pt x="308648" y="173088"/>
                    <a:pt x="300393" y="200723"/>
                    <a:pt x="274243" y="203809"/>
                  </a:cubicBezTo>
                  <a:cubicBezTo>
                    <a:pt x="269989" y="203390"/>
                    <a:pt x="270294" y="198412"/>
                    <a:pt x="265811" y="198221"/>
                  </a:cubicBezTo>
                  <a:cubicBezTo>
                    <a:pt x="264985" y="192278"/>
                    <a:pt x="266826" y="188988"/>
                    <a:pt x="267220" y="184251"/>
                  </a:cubicBezTo>
                  <a:cubicBezTo>
                    <a:pt x="279285" y="177165"/>
                    <a:pt x="295821" y="174485"/>
                    <a:pt x="300951" y="160502"/>
                  </a:cubicBezTo>
                  <a:cubicBezTo>
                    <a:pt x="322732" y="159727"/>
                    <a:pt x="324637" y="133553"/>
                    <a:pt x="320624" y="111594"/>
                  </a:cubicBezTo>
                  <a:cubicBezTo>
                    <a:pt x="322618" y="108000"/>
                    <a:pt x="325932" y="105702"/>
                    <a:pt x="329069" y="103225"/>
                  </a:cubicBezTo>
                  <a:cubicBezTo>
                    <a:pt x="328447" y="84747"/>
                    <a:pt x="313829" y="80187"/>
                    <a:pt x="299542" y="75298"/>
                  </a:cubicBezTo>
                  <a:cubicBezTo>
                    <a:pt x="283590" y="62699"/>
                    <a:pt x="255130" y="35572"/>
                    <a:pt x="232079" y="55727"/>
                  </a:cubicBezTo>
                  <a:cubicBezTo>
                    <a:pt x="233095" y="60007"/>
                    <a:pt x="229654" y="59855"/>
                    <a:pt x="230670" y="64109"/>
                  </a:cubicBezTo>
                  <a:cubicBezTo>
                    <a:pt x="231457" y="67513"/>
                    <a:pt x="231863" y="71297"/>
                    <a:pt x="236283" y="71094"/>
                  </a:cubicBezTo>
                  <a:cubicBezTo>
                    <a:pt x="226072" y="73507"/>
                    <a:pt x="214642" y="74739"/>
                    <a:pt x="205359" y="78079"/>
                  </a:cubicBezTo>
                  <a:cubicBezTo>
                    <a:pt x="205587" y="91338"/>
                    <a:pt x="199948" y="98780"/>
                    <a:pt x="194119" y="106019"/>
                  </a:cubicBezTo>
                  <a:cubicBezTo>
                    <a:pt x="193433" y="104343"/>
                    <a:pt x="189864" y="95516"/>
                    <a:pt x="188506" y="103225"/>
                  </a:cubicBezTo>
                  <a:cubicBezTo>
                    <a:pt x="184823" y="96266"/>
                    <a:pt x="193522" y="89623"/>
                    <a:pt x="194119" y="82270"/>
                  </a:cubicBezTo>
                  <a:cubicBezTo>
                    <a:pt x="184530" y="80441"/>
                    <a:pt x="182702" y="97751"/>
                    <a:pt x="167411" y="94856"/>
                  </a:cubicBezTo>
                  <a:cubicBezTo>
                    <a:pt x="160464" y="100977"/>
                    <a:pt x="153123" y="106718"/>
                    <a:pt x="143522" y="110210"/>
                  </a:cubicBezTo>
                  <a:cubicBezTo>
                    <a:pt x="141719" y="130784"/>
                    <a:pt x="128015" y="139496"/>
                    <a:pt x="115404" y="149326"/>
                  </a:cubicBezTo>
                  <a:cubicBezTo>
                    <a:pt x="118097" y="174358"/>
                    <a:pt x="92176" y="190398"/>
                    <a:pt x="114007" y="206590"/>
                  </a:cubicBezTo>
                  <a:cubicBezTo>
                    <a:pt x="115493" y="211823"/>
                    <a:pt x="111036" y="211112"/>
                    <a:pt x="109778" y="213601"/>
                  </a:cubicBezTo>
                  <a:cubicBezTo>
                    <a:pt x="110210" y="226110"/>
                    <a:pt x="109550" y="237578"/>
                    <a:pt x="108381" y="248513"/>
                  </a:cubicBezTo>
                  <a:cubicBezTo>
                    <a:pt x="93840" y="275983"/>
                    <a:pt x="75539" y="299694"/>
                    <a:pt x="43713" y="309981"/>
                  </a:cubicBezTo>
                  <a:cubicBezTo>
                    <a:pt x="19761" y="316357"/>
                    <a:pt x="8127" y="303949"/>
                    <a:pt x="2946" y="287629"/>
                  </a:cubicBezTo>
                  <a:cubicBezTo>
                    <a:pt x="2070" y="272237"/>
                    <a:pt x="0" y="260197"/>
                    <a:pt x="2946" y="248513"/>
                  </a:cubicBezTo>
                  <a:cubicBezTo>
                    <a:pt x="4610" y="241998"/>
                    <a:pt x="9651" y="239610"/>
                    <a:pt x="11379" y="234556"/>
                  </a:cubicBezTo>
                  <a:cubicBezTo>
                    <a:pt x="15951" y="221208"/>
                    <a:pt x="7505" y="200190"/>
                    <a:pt x="18414" y="184251"/>
                  </a:cubicBezTo>
                  <a:cubicBezTo>
                    <a:pt x="36995" y="168732"/>
                    <a:pt x="41846" y="139547"/>
                    <a:pt x="61988" y="125577"/>
                  </a:cubicBezTo>
                  <a:cubicBezTo>
                    <a:pt x="64465" y="109880"/>
                    <a:pt x="75755" y="102946"/>
                    <a:pt x="84480" y="93446"/>
                  </a:cubicBezTo>
                  <a:cubicBezTo>
                    <a:pt x="69850" y="74561"/>
                    <a:pt x="51320" y="100164"/>
                    <a:pt x="36690" y="103225"/>
                  </a:cubicBezTo>
                  <a:cubicBezTo>
                    <a:pt x="40220" y="85775"/>
                    <a:pt x="53517" y="78041"/>
                    <a:pt x="71831" y="75298"/>
                  </a:cubicBezTo>
                  <a:cubicBezTo>
                    <a:pt x="73850" y="73558"/>
                    <a:pt x="74485" y="70485"/>
                    <a:pt x="74637" y="66890"/>
                  </a:cubicBezTo>
                  <a:cubicBezTo>
                    <a:pt x="94830" y="55778"/>
                    <a:pt x="103162" y="32854"/>
                    <a:pt x="126657" y="25006"/>
                  </a:cubicBezTo>
                  <a:cubicBezTo>
                    <a:pt x="126961" y="30822"/>
                    <a:pt x="124358" y="31584"/>
                    <a:pt x="126657" y="36182"/>
                  </a:cubicBezTo>
                  <a:cubicBezTo>
                    <a:pt x="136410" y="34239"/>
                    <a:pt x="140639" y="26797"/>
                    <a:pt x="151955" y="26390"/>
                  </a:cubicBezTo>
                  <a:cubicBezTo>
                    <a:pt x="150012" y="32842"/>
                    <a:pt x="140944" y="32219"/>
                    <a:pt x="142112" y="41757"/>
                  </a:cubicBezTo>
                  <a:cubicBezTo>
                    <a:pt x="154368" y="39027"/>
                    <a:pt x="160718" y="30454"/>
                    <a:pt x="170230" y="25006"/>
                  </a:cubicBezTo>
                  <a:cubicBezTo>
                    <a:pt x="184975" y="24460"/>
                    <a:pt x="194157" y="26428"/>
                    <a:pt x="206781" y="25006"/>
                  </a:cubicBezTo>
                  <a:cubicBezTo>
                    <a:pt x="216877" y="16357"/>
                    <a:pt x="230962" y="24104"/>
                    <a:pt x="241922" y="26390"/>
                  </a:cubicBezTo>
                  <a:cubicBezTo>
                    <a:pt x="245071" y="33032"/>
                    <a:pt x="249250" y="38646"/>
                    <a:pt x="255968" y="41757"/>
                  </a:cubicBezTo>
                  <a:cubicBezTo>
                    <a:pt x="260667" y="39446"/>
                    <a:pt x="263271" y="35039"/>
                    <a:pt x="267220" y="31978"/>
                  </a:cubicBezTo>
                  <a:cubicBezTo>
                    <a:pt x="281901" y="33210"/>
                    <a:pt x="293014" y="37998"/>
                    <a:pt x="305168" y="41757"/>
                  </a:cubicBezTo>
                  <a:cubicBezTo>
                    <a:pt x="307378" y="41160"/>
                    <a:pt x="306374" y="37363"/>
                    <a:pt x="310781" y="38963"/>
                  </a:cubicBezTo>
                  <a:cubicBezTo>
                    <a:pt x="306184" y="30048"/>
                    <a:pt x="295173" y="27470"/>
                    <a:pt x="298157" y="11023"/>
                  </a:cubicBezTo>
                  <a:cubicBezTo>
                    <a:pt x="304279" y="12357"/>
                    <a:pt x="310946" y="13195"/>
                    <a:pt x="312191" y="19405"/>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276" name="Free Form 264"/>
            <p:cNvSpPr/>
            <p:nvPr/>
          </p:nvSpPr>
          <p:spPr>
            <a:xfrm>
              <a:off x="4020662" y="3459295"/>
              <a:ext cx="14338" cy="10719"/>
            </a:xfrm>
            <a:custGeom>
              <a:avLst/>
              <a:gdLst/>
              <a:ahLst/>
              <a:cxnLst/>
              <a:rect l="0" t="0" r="0" b="0"/>
              <a:pathLst>
                <a:path w="14338" h="10718">
                  <a:moveTo>
                    <a:pt x="14338" y="19405"/>
                  </a:moveTo>
                  <a:cubicBezTo>
                    <a:pt x="13715" y="14909"/>
                    <a:pt x="11290" y="12204"/>
                    <a:pt x="7315" y="11023"/>
                  </a:cubicBezTo>
                  <a:cubicBezTo>
                    <a:pt x="7289" y="16116"/>
                    <a:pt x="0" y="14008"/>
                    <a:pt x="1689" y="20802"/>
                  </a:cubicBezTo>
                  <a:cubicBezTo>
                    <a:pt x="6083" y="20510"/>
                    <a:pt x="12026" y="21742"/>
                    <a:pt x="14338"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7" name="Free Form 265"/>
            <p:cNvSpPr/>
            <p:nvPr/>
          </p:nvSpPr>
          <p:spPr>
            <a:xfrm>
              <a:off x="5874570" y="5988323"/>
              <a:ext cx="21539" cy="11252"/>
            </a:xfrm>
            <a:custGeom>
              <a:avLst/>
              <a:gdLst/>
              <a:ahLst/>
              <a:cxnLst/>
              <a:rect l="0" t="0" r="0" b="0"/>
              <a:pathLst>
                <a:path w="21539" h="11252">
                  <a:moveTo>
                    <a:pt x="17322" y="13347"/>
                  </a:moveTo>
                  <a:cubicBezTo>
                    <a:pt x="20446" y="12585"/>
                    <a:pt x="19316" y="16027"/>
                    <a:pt x="21539" y="16154"/>
                  </a:cubicBezTo>
                  <a:cubicBezTo>
                    <a:pt x="15697" y="18237"/>
                    <a:pt x="11760" y="22275"/>
                    <a:pt x="3276" y="21729"/>
                  </a:cubicBezTo>
                  <a:cubicBezTo>
                    <a:pt x="0" y="11023"/>
                    <a:pt x="17119" y="20586"/>
                    <a:pt x="17322" y="1334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8" name="Free Form 266"/>
            <p:cNvSpPr/>
            <p:nvPr/>
          </p:nvSpPr>
          <p:spPr>
            <a:xfrm>
              <a:off x="5804745" y="5898114"/>
              <a:ext cx="19685" cy="9030"/>
            </a:xfrm>
            <a:custGeom>
              <a:avLst/>
              <a:gdLst/>
              <a:ahLst/>
              <a:cxnLst/>
              <a:rect l="0" t="0" r="0" b="0"/>
              <a:pathLst>
                <a:path w="19685" h="9029">
                  <a:moveTo>
                    <a:pt x="0" y="16916"/>
                  </a:moveTo>
                  <a:lnTo>
                    <a:pt x="0" y="12763"/>
                  </a:lnTo>
                  <a:cubicBezTo>
                    <a:pt x="5549" y="11023"/>
                    <a:pt x="11874" y="13208"/>
                    <a:pt x="19685" y="11341"/>
                  </a:cubicBezTo>
                  <a:cubicBezTo>
                    <a:pt x="18110" y="18211"/>
                    <a:pt x="7289" y="20053"/>
                    <a:pt x="0" y="169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9" name="Free Form 267"/>
            <p:cNvSpPr/>
            <p:nvPr/>
          </p:nvSpPr>
          <p:spPr>
            <a:xfrm>
              <a:off x="5273403" y="8128095"/>
              <a:ext cx="15456" cy="23711"/>
            </a:xfrm>
            <a:custGeom>
              <a:avLst/>
              <a:gdLst/>
              <a:ahLst/>
              <a:cxnLst/>
              <a:rect l="0" t="0" r="0" b="0"/>
              <a:pathLst>
                <a:path w="15455" h="23710">
                  <a:moveTo>
                    <a:pt x="0" y="34734"/>
                  </a:moveTo>
                  <a:cubicBezTo>
                    <a:pt x="3225" y="27685"/>
                    <a:pt x="5283" y="11023"/>
                    <a:pt x="15455" y="19380"/>
                  </a:cubicBezTo>
                  <a:cubicBezTo>
                    <a:pt x="12750" y="26885"/>
                    <a:pt x="7594" y="32029"/>
                    <a:pt x="0" y="347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0" name="Free Form 268"/>
            <p:cNvSpPr/>
            <p:nvPr/>
          </p:nvSpPr>
          <p:spPr>
            <a:xfrm>
              <a:off x="4410323" y="8460543"/>
              <a:ext cx="16853" cy="14833"/>
            </a:xfrm>
            <a:custGeom>
              <a:avLst/>
              <a:gdLst/>
              <a:ahLst/>
              <a:cxnLst/>
              <a:rect l="0" t="0" r="0" b="0"/>
              <a:pathLst>
                <a:path w="16852" h="14833">
                  <a:moveTo>
                    <a:pt x="12649" y="16586"/>
                  </a:moveTo>
                  <a:cubicBezTo>
                    <a:pt x="6324" y="14897"/>
                    <a:pt x="1409" y="25857"/>
                    <a:pt x="0" y="16586"/>
                  </a:cubicBezTo>
                  <a:cubicBezTo>
                    <a:pt x="6350" y="16852"/>
                    <a:pt x="10807" y="15214"/>
                    <a:pt x="12649" y="11023"/>
                  </a:cubicBezTo>
                  <a:cubicBezTo>
                    <a:pt x="16852" y="11912"/>
                    <a:pt x="11315" y="13995"/>
                    <a:pt x="12649" y="165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1" name="Free Form 269"/>
            <p:cNvSpPr/>
            <p:nvPr/>
          </p:nvSpPr>
          <p:spPr>
            <a:xfrm>
              <a:off x="4366445" y="8455628"/>
              <a:ext cx="15773" cy="9080"/>
            </a:xfrm>
            <a:custGeom>
              <a:avLst/>
              <a:gdLst/>
              <a:ahLst/>
              <a:cxnLst/>
              <a:rect l="0" t="0" r="0" b="0"/>
              <a:pathLst>
                <a:path w="15773" h="9080">
                  <a:moveTo>
                    <a:pt x="5930" y="20104"/>
                  </a:moveTo>
                  <a:cubicBezTo>
                    <a:pt x="0" y="17970"/>
                    <a:pt x="15240" y="14452"/>
                    <a:pt x="7340" y="14528"/>
                  </a:cubicBezTo>
                  <a:cubicBezTo>
                    <a:pt x="9588" y="11023"/>
                    <a:pt x="15621" y="15494"/>
                    <a:pt x="15773" y="18719"/>
                  </a:cubicBezTo>
                  <a:cubicBezTo>
                    <a:pt x="12852" y="19532"/>
                    <a:pt x="6527" y="16979"/>
                    <a:pt x="5930" y="201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2" name="Free Form 270"/>
            <p:cNvSpPr/>
            <p:nvPr/>
          </p:nvSpPr>
          <p:spPr>
            <a:xfrm>
              <a:off x="4131292" y="6772967"/>
              <a:ext cx="11658" cy="13982"/>
            </a:xfrm>
            <a:custGeom>
              <a:avLst/>
              <a:gdLst/>
              <a:ahLst/>
              <a:cxnLst/>
              <a:rect l="0" t="0" r="0" b="0"/>
              <a:pathLst>
                <a:path w="11658" h="13982">
                  <a:moveTo>
                    <a:pt x="723" y="25006"/>
                  </a:moveTo>
                  <a:cubicBezTo>
                    <a:pt x="0" y="16840"/>
                    <a:pt x="6896" y="16243"/>
                    <a:pt x="9156" y="11023"/>
                  </a:cubicBezTo>
                  <a:cubicBezTo>
                    <a:pt x="11658" y="15468"/>
                    <a:pt x="4152" y="21844"/>
                    <a:pt x="723" y="25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3" name="Free Form 271"/>
            <p:cNvSpPr/>
            <p:nvPr/>
          </p:nvSpPr>
          <p:spPr>
            <a:xfrm>
              <a:off x="2488775" y="2040185"/>
              <a:ext cx="16879" cy="8153"/>
            </a:xfrm>
            <a:custGeom>
              <a:avLst/>
              <a:gdLst/>
              <a:ahLst/>
              <a:cxnLst/>
              <a:rect l="0" t="0" r="0" b="0"/>
              <a:pathLst>
                <a:path w="16878" h="8153">
                  <a:moveTo>
                    <a:pt x="0" y="19177"/>
                  </a:moveTo>
                  <a:cubicBezTo>
                    <a:pt x="1066" y="15062"/>
                    <a:pt x="15468" y="11023"/>
                    <a:pt x="16878" y="16383"/>
                  </a:cubicBezTo>
                  <a:cubicBezTo>
                    <a:pt x="8394" y="14490"/>
                    <a:pt x="6527" y="19138"/>
                    <a:pt x="0" y="191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4" name="Free Form 272"/>
            <p:cNvSpPr/>
            <p:nvPr/>
          </p:nvSpPr>
          <p:spPr>
            <a:xfrm>
              <a:off x="2411470" y="2215978"/>
              <a:ext cx="14047" cy="7087"/>
            </a:xfrm>
            <a:custGeom>
              <a:avLst/>
              <a:gdLst/>
              <a:ahLst/>
              <a:cxnLst/>
              <a:rect l="0" t="0" r="0" b="0"/>
              <a:pathLst>
                <a:path w="14046" h="7086">
                  <a:moveTo>
                    <a:pt x="0" y="18008"/>
                  </a:moveTo>
                  <a:cubicBezTo>
                    <a:pt x="3098" y="14097"/>
                    <a:pt x="7289" y="11277"/>
                    <a:pt x="14046" y="11023"/>
                  </a:cubicBezTo>
                  <a:cubicBezTo>
                    <a:pt x="9715" y="13703"/>
                    <a:pt x="7124" y="18110"/>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5" name="Free Form 273"/>
            <p:cNvSpPr/>
            <p:nvPr/>
          </p:nvSpPr>
          <p:spPr>
            <a:xfrm>
              <a:off x="2365420" y="2188038"/>
              <a:ext cx="50267" cy="34925"/>
            </a:xfrm>
            <a:custGeom>
              <a:avLst/>
              <a:gdLst/>
              <a:ahLst/>
              <a:cxnLst/>
              <a:rect l="0" t="0" r="0" b="0"/>
              <a:pathLst>
                <a:path w="50266" h="34925">
                  <a:moveTo>
                    <a:pt x="32257" y="26784"/>
                  </a:moveTo>
                  <a:cubicBezTo>
                    <a:pt x="32207" y="27165"/>
                    <a:pt x="32016" y="27393"/>
                    <a:pt x="31991" y="27774"/>
                  </a:cubicBezTo>
                  <a:cubicBezTo>
                    <a:pt x="31254" y="28067"/>
                    <a:pt x="30683" y="28536"/>
                    <a:pt x="29972" y="28841"/>
                  </a:cubicBezTo>
                  <a:cubicBezTo>
                    <a:pt x="22580" y="35369"/>
                    <a:pt x="14795" y="41516"/>
                    <a:pt x="5283" y="45948"/>
                  </a:cubicBezTo>
                  <a:cubicBezTo>
                    <a:pt x="0" y="41046"/>
                    <a:pt x="10134" y="39662"/>
                    <a:pt x="13716" y="38963"/>
                  </a:cubicBezTo>
                  <a:cubicBezTo>
                    <a:pt x="18834" y="35280"/>
                    <a:pt x="23914" y="31572"/>
                    <a:pt x="29972" y="28841"/>
                  </a:cubicBezTo>
                  <a:cubicBezTo>
                    <a:pt x="30759" y="28168"/>
                    <a:pt x="31508" y="27482"/>
                    <a:pt x="32257" y="26784"/>
                  </a:cubicBezTo>
                  <a:cubicBezTo>
                    <a:pt x="33210" y="20700"/>
                    <a:pt x="38544" y="18999"/>
                    <a:pt x="37604" y="11023"/>
                  </a:cubicBezTo>
                  <a:lnTo>
                    <a:pt x="50266" y="11023"/>
                  </a:lnTo>
                  <a:cubicBezTo>
                    <a:pt x="43967" y="15989"/>
                    <a:pt x="38188" y="21450"/>
                    <a:pt x="32257" y="267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6" name="Free Form 274"/>
            <p:cNvSpPr/>
            <p:nvPr/>
          </p:nvSpPr>
          <p:spPr>
            <a:xfrm>
              <a:off x="2345697" y="2245315"/>
              <a:ext cx="36259" cy="16764"/>
            </a:xfrm>
            <a:custGeom>
              <a:avLst/>
              <a:gdLst/>
              <a:ahLst/>
              <a:cxnLst/>
              <a:rect l="0" t="0" r="0" b="0"/>
              <a:pathLst>
                <a:path w="36258" h="16763">
                  <a:moveTo>
                    <a:pt x="1104" y="27787"/>
                  </a:moveTo>
                  <a:cubicBezTo>
                    <a:pt x="0" y="11785"/>
                    <a:pt x="22313" y="19050"/>
                    <a:pt x="29222" y="11023"/>
                  </a:cubicBezTo>
                  <a:cubicBezTo>
                    <a:pt x="29108" y="17665"/>
                    <a:pt x="35877" y="17449"/>
                    <a:pt x="36258" y="23596"/>
                  </a:cubicBezTo>
                  <a:cubicBezTo>
                    <a:pt x="23507" y="17221"/>
                    <a:pt x="9728" y="17157"/>
                    <a:pt x="1104" y="277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7" name="Free Form 275"/>
            <p:cNvSpPr/>
            <p:nvPr/>
          </p:nvSpPr>
          <p:spPr>
            <a:xfrm>
              <a:off x="2282172" y="2412968"/>
              <a:ext cx="14033" cy="27927"/>
            </a:xfrm>
            <a:custGeom>
              <a:avLst/>
              <a:gdLst/>
              <a:ahLst/>
              <a:cxnLst/>
              <a:rect l="0" t="0" r="0" b="0"/>
              <a:pathLst>
                <a:path w="14033" h="27927">
                  <a:moveTo>
                    <a:pt x="4191" y="38950"/>
                  </a:moveTo>
                  <a:cubicBezTo>
                    <a:pt x="0" y="36068"/>
                    <a:pt x="11430" y="23609"/>
                    <a:pt x="2781" y="20802"/>
                  </a:cubicBezTo>
                  <a:cubicBezTo>
                    <a:pt x="2641" y="16446"/>
                    <a:pt x="7213" y="16802"/>
                    <a:pt x="5600" y="11023"/>
                  </a:cubicBezTo>
                  <a:lnTo>
                    <a:pt x="11214" y="11023"/>
                  </a:lnTo>
                  <a:cubicBezTo>
                    <a:pt x="11734" y="14719"/>
                    <a:pt x="5842" y="23368"/>
                    <a:pt x="14033" y="22186"/>
                  </a:cubicBezTo>
                  <a:cubicBezTo>
                    <a:pt x="9385" y="26416"/>
                    <a:pt x="7429" y="33299"/>
                    <a:pt x="4191" y="389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8" name="Free Form 276"/>
            <p:cNvSpPr/>
            <p:nvPr/>
          </p:nvSpPr>
          <p:spPr>
            <a:xfrm>
              <a:off x="2259655" y="2417667"/>
              <a:ext cx="14059" cy="9410"/>
            </a:xfrm>
            <a:custGeom>
              <a:avLst/>
              <a:gdLst/>
              <a:ahLst/>
              <a:cxnLst/>
              <a:rect l="0" t="0" r="0" b="0"/>
              <a:pathLst>
                <a:path w="14058" h="9410">
                  <a:moveTo>
                    <a:pt x="0" y="13296"/>
                  </a:moveTo>
                  <a:cubicBezTo>
                    <a:pt x="4127" y="11671"/>
                    <a:pt x="12763" y="11023"/>
                    <a:pt x="14058" y="16103"/>
                  </a:cubicBezTo>
                  <a:cubicBezTo>
                    <a:pt x="7048" y="14401"/>
                    <a:pt x="1016" y="20434"/>
                    <a:pt x="0" y="132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9" name="Free Form 277"/>
            <p:cNvSpPr/>
            <p:nvPr/>
          </p:nvSpPr>
          <p:spPr>
            <a:xfrm>
              <a:off x="2247005" y="2534494"/>
              <a:ext cx="26709" cy="17221"/>
            </a:xfrm>
            <a:custGeom>
              <a:avLst/>
              <a:gdLst/>
              <a:ahLst/>
              <a:cxnLst/>
              <a:rect l="0" t="0" r="0" b="0"/>
              <a:pathLst>
                <a:path w="26708" h="17221">
                  <a:moveTo>
                    <a:pt x="0" y="26390"/>
                  </a:moveTo>
                  <a:cubicBezTo>
                    <a:pt x="10325" y="22669"/>
                    <a:pt x="13207" y="11569"/>
                    <a:pt x="26708" y="11023"/>
                  </a:cubicBezTo>
                  <a:cubicBezTo>
                    <a:pt x="19596" y="17005"/>
                    <a:pt x="10312" y="28244"/>
                    <a:pt x="0"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0" name="Free Form 278"/>
            <p:cNvSpPr/>
            <p:nvPr/>
          </p:nvSpPr>
          <p:spPr>
            <a:xfrm>
              <a:off x="2230127" y="2439498"/>
              <a:ext cx="28118" cy="25083"/>
            </a:xfrm>
            <a:custGeom>
              <a:avLst/>
              <a:gdLst/>
              <a:ahLst/>
              <a:cxnLst/>
              <a:rect l="0" t="0" r="0" b="0"/>
              <a:pathLst>
                <a:path w="28117" h="25082">
                  <a:moveTo>
                    <a:pt x="22491" y="30581"/>
                  </a:moveTo>
                  <a:cubicBezTo>
                    <a:pt x="18097" y="23304"/>
                    <a:pt x="11925" y="17805"/>
                    <a:pt x="0" y="17995"/>
                  </a:cubicBezTo>
                  <a:cubicBezTo>
                    <a:pt x="241" y="12636"/>
                    <a:pt x="6705" y="13487"/>
                    <a:pt x="9842" y="11023"/>
                  </a:cubicBezTo>
                  <a:cubicBezTo>
                    <a:pt x="15062" y="18872"/>
                    <a:pt x="22504" y="24498"/>
                    <a:pt x="28117" y="31978"/>
                  </a:cubicBezTo>
                  <a:cubicBezTo>
                    <a:pt x="26898" y="36106"/>
                    <a:pt x="27000" y="27749"/>
                    <a:pt x="22491" y="305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1" name="Free Form 279"/>
            <p:cNvSpPr/>
            <p:nvPr/>
          </p:nvSpPr>
          <p:spPr>
            <a:xfrm>
              <a:off x="2152822" y="2732868"/>
              <a:ext cx="15456" cy="6769"/>
            </a:xfrm>
            <a:custGeom>
              <a:avLst/>
              <a:gdLst/>
              <a:ahLst/>
              <a:cxnLst/>
              <a:rect l="0" t="0" r="0" b="0"/>
              <a:pathLst>
                <a:path w="15455" h="6769">
                  <a:moveTo>
                    <a:pt x="15455" y="11023"/>
                  </a:moveTo>
                  <a:cubicBezTo>
                    <a:pt x="15252" y="17792"/>
                    <a:pt x="6921" y="16510"/>
                    <a:pt x="0" y="16611"/>
                  </a:cubicBezTo>
                  <a:cubicBezTo>
                    <a:pt x="4241" y="13830"/>
                    <a:pt x="10591" y="13169"/>
                    <a:pt x="1545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2" name="Free Form 280"/>
            <p:cNvSpPr/>
            <p:nvPr/>
          </p:nvSpPr>
          <p:spPr>
            <a:xfrm>
              <a:off x="2415687" y="1667541"/>
              <a:ext cx="13563" cy="8230"/>
            </a:xfrm>
            <a:custGeom>
              <a:avLst/>
              <a:gdLst/>
              <a:ahLst/>
              <a:cxnLst/>
              <a:rect l="0" t="0" r="0" b="0"/>
              <a:pathLst>
                <a:path w="13563" h="8229">
                  <a:moveTo>
                    <a:pt x="0" y="14630"/>
                  </a:moveTo>
                  <a:cubicBezTo>
                    <a:pt x="2692" y="11315"/>
                    <a:pt x="13563" y="11023"/>
                    <a:pt x="12649" y="18821"/>
                  </a:cubicBezTo>
                  <a:cubicBezTo>
                    <a:pt x="6578" y="19253"/>
                    <a:pt x="6731" y="13525"/>
                    <a:pt x="0" y="146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3" name="Free Form 281"/>
            <p:cNvSpPr/>
            <p:nvPr/>
          </p:nvSpPr>
          <p:spPr>
            <a:xfrm>
              <a:off x="3166231" y="4473505"/>
              <a:ext cx="9868" cy="13119"/>
            </a:xfrm>
            <a:custGeom>
              <a:avLst/>
              <a:gdLst/>
              <a:ahLst/>
              <a:cxnLst/>
              <a:rect l="0" t="0" r="0" b="0"/>
              <a:pathLst>
                <a:path w="9867" h="13119">
                  <a:moveTo>
                    <a:pt x="2882" y="11023"/>
                  </a:moveTo>
                  <a:lnTo>
                    <a:pt x="7112" y="11023"/>
                  </a:lnTo>
                  <a:cubicBezTo>
                    <a:pt x="9867" y="14198"/>
                    <a:pt x="8280" y="21501"/>
                    <a:pt x="5702" y="23609"/>
                  </a:cubicBezTo>
                  <a:cubicBezTo>
                    <a:pt x="0" y="24142"/>
                    <a:pt x="4152" y="14909"/>
                    <a:pt x="288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4" name="Free Form 282"/>
            <p:cNvSpPr/>
            <p:nvPr/>
          </p:nvSpPr>
          <p:spPr>
            <a:xfrm>
              <a:off x="3193016" y="1699088"/>
              <a:ext cx="9842" cy="15367"/>
            </a:xfrm>
            <a:custGeom>
              <a:avLst/>
              <a:gdLst/>
              <a:ahLst/>
              <a:cxnLst/>
              <a:rect l="0" t="0" r="0" b="0"/>
              <a:pathLst>
                <a:path w="9842" h="15366">
                  <a:moveTo>
                    <a:pt x="9842" y="11023"/>
                  </a:moveTo>
                  <a:cubicBezTo>
                    <a:pt x="2857" y="15443"/>
                    <a:pt x="9080" y="25768"/>
                    <a:pt x="0" y="26390"/>
                  </a:cubicBezTo>
                  <a:cubicBezTo>
                    <a:pt x="2425" y="20434"/>
                    <a:pt x="2920" y="12522"/>
                    <a:pt x="984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5" name="Free Form 283"/>
            <p:cNvSpPr/>
            <p:nvPr/>
          </p:nvSpPr>
          <p:spPr>
            <a:xfrm>
              <a:off x="3731750" y="2028780"/>
              <a:ext cx="17907" cy="43307"/>
            </a:xfrm>
            <a:custGeom>
              <a:avLst/>
              <a:gdLst/>
              <a:ahLst/>
              <a:cxnLst/>
              <a:rect l="0" t="0" r="0" b="0"/>
              <a:pathLst>
                <a:path w="17907" h="43307">
                  <a:moveTo>
                    <a:pt x="3848" y="11023"/>
                  </a:moveTo>
                  <a:cubicBezTo>
                    <a:pt x="6197" y="13360"/>
                    <a:pt x="7531" y="16675"/>
                    <a:pt x="12293" y="16611"/>
                  </a:cubicBezTo>
                  <a:cubicBezTo>
                    <a:pt x="8762" y="23990"/>
                    <a:pt x="13373" y="28943"/>
                    <a:pt x="17907" y="27787"/>
                  </a:cubicBezTo>
                  <a:cubicBezTo>
                    <a:pt x="11264" y="32829"/>
                    <a:pt x="7556" y="40779"/>
                    <a:pt x="9474" y="54330"/>
                  </a:cubicBezTo>
                  <a:cubicBezTo>
                    <a:pt x="0" y="50812"/>
                    <a:pt x="11341" y="34975"/>
                    <a:pt x="3848" y="29184"/>
                  </a:cubicBezTo>
                  <a:cubicBezTo>
                    <a:pt x="2806" y="24434"/>
                    <a:pt x="9029" y="26885"/>
                    <a:pt x="9474" y="23596"/>
                  </a:cubicBezTo>
                  <a:cubicBezTo>
                    <a:pt x="7493" y="19507"/>
                    <a:pt x="2438" y="18478"/>
                    <a:pt x="384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6" name="Free Form 284"/>
            <p:cNvSpPr/>
            <p:nvPr/>
          </p:nvSpPr>
          <p:spPr>
            <a:xfrm>
              <a:off x="4221957" y="3608381"/>
              <a:ext cx="258724" cy="87985"/>
            </a:xfrm>
            <a:custGeom>
              <a:avLst/>
              <a:gdLst/>
              <a:ahLst/>
              <a:cxnLst/>
              <a:rect l="0" t="0" r="0" b="0"/>
              <a:pathLst>
                <a:path w="258724" h="87985">
                  <a:moveTo>
                    <a:pt x="112458" y="43561"/>
                  </a:moveTo>
                  <a:cubicBezTo>
                    <a:pt x="130187" y="36893"/>
                    <a:pt x="158750" y="41732"/>
                    <a:pt x="165862" y="54724"/>
                  </a:cubicBezTo>
                  <a:cubicBezTo>
                    <a:pt x="168249" y="51498"/>
                    <a:pt x="173050" y="50685"/>
                    <a:pt x="178523" y="50533"/>
                  </a:cubicBezTo>
                  <a:cubicBezTo>
                    <a:pt x="182130" y="20878"/>
                    <a:pt x="237794" y="31330"/>
                    <a:pt x="255828" y="11417"/>
                  </a:cubicBezTo>
                  <a:cubicBezTo>
                    <a:pt x="258356" y="11023"/>
                    <a:pt x="258724" y="12738"/>
                    <a:pt x="257251" y="12814"/>
                  </a:cubicBezTo>
                  <a:cubicBezTo>
                    <a:pt x="250520" y="28498"/>
                    <a:pt x="225374" y="25831"/>
                    <a:pt x="217881" y="40767"/>
                  </a:cubicBezTo>
                  <a:cubicBezTo>
                    <a:pt x="221106" y="44069"/>
                    <a:pt x="223697" y="48018"/>
                    <a:pt x="229120" y="49123"/>
                  </a:cubicBezTo>
                  <a:cubicBezTo>
                    <a:pt x="222542" y="56083"/>
                    <a:pt x="222897" y="69938"/>
                    <a:pt x="217881" y="78486"/>
                  </a:cubicBezTo>
                  <a:cubicBezTo>
                    <a:pt x="191973" y="87896"/>
                    <a:pt x="167678" y="99009"/>
                    <a:pt x="132130" y="95237"/>
                  </a:cubicBezTo>
                  <a:cubicBezTo>
                    <a:pt x="121742" y="84150"/>
                    <a:pt x="99669" y="84683"/>
                    <a:pt x="82943" y="79870"/>
                  </a:cubicBezTo>
                  <a:cubicBezTo>
                    <a:pt x="68757" y="84861"/>
                    <a:pt x="46012" y="81343"/>
                    <a:pt x="39369" y="93840"/>
                  </a:cubicBezTo>
                  <a:lnTo>
                    <a:pt x="39369" y="85458"/>
                  </a:lnTo>
                  <a:cubicBezTo>
                    <a:pt x="29438" y="88887"/>
                    <a:pt x="5854" y="91478"/>
                    <a:pt x="0" y="82664"/>
                  </a:cubicBezTo>
                  <a:cubicBezTo>
                    <a:pt x="11582" y="45427"/>
                    <a:pt x="71285" y="42176"/>
                    <a:pt x="112458" y="43561"/>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297" name="Free Form 285"/>
            <p:cNvSpPr/>
            <p:nvPr/>
          </p:nvSpPr>
          <p:spPr>
            <a:xfrm>
              <a:off x="4378002" y="3626935"/>
              <a:ext cx="24587" cy="9779"/>
            </a:xfrm>
            <a:custGeom>
              <a:avLst/>
              <a:gdLst/>
              <a:ahLst/>
              <a:cxnLst/>
              <a:rect l="0" t="0" r="0" b="0"/>
              <a:pathLst>
                <a:path w="24587" h="9778">
                  <a:moveTo>
                    <a:pt x="22478" y="11023"/>
                  </a:moveTo>
                  <a:cubicBezTo>
                    <a:pt x="21361" y="15862"/>
                    <a:pt x="24587" y="16395"/>
                    <a:pt x="23888" y="20802"/>
                  </a:cubicBezTo>
                  <a:cubicBezTo>
                    <a:pt x="15697" y="17741"/>
                    <a:pt x="5575" y="16637"/>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8" name="Free Form 286"/>
            <p:cNvSpPr/>
            <p:nvPr/>
          </p:nvSpPr>
          <p:spPr>
            <a:xfrm>
              <a:off x="4351167" y="4005687"/>
              <a:ext cx="11354" cy="16041"/>
            </a:xfrm>
            <a:custGeom>
              <a:avLst/>
              <a:gdLst/>
              <a:ahLst/>
              <a:cxnLst/>
              <a:rect l="0" t="0" r="0" b="0"/>
              <a:pathLst>
                <a:path w="11353" h="16040">
                  <a:moveTo>
                    <a:pt x="114" y="26212"/>
                  </a:moveTo>
                  <a:cubicBezTo>
                    <a:pt x="0" y="19583"/>
                    <a:pt x="7708" y="20739"/>
                    <a:pt x="5740" y="12255"/>
                  </a:cubicBezTo>
                  <a:cubicBezTo>
                    <a:pt x="10261" y="11023"/>
                    <a:pt x="7658" y="16865"/>
                    <a:pt x="11353" y="16446"/>
                  </a:cubicBezTo>
                  <a:cubicBezTo>
                    <a:pt x="8648" y="20726"/>
                    <a:pt x="8000" y="27063"/>
                    <a:pt x="114" y="26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9" name="Free Form 287"/>
            <p:cNvSpPr/>
            <p:nvPr/>
          </p:nvSpPr>
          <p:spPr>
            <a:xfrm>
              <a:off x="3967538" y="3696785"/>
              <a:ext cx="317424" cy="101499"/>
            </a:xfrm>
            <a:custGeom>
              <a:avLst/>
              <a:gdLst/>
              <a:ahLst/>
              <a:cxnLst/>
              <a:rect l="0" t="0" r="0" b="0"/>
              <a:pathLst>
                <a:path w="317423" h="101498">
                  <a:moveTo>
                    <a:pt x="278333" y="45948"/>
                  </a:moveTo>
                  <a:cubicBezTo>
                    <a:pt x="269049" y="51092"/>
                    <a:pt x="262254" y="57937"/>
                    <a:pt x="251612" y="62712"/>
                  </a:cubicBezTo>
                  <a:cubicBezTo>
                    <a:pt x="211632" y="80695"/>
                    <a:pt x="146367" y="81737"/>
                    <a:pt x="116674" y="106006"/>
                  </a:cubicBezTo>
                  <a:cubicBezTo>
                    <a:pt x="94513" y="104546"/>
                    <a:pt x="61531" y="112522"/>
                    <a:pt x="43573" y="101828"/>
                  </a:cubicBezTo>
                  <a:cubicBezTo>
                    <a:pt x="36880" y="100749"/>
                    <a:pt x="34518" y="104025"/>
                    <a:pt x="28117" y="103225"/>
                  </a:cubicBezTo>
                  <a:cubicBezTo>
                    <a:pt x="27406" y="96926"/>
                    <a:pt x="33362" y="97256"/>
                    <a:pt x="39357" y="97637"/>
                  </a:cubicBezTo>
                  <a:cubicBezTo>
                    <a:pt x="25412" y="91948"/>
                    <a:pt x="12166" y="85547"/>
                    <a:pt x="0" y="78079"/>
                  </a:cubicBezTo>
                  <a:cubicBezTo>
                    <a:pt x="3517" y="64808"/>
                    <a:pt x="20904" y="65316"/>
                    <a:pt x="23901" y="51536"/>
                  </a:cubicBezTo>
                  <a:cubicBezTo>
                    <a:pt x="30200" y="54127"/>
                    <a:pt x="30835" y="62331"/>
                    <a:pt x="37960" y="64109"/>
                  </a:cubicBezTo>
                  <a:cubicBezTo>
                    <a:pt x="47955" y="62064"/>
                    <a:pt x="56019" y="63004"/>
                    <a:pt x="60439" y="69710"/>
                  </a:cubicBezTo>
                  <a:cubicBezTo>
                    <a:pt x="64947" y="66713"/>
                    <a:pt x="68973" y="63271"/>
                    <a:pt x="71691" y="58521"/>
                  </a:cubicBezTo>
                  <a:cubicBezTo>
                    <a:pt x="80505" y="52793"/>
                    <a:pt x="89230" y="54686"/>
                    <a:pt x="98399" y="52933"/>
                  </a:cubicBezTo>
                  <a:cubicBezTo>
                    <a:pt x="114744" y="49834"/>
                    <a:pt x="123151" y="36322"/>
                    <a:pt x="137756" y="30581"/>
                  </a:cubicBezTo>
                  <a:cubicBezTo>
                    <a:pt x="165912" y="28676"/>
                    <a:pt x="182092" y="38671"/>
                    <a:pt x="206628" y="40347"/>
                  </a:cubicBezTo>
                  <a:cubicBezTo>
                    <a:pt x="208432" y="44627"/>
                    <a:pt x="213994" y="45148"/>
                    <a:pt x="220687" y="44551"/>
                  </a:cubicBezTo>
                  <a:cubicBezTo>
                    <a:pt x="220167" y="38087"/>
                    <a:pt x="207848" y="43345"/>
                    <a:pt x="206628" y="37566"/>
                  </a:cubicBezTo>
                  <a:cubicBezTo>
                    <a:pt x="224599" y="15227"/>
                    <a:pt x="270890" y="29375"/>
                    <a:pt x="298005" y="24993"/>
                  </a:cubicBezTo>
                  <a:cubicBezTo>
                    <a:pt x="297967" y="18516"/>
                    <a:pt x="290664" y="19227"/>
                    <a:pt x="292379" y="11023"/>
                  </a:cubicBezTo>
                  <a:cubicBezTo>
                    <a:pt x="317423" y="22631"/>
                    <a:pt x="292849" y="37871"/>
                    <a:pt x="278333" y="45948"/>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300" name="Free Form 288"/>
            <p:cNvSpPr/>
            <p:nvPr/>
          </p:nvSpPr>
          <p:spPr>
            <a:xfrm>
              <a:off x="4011112" y="3703008"/>
              <a:ext cx="29527" cy="26480"/>
            </a:xfrm>
            <a:custGeom>
              <a:avLst/>
              <a:gdLst/>
              <a:ahLst/>
              <a:cxnLst/>
              <a:rect l="0" t="0" r="0" b="0"/>
              <a:pathLst>
                <a:path w="29527" h="26479">
                  <a:moveTo>
                    <a:pt x="29527" y="34124"/>
                  </a:moveTo>
                  <a:cubicBezTo>
                    <a:pt x="21082" y="37503"/>
                    <a:pt x="8013" y="34366"/>
                    <a:pt x="0" y="32740"/>
                  </a:cubicBezTo>
                  <a:cubicBezTo>
                    <a:pt x="2489" y="25425"/>
                    <a:pt x="7645" y="20764"/>
                    <a:pt x="8432" y="11785"/>
                  </a:cubicBezTo>
                  <a:cubicBezTo>
                    <a:pt x="12484" y="11950"/>
                    <a:pt x="17640" y="11023"/>
                    <a:pt x="19685" y="13182"/>
                  </a:cubicBezTo>
                  <a:cubicBezTo>
                    <a:pt x="14211" y="25057"/>
                    <a:pt x="28892" y="24218"/>
                    <a:pt x="29527" y="341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1" name="Free Form 289"/>
            <p:cNvSpPr/>
            <p:nvPr/>
          </p:nvSpPr>
          <p:spPr>
            <a:xfrm>
              <a:off x="4102475" y="2112600"/>
              <a:ext cx="14110" cy="22352"/>
            </a:xfrm>
            <a:custGeom>
              <a:avLst/>
              <a:gdLst/>
              <a:ahLst/>
              <a:cxnLst/>
              <a:rect l="0" t="0" r="0" b="0"/>
              <a:pathLst>
                <a:path w="14109" h="22351">
                  <a:moveTo>
                    <a:pt x="12661" y="16611"/>
                  </a:moveTo>
                  <a:cubicBezTo>
                    <a:pt x="14109" y="21297"/>
                    <a:pt x="8280" y="18783"/>
                    <a:pt x="5626" y="19405"/>
                  </a:cubicBezTo>
                  <a:cubicBezTo>
                    <a:pt x="2946" y="26797"/>
                    <a:pt x="13665" y="28079"/>
                    <a:pt x="8432" y="33375"/>
                  </a:cubicBezTo>
                  <a:cubicBezTo>
                    <a:pt x="3721" y="27825"/>
                    <a:pt x="1231" y="20066"/>
                    <a:pt x="0" y="11023"/>
                  </a:cubicBezTo>
                  <a:cubicBezTo>
                    <a:pt x="5257" y="11874"/>
                    <a:pt x="7721" y="15455"/>
                    <a:pt x="12661"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2" name="Free Form 290"/>
            <p:cNvSpPr/>
            <p:nvPr/>
          </p:nvSpPr>
          <p:spPr>
            <a:xfrm>
              <a:off x="4226173" y="2184698"/>
              <a:ext cx="32335" cy="18961"/>
            </a:xfrm>
            <a:custGeom>
              <a:avLst/>
              <a:gdLst/>
              <a:ahLst/>
              <a:cxnLst/>
              <a:rect l="0" t="0" r="0" b="0"/>
              <a:pathLst>
                <a:path w="32334" h="18961">
                  <a:moveTo>
                    <a:pt x="32334" y="25527"/>
                  </a:moveTo>
                  <a:cubicBezTo>
                    <a:pt x="25057" y="29984"/>
                    <a:pt x="11633" y="14147"/>
                    <a:pt x="5626" y="25527"/>
                  </a:cubicBezTo>
                  <a:cubicBezTo>
                    <a:pt x="3416" y="24930"/>
                    <a:pt x="4444" y="21132"/>
                    <a:pt x="0" y="22733"/>
                  </a:cubicBezTo>
                  <a:cubicBezTo>
                    <a:pt x="6426" y="11023"/>
                    <a:pt x="22999" y="23202"/>
                    <a:pt x="32334" y="255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3" name="Free Form 291"/>
            <p:cNvSpPr/>
            <p:nvPr/>
          </p:nvSpPr>
          <p:spPr>
            <a:xfrm>
              <a:off x="4569124" y="3847661"/>
              <a:ext cx="8357" cy="16764"/>
            </a:xfrm>
            <a:custGeom>
              <a:avLst/>
              <a:gdLst/>
              <a:ahLst/>
              <a:cxnLst/>
              <a:rect l="0" t="0" r="0" b="0"/>
              <a:pathLst>
                <a:path w="8356" h="16763">
                  <a:moveTo>
                    <a:pt x="1435" y="11023"/>
                  </a:moveTo>
                  <a:lnTo>
                    <a:pt x="5651" y="11023"/>
                  </a:lnTo>
                  <a:cubicBezTo>
                    <a:pt x="8356" y="14389"/>
                    <a:pt x="6540" y="22263"/>
                    <a:pt x="7061" y="27787"/>
                  </a:cubicBezTo>
                  <a:cubicBezTo>
                    <a:pt x="3543" y="23837"/>
                    <a:pt x="0" y="19913"/>
                    <a:pt x="143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4" name="Free Form 292"/>
            <p:cNvSpPr/>
            <p:nvPr/>
          </p:nvSpPr>
          <p:spPr>
            <a:xfrm>
              <a:off x="4787971" y="3341960"/>
              <a:ext cx="32804" cy="10566"/>
            </a:xfrm>
            <a:custGeom>
              <a:avLst/>
              <a:gdLst/>
              <a:ahLst/>
              <a:cxnLst/>
              <a:rect l="0" t="0" r="0" b="0"/>
              <a:pathLst>
                <a:path w="32804" h="10566">
                  <a:moveTo>
                    <a:pt x="32804" y="19405"/>
                  </a:moveTo>
                  <a:cubicBezTo>
                    <a:pt x="27266" y="21590"/>
                    <a:pt x="15532" y="17970"/>
                    <a:pt x="6108" y="19405"/>
                  </a:cubicBezTo>
                  <a:cubicBezTo>
                    <a:pt x="8534" y="12306"/>
                    <a:pt x="0" y="16154"/>
                    <a:pt x="469" y="11023"/>
                  </a:cubicBezTo>
                  <a:cubicBezTo>
                    <a:pt x="12458" y="12611"/>
                    <a:pt x="24752" y="13906"/>
                    <a:pt x="32804"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5" name="Free Form 293"/>
            <p:cNvSpPr/>
            <p:nvPr/>
          </p:nvSpPr>
          <p:spPr>
            <a:xfrm>
              <a:off x="4934630" y="2693752"/>
              <a:ext cx="33109" cy="20955"/>
            </a:xfrm>
            <a:custGeom>
              <a:avLst/>
              <a:gdLst/>
              <a:ahLst/>
              <a:cxnLst/>
              <a:rect l="0" t="0" r="0" b="0"/>
              <a:pathLst>
                <a:path w="33108" h="20954">
                  <a:moveTo>
                    <a:pt x="32334" y="11023"/>
                  </a:moveTo>
                  <a:cubicBezTo>
                    <a:pt x="33108" y="23901"/>
                    <a:pt x="9220" y="24358"/>
                    <a:pt x="0" y="31978"/>
                  </a:cubicBezTo>
                  <a:cubicBezTo>
                    <a:pt x="2019" y="21856"/>
                    <a:pt x="25641" y="21132"/>
                    <a:pt x="3233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6" name="Free Form 294"/>
            <p:cNvSpPr/>
            <p:nvPr/>
          </p:nvSpPr>
          <p:spPr>
            <a:xfrm>
              <a:off x="5189049" y="2681166"/>
              <a:ext cx="11761" cy="13602"/>
            </a:xfrm>
            <a:custGeom>
              <a:avLst/>
              <a:gdLst/>
              <a:ahLst/>
              <a:cxnLst/>
              <a:rect l="0" t="0" r="0" b="0"/>
              <a:pathLst>
                <a:path w="11760" h="13601">
                  <a:moveTo>
                    <a:pt x="9867" y="11023"/>
                  </a:moveTo>
                  <a:cubicBezTo>
                    <a:pt x="11760" y="11468"/>
                    <a:pt x="11010" y="14528"/>
                    <a:pt x="11264" y="16611"/>
                  </a:cubicBezTo>
                  <a:cubicBezTo>
                    <a:pt x="6337" y="15532"/>
                    <a:pt x="4432" y="24625"/>
                    <a:pt x="0" y="19405"/>
                  </a:cubicBezTo>
                  <a:cubicBezTo>
                    <a:pt x="1905" y="15227"/>
                    <a:pt x="6832" y="14084"/>
                    <a:pt x="986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7" name="Free Form 295"/>
            <p:cNvSpPr/>
            <p:nvPr/>
          </p:nvSpPr>
          <p:spPr>
            <a:xfrm>
              <a:off x="5311896" y="2954115"/>
              <a:ext cx="16320" cy="9614"/>
            </a:xfrm>
            <a:custGeom>
              <a:avLst/>
              <a:gdLst/>
              <a:ahLst/>
              <a:cxnLst/>
              <a:rect l="0" t="0" r="0" b="0"/>
              <a:pathLst>
                <a:path w="16319" h="9613">
                  <a:moveTo>
                    <a:pt x="16319" y="17475"/>
                  </a:moveTo>
                  <a:cubicBezTo>
                    <a:pt x="11684" y="20637"/>
                    <a:pt x="0" y="18846"/>
                    <a:pt x="863" y="11899"/>
                  </a:cubicBezTo>
                  <a:cubicBezTo>
                    <a:pt x="8763" y="11023"/>
                    <a:pt x="9779" y="17005"/>
                    <a:pt x="16319" y="174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8" name="Free Form 296"/>
            <p:cNvSpPr/>
            <p:nvPr/>
          </p:nvSpPr>
          <p:spPr>
            <a:xfrm>
              <a:off x="5354810" y="2866980"/>
              <a:ext cx="14592" cy="19545"/>
            </a:xfrm>
            <a:custGeom>
              <a:avLst/>
              <a:gdLst/>
              <a:ahLst/>
              <a:cxnLst/>
              <a:rect l="0" t="0" r="0" b="0"/>
              <a:pathLst>
                <a:path w="14592" h="19545">
                  <a:moveTo>
                    <a:pt x="11366" y="11023"/>
                  </a:moveTo>
                  <a:cubicBezTo>
                    <a:pt x="14592" y="18897"/>
                    <a:pt x="6032" y="27114"/>
                    <a:pt x="114" y="30568"/>
                  </a:cubicBezTo>
                  <a:cubicBezTo>
                    <a:pt x="0" y="20231"/>
                    <a:pt x="6997" y="16903"/>
                    <a:pt x="1136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9" name="Free Form 297"/>
            <p:cNvSpPr/>
            <p:nvPr/>
          </p:nvSpPr>
          <p:spPr>
            <a:xfrm>
              <a:off x="5374622" y="2915862"/>
              <a:ext cx="47777" cy="18161"/>
            </a:xfrm>
            <a:custGeom>
              <a:avLst/>
              <a:gdLst/>
              <a:ahLst/>
              <a:cxnLst/>
              <a:rect l="0" t="0" r="0" b="0"/>
              <a:pathLst>
                <a:path w="47777" h="18161">
                  <a:moveTo>
                    <a:pt x="47777" y="11023"/>
                  </a:moveTo>
                  <a:cubicBezTo>
                    <a:pt x="35902" y="21107"/>
                    <a:pt x="21374" y="28575"/>
                    <a:pt x="0" y="29184"/>
                  </a:cubicBezTo>
                  <a:cubicBezTo>
                    <a:pt x="18605" y="25819"/>
                    <a:pt x="32270" y="17487"/>
                    <a:pt x="4777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0" name="Free Form 298"/>
            <p:cNvSpPr/>
            <p:nvPr/>
          </p:nvSpPr>
          <p:spPr>
            <a:xfrm>
              <a:off x="5357743" y="3489686"/>
              <a:ext cx="30925" cy="22695"/>
            </a:xfrm>
            <a:custGeom>
              <a:avLst/>
              <a:gdLst/>
              <a:ahLst/>
              <a:cxnLst/>
              <a:rect l="0" t="0" r="0" b="0"/>
              <a:pathLst>
                <a:path w="30924" h="22694">
                  <a:moveTo>
                    <a:pt x="30924" y="14147"/>
                  </a:moveTo>
                  <a:cubicBezTo>
                    <a:pt x="28663" y="22631"/>
                    <a:pt x="21412" y="26136"/>
                    <a:pt x="18275" y="33718"/>
                  </a:cubicBezTo>
                  <a:cubicBezTo>
                    <a:pt x="13220" y="28625"/>
                    <a:pt x="7531" y="26949"/>
                    <a:pt x="0" y="30924"/>
                  </a:cubicBezTo>
                  <a:cubicBezTo>
                    <a:pt x="3022" y="11023"/>
                    <a:pt x="17919" y="16408"/>
                    <a:pt x="30924" y="1414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1" name="Free Form 299"/>
            <p:cNvSpPr/>
            <p:nvPr/>
          </p:nvSpPr>
          <p:spPr>
            <a:xfrm>
              <a:off x="4085623" y="4713243"/>
              <a:ext cx="9829" cy="13449"/>
            </a:xfrm>
            <a:custGeom>
              <a:avLst/>
              <a:gdLst/>
              <a:ahLst/>
              <a:cxnLst/>
              <a:rect l="0" t="0" r="0" b="0"/>
              <a:pathLst>
                <a:path w="9829" h="13449">
                  <a:moveTo>
                    <a:pt x="9829" y="18529"/>
                  </a:moveTo>
                  <a:cubicBezTo>
                    <a:pt x="9232" y="20739"/>
                    <a:pt x="5410" y="19748"/>
                    <a:pt x="7023" y="24168"/>
                  </a:cubicBezTo>
                  <a:cubicBezTo>
                    <a:pt x="596" y="24472"/>
                    <a:pt x="850" y="18186"/>
                    <a:pt x="0" y="12954"/>
                  </a:cubicBezTo>
                  <a:cubicBezTo>
                    <a:pt x="7112" y="11023"/>
                    <a:pt x="3848" y="19380"/>
                    <a:pt x="9829" y="1852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2" name="Free Form 300"/>
            <p:cNvSpPr/>
            <p:nvPr/>
          </p:nvSpPr>
          <p:spPr>
            <a:xfrm>
              <a:off x="6372766" y="6117774"/>
              <a:ext cx="16992" cy="16764"/>
            </a:xfrm>
            <a:custGeom>
              <a:avLst/>
              <a:gdLst/>
              <a:ahLst/>
              <a:cxnLst/>
              <a:rect l="0" t="0" r="0" b="0"/>
              <a:pathLst>
                <a:path w="16992" h="16763">
                  <a:moveTo>
                    <a:pt x="12522" y="11023"/>
                  </a:moveTo>
                  <a:cubicBezTo>
                    <a:pt x="16992" y="17373"/>
                    <a:pt x="4267" y="18630"/>
                    <a:pt x="5486" y="26390"/>
                  </a:cubicBezTo>
                  <a:cubicBezTo>
                    <a:pt x="3492" y="26276"/>
                    <a:pt x="1511" y="26149"/>
                    <a:pt x="1270" y="27787"/>
                  </a:cubicBezTo>
                  <a:cubicBezTo>
                    <a:pt x="0" y="22771"/>
                    <a:pt x="9804" y="16751"/>
                    <a:pt x="1252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3" name="Free Form 301"/>
            <p:cNvSpPr/>
            <p:nvPr/>
          </p:nvSpPr>
          <p:spPr>
            <a:xfrm>
              <a:off x="6473845" y="6521507"/>
              <a:ext cx="22479" cy="9791"/>
            </a:xfrm>
            <a:custGeom>
              <a:avLst/>
              <a:gdLst/>
              <a:ahLst/>
              <a:cxnLst/>
              <a:rect l="0" t="0" r="0" b="0"/>
              <a:pathLst>
                <a:path w="22479" h="9791">
                  <a:moveTo>
                    <a:pt x="22479" y="11023"/>
                  </a:moveTo>
                  <a:cubicBezTo>
                    <a:pt x="19507" y="18757"/>
                    <a:pt x="9029" y="19062"/>
                    <a:pt x="0" y="20815"/>
                  </a:cubicBezTo>
                  <a:cubicBezTo>
                    <a:pt x="2209" y="11696"/>
                    <a:pt x="14909" y="16941"/>
                    <a:pt x="2247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4" name="Free Form 302"/>
            <p:cNvSpPr/>
            <p:nvPr/>
          </p:nvSpPr>
          <p:spPr>
            <a:xfrm>
              <a:off x="3991439" y="1991518"/>
              <a:ext cx="21070" cy="18225"/>
            </a:xfrm>
            <a:custGeom>
              <a:avLst/>
              <a:gdLst/>
              <a:ahLst/>
              <a:cxnLst/>
              <a:rect l="0" t="0" r="0" b="0"/>
              <a:pathLst>
                <a:path w="21069" h="18224">
                  <a:moveTo>
                    <a:pt x="0" y="23152"/>
                  </a:moveTo>
                  <a:cubicBezTo>
                    <a:pt x="5079" y="25755"/>
                    <a:pt x="20167" y="29248"/>
                    <a:pt x="21069" y="20345"/>
                  </a:cubicBezTo>
                  <a:cubicBezTo>
                    <a:pt x="17373" y="11023"/>
                    <a:pt x="3949" y="17056"/>
                    <a:pt x="0" y="231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5" name="Free Form 303"/>
            <p:cNvSpPr/>
            <p:nvPr/>
          </p:nvSpPr>
          <p:spPr>
            <a:xfrm>
              <a:off x="4088442" y="6807104"/>
              <a:ext cx="35128" cy="25946"/>
            </a:xfrm>
            <a:custGeom>
              <a:avLst/>
              <a:gdLst/>
              <a:ahLst/>
              <a:cxnLst/>
              <a:rect l="0" t="0" r="0" b="0"/>
              <a:pathLst>
                <a:path w="35128" h="25946">
                  <a:moveTo>
                    <a:pt x="2794" y="21602"/>
                  </a:moveTo>
                  <a:cubicBezTo>
                    <a:pt x="3340" y="29197"/>
                    <a:pt x="0" y="32473"/>
                    <a:pt x="4203" y="36969"/>
                  </a:cubicBezTo>
                  <a:cubicBezTo>
                    <a:pt x="14147" y="29629"/>
                    <a:pt x="24663" y="22821"/>
                    <a:pt x="35128" y="16001"/>
                  </a:cubicBezTo>
                  <a:cubicBezTo>
                    <a:pt x="22390" y="11023"/>
                    <a:pt x="11226" y="17805"/>
                    <a:pt x="2794" y="216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6" name="Free Form 304"/>
            <p:cNvSpPr/>
            <p:nvPr/>
          </p:nvSpPr>
          <p:spPr>
            <a:xfrm>
              <a:off x="3783401" y="3487235"/>
              <a:ext cx="30924" cy="27940"/>
            </a:xfrm>
            <a:custGeom>
              <a:avLst/>
              <a:gdLst/>
              <a:ahLst/>
              <a:cxnLst/>
              <a:rect l="0" t="0" r="0" b="0"/>
              <a:pathLst>
                <a:path w="30924" h="27939">
                  <a:moveTo>
                    <a:pt x="0" y="33375"/>
                  </a:moveTo>
                  <a:cubicBezTo>
                    <a:pt x="4279" y="32867"/>
                    <a:pt x="2374" y="38455"/>
                    <a:pt x="5626" y="38963"/>
                  </a:cubicBezTo>
                  <a:cubicBezTo>
                    <a:pt x="17665" y="33235"/>
                    <a:pt x="24206" y="22047"/>
                    <a:pt x="30924" y="11023"/>
                  </a:cubicBezTo>
                  <a:cubicBezTo>
                    <a:pt x="16319" y="14224"/>
                    <a:pt x="9715" y="25336"/>
                    <a:pt x="0" y="333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7" name="Free Form 305"/>
            <p:cNvSpPr/>
            <p:nvPr/>
          </p:nvSpPr>
          <p:spPr>
            <a:xfrm>
              <a:off x="4048970" y="3470471"/>
              <a:ext cx="92863" cy="41910"/>
            </a:xfrm>
            <a:custGeom>
              <a:avLst/>
              <a:gdLst/>
              <a:ahLst/>
              <a:cxnLst/>
              <a:rect l="0" t="0" r="0" b="0"/>
              <a:pathLst>
                <a:path w="92862" h="41910">
                  <a:moveTo>
                    <a:pt x="74599" y="52933"/>
                  </a:moveTo>
                  <a:cubicBezTo>
                    <a:pt x="81241" y="46964"/>
                    <a:pt x="90347" y="43446"/>
                    <a:pt x="92862" y="33362"/>
                  </a:cubicBezTo>
                  <a:cubicBezTo>
                    <a:pt x="88925" y="30543"/>
                    <a:pt x="87109" y="30886"/>
                    <a:pt x="81635" y="31978"/>
                  </a:cubicBezTo>
                  <a:cubicBezTo>
                    <a:pt x="81114" y="23126"/>
                    <a:pt x="67221" y="18224"/>
                    <a:pt x="61937" y="26403"/>
                  </a:cubicBezTo>
                  <a:cubicBezTo>
                    <a:pt x="59931" y="24688"/>
                    <a:pt x="59817" y="21056"/>
                    <a:pt x="57734" y="19418"/>
                  </a:cubicBezTo>
                  <a:cubicBezTo>
                    <a:pt x="45440" y="17437"/>
                    <a:pt x="42430" y="24676"/>
                    <a:pt x="33832" y="26403"/>
                  </a:cubicBezTo>
                  <a:cubicBezTo>
                    <a:pt x="24104" y="21158"/>
                    <a:pt x="15557" y="14770"/>
                    <a:pt x="4318" y="11023"/>
                  </a:cubicBezTo>
                  <a:cubicBezTo>
                    <a:pt x="4978" y="15417"/>
                    <a:pt x="0" y="14198"/>
                    <a:pt x="1511" y="19418"/>
                  </a:cubicBezTo>
                  <a:cubicBezTo>
                    <a:pt x="29260" y="27203"/>
                    <a:pt x="50050" y="41960"/>
                    <a:pt x="74599" y="52933"/>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318" name="Free Form 306"/>
            <p:cNvSpPr/>
            <p:nvPr/>
          </p:nvSpPr>
          <p:spPr>
            <a:xfrm>
              <a:off x="3752476" y="3278625"/>
              <a:ext cx="42164" cy="17437"/>
            </a:xfrm>
            <a:custGeom>
              <a:avLst/>
              <a:gdLst/>
              <a:ahLst/>
              <a:cxnLst/>
              <a:rect l="0" t="0" r="0" b="0"/>
              <a:pathLst>
                <a:path w="42163" h="17437">
                  <a:moveTo>
                    <a:pt x="0" y="28257"/>
                  </a:moveTo>
                  <a:cubicBezTo>
                    <a:pt x="13919" y="28460"/>
                    <a:pt x="29705" y="18745"/>
                    <a:pt x="42163" y="12890"/>
                  </a:cubicBezTo>
                  <a:cubicBezTo>
                    <a:pt x="26695" y="11023"/>
                    <a:pt x="6159" y="16205"/>
                    <a:pt x="0" y="2825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9" name="Free Form 307"/>
            <p:cNvSpPr/>
            <p:nvPr/>
          </p:nvSpPr>
          <p:spPr>
            <a:xfrm>
              <a:off x="2184610" y="2707722"/>
              <a:ext cx="23267" cy="27940"/>
            </a:xfrm>
            <a:custGeom>
              <a:avLst/>
              <a:gdLst/>
              <a:ahLst/>
              <a:cxnLst/>
              <a:rect l="0" t="0" r="0" b="0"/>
              <a:pathLst>
                <a:path w="23266" h="27940">
                  <a:moveTo>
                    <a:pt x="21640" y="13804"/>
                  </a:moveTo>
                  <a:cubicBezTo>
                    <a:pt x="22732" y="13500"/>
                    <a:pt x="23266" y="12636"/>
                    <a:pt x="23037" y="11023"/>
                  </a:cubicBezTo>
                  <a:cubicBezTo>
                    <a:pt x="10706" y="11480"/>
                    <a:pt x="0" y="27978"/>
                    <a:pt x="7581" y="38963"/>
                  </a:cubicBezTo>
                  <a:cubicBezTo>
                    <a:pt x="14909" y="36728"/>
                    <a:pt x="7785" y="26403"/>
                    <a:pt x="11785" y="19392"/>
                  </a:cubicBezTo>
                  <a:cubicBezTo>
                    <a:pt x="13652" y="16129"/>
                    <a:pt x="21462" y="18757"/>
                    <a:pt x="21640" y="138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0" name="Free Form 308"/>
            <p:cNvSpPr/>
            <p:nvPr/>
          </p:nvSpPr>
          <p:spPr>
            <a:xfrm>
              <a:off x="1924298" y="1562487"/>
              <a:ext cx="14859" cy="12268"/>
            </a:xfrm>
            <a:custGeom>
              <a:avLst/>
              <a:gdLst/>
              <a:ahLst/>
              <a:cxnLst/>
              <a:rect l="0" t="0" r="0" b="0"/>
              <a:pathLst>
                <a:path w="14859" h="12268">
                  <a:moveTo>
                    <a:pt x="2209" y="13512"/>
                  </a:moveTo>
                  <a:cubicBezTo>
                    <a:pt x="1765" y="16789"/>
                    <a:pt x="0" y="18757"/>
                    <a:pt x="812" y="23291"/>
                  </a:cubicBezTo>
                  <a:cubicBezTo>
                    <a:pt x="7861" y="21907"/>
                    <a:pt x="12750" y="18402"/>
                    <a:pt x="14859" y="12115"/>
                  </a:cubicBezTo>
                  <a:cubicBezTo>
                    <a:pt x="9080" y="11023"/>
                    <a:pt x="7645" y="14249"/>
                    <a:pt x="2209" y="135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1" name="Free Form 309"/>
            <p:cNvSpPr/>
            <p:nvPr/>
          </p:nvSpPr>
          <p:spPr>
            <a:xfrm>
              <a:off x="2132947" y="2458345"/>
              <a:ext cx="87706" cy="234543"/>
            </a:xfrm>
            <a:custGeom>
              <a:avLst/>
              <a:gdLst/>
              <a:ahLst/>
              <a:cxnLst/>
              <a:rect l="0" t="0" r="0" b="0"/>
              <a:pathLst>
                <a:path w="87706" h="234543">
                  <a:moveTo>
                    <a:pt x="14262" y="35483"/>
                  </a:moveTo>
                  <a:cubicBezTo>
                    <a:pt x="15671" y="38265"/>
                    <a:pt x="20472" y="37680"/>
                    <a:pt x="19875" y="42456"/>
                  </a:cubicBezTo>
                  <a:cubicBezTo>
                    <a:pt x="18224" y="44069"/>
                    <a:pt x="14909" y="44043"/>
                    <a:pt x="11442" y="43865"/>
                  </a:cubicBezTo>
                  <a:cubicBezTo>
                    <a:pt x="11747" y="48971"/>
                    <a:pt x="13373" y="49225"/>
                    <a:pt x="11442" y="53644"/>
                  </a:cubicBezTo>
                  <a:cubicBezTo>
                    <a:pt x="7175" y="54991"/>
                    <a:pt x="0" y="53428"/>
                    <a:pt x="190" y="59232"/>
                  </a:cubicBezTo>
                  <a:cubicBezTo>
                    <a:pt x="3848" y="60718"/>
                    <a:pt x="9613" y="60109"/>
                    <a:pt x="11442" y="63411"/>
                  </a:cubicBezTo>
                  <a:cubicBezTo>
                    <a:pt x="11874" y="66687"/>
                    <a:pt x="14198" y="69189"/>
                    <a:pt x="11442" y="71793"/>
                  </a:cubicBezTo>
                  <a:cubicBezTo>
                    <a:pt x="13525" y="74269"/>
                    <a:pt x="18707" y="69176"/>
                    <a:pt x="18478" y="75984"/>
                  </a:cubicBezTo>
                  <a:cubicBezTo>
                    <a:pt x="13322" y="75069"/>
                    <a:pt x="13068" y="79006"/>
                    <a:pt x="8636" y="78790"/>
                  </a:cubicBezTo>
                  <a:lnTo>
                    <a:pt x="8636" y="87172"/>
                  </a:lnTo>
                  <a:cubicBezTo>
                    <a:pt x="10972" y="89039"/>
                    <a:pt x="17576" y="86664"/>
                    <a:pt x="17068" y="91363"/>
                  </a:cubicBezTo>
                  <a:cubicBezTo>
                    <a:pt x="10502" y="93700"/>
                    <a:pt x="5181" y="97243"/>
                    <a:pt x="3009" y="103936"/>
                  </a:cubicBezTo>
                  <a:cubicBezTo>
                    <a:pt x="3606" y="106121"/>
                    <a:pt x="7429" y="105117"/>
                    <a:pt x="5816" y="109524"/>
                  </a:cubicBezTo>
                  <a:cubicBezTo>
                    <a:pt x="10248" y="108331"/>
                    <a:pt x="12115" y="104597"/>
                    <a:pt x="17068" y="103936"/>
                  </a:cubicBezTo>
                  <a:cubicBezTo>
                    <a:pt x="17487" y="110490"/>
                    <a:pt x="25285" y="109740"/>
                    <a:pt x="25501" y="116509"/>
                  </a:cubicBezTo>
                  <a:cubicBezTo>
                    <a:pt x="16649" y="116827"/>
                    <a:pt x="2628" y="111150"/>
                    <a:pt x="190" y="120700"/>
                  </a:cubicBezTo>
                  <a:cubicBezTo>
                    <a:pt x="2793" y="123228"/>
                    <a:pt x="6667" y="124510"/>
                    <a:pt x="8636" y="127685"/>
                  </a:cubicBezTo>
                  <a:cubicBezTo>
                    <a:pt x="7454" y="130708"/>
                    <a:pt x="4991" y="132448"/>
                    <a:pt x="5816" y="137464"/>
                  </a:cubicBezTo>
                  <a:cubicBezTo>
                    <a:pt x="12014" y="138023"/>
                    <a:pt x="9207" y="129654"/>
                    <a:pt x="14262" y="129082"/>
                  </a:cubicBezTo>
                  <a:cubicBezTo>
                    <a:pt x="7391" y="142354"/>
                    <a:pt x="22415" y="144157"/>
                    <a:pt x="15659" y="154216"/>
                  </a:cubicBezTo>
                  <a:cubicBezTo>
                    <a:pt x="10998" y="154673"/>
                    <a:pt x="7010" y="154432"/>
                    <a:pt x="5816" y="151434"/>
                  </a:cubicBezTo>
                  <a:cubicBezTo>
                    <a:pt x="5359" y="157937"/>
                    <a:pt x="6921" y="162458"/>
                    <a:pt x="8636" y="166801"/>
                  </a:cubicBezTo>
                  <a:lnTo>
                    <a:pt x="17068" y="166801"/>
                  </a:lnTo>
                  <a:cubicBezTo>
                    <a:pt x="15328" y="176441"/>
                    <a:pt x="27343" y="172415"/>
                    <a:pt x="28308" y="179374"/>
                  </a:cubicBezTo>
                  <a:cubicBezTo>
                    <a:pt x="19786" y="177876"/>
                    <a:pt x="16370" y="181470"/>
                    <a:pt x="11442" y="183565"/>
                  </a:cubicBezTo>
                  <a:cubicBezTo>
                    <a:pt x="12522" y="209029"/>
                    <a:pt x="29730" y="218465"/>
                    <a:pt x="35331" y="239433"/>
                  </a:cubicBezTo>
                  <a:cubicBezTo>
                    <a:pt x="43840" y="239369"/>
                    <a:pt x="46037" y="245567"/>
                    <a:pt x="56426" y="243636"/>
                  </a:cubicBezTo>
                  <a:cubicBezTo>
                    <a:pt x="56857" y="237540"/>
                    <a:pt x="61493" y="235623"/>
                    <a:pt x="62039" y="229666"/>
                  </a:cubicBezTo>
                  <a:cubicBezTo>
                    <a:pt x="61887" y="224701"/>
                    <a:pt x="57404" y="232625"/>
                    <a:pt x="57835" y="228269"/>
                  </a:cubicBezTo>
                  <a:cubicBezTo>
                    <a:pt x="65925" y="221411"/>
                    <a:pt x="64516" y="205105"/>
                    <a:pt x="74701" y="200317"/>
                  </a:cubicBezTo>
                  <a:cubicBezTo>
                    <a:pt x="75755" y="191820"/>
                    <a:pt x="72453" y="187655"/>
                    <a:pt x="73304" y="179374"/>
                  </a:cubicBezTo>
                  <a:cubicBezTo>
                    <a:pt x="67271" y="173710"/>
                    <a:pt x="63639" y="165684"/>
                    <a:pt x="63449" y="154216"/>
                  </a:cubicBezTo>
                  <a:cubicBezTo>
                    <a:pt x="67005" y="150787"/>
                    <a:pt x="68440" y="145199"/>
                    <a:pt x="73304" y="143052"/>
                  </a:cubicBezTo>
                  <a:cubicBezTo>
                    <a:pt x="72009" y="120815"/>
                    <a:pt x="87706" y="115481"/>
                    <a:pt x="85940" y="92773"/>
                  </a:cubicBezTo>
                  <a:cubicBezTo>
                    <a:pt x="61988" y="76034"/>
                    <a:pt x="47917" y="49530"/>
                    <a:pt x="39560" y="17310"/>
                  </a:cubicBezTo>
                  <a:cubicBezTo>
                    <a:pt x="26098" y="11023"/>
                    <a:pt x="10960" y="17043"/>
                    <a:pt x="14262" y="354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2" name="Free Form 310"/>
            <p:cNvSpPr/>
            <p:nvPr/>
          </p:nvSpPr>
          <p:spPr>
            <a:xfrm>
              <a:off x="2213706" y="2593155"/>
              <a:ext cx="6541" cy="25146"/>
            </a:xfrm>
            <a:custGeom>
              <a:avLst/>
              <a:gdLst/>
              <a:ahLst/>
              <a:cxnLst/>
              <a:rect l="0" t="0" r="0" b="0"/>
              <a:pathLst>
                <a:path w="6540" h="25145">
                  <a:moveTo>
                    <a:pt x="5181" y="11023"/>
                  </a:moveTo>
                  <a:lnTo>
                    <a:pt x="965" y="11023"/>
                  </a:lnTo>
                  <a:cubicBezTo>
                    <a:pt x="0" y="21120"/>
                    <a:pt x="190" y="29171"/>
                    <a:pt x="5181" y="36169"/>
                  </a:cubicBezTo>
                  <a:cubicBezTo>
                    <a:pt x="6540" y="26162"/>
                    <a:pt x="5867" y="21361"/>
                    <a:pt x="518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3" name="Free Form 311"/>
            <p:cNvSpPr/>
            <p:nvPr/>
          </p:nvSpPr>
          <p:spPr>
            <a:xfrm>
              <a:off x="2196790" y="2660224"/>
              <a:ext cx="9461" cy="13957"/>
            </a:xfrm>
            <a:custGeom>
              <a:avLst/>
              <a:gdLst/>
              <a:ahLst/>
              <a:cxnLst/>
              <a:rect l="0" t="0" r="0" b="0"/>
              <a:pathLst>
                <a:path w="9461" h="13957">
                  <a:moveTo>
                    <a:pt x="1028" y="24980"/>
                  </a:moveTo>
                  <a:cubicBezTo>
                    <a:pt x="6667" y="23164"/>
                    <a:pt x="7226" y="16268"/>
                    <a:pt x="9461" y="11023"/>
                  </a:cubicBezTo>
                  <a:lnTo>
                    <a:pt x="5232" y="11023"/>
                  </a:lnTo>
                  <a:cubicBezTo>
                    <a:pt x="6324" y="18161"/>
                    <a:pt x="0" y="17932"/>
                    <a:pt x="1028" y="249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4" name="Free Form 312"/>
            <p:cNvSpPr/>
            <p:nvPr/>
          </p:nvSpPr>
          <p:spPr>
            <a:xfrm>
              <a:off x="2291989" y="2330519"/>
              <a:ext cx="15468" cy="8395"/>
            </a:xfrm>
            <a:custGeom>
              <a:avLst/>
              <a:gdLst/>
              <a:ahLst/>
              <a:cxnLst/>
              <a:rect l="0" t="0" r="0" b="0"/>
              <a:pathLst>
                <a:path w="15468" h="8394">
                  <a:moveTo>
                    <a:pt x="15468" y="11023"/>
                  </a:moveTo>
                  <a:cubicBezTo>
                    <a:pt x="9220" y="12750"/>
                    <a:pt x="2146" y="13627"/>
                    <a:pt x="0" y="19418"/>
                  </a:cubicBezTo>
                  <a:cubicBezTo>
                    <a:pt x="7835" y="19278"/>
                    <a:pt x="12534" y="16040"/>
                    <a:pt x="1546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5" name="Free Form 313"/>
            <p:cNvSpPr/>
            <p:nvPr/>
          </p:nvSpPr>
          <p:spPr>
            <a:xfrm>
              <a:off x="2149977" y="1670589"/>
              <a:ext cx="32017" cy="25705"/>
            </a:xfrm>
            <a:custGeom>
              <a:avLst/>
              <a:gdLst/>
              <a:ahLst/>
              <a:cxnLst/>
              <a:rect l="0" t="0" r="0" b="0"/>
              <a:pathLst>
                <a:path w="32016" h="25704">
                  <a:moveTo>
                    <a:pt x="22529" y="32537"/>
                  </a:moveTo>
                  <a:cubicBezTo>
                    <a:pt x="20002" y="32359"/>
                    <a:pt x="19240" y="33934"/>
                    <a:pt x="19723" y="36728"/>
                  </a:cubicBezTo>
                  <a:lnTo>
                    <a:pt x="29552" y="36728"/>
                  </a:lnTo>
                  <a:cubicBezTo>
                    <a:pt x="32016" y="28727"/>
                    <a:pt x="28956" y="23876"/>
                    <a:pt x="30962" y="15773"/>
                  </a:cubicBezTo>
                  <a:cubicBezTo>
                    <a:pt x="23279" y="16230"/>
                    <a:pt x="18656" y="18821"/>
                    <a:pt x="16903" y="11582"/>
                  </a:cubicBezTo>
                  <a:cubicBezTo>
                    <a:pt x="14160" y="20624"/>
                    <a:pt x="6654" y="11023"/>
                    <a:pt x="38" y="11582"/>
                  </a:cubicBezTo>
                  <a:cubicBezTo>
                    <a:pt x="0" y="17475"/>
                    <a:pt x="2755" y="20612"/>
                    <a:pt x="38" y="25552"/>
                  </a:cubicBezTo>
                  <a:cubicBezTo>
                    <a:pt x="10655" y="26657"/>
                    <a:pt x="14859" y="27292"/>
                    <a:pt x="22529" y="325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6" name="Free Form 314"/>
            <p:cNvSpPr/>
            <p:nvPr/>
          </p:nvSpPr>
          <p:spPr>
            <a:xfrm>
              <a:off x="2154118" y="2486996"/>
              <a:ext cx="15583" cy="14707"/>
            </a:xfrm>
            <a:custGeom>
              <a:avLst/>
              <a:gdLst/>
              <a:ahLst/>
              <a:cxnLst/>
              <a:rect l="0" t="0" r="0" b="0"/>
              <a:pathLst>
                <a:path w="15582" h="14706">
                  <a:moveTo>
                    <a:pt x="15582" y="11023"/>
                  </a:moveTo>
                  <a:cubicBezTo>
                    <a:pt x="13195" y="25730"/>
                    <a:pt x="0" y="12268"/>
                    <a:pt x="1558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7" name="Free Form 315"/>
            <p:cNvSpPr/>
            <p:nvPr/>
          </p:nvSpPr>
          <p:spPr>
            <a:xfrm>
              <a:off x="1911052" y="1582883"/>
              <a:ext cx="21082" cy="13043"/>
            </a:xfrm>
            <a:custGeom>
              <a:avLst/>
              <a:gdLst/>
              <a:ahLst/>
              <a:cxnLst/>
              <a:rect l="0" t="0" r="0" b="0"/>
              <a:pathLst>
                <a:path w="21081" h="13042">
                  <a:moveTo>
                    <a:pt x="0" y="15468"/>
                  </a:moveTo>
                  <a:cubicBezTo>
                    <a:pt x="8635" y="13258"/>
                    <a:pt x="17513" y="24066"/>
                    <a:pt x="21081" y="14058"/>
                  </a:cubicBezTo>
                  <a:cubicBezTo>
                    <a:pt x="14985" y="12725"/>
                    <a:pt x="4038" y="11023"/>
                    <a:pt x="0" y="154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8" name="Free Form 316"/>
            <p:cNvSpPr/>
            <p:nvPr/>
          </p:nvSpPr>
          <p:spPr>
            <a:xfrm>
              <a:off x="2031944" y="1675364"/>
              <a:ext cx="14363" cy="7938"/>
            </a:xfrm>
            <a:custGeom>
              <a:avLst/>
              <a:gdLst/>
              <a:ahLst/>
              <a:cxnLst/>
              <a:rect l="0" t="0" r="0" b="0"/>
              <a:pathLst>
                <a:path w="14363" h="7937">
                  <a:moveTo>
                    <a:pt x="0" y="16586"/>
                  </a:moveTo>
                  <a:cubicBezTo>
                    <a:pt x="6121" y="15608"/>
                    <a:pt x="7924" y="18961"/>
                    <a:pt x="14046" y="17983"/>
                  </a:cubicBezTo>
                  <a:cubicBezTo>
                    <a:pt x="14363" y="15354"/>
                    <a:pt x="12471" y="14897"/>
                    <a:pt x="12649" y="12395"/>
                  </a:cubicBezTo>
                  <a:cubicBezTo>
                    <a:pt x="7073" y="12458"/>
                    <a:pt x="25" y="11023"/>
                    <a:pt x="0" y="165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9" name="Free Form 317"/>
            <p:cNvSpPr/>
            <p:nvPr/>
          </p:nvSpPr>
          <p:spPr>
            <a:xfrm>
              <a:off x="2060900" y="1654740"/>
              <a:ext cx="88646" cy="54406"/>
            </a:xfrm>
            <a:custGeom>
              <a:avLst/>
              <a:gdLst/>
              <a:ahLst/>
              <a:cxnLst/>
              <a:rect l="0" t="0" r="0" b="0"/>
              <a:pathLst>
                <a:path w="88646" h="54406">
                  <a:moveTo>
                    <a:pt x="558" y="42799"/>
                  </a:moveTo>
                  <a:cubicBezTo>
                    <a:pt x="0" y="54063"/>
                    <a:pt x="21082" y="50546"/>
                    <a:pt x="23050" y="44196"/>
                  </a:cubicBezTo>
                  <a:cubicBezTo>
                    <a:pt x="20866" y="49161"/>
                    <a:pt x="27825" y="45046"/>
                    <a:pt x="27254" y="48387"/>
                  </a:cubicBezTo>
                  <a:cubicBezTo>
                    <a:pt x="25692" y="50546"/>
                    <a:pt x="22694" y="51308"/>
                    <a:pt x="23050" y="55372"/>
                  </a:cubicBezTo>
                  <a:cubicBezTo>
                    <a:pt x="28575" y="54076"/>
                    <a:pt x="26593" y="60223"/>
                    <a:pt x="32893" y="58153"/>
                  </a:cubicBezTo>
                  <a:cubicBezTo>
                    <a:pt x="35483" y="54229"/>
                    <a:pt x="40944" y="53149"/>
                    <a:pt x="44119" y="49784"/>
                  </a:cubicBezTo>
                  <a:cubicBezTo>
                    <a:pt x="43815" y="54279"/>
                    <a:pt x="46621" y="55689"/>
                    <a:pt x="45542" y="60960"/>
                  </a:cubicBezTo>
                  <a:cubicBezTo>
                    <a:pt x="53848" y="63169"/>
                    <a:pt x="49530" y="52819"/>
                    <a:pt x="56781" y="53975"/>
                  </a:cubicBezTo>
                  <a:cubicBezTo>
                    <a:pt x="53682" y="57226"/>
                    <a:pt x="57061" y="61912"/>
                    <a:pt x="58191" y="65151"/>
                  </a:cubicBezTo>
                  <a:cubicBezTo>
                    <a:pt x="63614" y="65430"/>
                    <a:pt x="68541" y="65201"/>
                    <a:pt x="72237" y="63754"/>
                  </a:cubicBezTo>
                  <a:cubicBezTo>
                    <a:pt x="69468" y="50292"/>
                    <a:pt x="88646" y="58623"/>
                    <a:pt x="86309" y="45593"/>
                  </a:cubicBezTo>
                  <a:cubicBezTo>
                    <a:pt x="85915" y="42722"/>
                    <a:pt x="81064" y="44284"/>
                    <a:pt x="80683" y="41402"/>
                  </a:cubicBezTo>
                  <a:cubicBezTo>
                    <a:pt x="84505" y="41833"/>
                    <a:pt x="86423" y="33274"/>
                    <a:pt x="83489" y="31623"/>
                  </a:cubicBezTo>
                  <a:cubicBezTo>
                    <a:pt x="81381" y="32004"/>
                    <a:pt x="79286" y="39331"/>
                    <a:pt x="77863" y="35814"/>
                  </a:cubicBezTo>
                  <a:cubicBezTo>
                    <a:pt x="77419" y="32461"/>
                    <a:pt x="83997" y="29057"/>
                    <a:pt x="79273" y="26035"/>
                  </a:cubicBezTo>
                  <a:cubicBezTo>
                    <a:pt x="77825" y="29730"/>
                    <a:pt x="77165" y="34188"/>
                    <a:pt x="73660" y="35814"/>
                  </a:cubicBezTo>
                  <a:cubicBezTo>
                    <a:pt x="75895" y="30314"/>
                    <a:pt x="67576" y="35318"/>
                    <a:pt x="68033" y="31623"/>
                  </a:cubicBezTo>
                  <a:cubicBezTo>
                    <a:pt x="71843" y="29832"/>
                    <a:pt x="75095" y="27470"/>
                    <a:pt x="75057" y="21844"/>
                  </a:cubicBezTo>
                  <a:lnTo>
                    <a:pt x="63817" y="21844"/>
                  </a:lnTo>
                  <a:cubicBezTo>
                    <a:pt x="63093" y="31381"/>
                    <a:pt x="50215" y="28841"/>
                    <a:pt x="44119" y="33020"/>
                  </a:cubicBezTo>
                  <a:cubicBezTo>
                    <a:pt x="46164" y="28524"/>
                    <a:pt x="50266" y="26085"/>
                    <a:pt x="55384" y="24638"/>
                  </a:cubicBezTo>
                  <a:lnTo>
                    <a:pt x="55384" y="16256"/>
                  </a:lnTo>
                  <a:cubicBezTo>
                    <a:pt x="34810" y="11023"/>
                    <a:pt x="18618" y="21412"/>
                    <a:pt x="10401" y="33020"/>
                  </a:cubicBezTo>
                  <a:cubicBezTo>
                    <a:pt x="10922" y="36220"/>
                    <a:pt x="16014" y="34886"/>
                    <a:pt x="17424" y="37211"/>
                  </a:cubicBezTo>
                  <a:lnTo>
                    <a:pt x="17424" y="42799"/>
                  </a:lnTo>
                  <a:cubicBezTo>
                    <a:pt x="10363" y="44437"/>
                    <a:pt x="5168" y="39230"/>
                    <a:pt x="558" y="427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0" name="Free Form 318"/>
            <p:cNvSpPr/>
            <p:nvPr/>
          </p:nvSpPr>
          <p:spPr>
            <a:xfrm>
              <a:off x="2243132" y="2355665"/>
              <a:ext cx="15113" cy="22378"/>
            </a:xfrm>
            <a:custGeom>
              <a:avLst/>
              <a:gdLst/>
              <a:ahLst/>
              <a:cxnLst/>
              <a:rect l="0" t="0" r="0" b="0"/>
              <a:pathLst>
                <a:path w="15112" h="22377">
                  <a:moveTo>
                    <a:pt x="3873" y="33401"/>
                  </a:moveTo>
                  <a:cubicBezTo>
                    <a:pt x="8077" y="26377"/>
                    <a:pt x="14274" y="21386"/>
                    <a:pt x="15112" y="11023"/>
                  </a:cubicBezTo>
                  <a:cubicBezTo>
                    <a:pt x="5918" y="12153"/>
                    <a:pt x="0" y="23914"/>
                    <a:pt x="3873" y="334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1" name="Free Form 319"/>
            <p:cNvSpPr/>
            <p:nvPr/>
          </p:nvSpPr>
          <p:spPr>
            <a:xfrm>
              <a:off x="2209045" y="2429706"/>
              <a:ext cx="14072" cy="15367"/>
            </a:xfrm>
            <a:custGeom>
              <a:avLst/>
              <a:gdLst/>
              <a:ahLst/>
              <a:cxnLst/>
              <a:rect l="0" t="0" r="0" b="0"/>
              <a:pathLst>
                <a:path w="14071" h="15366">
                  <a:moveTo>
                    <a:pt x="14071" y="11023"/>
                  </a:moveTo>
                  <a:cubicBezTo>
                    <a:pt x="4483" y="11290"/>
                    <a:pt x="1524" y="18135"/>
                    <a:pt x="0" y="26390"/>
                  </a:cubicBezTo>
                  <a:cubicBezTo>
                    <a:pt x="7607" y="24168"/>
                    <a:pt x="11658" y="18415"/>
                    <a:pt x="1407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2" name="Free Form 320"/>
            <p:cNvSpPr/>
            <p:nvPr/>
          </p:nvSpPr>
          <p:spPr>
            <a:xfrm>
              <a:off x="2263833" y="2336120"/>
              <a:ext cx="13284" cy="9779"/>
            </a:xfrm>
            <a:custGeom>
              <a:avLst/>
              <a:gdLst/>
              <a:ahLst/>
              <a:cxnLst/>
              <a:rect l="0" t="0" r="0" b="0"/>
              <a:pathLst>
                <a:path w="13284" h="9778">
                  <a:moveTo>
                    <a:pt x="1447" y="20802"/>
                  </a:moveTo>
                  <a:cubicBezTo>
                    <a:pt x="5410" y="20777"/>
                    <a:pt x="13284" y="12128"/>
                    <a:pt x="7061" y="11023"/>
                  </a:cubicBezTo>
                  <a:cubicBezTo>
                    <a:pt x="8013" y="17081"/>
                    <a:pt x="0" y="14236"/>
                    <a:pt x="1447"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3" name="Free Form 321"/>
            <p:cNvSpPr/>
            <p:nvPr/>
          </p:nvSpPr>
          <p:spPr>
            <a:xfrm>
              <a:off x="2153483" y="2208409"/>
              <a:ext cx="120231" cy="141668"/>
            </a:xfrm>
            <a:custGeom>
              <a:avLst/>
              <a:gdLst/>
              <a:ahLst/>
              <a:cxnLst/>
              <a:rect l="0" t="0" r="0" b="0"/>
              <a:pathLst>
                <a:path w="120230" h="141668">
                  <a:moveTo>
                    <a:pt x="21831" y="92621"/>
                  </a:moveTo>
                  <a:cubicBezTo>
                    <a:pt x="19075" y="116128"/>
                    <a:pt x="0" y="136321"/>
                    <a:pt x="6362" y="152692"/>
                  </a:cubicBezTo>
                  <a:cubicBezTo>
                    <a:pt x="9093" y="148894"/>
                    <a:pt x="8928" y="142214"/>
                    <a:pt x="16217" y="142925"/>
                  </a:cubicBezTo>
                  <a:lnTo>
                    <a:pt x="16217" y="124764"/>
                  </a:lnTo>
                  <a:cubicBezTo>
                    <a:pt x="23710" y="115912"/>
                    <a:pt x="29908" y="105778"/>
                    <a:pt x="37299" y="96824"/>
                  </a:cubicBezTo>
                  <a:cubicBezTo>
                    <a:pt x="38481" y="98437"/>
                    <a:pt x="39154" y="100558"/>
                    <a:pt x="38709" y="103809"/>
                  </a:cubicBezTo>
                  <a:cubicBezTo>
                    <a:pt x="42202" y="103098"/>
                    <a:pt x="47180" y="103860"/>
                    <a:pt x="47142" y="99618"/>
                  </a:cubicBezTo>
                  <a:cubicBezTo>
                    <a:pt x="47459" y="96812"/>
                    <a:pt x="40855" y="93954"/>
                    <a:pt x="45719" y="91236"/>
                  </a:cubicBezTo>
                  <a:cubicBezTo>
                    <a:pt x="50050" y="90195"/>
                    <a:pt x="47447" y="96050"/>
                    <a:pt x="52768" y="94030"/>
                  </a:cubicBezTo>
                  <a:cubicBezTo>
                    <a:pt x="56337" y="93383"/>
                    <a:pt x="55118" y="87998"/>
                    <a:pt x="58369" y="87033"/>
                  </a:cubicBezTo>
                  <a:cubicBezTo>
                    <a:pt x="53975" y="87706"/>
                    <a:pt x="54419" y="83527"/>
                    <a:pt x="52768" y="81457"/>
                  </a:cubicBezTo>
                  <a:cubicBezTo>
                    <a:pt x="68706" y="74015"/>
                    <a:pt x="84696" y="66636"/>
                    <a:pt x="101955" y="60502"/>
                  </a:cubicBezTo>
                  <a:cubicBezTo>
                    <a:pt x="110235" y="59867"/>
                    <a:pt x="117881" y="58610"/>
                    <a:pt x="120230" y="52108"/>
                  </a:cubicBezTo>
                  <a:cubicBezTo>
                    <a:pt x="110959" y="57099"/>
                    <a:pt x="104203" y="44716"/>
                    <a:pt x="97739" y="52108"/>
                  </a:cubicBezTo>
                  <a:cubicBezTo>
                    <a:pt x="96748" y="46939"/>
                    <a:pt x="100139" y="46126"/>
                    <a:pt x="99136" y="40944"/>
                  </a:cubicBezTo>
                  <a:cubicBezTo>
                    <a:pt x="94411" y="41922"/>
                    <a:pt x="94538" y="38061"/>
                    <a:pt x="92113" y="36741"/>
                  </a:cubicBezTo>
                  <a:cubicBezTo>
                    <a:pt x="93090" y="11023"/>
                    <a:pt x="59816" y="34099"/>
                    <a:pt x="56972" y="46532"/>
                  </a:cubicBezTo>
                  <a:cubicBezTo>
                    <a:pt x="55346" y="47701"/>
                    <a:pt x="53212" y="48374"/>
                    <a:pt x="49936" y="47929"/>
                  </a:cubicBezTo>
                  <a:cubicBezTo>
                    <a:pt x="50050" y="52946"/>
                    <a:pt x="48806" y="59296"/>
                    <a:pt x="52768" y="60502"/>
                  </a:cubicBezTo>
                  <a:cubicBezTo>
                    <a:pt x="47764" y="58331"/>
                    <a:pt x="51917" y="65252"/>
                    <a:pt x="48539" y="64693"/>
                  </a:cubicBezTo>
                  <a:cubicBezTo>
                    <a:pt x="44107" y="64008"/>
                    <a:pt x="43573" y="67208"/>
                    <a:pt x="38709" y="66090"/>
                  </a:cubicBezTo>
                  <a:cubicBezTo>
                    <a:pt x="40881" y="74777"/>
                    <a:pt x="35674" y="76123"/>
                    <a:pt x="30264" y="77254"/>
                  </a:cubicBezTo>
                  <a:cubicBezTo>
                    <a:pt x="29654" y="83464"/>
                    <a:pt x="38036" y="80708"/>
                    <a:pt x="35890" y="88430"/>
                  </a:cubicBezTo>
                  <a:cubicBezTo>
                    <a:pt x="27165" y="85813"/>
                    <a:pt x="28511" y="93218"/>
                    <a:pt x="21831" y="926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4" name="Free Form 322"/>
            <p:cNvSpPr/>
            <p:nvPr/>
          </p:nvSpPr>
          <p:spPr>
            <a:xfrm>
              <a:off x="2259655" y="2295607"/>
              <a:ext cx="20955" cy="38303"/>
            </a:xfrm>
            <a:custGeom>
              <a:avLst/>
              <a:gdLst/>
              <a:ahLst/>
              <a:cxnLst/>
              <a:rect l="0" t="0" r="0" b="0"/>
              <a:pathLst>
                <a:path w="20955" h="38303">
                  <a:moveTo>
                    <a:pt x="12661" y="11023"/>
                  </a:moveTo>
                  <a:lnTo>
                    <a:pt x="9842" y="11023"/>
                  </a:lnTo>
                  <a:cubicBezTo>
                    <a:pt x="7708" y="23342"/>
                    <a:pt x="3441" y="33527"/>
                    <a:pt x="0" y="44538"/>
                  </a:cubicBezTo>
                  <a:cubicBezTo>
                    <a:pt x="18770" y="49326"/>
                    <a:pt x="20955" y="19710"/>
                    <a:pt x="1266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5" name="Free Form 323"/>
            <p:cNvSpPr/>
            <p:nvPr/>
          </p:nvSpPr>
          <p:spPr>
            <a:xfrm>
              <a:off x="1909643" y="4458150"/>
              <a:ext cx="15468" cy="18149"/>
            </a:xfrm>
            <a:custGeom>
              <a:avLst/>
              <a:gdLst/>
              <a:ahLst/>
              <a:cxnLst/>
              <a:rect l="0" t="0" r="0" b="0"/>
              <a:pathLst>
                <a:path w="15468" h="18148">
                  <a:moveTo>
                    <a:pt x="0" y="11023"/>
                  </a:moveTo>
                  <a:cubicBezTo>
                    <a:pt x="3467" y="18745"/>
                    <a:pt x="8000" y="25400"/>
                    <a:pt x="15468" y="29171"/>
                  </a:cubicBezTo>
                  <a:cubicBezTo>
                    <a:pt x="12585" y="20853"/>
                    <a:pt x="7848" y="14401"/>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6" name="Free Form 324"/>
            <p:cNvSpPr/>
            <p:nvPr/>
          </p:nvSpPr>
          <p:spPr>
            <a:xfrm>
              <a:off x="5505660" y="697452"/>
              <a:ext cx="58725" cy="34506"/>
            </a:xfrm>
            <a:custGeom>
              <a:avLst/>
              <a:gdLst/>
              <a:ahLst/>
              <a:cxnLst/>
              <a:rect l="0" t="0" r="0" b="0"/>
              <a:pathLst>
                <a:path w="58724" h="34505">
                  <a:moveTo>
                    <a:pt x="34810" y="37566"/>
                  </a:moveTo>
                  <a:cubicBezTo>
                    <a:pt x="41541" y="38188"/>
                    <a:pt x="40741" y="38188"/>
                    <a:pt x="47459" y="37566"/>
                  </a:cubicBezTo>
                  <a:cubicBezTo>
                    <a:pt x="48374" y="42760"/>
                    <a:pt x="52565" y="45529"/>
                    <a:pt x="57302" y="43141"/>
                  </a:cubicBezTo>
                  <a:cubicBezTo>
                    <a:pt x="58356" y="38392"/>
                    <a:pt x="52120" y="40855"/>
                    <a:pt x="51676" y="37566"/>
                  </a:cubicBezTo>
                  <a:cubicBezTo>
                    <a:pt x="54178" y="37236"/>
                    <a:pt x="58724" y="38976"/>
                    <a:pt x="57302" y="34772"/>
                  </a:cubicBezTo>
                  <a:cubicBezTo>
                    <a:pt x="51930" y="34061"/>
                    <a:pt x="47764" y="32143"/>
                    <a:pt x="46075" y="27774"/>
                  </a:cubicBezTo>
                  <a:cubicBezTo>
                    <a:pt x="26962" y="31318"/>
                    <a:pt x="17741" y="14427"/>
                    <a:pt x="1079" y="11023"/>
                  </a:cubicBezTo>
                  <a:cubicBezTo>
                    <a:pt x="0" y="16281"/>
                    <a:pt x="2793" y="17703"/>
                    <a:pt x="2489" y="22199"/>
                  </a:cubicBezTo>
                  <a:cubicBezTo>
                    <a:pt x="11887" y="28689"/>
                    <a:pt x="31102" y="25425"/>
                    <a:pt x="34810" y="375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7" name="Free Form 325"/>
            <p:cNvSpPr/>
            <p:nvPr/>
          </p:nvSpPr>
          <p:spPr>
            <a:xfrm>
              <a:off x="5641677" y="825976"/>
              <a:ext cx="16866" cy="15849"/>
            </a:xfrm>
            <a:custGeom>
              <a:avLst/>
              <a:gdLst/>
              <a:ahLst/>
              <a:cxnLst/>
              <a:rect l="0" t="0" r="0" b="0"/>
              <a:pathLst>
                <a:path w="16865" h="15849">
                  <a:moveTo>
                    <a:pt x="0" y="11023"/>
                  </a:moveTo>
                  <a:cubicBezTo>
                    <a:pt x="508" y="20320"/>
                    <a:pt x="11201" y="26873"/>
                    <a:pt x="16865" y="26390"/>
                  </a:cubicBezTo>
                  <a:cubicBezTo>
                    <a:pt x="10388" y="22136"/>
                    <a:pt x="8750" y="13030"/>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8" name="Free Form 326"/>
            <p:cNvSpPr/>
            <p:nvPr/>
          </p:nvSpPr>
          <p:spPr>
            <a:xfrm>
              <a:off x="1740961" y="1267415"/>
              <a:ext cx="13488" cy="9779"/>
            </a:xfrm>
            <a:custGeom>
              <a:avLst/>
              <a:gdLst/>
              <a:ahLst/>
              <a:cxnLst/>
              <a:rect l="0" t="0" r="0" b="0"/>
              <a:pathLst>
                <a:path w="13487" h="9778">
                  <a:moveTo>
                    <a:pt x="11252" y="11023"/>
                  </a:moveTo>
                  <a:cubicBezTo>
                    <a:pt x="10540" y="17297"/>
                    <a:pt x="1282" y="15100"/>
                    <a:pt x="0" y="20802"/>
                  </a:cubicBezTo>
                  <a:cubicBezTo>
                    <a:pt x="4673" y="19354"/>
                    <a:pt x="13487" y="14706"/>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9" name="Free Form 327"/>
            <p:cNvSpPr/>
            <p:nvPr/>
          </p:nvSpPr>
          <p:spPr>
            <a:xfrm>
              <a:off x="1716933" y="1509109"/>
              <a:ext cx="17005" cy="26530"/>
            </a:xfrm>
            <a:custGeom>
              <a:avLst/>
              <a:gdLst/>
              <a:ahLst/>
              <a:cxnLst/>
              <a:rect l="0" t="0" r="0" b="0"/>
              <a:pathLst>
                <a:path w="17005" h="26530">
                  <a:moveTo>
                    <a:pt x="17005" y="11023"/>
                  </a:moveTo>
                  <a:lnTo>
                    <a:pt x="12788" y="11023"/>
                  </a:lnTo>
                  <a:cubicBezTo>
                    <a:pt x="11887" y="19900"/>
                    <a:pt x="5727" y="23571"/>
                    <a:pt x="139" y="27774"/>
                  </a:cubicBezTo>
                  <a:cubicBezTo>
                    <a:pt x="0" y="32105"/>
                    <a:pt x="774" y="35534"/>
                    <a:pt x="2946" y="37553"/>
                  </a:cubicBezTo>
                  <a:cubicBezTo>
                    <a:pt x="7454" y="28524"/>
                    <a:pt x="16878" y="24396"/>
                    <a:pt x="1700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0" name="Free Form 328"/>
            <p:cNvSpPr/>
            <p:nvPr/>
          </p:nvSpPr>
          <p:spPr>
            <a:xfrm>
              <a:off x="5554530" y="1254334"/>
              <a:ext cx="15456" cy="9741"/>
            </a:xfrm>
            <a:custGeom>
              <a:avLst/>
              <a:gdLst/>
              <a:ahLst/>
              <a:cxnLst/>
              <a:rect l="0" t="0" r="0" b="0"/>
              <a:pathLst>
                <a:path w="15455" h="9740">
                  <a:moveTo>
                    <a:pt x="15455" y="14325"/>
                  </a:moveTo>
                  <a:cubicBezTo>
                    <a:pt x="12712" y="11023"/>
                    <a:pt x="6146" y="11480"/>
                    <a:pt x="0" y="11531"/>
                  </a:cubicBezTo>
                  <a:cubicBezTo>
                    <a:pt x="101" y="16192"/>
                    <a:pt x="13347" y="20764"/>
                    <a:pt x="15455" y="143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1" name="Free Form 329"/>
            <p:cNvSpPr/>
            <p:nvPr/>
          </p:nvSpPr>
          <p:spPr>
            <a:xfrm>
              <a:off x="5445767" y="553561"/>
              <a:ext cx="451739" cy="152793"/>
            </a:xfrm>
            <a:custGeom>
              <a:avLst/>
              <a:gdLst/>
              <a:ahLst/>
              <a:cxnLst/>
              <a:rect l="0" t="0" r="0" b="0"/>
              <a:pathLst>
                <a:path w="451738" h="152793">
                  <a:moveTo>
                    <a:pt x="257771" y="87858"/>
                  </a:moveTo>
                  <a:cubicBezTo>
                    <a:pt x="230809" y="83413"/>
                    <a:pt x="207200" y="77089"/>
                    <a:pt x="183260" y="66903"/>
                  </a:cubicBezTo>
                  <a:cubicBezTo>
                    <a:pt x="178714" y="65189"/>
                    <a:pt x="182194" y="71412"/>
                    <a:pt x="177647" y="69697"/>
                  </a:cubicBezTo>
                  <a:cubicBezTo>
                    <a:pt x="120383" y="50228"/>
                    <a:pt x="67563" y="26365"/>
                    <a:pt x="6159" y="11023"/>
                  </a:cubicBezTo>
                  <a:cubicBezTo>
                    <a:pt x="5638" y="14236"/>
                    <a:pt x="0" y="12344"/>
                    <a:pt x="520" y="16598"/>
                  </a:cubicBezTo>
                  <a:cubicBezTo>
                    <a:pt x="14363" y="25666"/>
                    <a:pt x="29095" y="33845"/>
                    <a:pt x="52539" y="33375"/>
                  </a:cubicBezTo>
                  <a:cubicBezTo>
                    <a:pt x="52120" y="36118"/>
                    <a:pt x="54444" y="36144"/>
                    <a:pt x="55346" y="37566"/>
                  </a:cubicBezTo>
                  <a:cubicBezTo>
                    <a:pt x="113817" y="52920"/>
                    <a:pt x="152158" y="87668"/>
                    <a:pt x="212775" y="94830"/>
                  </a:cubicBezTo>
                  <a:cubicBezTo>
                    <a:pt x="211759" y="103314"/>
                    <a:pt x="223024" y="99568"/>
                    <a:pt x="229641" y="100431"/>
                  </a:cubicBezTo>
                  <a:cubicBezTo>
                    <a:pt x="231495" y="106083"/>
                    <a:pt x="239979" y="112483"/>
                    <a:pt x="246519" y="108813"/>
                  </a:cubicBezTo>
                  <a:cubicBezTo>
                    <a:pt x="243636" y="110045"/>
                    <a:pt x="241198" y="104216"/>
                    <a:pt x="243712" y="104622"/>
                  </a:cubicBezTo>
                  <a:cubicBezTo>
                    <a:pt x="248983" y="104457"/>
                    <a:pt x="251320" y="112649"/>
                    <a:pt x="254952" y="106006"/>
                  </a:cubicBezTo>
                  <a:cubicBezTo>
                    <a:pt x="278129" y="115150"/>
                    <a:pt x="305422" y="116916"/>
                    <a:pt x="330860" y="128371"/>
                  </a:cubicBezTo>
                  <a:cubicBezTo>
                    <a:pt x="331088" y="126276"/>
                    <a:pt x="330352" y="123215"/>
                    <a:pt x="332257" y="122783"/>
                  </a:cubicBezTo>
                  <a:cubicBezTo>
                    <a:pt x="349554" y="122834"/>
                    <a:pt x="352475" y="137147"/>
                    <a:pt x="373037" y="133972"/>
                  </a:cubicBezTo>
                  <a:cubicBezTo>
                    <a:pt x="376339" y="139039"/>
                    <a:pt x="382041" y="141757"/>
                    <a:pt x="389889" y="142341"/>
                  </a:cubicBezTo>
                  <a:cubicBezTo>
                    <a:pt x="390448" y="139928"/>
                    <a:pt x="387819" y="138760"/>
                    <a:pt x="389889" y="138150"/>
                  </a:cubicBezTo>
                  <a:cubicBezTo>
                    <a:pt x="392633" y="139611"/>
                    <a:pt x="395516" y="140931"/>
                    <a:pt x="398322" y="142341"/>
                  </a:cubicBezTo>
                  <a:cubicBezTo>
                    <a:pt x="420230" y="140322"/>
                    <a:pt x="430809" y="163817"/>
                    <a:pt x="451738" y="153517"/>
                  </a:cubicBezTo>
                  <a:cubicBezTo>
                    <a:pt x="445071" y="147726"/>
                    <a:pt x="429348" y="141935"/>
                    <a:pt x="434873" y="132562"/>
                  </a:cubicBezTo>
                  <a:cubicBezTo>
                    <a:pt x="440562" y="138137"/>
                    <a:pt x="441159" y="132448"/>
                    <a:pt x="448944" y="136740"/>
                  </a:cubicBezTo>
                  <a:cubicBezTo>
                    <a:pt x="442975" y="121246"/>
                    <a:pt x="421284" y="121399"/>
                    <a:pt x="415201" y="106006"/>
                  </a:cubicBezTo>
                  <a:cubicBezTo>
                    <a:pt x="399897" y="107238"/>
                    <a:pt x="395643" y="90081"/>
                    <a:pt x="381469" y="94830"/>
                  </a:cubicBezTo>
                  <a:cubicBezTo>
                    <a:pt x="384276" y="99491"/>
                    <a:pt x="391248" y="100025"/>
                    <a:pt x="389889" y="108813"/>
                  </a:cubicBezTo>
                  <a:cubicBezTo>
                    <a:pt x="382219" y="109080"/>
                    <a:pt x="375373" y="110197"/>
                    <a:pt x="371627" y="114388"/>
                  </a:cubicBezTo>
                  <a:cubicBezTo>
                    <a:pt x="336118" y="110566"/>
                    <a:pt x="306222" y="96901"/>
                    <a:pt x="276059" y="92049"/>
                  </a:cubicBezTo>
                  <a:cubicBezTo>
                    <a:pt x="272097" y="92075"/>
                    <a:pt x="279400" y="95859"/>
                    <a:pt x="273227" y="94830"/>
                  </a:cubicBezTo>
                  <a:cubicBezTo>
                    <a:pt x="271335" y="93916"/>
                    <a:pt x="270624" y="91846"/>
                    <a:pt x="270421" y="89255"/>
                  </a:cubicBezTo>
                  <a:cubicBezTo>
                    <a:pt x="262826" y="87757"/>
                    <a:pt x="259994" y="90995"/>
                    <a:pt x="254952" y="92049"/>
                  </a:cubicBezTo>
                  <a:cubicBezTo>
                    <a:pt x="254546" y="89306"/>
                    <a:pt x="256857" y="89281"/>
                    <a:pt x="257771" y="878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2" name="Free Form 330"/>
            <p:cNvSpPr/>
            <p:nvPr/>
          </p:nvSpPr>
          <p:spPr>
            <a:xfrm>
              <a:off x="5503933" y="682085"/>
              <a:ext cx="16866" cy="11900"/>
            </a:xfrm>
            <a:custGeom>
              <a:avLst/>
              <a:gdLst/>
              <a:ahLst/>
              <a:cxnLst/>
              <a:rect l="0" t="0" r="0" b="0"/>
              <a:pathLst>
                <a:path w="16865" h="11899">
                  <a:moveTo>
                    <a:pt x="16865" y="19392"/>
                  </a:moveTo>
                  <a:cubicBezTo>
                    <a:pt x="12992" y="14871"/>
                    <a:pt x="7124" y="12306"/>
                    <a:pt x="0" y="11023"/>
                  </a:cubicBezTo>
                  <a:cubicBezTo>
                    <a:pt x="977" y="17526"/>
                    <a:pt x="10464" y="22923"/>
                    <a:pt x="16865" y="193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3" name="Free Form 331"/>
            <p:cNvSpPr/>
            <p:nvPr/>
          </p:nvSpPr>
          <p:spPr>
            <a:xfrm>
              <a:off x="5484235" y="671163"/>
              <a:ext cx="12662" cy="15291"/>
            </a:xfrm>
            <a:custGeom>
              <a:avLst/>
              <a:gdLst/>
              <a:ahLst/>
              <a:cxnLst/>
              <a:rect l="0" t="0" r="0" b="0"/>
              <a:pathLst>
                <a:path w="12661" h="15290">
                  <a:moveTo>
                    <a:pt x="12661" y="20548"/>
                  </a:moveTo>
                  <a:cubicBezTo>
                    <a:pt x="8585" y="19418"/>
                    <a:pt x="4521" y="11023"/>
                    <a:pt x="0" y="14960"/>
                  </a:cubicBezTo>
                  <a:cubicBezTo>
                    <a:pt x="6032" y="14173"/>
                    <a:pt x="6311" y="26314"/>
                    <a:pt x="12661" y="205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4" name="Free Form 332"/>
            <p:cNvSpPr/>
            <p:nvPr/>
          </p:nvSpPr>
          <p:spPr>
            <a:xfrm>
              <a:off x="5536255" y="692956"/>
              <a:ext cx="12649" cy="14262"/>
            </a:xfrm>
            <a:custGeom>
              <a:avLst/>
              <a:gdLst/>
              <a:ahLst/>
              <a:cxnLst/>
              <a:rect l="0" t="0" r="0" b="0"/>
              <a:pathLst>
                <a:path w="12649" h="14262">
                  <a:moveTo>
                    <a:pt x="0" y="18313"/>
                  </a:moveTo>
                  <a:cubicBezTo>
                    <a:pt x="4394" y="20459"/>
                    <a:pt x="8559" y="22860"/>
                    <a:pt x="12649" y="25285"/>
                  </a:cubicBezTo>
                  <a:cubicBezTo>
                    <a:pt x="11531" y="21247"/>
                    <a:pt x="3365" y="11023"/>
                    <a:pt x="0" y="1831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5" name="Free Form 333"/>
            <p:cNvSpPr/>
            <p:nvPr/>
          </p:nvSpPr>
          <p:spPr>
            <a:xfrm>
              <a:off x="5526425" y="718394"/>
              <a:ext cx="33490" cy="22809"/>
            </a:xfrm>
            <a:custGeom>
              <a:avLst/>
              <a:gdLst/>
              <a:ahLst/>
              <a:cxnLst/>
              <a:rect l="0" t="0" r="0" b="0"/>
              <a:pathLst>
                <a:path w="33489" h="22809">
                  <a:moveTo>
                    <a:pt x="30911" y="24993"/>
                  </a:moveTo>
                  <a:cubicBezTo>
                    <a:pt x="21653" y="22110"/>
                    <a:pt x="9512" y="22059"/>
                    <a:pt x="8432" y="11023"/>
                  </a:cubicBezTo>
                  <a:lnTo>
                    <a:pt x="0" y="11023"/>
                  </a:lnTo>
                  <a:cubicBezTo>
                    <a:pt x="8470" y="20129"/>
                    <a:pt x="22237" y="30073"/>
                    <a:pt x="33489" y="33832"/>
                  </a:cubicBezTo>
                  <a:cubicBezTo>
                    <a:pt x="31280" y="32245"/>
                    <a:pt x="30886" y="28816"/>
                    <a:pt x="30911" y="249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6" name="Free Form 334"/>
            <p:cNvSpPr/>
            <p:nvPr/>
          </p:nvSpPr>
          <p:spPr>
            <a:xfrm>
              <a:off x="5727110" y="869105"/>
              <a:ext cx="12980" cy="15621"/>
            </a:xfrm>
            <a:custGeom>
              <a:avLst/>
              <a:gdLst/>
              <a:ahLst/>
              <a:cxnLst/>
              <a:rect l="0" t="0" r="0" b="0"/>
              <a:pathLst>
                <a:path w="12979" h="15621">
                  <a:moveTo>
                    <a:pt x="1714" y="16789"/>
                  </a:moveTo>
                  <a:cubicBezTo>
                    <a:pt x="6489" y="16776"/>
                    <a:pt x="8572" y="26644"/>
                    <a:pt x="12979" y="22364"/>
                  </a:cubicBezTo>
                  <a:cubicBezTo>
                    <a:pt x="10109" y="21018"/>
                    <a:pt x="9944" y="17018"/>
                    <a:pt x="10159" y="12585"/>
                  </a:cubicBezTo>
                  <a:cubicBezTo>
                    <a:pt x="7505" y="12915"/>
                    <a:pt x="7061" y="11023"/>
                    <a:pt x="4533" y="11188"/>
                  </a:cubicBezTo>
                  <a:cubicBezTo>
                    <a:pt x="6273" y="15722"/>
                    <a:pt x="0" y="12255"/>
                    <a:pt x="1714" y="167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7" name="Free Form 335"/>
            <p:cNvSpPr/>
            <p:nvPr/>
          </p:nvSpPr>
          <p:spPr>
            <a:xfrm>
              <a:off x="5664169" y="874960"/>
              <a:ext cx="74689" cy="74599"/>
            </a:xfrm>
            <a:custGeom>
              <a:avLst/>
              <a:gdLst/>
              <a:ahLst/>
              <a:cxnLst/>
              <a:rect l="0" t="0" r="0" b="0"/>
              <a:pathLst>
                <a:path w="74688" h="74599">
                  <a:moveTo>
                    <a:pt x="14071" y="77978"/>
                  </a:moveTo>
                  <a:cubicBezTo>
                    <a:pt x="15481" y="81927"/>
                    <a:pt x="20040" y="77597"/>
                    <a:pt x="22504" y="77978"/>
                  </a:cubicBezTo>
                  <a:cubicBezTo>
                    <a:pt x="23088" y="80657"/>
                    <a:pt x="22999" y="83985"/>
                    <a:pt x="26720" y="83578"/>
                  </a:cubicBezTo>
                  <a:cubicBezTo>
                    <a:pt x="28892" y="82016"/>
                    <a:pt x="29641" y="79032"/>
                    <a:pt x="33743" y="79387"/>
                  </a:cubicBezTo>
                  <a:cubicBezTo>
                    <a:pt x="35407" y="81457"/>
                    <a:pt x="34963" y="85623"/>
                    <a:pt x="39369" y="84975"/>
                  </a:cubicBezTo>
                  <a:cubicBezTo>
                    <a:pt x="43611" y="83604"/>
                    <a:pt x="47256" y="81661"/>
                    <a:pt x="47802" y="76581"/>
                  </a:cubicBezTo>
                  <a:cubicBezTo>
                    <a:pt x="45847" y="70116"/>
                    <a:pt x="35331" y="64808"/>
                    <a:pt x="40779" y="55638"/>
                  </a:cubicBezTo>
                  <a:cubicBezTo>
                    <a:pt x="45999" y="60693"/>
                    <a:pt x="49885" y="67068"/>
                    <a:pt x="52019" y="75184"/>
                  </a:cubicBezTo>
                  <a:lnTo>
                    <a:pt x="61874" y="75184"/>
                  </a:lnTo>
                  <a:cubicBezTo>
                    <a:pt x="65290" y="70345"/>
                    <a:pt x="65290" y="61874"/>
                    <a:pt x="61874" y="57023"/>
                  </a:cubicBezTo>
                  <a:cubicBezTo>
                    <a:pt x="66687" y="57645"/>
                    <a:pt x="69735" y="56489"/>
                    <a:pt x="73101" y="55638"/>
                  </a:cubicBezTo>
                  <a:cubicBezTo>
                    <a:pt x="74688" y="51231"/>
                    <a:pt x="73228" y="52463"/>
                    <a:pt x="73101" y="47256"/>
                  </a:cubicBezTo>
                  <a:cubicBezTo>
                    <a:pt x="64541" y="44577"/>
                    <a:pt x="57302" y="40589"/>
                    <a:pt x="56222" y="30480"/>
                  </a:cubicBezTo>
                  <a:cubicBezTo>
                    <a:pt x="33566" y="30670"/>
                    <a:pt x="30835" y="11023"/>
                    <a:pt x="5638" y="13716"/>
                  </a:cubicBezTo>
                  <a:cubicBezTo>
                    <a:pt x="10007" y="21501"/>
                    <a:pt x="6337" y="26517"/>
                    <a:pt x="2806" y="33274"/>
                  </a:cubicBezTo>
                  <a:cubicBezTo>
                    <a:pt x="9093" y="34493"/>
                    <a:pt x="14046" y="37020"/>
                    <a:pt x="16878" y="41668"/>
                  </a:cubicBezTo>
                  <a:cubicBezTo>
                    <a:pt x="10248" y="43078"/>
                    <a:pt x="3060" y="35115"/>
                    <a:pt x="0" y="41668"/>
                  </a:cubicBezTo>
                  <a:cubicBezTo>
                    <a:pt x="8331" y="45034"/>
                    <a:pt x="17614" y="47459"/>
                    <a:pt x="25311" y="51435"/>
                  </a:cubicBezTo>
                  <a:cubicBezTo>
                    <a:pt x="15811" y="50393"/>
                    <a:pt x="18630" y="61569"/>
                    <a:pt x="7023" y="58432"/>
                  </a:cubicBezTo>
                  <a:cubicBezTo>
                    <a:pt x="7073" y="61722"/>
                    <a:pt x="4622" y="62547"/>
                    <a:pt x="5638" y="66802"/>
                  </a:cubicBezTo>
                  <a:cubicBezTo>
                    <a:pt x="10045" y="62852"/>
                    <a:pt x="12966" y="64884"/>
                    <a:pt x="16878" y="68199"/>
                  </a:cubicBezTo>
                  <a:cubicBezTo>
                    <a:pt x="17437" y="71551"/>
                    <a:pt x="10477" y="67424"/>
                    <a:pt x="12661" y="72390"/>
                  </a:cubicBezTo>
                  <a:cubicBezTo>
                    <a:pt x="16471" y="73266"/>
                    <a:pt x="23812" y="70612"/>
                    <a:pt x="25311" y="73787"/>
                  </a:cubicBezTo>
                  <a:cubicBezTo>
                    <a:pt x="22707" y="74930"/>
                    <a:pt x="19621" y="75603"/>
                    <a:pt x="18287" y="77978"/>
                  </a:cubicBezTo>
                  <a:cubicBezTo>
                    <a:pt x="20345" y="73901"/>
                    <a:pt x="12014" y="73901"/>
                    <a:pt x="14071" y="779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8" name="Free Form 336"/>
            <p:cNvSpPr/>
            <p:nvPr/>
          </p:nvSpPr>
          <p:spPr>
            <a:xfrm>
              <a:off x="5472437" y="657345"/>
              <a:ext cx="20244" cy="14288"/>
            </a:xfrm>
            <a:custGeom>
              <a:avLst/>
              <a:gdLst/>
              <a:ahLst/>
              <a:cxnLst/>
              <a:rect l="0" t="0" r="0" b="0"/>
              <a:pathLst>
                <a:path w="20243" h="14287">
                  <a:moveTo>
                    <a:pt x="20243" y="18999"/>
                  </a:moveTo>
                  <a:cubicBezTo>
                    <a:pt x="14236" y="15443"/>
                    <a:pt x="10591" y="11023"/>
                    <a:pt x="1968" y="13398"/>
                  </a:cubicBezTo>
                  <a:cubicBezTo>
                    <a:pt x="0" y="21805"/>
                    <a:pt x="16637" y="25311"/>
                    <a:pt x="20243" y="189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9" name="Free Form 337"/>
            <p:cNvSpPr/>
            <p:nvPr/>
          </p:nvSpPr>
          <p:spPr>
            <a:xfrm>
              <a:off x="5866556" y="1444263"/>
              <a:ext cx="29693" cy="22923"/>
            </a:xfrm>
            <a:custGeom>
              <a:avLst/>
              <a:gdLst/>
              <a:ahLst/>
              <a:cxnLst/>
              <a:rect l="0" t="0" r="0" b="0"/>
              <a:pathLst>
                <a:path w="29692" h="22923">
                  <a:moveTo>
                    <a:pt x="12687" y="33947"/>
                  </a:moveTo>
                  <a:cubicBezTo>
                    <a:pt x="14338" y="26276"/>
                    <a:pt x="20472" y="23063"/>
                    <a:pt x="29552" y="22771"/>
                  </a:cubicBezTo>
                  <a:cubicBezTo>
                    <a:pt x="29540" y="18605"/>
                    <a:pt x="29692" y="14262"/>
                    <a:pt x="25336" y="14389"/>
                  </a:cubicBezTo>
                  <a:cubicBezTo>
                    <a:pt x="24701" y="19342"/>
                    <a:pt x="18681" y="18961"/>
                    <a:pt x="12687" y="18580"/>
                  </a:cubicBezTo>
                  <a:lnTo>
                    <a:pt x="12687" y="12992"/>
                  </a:lnTo>
                  <a:cubicBezTo>
                    <a:pt x="8712" y="14147"/>
                    <a:pt x="9042" y="11023"/>
                    <a:pt x="5651" y="11595"/>
                  </a:cubicBezTo>
                  <a:cubicBezTo>
                    <a:pt x="6743" y="16408"/>
                    <a:pt x="4876" y="18275"/>
                    <a:pt x="38" y="17195"/>
                  </a:cubicBezTo>
                  <a:cubicBezTo>
                    <a:pt x="0" y="26987"/>
                    <a:pt x="8712" y="28117"/>
                    <a:pt x="12687" y="3394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0" name="Free Form 338"/>
            <p:cNvSpPr/>
            <p:nvPr/>
          </p:nvSpPr>
          <p:spPr>
            <a:xfrm>
              <a:off x="1627703" y="3959421"/>
              <a:ext cx="11722" cy="16764"/>
            </a:xfrm>
            <a:custGeom>
              <a:avLst/>
              <a:gdLst/>
              <a:ahLst/>
              <a:cxnLst/>
              <a:rect l="0" t="0" r="0" b="0"/>
              <a:pathLst>
                <a:path w="11722" h="16763">
                  <a:moveTo>
                    <a:pt x="5016" y="11023"/>
                  </a:moveTo>
                  <a:cubicBezTo>
                    <a:pt x="0" y="13423"/>
                    <a:pt x="1447" y="26771"/>
                    <a:pt x="6438" y="27787"/>
                  </a:cubicBezTo>
                  <a:cubicBezTo>
                    <a:pt x="3810" y="21209"/>
                    <a:pt x="11722" y="12611"/>
                    <a:pt x="501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1" name="Free Form 339"/>
            <p:cNvSpPr/>
            <p:nvPr/>
          </p:nvSpPr>
          <p:spPr>
            <a:xfrm>
              <a:off x="1688955" y="3593407"/>
              <a:ext cx="11239" cy="13970"/>
            </a:xfrm>
            <a:custGeom>
              <a:avLst/>
              <a:gdLst/>
              <a:ahLst/>
              <a:cxnLst/>
              <a:rect l="0" t="0" r="0" b="0"/>
              <a:pathLst>
                <a:path w="11239" h="13970">
                  <a:moveTo>
                    <a:pt x="0" y="11023"/>
                  </a:moveTo>
                  <a:lnTo>
                    <a:pt x="0" y="19418"/>
                  </a:lnTo>
                  <a:cubicBezTo>
                    <a:pt x="4051" y="20967"/>
                    <a:pt x="5905" y="24701"/>
                    <a:pt x="11239" y="24993"/>
                  </a:cubicBezTo>
                  <a:cubicBezTo>
                    <a:pt x="10185" y="17665"/>
                    <a:pt x="3276" y="16154"/>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2" name="Free Form 340"/>
            <p:cNvSpPr/>
            <p:nvPr/>
          </p:nvSpPr>
          <p:spPr>
            <a:xfrm>
              <a:off x="5886279" y="680866"/>
              <a:ext cx="14047" cy="11684"/>
            </a:xfrm>
            <a:custGeom>
              <a:avLst/>
              <a:gdLst/>
              <a:ahLst/>
              <a:cxnLst/>
              <a:rect l="0" t="0" r="0" b="0"/>
              <a:pathLst>
                <a:path w="14046" h="11684">
                  <a:moveTo>
                    <a:pt x="8432" y="12242"/>
                  </a:moveTo>
                  <a:cubicBezTo>
                    <a:pt x="2997" y="11023"/>
                    <a:pt x="2336" y="14592"/>
                    <a:pt x="0" y="16433"/>
                  </a:cubicBezTo>
                  <a:cubicBezTo>
                    <a:pt x="3048" y="16179"/>
                    <a:pt x="4457" y="17564"/>
                    <a:pt x="4216" y="20612"/>
                  </a:cubicBezTo>
                  <a:cubicBezTo>
                    <a:pt x="9093" y="19507"/>
                    <a:pt x="9626" y="22707"/>
                    <a:pt x="14046" y="22021"/>
                  </a:cubicBezTo>
                  <a:cubicBezTo>
                    <a:pt x="12344" y="13512"/>
                    <a:pt x="13512" y="18300"/>
                    <a:pt x="8432" y="122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3" name="Free Form 341"/>
            <p:cNvSpPr/>
            <p:nvPr/>
          </p:nvSpPr>
          <p:spPr>
            <a:xfrm>
              <a:off x="1672089" y="3587819"/>
              <a:ext cx="13068" cy="11176"/>
            </a:xfrm>
            <a:custGeom>
              <a:avLst/>
              <a:gdLst/>
              <a:ahLst/>
              <a:cxnLst/>
              <a:rect l="0" t="0" r="0" b="0"/>
              <a:pathLst>
                <a:path w="13068" h="11175">
                  <a:moveTo>
                    <a:pt x="0" y="11023"/>
                  </a:moveTo>
                  <a:cubicBezTo>
                    <a:pt x="482" y="16141"/>
                    <a:pt x="139" y="22059"/>
                    <a:pt x="5613" y="22199"/>
                  </a:cubicBezTo>
                  <a:cubicBezTo>
                    <a:pt x="13068" y="18313"/>
                    <a:pt x="4419" y="11798"/>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4" name="Free Form 342"/>
            <p:cNvSpPr/>
            <p:nvPr/>
          </p:nvSpPr>
          <p:spPr>
            <a:xfrm>
              <a:off x="5866594" y="2122595"/>
              <a:ext cx="30912" cy="25908"/>
            </a:xfrm>
            <a:custGeom>
              <a:avLst/>
              <a:gdLst/>
              <a:ahLst/>
              <a:cxnLst/>
              <a:rect l="0" t="0" r="0" b="0"/>
              <a:pathLst>
                <a:path w="30911" h="25907">
                  <a:moveTo>
                    <a:pt x="0" y="16408"/>
                  </a:moveTo>
                  <a:cubicBezTo>
                    <a:pt x="10210" y="21158"/>
                    <a:pt x="16802" y="36931"/>
                    <a:pt x="30911" y="33159"/>
                  </a:cubicBezTo>
                  <a:cubicBezTo>
                    <a:pt x="16751" y="32334"/>
                    <a:pt x="15709" y="11023"/>
                    <a:pt x="0" y="164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5" name="Free Form 343"/>
            <p:cNvSpPr/>
            <p:nvPr/>
          </p:nvSpPr>
          <p:spPr>
            <a:xfrm>
              <a:off x="5953742" y="5618587"/>
              <a:ext cx="15456" cy="14440"/>
            </a:xfrm>
            <a:custGeom>
              <a:avLst/>
              <a:gdLst/>
              <a:ahLst/>
              <a:cxnLst/>
              <a:rect l="0" t="0" r="0" b="0"/>
              <a:pathLst>
                <a:path w="15455" h="14439">
                  <a:moveTo>
                    <a:pt x="0" y="11480"/>
                  </a:moveTo>
                  <a:cubicBezTo>
                    <a:pt x="177" y="17818"/>
                    <a:pt x="3581" y="20967"/>
                    <a:pt x="5638" y="25463"/>
                  </a:cubicBezTo>
                  <a:lnTo>
                    <a:pt x="15455" y="25463"/>
                  </a:lnTo>
                  <a:cubicBezTo>
                    <a:pt x="13004" y="18110"/>
                    <a:pt x="10299" y="11023"/>
                    <a:pt x="0" y="114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6" name="Free Form 344"/>
            <p:cNvSpPr/>
            <p:nvPr/>
          </p:nvSpPr>
          <p:spPr>
            <a:xfrm>
              <a:off x="5869414" y="5524341"/>
              <a:ext cx="42164" cy="33858"/>
            </a:xfrm>
            <a:custGeom>
              <a:avLst/>
              <a:gdLst/>
              <a:ahLst/>
              <a:cxnLst/>
              <a:rect l="0" t="0" r="0" b="0"/>
              <a:pathLst>
                <a:path w="42164" h="33858">
                  <a:moveTo>
                    <a:pt x="0" y="26098"/>
                  </a:moveTo>
                  <a:cubicBezTo>
                    <a:pt x="10591" y="34391"/>
                    <a:pt x="31864" y="44881"/>
                    <a:pt x="42164" y="30302"/>
                  </a:cubicBezTo>
                  <a:cubicBezTo>
                    <a:pt x="37541" y="19316"/>
                    <a:pt x="5753" y="11023"/>
                    <a:pt x="0" y="260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7" name="Free Form 345"/>
            <p:cNvSpPr/>
            <p:nvPr/>
          </p:nvSpPr>
          <p:spPr>
            <a:xfrm>
              <a:off x="5914384" y="2045112"/>
              <a:ext cx="19673" cy="17183"/>
            </a:xfrm>
            <a:custGeom>
              <a:avLst/>
              <a:gdLst/>
              <a:ahLst/>
              <a:cxnLst/>
              <a:rect l="0" t="0" r="0" b="0"/>
              <a:pathLst>
                <a:path w="19672" h="17183">
                  <a:moveTo>
                    <a:pt x="14058" y="11455"/>
                  </a:moveTo>
                  <a:cubicBezTo>
                    <a:pt x="7061" y="11023"/>
                    <a:pt x="520" y="11049"/>
                    <a:pt x="0" y="17043"/>
                  </a:cubicBezTo>
                  <a:cubicBezTo>
                    <a:pt x="3428" y="20154"/>
                    <a:pt x="2679" y="27419"/>
                    <a:pt x="8432" y="28206"/>
                  </a:cubicBezTo>
                  <a:cubicBezTo>
                    <a:pt x="13614" y="26835"/>
                    <a:pt x="14477" y="21183"/>
                    <a:pt x="19672" y="19850"/>
                  </a:cubicBezTo>
                  <a:cubicBezTo>
                    <a:pt x="15671" y="19151"/>
                    <a:pt x="15646" y="14528"/>
                    <a:pt x="14058"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8" name="Free Form 346"/>
            <p:cNvSpPr/>
            <p:nvPr/>
          </p:nvSpPr>
          <p:spPr>
            <a:xfrm>
              <a:off x="5906396" y="2436450"/>
              <a:ext cx="16421" cy="11430"/>
            </a:xfrm>
            <a:custGeom>
              <a:avLst/>
              <a:gdLst/>
              <a:ahLst/>
              <a:cxnLst/>
              <a:rect l="0" t="0" r="0" b="0"/>
              <a:pathLst>
                <a:path w="16421" h="11430">
                  <a:moveTo>
                    <a:pt x="16421" y="19646"/>
                  </a:moveTo>
                  <a:lnTo>
                    <a:pt x="16421" y="14071"/>
                  </a:lnTo>
                  <a:cubicBezTo>
                    <a:pt x="13931" y="13271"/>
                    <a:pt x="8153" y="15748"/>
                    <a:pt x="7988" y="12674"/>
                  </a:cubicBezTo>
                  <a:cubicBezTo>
                    <a:pt x="7912" y="11823"/>
                    <a:pt x="7785" y="11023"/>
                    <a:pt x="6591" y="11264"/>
                  </a:cubicBezTo>
                  <a:cubicBezTo>
                    <a:pt x="6591" y="16395"/>
                    <a:pt x="0" y="14986"/>
                    <a:pt x="2362" y="22453"/>
                  </a:cubicBezTo>
                  <a:cubicBezTo>
                    <a:pt x="9080" y="20459"/>
                    <a:pt x="10058" y="20497"/>
                    <a:pt x="16421" y="196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9" name="Free Form 347"/>
            <p:cNvSpPr/>
            <p:nvPr/>
          </p:nvSpPr>
          <p:spPr>
            <a:xfrm>
              <a:off x="5925637" y="5565692"/>
              <a:ext cx="23063" cy="28499"/>
            </a:xfrm>
            <a:custGeom>
              <a:avLst/>
              <a:gdLst/>
              <a:ahLst/>
              <a:cxnLst/>
              <a:rect l="0" t="0" r="0" b="0"/>
              <a:pathLst>
                <a:path w="23063" h="28498">
                  <a:moveTo>
                    <a:pt x="0" y="21069"/>
                  </a:moveTo>
                  <a:cubicBezTo>
                    <a:pt x="5765" y="27444"/>
                    <a:pt x="5791" y="39522"/>
                    <a:pt x="21081" y="36461"/>
                  </a:cubicBezTo>
                  <a:cubicBezTo>
                    <a:pt x="23063" y="23202"/>
                    <a:pt x="8216" y="11023"/>
                    <a:pt x="0" y="2106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0" name="Free Form 348"/>
            <p:cNvSpPr/>
            <p:nvPr/>
          </p:nvSpPr>
          <p:spPr>
            <a:xfrm>
              <a:off x="5813178" y="5502421"/>
              <a:ext cx="39281" cy="27241"/>
            </a:xfrm>
            <a:custGeom>
              <a:avLst/>
              <a:gdLst/>
              <a:ahLst/>
              <a:cxnLst/>
              <a:rect l="0" t="0" r="0" b="0"/>
              <a:pathLst>
                <a:path w="39281" h="27241">
                  <a:moveTo>
                    <a:pt x="0" y="18694"/>
                  </a:moveTo>
                  <a:cubicBezTo>
                    <a:pt x="4038" y="30975"/>
                    <a:pt x="20485" y="30924"/>
                    <a:pt x="29514" y="38265"/>
                  </a:cubicBezTo>
                  <a:cubicBezTo>
                    <a:pt x="39281" y="22059"/>
                    <a:pt x="15278" y="11023"/>
                    <a:pt x="0" y="186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1" name="Free Form 349"/>
            <p:cNvSpPr/>
            <p:nvPr/>
          </p:nvSpPr>
          <p:spPr>
            <a:xfrm>
              <a:off x="5800529" y="1406328"/>
              <a:ext cx="35128" cy="21742"/>
            </a:xfrm>
            <a:custGeom>
              <a:avLst/>
              <a:gdLst/>
              <a:ahLst/>
              <a:cxnLst/>
              <a:rect l="0" t="0" r="0" b="0"/>
              <a:pathLst>
                <a:path w="35128" h="21742">
                  <a:moveTo>
                    <a:pt x="35128" y="32766"/>
                  </a:moveTo>
                  <a:cubicBezTo>
                    <a:pt x="22542" y="28041"/>
                    <a:pt x="14871" y="11023"/>
                    <a:pt x="0" y="13208"/>
                  </a:cubicBezTo>
                  <a:cubicBezTo>
                    <a:pt x="7708" y="22796"/>
                    <a:pt x="24066" y="31191"/>
                    <a:pt x="35128" y="327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2" name="Free Form 350"/>
            <p:cNvSpPr/>
            <p:nvPr/>
          </p:nvSpPr>
          <p:spPr>
            <a:xfrm>
              <a:off x="5851812" y="2424131"/>
              <a:ext cx="9156" cy="12751"/>
            </a:xfrm>
            <a:custGeom>
              <a:avLst/>
              <a:gdLst/>
              <a:ahLst/>
              <a:cxnLst/>
              <a:rect l="0" t="0" r="0" b="0"/>
              <a:pathLst>
                <a:path w="9156" h="12750">
                  <a:moveTo>
                    <a:pt x="3530" y="11023"/>
                  </a:moveTo>
                  <a:cubicBezTo>
                    <a:pt x="0" y="12166"/>
                    <a:pt x="584" y="17386"/>
                    <a:pt x="711" y="22212"/>
                  </a:cubicBezTo>
                  <a:cubicBezTo>
                    <a:pt x="3378" y="21882"/>
                    <a:pt x="3835" y="23774"/>
                    <a:pt x="6350" y="23583"/>
                  </a:cubicBezTo>
                  <a:cubicBezTo>
                    <a:pt x="4648" y="17716"/>
                    <a:pt x="8623" y="17462"/>
                    <a:pt x="9156" y="13804"/>
                  </a:cubicBezTo>
                  <a:cubicBezTo>
                    <a:pt x="8940" y="11239"/>
                    <a:pt x="4406" y="12954"/>
                    <a:pt x="353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3" name="Free Form 351"/>
            <p:cNvSpPr/>
            <p:nvPr/>
          </p:nvSpPr>
          <p:spPr>
            <a:xfrm>
              <a:off x="5995918" y="5703055"/>
              <a:ext cx="13716" cy="19304"/>
            </a:xfrm>
            <a:custGeom>
              <a:avLst/>
              <a:gdLst/>
              <a:ahLst/>
              <a:cxnLst/>
              <a:rect l="0" t="0" r="0" b="0"/>
              <a:pathLst>
                <a:path w="13716" h="19303">
                  <a:moveTo>
                    <a:pt x="11239" y="29006"/>
                  </a:moveTo>
                  <a:cubicBezTo>
                    <a:pt x="13716" y="22390"/>
                    <a:pt x="9994" y="11023"/>
                    <a:pt x="0" y="12255"/>
                  </a:cubicBezTo>
                  <a:cubicBezTo>
                    <a:pt x="609" y="20942"/>
                    <a:pt x="546" y="30327"/>
                    <a:pt x="11239" y="29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4" name="Free Form 352"/>
            <p:cNvSpPr/>
            <p:nvPr/>
          </p:nvSpPr>
          <p:spPr>
            <a:xfrm>
              <a:off x="5367586" y="626205"/>
              <a:ext cx="13068" cy="9779"/>
            </a:xfrm>
            <a:custGeom>
              <a:avLst/>
              <a:gdLst/>
              <a:ahLst/>
              <a:cxnLst/>
              <a:rect l="0" t="0" r="0" b="0"/>
              <a:pathLst>
                <a:path w="13068" h="9778">
                  <a:moveTo>
                    <a:pt x="12649" y="20802"/>
                  </a:moveTo>
                  <a:cubicBezTo>
                    <a:pt x="13068" y="12915"/>
                    <a:pt x="5029" y="13449"/>
                    <a:pt x="0" y="11023"/>
                  </a:cubicBezTo>
                  <a:cubicBezTo>
                    <a:pt x="190" y="18275"/>
                    <a:pt x="7315" y="18643"/>
                    <a:pt x="12649"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5" name="Free Form 353"/>
            <p:cNvSpPr/>
            <p:nvPr/>
          </p:nvSpPr>
          <p:spPr>
            <a:xfrm>
              <a:off x="5391475" y="478809"/>
              <a:ext cx="14059" cy="6972"/>
            </a:xfrm>
            <a:custGeom>
              <a:avLst/>
              <a:gdLst/>
              <a:ahLst/>
              <a:cxnLst/>
              <a:rect l="0" t="0" r="0" b="0"/>
              <a:pathLst>
                <a:path w="14058" h="6972">
                  <a:moveTo>
                    <a:pt x="14058" y="15925"/>
                  </a:moveTo>
                  <a:cubicBezTo>
                    <a:pt x="7467" y="16891"/>
                    <a:pt x="7747" y="11023"/>
                    <a:pt x="0" y="13131"/>
                  </a:cubicBezTo>
                  <a:cubicBezTo>
                    <a:pt x="736" y="17119"/>
                    <a:pt x="11874" y="17995"/>
                    <a:pt x="14058" y="159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6" name="Free Form 354"/>
            <p:cNvSpPr/>
            <p:nvPr/>
          </p:nvSpPr>
          <p:spPr>
            <a:xfrm>
              <a:off x="5366176" y="608031"/>
              <a:ext cx="39358" cy="22073"/>
            </a:xfrm>
            <a:custGeom>
              <a:avLst/>
              <a:gdLst/>
              <a:ahLst/>
              <a:cxnLst/>
              <a:rect l="0" t="0" r="0" b="0"/>
              <a:pathLst>
                <a:path w="39357" h="22072">
                  <a:moveTo>
                    <a:pt x="0" y="18021"/>
                  </a:moveTo>
                  <a:cubicBezTo>
                    <a:pt x="10693" y="22390"/>
                    <a:pt x="29667" y="33096"/>
                    <a:pt x="39357" y="29197"/>
                  </a:cubicBezTo>
                  <a:cubicBezTo>
                    <a:pt x="28346" y="24955"/>
                    <a:pt x="13055" y="11023"/>
                    <a:pt x="0" y="180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7" name="Free Form 355"/>
            <p:cNvSpPr/>
            <p:nvPr/>
          </p:nvSpPr>
          <p:spPr>
            <a:xfrm>
              <a:off x="5416913" y="647160"/>
              <a:ext cx="68745" cy="36436"/>
            </a:xfrm>
            <a:custGeom>
              <a:avLst/>
              <a:gdLst/>
              <a:ahLst/>
              <a:cxnLst/>
              <a:rect l="0" t="0" r="0" b="0"/>
              <a:pathLst>
                <a:path w="68745" h="36436">
                  <a:moveTo>
                    <a:pt x="16725" y="18008"/>
                  </a:moveTo>
                  <a:cubicBezTo>
                    <a:pt x="15697" y="22758"/>
                    <a:pt x="21907" y="20307"/>
                    <a:pt x="22351" y="23583"/>
                  </a:cubicBezTo>
                  <a:cubicBezTo>
                    <a:pt x="11379" y="26847"/>
                    <a:pt x="8966" y="16268"/>
                    <a:pt x="2692" y="11023"/>
                  </a:cubicBezTo>
                  <a:cubicBezTo>
                    <a:pt x="0" y="28816"/>
                    <a:pt x="27266" y="34378"/>
                    <a:pt x="39230" y="37566"/>
                  </a:cubicBezTo>
                  <a:cubicBezTo>
                    <a:pt x="35864" y="32029"/>
                    <a:pt x="22923" y="28625"/>
                    <a:pt x="25171" y="22199"/>
                  </a:cubicBezTo>
                  <a:cubicBezTo>
                    <a:pt x="35750" y="29362"/>
                    <a:pt x="41427" y="41427"/>
                    <a:pt x="56095" y="44551"/>
                  </a:cubicBezTo>
                  <a:cubicBezTo>
                    <a:pt x="56311" y="42900"/>
                    <a:pt x="55841" y="40589"/>
                    <a:pt x="57492" y="40373"/>
                  </a:cubicBezTo>
                  <a:cubicBezTo>
                    <a:pt x="56921" y="45199"/>
                    <a:pt x="66179" y="47459"/>
                    <a:pt x="68745" y="44551"/>
                  </a:cubicBezTo>
                  <a:cubicBezTo>
                    <a:pt x="61353" y="40805"/>
                    <a:pt x="55219" y="37934"/>
                    <a:pt x="56095" y="29184"/>
                  </a:cubicBezTo>
                  <a:cubicBezTo>
                    <a:pt x="50533" y="28194"/>
                    <a:pt x="43065" y="29070"/>
                    <a:pt x="42037" y="23583"/>
                  </a:cubicBezTo>
                  <a:cubicBezTo>
                    <a:pt x="51498" y="23774"/>
                    <a:pt x="54508" y="27863"/>
                    <a:pt x="58915" y="19405"/>
                  </a:cubicBezTo>
                  <a:cubicBezTo>
                    <a:pt x="50990" y="17462"/>
                    <a:pt x="39420" y="11785"/>
                    <a:pt x="33604" y="12407"/>
                  </a:cubicBezTo>
                  <a:cubicBezTo>
                    <a:pt x="35051" y="15608"/>
                    <a:pt x="39052" y="16294"/>
                    <a:pt x="40627" y="19405"/>
                  </a:cubicBezTo>
                  <a:cubicBezTo>
                    <a:pt x="37528" y="21412"/>
                    <a:pt x="42405" y="22809"/>
                    <a:pt x="39230" y="23583"/>
                  </a:cubicBezTo>
                  <a:cubicBezTo>
                    <a:pt x="35699" y="21818"/>
                    <a:pt x="34823" y="24295"/>
                    <a:pt x="33604" y="22199"/>
                  </a:cubicBezTo>
                  <a:lnTo>
                    <a:pt x="33604" y="18008"/>
                  </a:lnTo>
                  <a:cubicBezTo>
                    <a:pt x="28536" y="18376"/>
                    <a:pt x="26822" y="15417"/>
                    <a:pt x="22351" y="15214"/>
                  </a:cubicBezTo>
                  <a:cubicBezTo>
                    <a:pt x="23774" y="19418"/>
                    <a:pt x="19227" y="17691"/>
                    <a:pt x="16725"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8" name="Free Form 356"/>
            <p:cNvSpPr/>
            <p:nvPr/>
          </p:nvSpPr>
          <p:spPr>
            <a:xfrm>
              <a:off x="5401317" y="651160"/>
              <a:ext cx="16866" cy="11354"/>
            </a:xfrm>
            <a:custGeom>
              <a:avLst/>
              <a:gdLst/>
              <a:ahLst/>
              <a:cxnLst/>
              <a:rect l="0" t="0" r="0" b="0"/>
              <a:pathLst>
                <a:path w="16865" h="11353">
                  <a:moveTo>
                    <a:pt x="0" y="14008"/>
                  </a:moveTo>
                  <a:cubicBezTo>
                    <a:pt x="3809" y="18605"/>
                    <a:pt x="10706" y="20116"/>
                    <a:pt x="16865" y="22377"/>
                  </a:cubicBezTo>
                  <a:cubicBezTo>
                    <a:pt x="16205" y="15557"/>
                    <a:pt x="5854" y="11023"/>
                    <a:pt x="0" y="14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9" name="Free Form 357"/>
            <p:cNvSpPr/>
            <p:nvPr/>
          </p:nvSpPr>
          <p:spPr>
            <a:xfrm>
              <a:off x="6030577" y="5529459"/>
              <a:ext cx="21564" cy="17640"/>
            </a:xfrm>
            <a:custGeom>
              <a:avLst/>
              <a:gdLst/>
              <a:ahLst/>
              <a:cxnLst/>
              <a:rect l="0" t="0" r="0" b="0"/>
              <a:pathLst>
                <a:path w="21564" h="17640">
                  <a:moveTo>
                    <a:pt x="1866" y="13995"/>
                  </a:moveTo>
                  <a:cubicBezTo>
                    <a:pt x="1574" y="15074"/>
                    <a:pt x="1854" y="16751"/>
                    <a:pt x="482" y="16802"/>
                  </a:cubicBezTo>
                  <a:cubicBezTo>
                    <a:pt x="0" y="26314"/>
                    <a:pt x="19608" y="28663"/>
                    <a:pt x="21564" y="19596"/>
                  </a:cubicBezTo>
                  <a:cubicBezTo>
                    <a:pt x="18618" y="11023"/>
                    <a:pt x="12687" y="13728"/>
                    <a:pt x="1866" y="139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0" name="Free Form 358"/>
            <p:cNvSpPr/>
            <p:nvPr/>
          </p:nvSpPr>
          <p:spPr>
            <a:xfrm>
              <a:off x="5998725" y="5776906"/>
              <a:ext cx="19672" cy="16776"/>
            </a:xfrm>
            <a:custGeom>
              <a:avLst/>
              <a:gdLst/>
              <a:ahLst/>
              <a:cxnLst/>
              <a:rect l="0" t="0" r="0" b="0"/>
              <a:pathLst>
                <a:path w="19672" h="16776">
                  <a:moveTo>
                    <a:pt x="19672" y="11023"/>
                  </a:moveTo>
                  <a:cubicBezTo>
                    <a:pt x="10210" y="13703"/>
                    <a:pt x="2273" y="17945"/>
                    <a:pt x="0" y="27800"/>
                  </a:cubicBezTo>
                  <a:cubicBezTo>
                    <a:pt x="6858" y="22504"/>
                    <a:pt x="17627" y="21069"/>
                    <a:pt x="1967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1" name="Free Form 359"/>
            <p:cNvSpPr/>
            <p:nvPr/>
          </p:nvSpPr>
          <p:spPr>
            <a:xfrm>
              <a:off x="5896808" y="1570564"/>
              <a:ext cx="75311" cy="46939"/>
            </a:xfrm>
            <a:custGeom>
              <a:avLst/>
              <a:gdLst/>
              <a:ahLst/>
              <a:cxnLst/>
              <a:rect l="0" t="0" r="0" b="0"/>
              <a:pathLst>
                <a:path w="75310" h="46939">
                  <a:moveTo>
                    <a:pt x="51307" y="20802"/>
                  </a:moveTo>
                  <a:cubicBezTo>
                    <a:pt x="43395" y="20764"/>
                    <a:pt x="43535" y="12725"/>
                    <a:pt x="37249" y="11023"/>
                  </a:cubicBezTo>
                  <a:cubicBezTo>
                    <a:pt x="23329" y="16751"/>
                    <a:pt x="0" y="13119"/>
                    <a:pt x="3517" y="36169"/>
                  </a:cubicBezTo>
                  <a:cubicBezTo>
                    <a:pt x="5613" y="36410"/>
                    <a:pt x="8712" y="35674"/>
                    <a:pt x="9144" y="37566"/>
                  </a:cubicBezTo>
                  <a:cubicBezTo>
                    <a:pt x="15532" y="57962"/>
                    <a:pt x="52019" y="47129"/>
                    <a:pt x="73799" y="47345"/>
                  </a:cubicBezTo>
                  <a:cubicBezTo>
                    <a:pt x="75310" y="42125"/>
                    <a:pt x="70319" y="43370"/>
                    <a:pt x="71005" y="38963"/>
                  </a:cubicBezTo>
                  <a:cubicBezTo>
                    <a:pt x="63233" y="36855"/>
                    <a:pt x="63538" y="42722"/>
                    <a:pt x="56934" y="41757"/>
                  </a:cubicBezTo>
                  <a:cubicBezTo>
                    <a:pt x="57353" y="39014"/>
                    <a:pt x="55041" y="38989"/>
                    <a:pt x="54127" y="37566"/>
                  </a:cubicBezTo>
                  <a:cubicBezTo>
                    <a:pt x="57975" y="35814"/>
                    <a:pt x="63931" y="36156"/>
                    <a:pt x="65366" y="31978"/>
                  </a:cubicBezTo>
                  <a:cubicBezTo>
                    <a:pt x="47332" y="28422"/>
                    <a:pt x="23952" y="23609"/>
                    <a:pt x="9144" y="36169"/>
                  </a:cubicBezTo>
                  <a:cubicBezTo>
                    <a:pt x="12573" y="17373"/>
                    <a:pt x="42049" y="32842"/>
                    <a:pt x="51307"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2" name="Free Form 360"/>
            <p:cNvSpPr/>
            <p:nvPr/>
          </p:nvSpPr>
          <p:spPr>
            <a:xfrm>
              <a:off x="5889073" y="5820962"/>
              <a:ext cx="89967" cy="72352"/>
            </a:xfrm>
            <a:custGeom>
              <a:avLst/>
              <a:gdLst/>
              <a:ahLst/>
              <a:cxnLst/>
              <a:rect l="0" t="0" r="0" b="0"/>
              <a:pathLst>
                <a:path w="89966" h="72351">
                  <a:moveTo>
                    <a:pt x="35153" y="29845"/>
                  </a:moveTo>
                  <a:cubicBezTo>
                    <a:pt x="41706" y="28448"/>
                    <a:pt x="41351" y="33909"/>
                    <a:pt x="44983" y="35445"/>
                  </a:cubicBezTo>
                  <a:cubicBezTo>
                    <a:pt x="46812" y="67043"/>
                    <a:pt x="15506" y="65735"/>
                    <a:pt x="0" y="80137"/>
                  </a:cubicBezTo>
                  <a:cubicBezTo>
                    <a:pt x="30962" y="70396"/>
                    <a:pt x="84785" y="83375"/>
                    <a:pt x="75907" y="34036"/>
                  </a:cubicBezTo>
                  <a:cubicBezTo>
                    <a:pt x="80860" y="26847"/>
                    <a:pt x="86080" y="19913"/>
                    <a:pt x="89966" y="11684"/>
                  </a:cubicBezTo>
                  <a:cubicBezTo>
                    <a:pt x="70167" y="11023"/>
                    <a:pt x="47980" y="18973"/>
                    <a:pt x="35153" y="298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3" name="Free Form 361"/>
            <p:cNvSpPr/>
            <p:nvPr/>
          </p:nvSpPr>
          <p:spPr>
            <a:xfrm>
              <a:off x="6019807" y="723995"/>
              <a:ext cx="50610" cy="28740"/>
            </a:xfrm>
            <a:custGeom>
              <a:avLst/>
              <a:gdLst/>
              <a:ahLst/>
              <a:cxnLst/>
              <a:rect l="0" t="0" r="0" b="0"/>
              <a:pathLst>
                <a:path w="50609" h="28740">
                  <a:moveTo>
                    <a:pt x="50609" y="36169"/>
                  </a:moveTo>
                  <a:cubicBezTo>
                    <a:pt x="35991" y="25539"/>
                    <a:pt x="19011" y="17259"/>
                    <a:pt x="0" y="11023"/>
                  </a:cubicBezTo>
                  <a:cubicBezTo>
                    <a:pt x="4559" y="28879"/>
                    <a:pt x="38696" y="39763"/>
                    <a:pt x="50609" y="3616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4" name="Free Form 362"/>
            <p:cNvSpPr/>
            <p:nvPr/>
          </p:nvSpPr>
          <p:spPr>
            <a:xfrm>
              <a:off x="3206478" y="6543732"/>
              <a:ext cx="17462" cy="15494"/>
            </a:xfrm>
            <a:custGeom>
              <a:avLst/>
              <a:gdLst/>
              <a:ahLst/>
              <a:cxnLst/>
              <a:rect l="0" t="0" r="0" b="0"/>
              <a:pathLst>
                <a:path w="17462" h="15494">
                  <a:moveTo>
                    <a:pt x="17462" y="19519"/>
                  </a:moveTo>
                  <a:cubicBezTo>
                    <a:pt x="14871" y="13728"/>
                    <a:pt x="9156" y="11023"/>
                    <a:pt x="584" y="11150"/>
                  </a:cubicBezTo>
                  <a:cubicBezTo>
                    <a:pt x="0" y="17780"/>
                    <a:pt x="1269" y="22593"/>
                    <a:pt x="3403" y="26517"/>
                  </a:cubicBezTo>
                  <a:cubicBezTo>
                    <a:pt x="10439" y="26492"/>
                    <a:pt x="15036" y="24117"/>
                    <a:pt x="17462" y="195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5" name="Free Form 363"/>
            <p:cNvSpPr/>
            <p:nvPr/>
          </p:nvSpPr>
          <p:spPr>
            <a:xfrm>
              <a:off x="3268924" y="6547973"/>
              <a:ext cx="23545" cy="16853"/>
            </a:xfrm>
            <a:custGeom>
              <a:avLst/>
              <a:gdLst/>
              <a:ahLst/>
              <a:cxnLst/>
              <a:rect l="0" t="0" r="0" b="0"/>
              <a:pathLst>
                <a:path w="23545" h="16852">
                  <a:moveTo>
                    <a:pt x="22491" y="20878"/>
                  </a:moveTo>
                  <a:cubicBezTo>
                    <a:pt x="16332" y="16763"/>
                    <a:pt x="11798" y="11023"/>
                    <a:pt x="0" y="12496"/>
                  </a:cubicBezTo>
                  <a:cubicBezTo>
                    <a:pt x="3568" y="20586"/>
                    <a:pt x="10236" y="25603"/>
                    <a:pt x="19672" y="27876"/>
                  </a:cubicBezTo>
                  <a:cubicBezTo>
                    <a:pt x="17640" y="22580"/>
                    <a:pt x="23545" y="25196"/>
                    <a:pt x="22491" y="208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6" name="Free Form 364"/>
            <p:cNvSpPr/>
            <p:nvPr/>
          </p:nvSpPr>
          <p:spPr>
            <a:xfrm>
              <a:off x="2141583" y="4525346"/>
              <a:ext cx="12789" cy="12433"/>
            </a:xfrm>
            <a:custGeom>
              <a:avLst/>
              <a:gdLst/>
              <a:ahLst/>
              <a:cxnLst/>
              <a:rect l="0" t="0" r="0" b="0"/>
              <a:pathLst>
                <a:path w="12788" h="12433">
                  <a:moveTo>
                    <a:pt x="8432" y="12280"/>
                  </a:moveTo>
                  <a:cubicBezTo>
                    <a:pt x="4318" y="11023"/>
                    <a:pt x="4114" y="11023"/>
                    <a:pt x="0" y="12280"/>
                  </a:cubicBezTo>
                  <a:cubicBezTo>
                    <a:pt x="0" y="18351"/>
                    <a:pt x="3048" y="21336"/>
                    <a:pt x="7023" y="23456"/>
                  </a:cubicBezTo>
                  <a:cubicBezTo>
                    <a:pt x="12788" y="21856"/>
                    <a:pt x="7353" y="17272"/>
                    <a:pt x="8432" y="122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7" name="Free Form 365"/>
            <p:cNvSpPr/>
            <p:nvPr/>
          </p:nvSpPr>
          <p:spPr>
            <a:xfrm>
              <a:off x="3208484" y="6516744"/>
              <a:ext cx="57620" cy="85141"/>
            </a:xfrm>
            <a:custGeom>
              <a:avLst/>
              <a:gdLst/>
              <a:ahLst/>
              <a:cxnLst/>
              <a:rect l="0" t="0" r="0" b="0"/>
              <a:pathLst>
                <a:path w="57619" h="85140">
                  <a:moveTo>
                    <a:pt x="46380" y="66065"/>
                  </a:moveTo>
                  <a:cubicBezTo>
                    <a:pt x="47967" y="64389"/>
                    <a:pt x="50393" y="63538"/>
                    <a:pt x="49187" y="59105"/>
                  </a:cubicBezTo>
                  <a:cubicBezTo>
                    <a:pt x="33528" y="48577"/>
                    <a:pt x="37592" y="11023"/>
                    <a:pt x="5613" y="21361"/>
                  </a:cubicBezTo>
                  <a:cubicBezTo>
                    <a:pt x="20586" y="30238"/>
                    <a:pt x="20523" y="54051"/>
                    <a:pt x="32321" y="66065"/>
                  </a:cubicBezTo>
                  <a:cubicBezTo>
                    <a:pt x="18999" y="67703"/>
                    <a:pt x="4546" y="68275"/>
                    <a:pt x="0" y="78663"/>
                  </a:cubicBezTo>
                  <a:cubicBezTo>
                    <a:pt x="6476" y="96024"/>
                    <a:pt x="52565" y="96164"/>
                    <a:pt x="57619" y="77254"/>
                  </a:cubicBezTo>
                  <a:cubicBezTo>
                    <a:pt x="54216" y="73202"/>
                    <a:pt x="48386" y="71551"/>
                    <a:pt x="46380" y="6606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8" name="Free Form 366"/>
            <p:cNvSpPr/>
            <p:nvPr/>
          </p:nvSpPr>
          <p:spPr>
            <a:xfrm>
              <a:off x="3361697" y="6599739"/>
              <a:ext cx="25299" cy="15468"/>
            </a:xfrm>
            <a:custGeom>
              <a:avLst/>
              <a:gdLst/>
              <a:ahLst/>
              <a:cxnLst/>
              <a:rect l="0" t="0" r="0" b="0"/>
              <a:pathLst>
                <a:path w="25298" h="15468">
                  <a:moveTo>
                    <a:pt x="0" y="26390"/>
                  </a:moveTo>
                  <a:cubicBezTo>
                    <a:pt x="13677" y="26492"/>
                    <a:pt x="23583" y="22796"/>
                    <a:pt x="25298" y="11023"/>
                  </a:cubicBezTo>
                  <a:cubicBezTo>
                    <a:pt x="13423" y="12725"/>
                    <a:pt x="1422" y="14300"/>
                    <a:pt x="0"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9" name="Free Form 367"/>
            <p:cNvSpPr/>
            <p:nvPr/>
          </p:nvSpPr>
          <p:spPr>
            <a:xfrm>
              <a:off x="6317800" y="7639081"/>
              <a:ext cx="15481" cy="9805"/>
            </a:xfrm>
            <a:custGeom>
              <a:avLst/>
              <a:gdLst/>
              <a:ahLst/>
              <a:cxnLst/>
              <a:rect l="0" t="0" r="0" b="0"/>
              <a:pathLst>
                <a:path w="15481" h="9804">
                  <a:moveTo>
                    <a:pt x="0" y="20828"/>
                  </a:moveTo>
                  <a:cubicBezTo>
                    <a:pt x="7061" y="19443"/>
                    <a:pt x="11785" y="15773"/>
                    <a:pt x="15481" y="11023"/>
                  </a:cubicBezTo>
                  <a:cubicBezTo>
                    <a:pt x="9448" y="13449"/>
                    <a:pt x="2463" y="14884"/>
                    <a:pt x="0" y="208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0" name="Free Form 368"/>
            <p:cNvSpPr/>
            <p:nvPr/>
          </p:nvSpPr>
          <p:spPr>
            <a:xfrm>
              <a:off x="3286831" y="6572637"/>
              <a:ext cx="28892" cy="21793"/>
            </a:xfrm>
            <a:custGeom>
              <a:avLst/>
              <a:gdLst/>
              <a:ahLst/>
              <a:cxnLst/>
              <a:rect l="0" t="0" r="0" b="0"/>
              <a:pathLst>
                <a:path w="28892" h="21793">
                  <a:moveTo>
                    <a:pt x="1765" y="24168"/>
                  </a:moveTo>
                  <a:cubicBezTo>
                    <a:pt x="5346" y="31153"/>
                    <a:pt x="17500" y="32816"/>
                    <a:pt x="27063" y="29743"/>
                  </a:cubicBezTo>
                  <a:cubicBezTo>
                    <a:pt x="28892" y="25692"/>
                    <a:pt x="28892" y="19837"/>
                    <a:pt x="27063" y="15786"/>
                  </a:cubicBezTo>
                  <a:cubicBezTo>
                    <a:pt x="18046" y="13931"/>
                    <a:pt x="0" y="11023"/>
                    <a:pt x="1765" y="241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1" name="Free Form 369"/>
            <p:cNvSpPr/>
            <p:nvPr/>
          </p:nvSpPr>
          <p:spPr>
            <a:xfrm>
              <a:off x="1764621" y="4101903"/>
              <a:ext cx="20765" cy="25158"/>
            </a:xfrm>
            <a:custGeom>
              <a:avLst/>
              <a:gdLst/>
              <a:ahLst/>
              <a:cxnLst/>
              <a:rect l="0" t="0" r="0" b="0"/>
              <a:pathLst>
                <a:path w="20764" h="25158">
                  <a:moveTo>
                    <a:pt x="11480" y="11023"/>
                  </a:moveTo>
                  <a:cubicBezTo>
                    <a:pt x="8750" y="19799"/>
                    <a:pt x="0" y="29540"/>
                    <a:pt x="10083" y="36182"/>
                  </a:cubicBezTo>
                  <a:cubicBezTo>
                    <a:pt x="12636" y="30645"/>
                    <a:pt x="20764" y="15240"/>
                    <a:pt x="1148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2" name="Free Form 370"/>
            <p:cNvSpPr/>
            <p:nvPr/>
          </p:nvSpPr>
          <p:spPr>
            <a:xfrm>
              <a:off x="1716552" y="3699579"/>
              <a:ext cx="4699" cy="15367"/>
            </a:xfrm>
            <a:custGeom>
              <a:avLst/>
              <a:gdLst/>
              <a:ahLst/>
              <a:cxnLst/>
              <a:rect l="0" t="0" r="0" b="0"/>
              <a:pathLst>
                <a:path w="4698" h="15366">
                  <a:moveTo>
                    <a:pt x="3327" y="26390"/>
                  </a:moveTo>
                  <a:cubicBezTo>
                    <a:pt x="2984" y="20675"/>
                    <a:pt x="4698" y="12928"/>
                    <a:pt x="520" y="11023"/>
                  </a:cubicBezTo>
                  <a:cubicBezTo>
                    <a:pt x="469" y="17132"/>
                    <a:pt x="0" y="23634"/>
                    <a:pt x="3327"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3" name="Free Form 371"/>
            <p:cNvSpPr/>
            <p:nvPr/>
          </p:nvSpPr>
          <p:spPr>
            <a:xfrm>
              <a:off x="5326819" y="447059"/>
              <a:ext cx="18263" cy="12268"/>
            </a:xfrm>
            <a:custGeom>
              <a:avLst/>
              <a:gdLst/>
              <a:ahLst/>
              <a:cxnLst/>
              <a:rect l="0" t="0" r="0" b="0"/>
              <a:pathLst>
                <a:path w="18262" h="12268">
                  <a:moveTo>
                    <a:pt x="18262" y="21132"/>
                  </a:moveTo>
                  <a:cubicBezTo>
                    <a:pt x="12890" y="20891"/>
                    <a:pt x="3784" y="11023"/>
                    <a:pt x="0" y="18338"/>
                  </a:cubicBezTo>
                  <a:cubicBezTo>
                    <a:pt x="3975" y="20472"/>
                    <a:pt x="14617" y="23291"/>
                    <a:pt x="18262" y="211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4" name="Free Form 372"/>
            <p:cNvSpPr/>
            <p:nvPr/>
          </p:nvSpPr>
          <p:spPr>
            <a:xfrm>
              <a:off x="5697672" y="921975"/>
              <a:ext cx="202654" cy="105905"/>
            </a:xfrm>
            <a:custGeom>
              <a:avLst/>
              <a:gdLst/>
              <a:ahLst/>
              <a:cxnLst/>
              <a:rect l="0" t="0" r="0" b="0"/>
              <a:pathLst>
                <a:path w="202653" h="105905">
                  <a:moveTo>
                    <a:pt x="143611" y="110591"/>
                  </a:moveTo>
                  <a:cubicBezTo>
                    <a:pt x="155117" y="114414"/>
                    <a:pt x="168313" y="116928"/>
                    <a:pt x="177342" y="109194"/>
                  </a:cubicBezTo>
                  <a:cubicBezTo>
                    <a:pt x="176771" y="104648"/>
                    <a:pt x="174421" y="101879"/>
                    <a:pt x="171742" y="99415"/>
                  </a:cubicBezTo>
                  <a:lnTo>
                    <a:pt x="180174" y="99415"/>
                  </a:lnTo>
                  <a:cubicBezTo>
                    <a:pt x="179857" y="104838"/>
                    <a:pt x="181660" y="108178"/>
                    <a:pt x="185775" y="109194"/>
                  </a:cubicBezTo>
                  <a:cubicBezTo>
                    <a:pt x="187553" y="104444"/>
                    <a:pt x="196735" y="107048"/>
                    <a:pt x="202653" y="106400"/>
                  </a:cubicBezTo>
                  <a:cubicBezTo>
                    <a:pt x="199669" y="98031"/>
                    <a:pt x="193560" y="97205"/>
                    <a:pt x="185775" y="95224"/>
                  </a:cubicBezTo>
                  <a:cubicBezTo>
                    <a:pt x="183299" y="94602"/>
                    <a:pt x="181851" y="90360"/>
                    <a:pt x="180174" y="89649"/>
                  </a:cubicBezTo>
                  <a:cubicBezTo>
                    <a:pt x="171513" y="86029"/>
                    <a:pt x="160972" y="85331"/>
                    <a:pt x="153454" y="81267"/>
                  </a:cubicBezTo>
                  <a:cubicBezTo>
                    <a:pt x="143586" y="75907"/>
                    <a:pt x="133654" y="61633"/>
                    <a:pt x="115506" y="64490"/>
                  </a:cubicBezTo>
                  <a:cubicBezTo>
                    <a:pt x="114173" y="52590"/>
                    <a:pt x="98640" y="57353"/>
                    <a:pt x="90208" y="53327"/>
                  </a:cubicBezTo>
                  <a:cubicBezTo>
                    <a:pt x="85166" y="50914"/>
                    <a:pt x="74841" y="37211"/>
                    <a:pt x="76136" y="33769"/>
                  </a:cubicBezTo>
                  <a:cubicBezTo>
                    <a:pt x="80390" y="41071"/>
                    <a:pt x="94640" y="40017"/>
                    <a:pt x="100050" y="33769"/>
                  </a:cubicBezTo>
                  <a:cubicBezTo>
                    <a:pt x="101688" y="34010"/>
                    <a:pt x="101561" y="35979"/>
                    <a:pt x="101434" y="37960"/>
                  </a:cubicBezTo>
                  <a:cubicBezTo>
                    <a:pt x="121183" y="33718"/>
                    <a:pt x="129019" y="44678"/>
                    <a:pt x="143611" y="49136"/>
                  </a:cubicBezTo>
                  <a:cubicBezTo>
                    <a:pt x="145364" y="40360"/>
                    <a:pt x="133642" y="37693"/>
                    <a:pt x="136588" y="32372"/>
                  </a:cubicBezTo>
                  <a:cubicBezTo>
                    <a:pt x="141528" y="33985"/>
                    <a:pt x="143916" y="38125"/>
                    <a:pt x="152057" y="36563"/>
                  </a:cubicBezTo>
                  <a:cubicBezTo>
                    <a:pt x="138925" y="27635"/>
                    <a:pt x="126288" y="11023"/>
                    <a:pt x="108483" y="11417"/>
                  </a:cubicBezTo>
                  <a:cubicBezTo>
                    <a:pt x="107238" y="16814"/>
                    <a:pt x="114617" y="13690"/>
                    <a:pt x="112699" y="19786"/>
                  </a:cubicBezTo>
                  <a:cubicBezTo>
                    <a:pt x="104051" y="23647"/>
                    <a:pt x="100825" y="17703"/>
                    <a:pt x="93002" y="16992"/>
                  </a:cubicBezTo>
                  <a:cubicBezTo>
                    <a:pt x="91312" y="23418"/>
                    <a:pt x="100609" y="26123"/>
                    <a:pt x="95834" y="30962"/>
                  </a:cubicBezTo>
                  <a:cubicBezTo>
                    <a:pt x="92290" y="24231"/>
                    <a:pt x="84670" y="21551"/>
                    <a:pt x="73342" y="22580"/>
                  </a:cubicBezTo>
                  <a:cubicBezTo>
                    <a:pt x="73088" y="24676"/>
                    <a:pt x="73850" y="27736"/>
                    <a:pt x="71920" y="28168"/>
                  </a:cubicBezTo>
                  <a:cubicBezTo>
                    <a:pt x="67906" y="26593"/>
                    <a:pt x="64503" y="24371"/>
                    <a:pt x="60680" y="22580"/>
                  </a:cubicBezTo>
                  <a:cubicBezTo>
                    <a:pt x="56565" y="23152"/>
                    <a:pt x="59575" y="30784"/>
                    <a:pt x="56464" y="32372"/>
                  </a:cubicBezTo>
                  <a:cubicBezTo>
                    <a:pt x="50495" y="33185"/>
                    <a:pt x="53746" y="24828"/>
                    <a:pt x="46621" y="26771"/>
                  </a:cubicBezTo>
                  <a:cubicBezTo>
                    <a:pt x="44462" y="33591"/>
                    <a:pt x="51777" y="30962"/>
                    <a:pt x="53644" y="33769"/>
                  </a:cubicBezTo>
                  <a:cubicBezTo>
                    <a:pt x="49377" y="35560"/>
                    <a:pt x="44856" y="37122"/>
                    <a:pt x="43814" y="42151"/>
                  </a:cubicBezTo>
                  <a:cubicBezTo>
                    <a:pt x="35953" y="42037"/>
                    <a:pt x="32600" y="37465"/>
                    <a:pt x="22720" y="39344"/>
                  </a:cubicBezTo>
                  <a:cubicBezTo>
                    <a:pt x="21348" y="45834"/>
                    <a:pt x="31127" y="41236"/>
                    <a:pt x="29756" y="47726"/>
                  </a:cubicBezTo>
                  <a:cubicBezTo>
                    <a:pt x="24155" y="42595"/>
                    <a:pt x="14325" y="41656"/>
                    <a:pt x="3048" y="42151"/>
                  </a:cubicBezTo>
                  <a:cubicBezTo>
                    <a:pt x="4991" y="47802"/>
                    <a:pt x="0" y="46558"/>
                    <a:pt x="241" y="50533"/>
                  </a:cubicBezTo>
                  <a:cubicBezTo>
                    <a:pt x="15735" y="58407"/>
                    <a:pt x="37896" y="59677"/>
                    <a:pt x="57873" y="63093"/>
                  </a:cubicBezTo>
                  <a:cubicBezTo>
                    <a:pt x="44335" y="71069"/>
                    <a:pt x="24523" y="56019"/>
                    <a:pt x="12890" y="65887"/>
                  </a:cubicBezTo>
                  <a:cubicBezTo>
                    <a:pt x="21539" y="68935"/>
                    <a:pt x="26238" y="75920"/>
                    <a:pt x="35382" y="78473"/>
                  </a:cubicBezTo>
                  <a:cubicBezTo>
                    <a:pt x="31686" y="85394"/>
                    <a:pt x="22796" y="74028"/>
                    <a:pt x="24155" y="82664"/>
                  </a:cubicBezTo>
                  <a:cubicBezTo>
                    <a:pt x="18541" y="82156"/>
                    <a:pt x="19138" y="75514"/>
                    <a:pt x="17106" y="71488"/>
                  </a:cubicBezTo>
                  <a:cubicBezTo>
                    <a:pt x="14198" y="72313"/>
                    <a:pt x="7874" y="69761"/>
                    <a:pt x="7277" y="72885"/>
                  </a:cubicBezTo>
                  <a:cubicBezTo>
                    <a:pt x="13576" y="76200"/>
                    <a:pt x="11379" y="82511"/>
                    <a:pt x="14300" y="86842"/>
                  </a:cubicBezTo>
                  <a:cubicBezTo>
                    <a:pt x="12191" y="87083"/>
                    <a:pt x="9105" y="86347"/>
                    <a:pt x="8674" y="88252"/>
                  </a:cubicBezTo>
                  <a:cubicBezTo>
                    <a:pt x="21183" y="95834"/>
                    <a:pt x="31813" y="105295"/>
                    <a:pt x="52247" y="105003"/>
                  </a:cubicBezTo>
                  <a:cubicBezTo>
                    <a:pt x="54483" y="96278"/>
                    <a:pt x="42595" y="101574"/>
                    <a:pt x="42417" y="95224"/>
                  </a:cubicBezTo>
                  <a:cubicBezTo>
                    <a:pt x="50850" y="98488"/>
                    <a:pt x="56197" y="100520"/>
                    <a:pt x="63500" y="102209"/>
                  </a:cubicBezTo>
                  <a:cubicBezTo>
                    <a:pt x="64058" y="105562"/>
                    <a:pt x="57086" y="101434"/>
                    <a:pt x="59283" y="106400"/>
                  </a:cubicBezTo>
                  <a:cubicBezTo>
                    <a:pt x="63982" y="111036"/>
                    <a:pt x="75768" y="108648"/>
                    <a:pt x="84569" y="109194"/>
                  </a:cubicBezTo>
                  <a:cubicBezTo>
                    <a:pt x="84188" y="106019"/>
                    <a:pt x="84924" y="103949"/>
                    <a:pt x="87388" y="103606"/>
                  </a:cubicBezTo>
                  <a:cubicBezTo>
                    <a:pt x="85661" y="108127"/>
                    <a:pt x="91935" y="104673"/>
                    <a:pt x="90208" y="109194"/>
                  </a:cubicBezTo>
                  <a:cubicBezTo>
                    <a:pt x="99250" y="110274"/>
                    <a:pt x="105359" y="108432"/>
                    <a:pt x="107073" y="102209"/>
                  </a:cubicBezTo>
                  <a:cubicBezTo>
                    <a:pt x="103377" y="97980"/>
                    <a:pt x="97701" y="95694"/>
                    <a:pt x="95834" y="89649"/>
                  </a:cubicBezTo>
                  <a:cubicBezTo>
                    <a:pt x="89166" y="90678"/>
                    <a:pt x="86156" y="88087"/>
                    <a:pt x="80352" y="88252"/>
                  </a:cubicBezTo>
                  <a:cubicBezTo>
                    <a:pt x="80086" y="83400"/>
                    <a:pt x="76517" y="81826"/>
                    <a:pt x="74752" y="78473"/>
                  </a:cubicBezTo>
                  <a:cubicBezTo>
                    <a:pt x="82283" y="77965"/>
                    <a:pt x="82753" y="84480"/>
                    <a:pt x="91617" y="82664"/>
                  </a:cubicBezTo>
                  <a:cubicBezTo>
                    <a:pt x="90944" y="73063"/>
                    <a:pt x="78981" y="74726"/>
                    <a:pt x="76136" y="67284"/>
                  </a:cubicBezTo>
                  <a:cubicBezTo>
                    <a:pt x="83794" y="69316"/>
                    <a:pt x="88176" y="75425"/>
                    <a:pt x="95834" y="70091"/>
                  </a:cubicBezTo>
                  <a:lnTo>
                    <a:pt x="95834" y="81267"/>
                  </a:lnTo>
                  <a:cubicBezTo>
                    <a:pt x="105295" y="85661"/>
                    <a:pt x="114706" y="94932"/>
                    <a:pt x="114096" y="105003"/>
                  </a:cubicBezTo>
                  <a:cubicBezTo>
                    <a:pt x="120688" y="106667"/>
                    <a:pt x="128701" y="112814"/>
                    <a:pt x="135191" y="106400"/>
                  </a:cubicBezTo>
                  <a:cubicBezTo>
                    <a:pt x="129044" y="98069"/>
                    <a:pt x="126745" y="85928"/>
                    <a:pt x="121132" y="77063"/>
                  </a:cubicBezTo>
                  <a:cubicBezTo>
                    <a:pt x="132600" y="80111"/>
                    <a:pt x="131775" y="95364"/>
                    <a:pt x="137985" y="103606"/>
                  </a:cubicBezTo>
                  <a:cubicBezTo>
                    <a:pt x="142544" y="105333"/>
                    <a:pt x="139064" y="99085"/>
                    <a:pt x="143611" y="100812"/>
                  </a:cubicBezTo>
                  <a:cubicBezTo>
                    <a:pt x="143217" y="103555"/>
                    <a:pt x="145516" y="103581"/>
                    <a:pt x="146418" y="105003"/>
                  </a:cubicBezTo>
                  <a:cubicBezTo>
                    <a:pt x="145821" y="107200"/>
                    <a:pt x="142011" y="106210"/>
                    <a:pt x="143611" y="11059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5" name="Free Form 373"/>
            <p:cNvSpPr/>
            <p:nvPr/>
          </p:nvSpPr>
          <p:spPr>
            <a:xfrm>
              <a:off x="5762569" y="1021683"/>
              <a:ext cx="39370" cy="9652"/>
            </a:xfrm>
            <a:custGeom>
              <a:avLst/>
              <a:gdLst/>
              <a:ahLst/>
              <a:cxnLst/>
              <a:rect l="0" t="0" r="0" b="0"/>
              <a:pathLst>
                <a:path w="39370" h="9651">
                  <a:moveTo>
                    <a:pt x="39370" y="12293"/>
                  </a:moveTo>
                  <a:cubicBezTo>
                    <a:pt x="24244" y="16433"/>
                    <a:pt x="10464" y="11023"/>
                    <a:pt x="0" y="15087"/>
                  </a:cubicBezTo>
                  <a:cubicBezTo>
                    <a:pt x="9753" y="18478"/>
                    <a:pt x="33299" y="20675"/>
                    <a:pt x="39370" y="122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6" name="Free Form 374"/>
            <p:cNvSpPr/>
            <p:nvPr/>
          </p:nvSpPr>
          <p:spPr>
            <a:xfrm>
              <a:off x="5240827" y="456330"/>
              <a:ext cx="12903" cy="6756"/>
            </a:xfrm>
            <a:custGeom>
              <a:avLst/>
              <a:gdLst/>
              <a:ahLst/>
              <a:cxnLst/>
              <a:rect l="0" t="0" r="0" b="0"/>
              <a:pathLst>
                <a:path w="12903" h="6756">
                  <a:moveTo>
                    <a:pt x="12903" y="16052"/>
                  </a:moveTo>
                  <a:cubicBezTo>
                    <a:pt x="9105" y="17005"/>
                    <a:pt x="10172" y="13169"/>
                    <a:pt x="8686" y="11861"/>
                  </a:cubicBezTo>
                  <a:cubicBezTo>
                    <a:pt x="4203" y="11023"/>
                    <a:pt x="4318" y="14490"/>
                    <a:pt x="1638" y="11861"/>
                  </a:cubicBezTo>
                  <a:cubicBezTo>
                    <a:pt x="0" y="17780"/>
                    <a:pt x="11518" y="17767"/>
                    <a:pt x="12903" y="160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7" name="Free Form 375"/>
            <p:cNvSpPr/>
            <p:nvPr/>
          </p:nvSpPr>
          <p:spPr>
            <a:xfrm>
              <a:off x="5402727" y="629685"/>
              <a:ext cx="42177" cy="21170"/>
            </a:xfrm>
            <a:custGeom>
              <a:avLst/>
              <a:gdLst/>
              <a:ahLst/>
              <a:cxnLst/>
              <a:rect l="0" t="0" r="0" b="0"/>
              <a:pathLst>
                <a:path w="42176" h="21170">
                  <a:moveTo>
                    <a:pt x="0" y="18707"/>
                  </a:moveTo>
                  <a:cubicBezTo>
                    <a:pt x="7073" y="20485"/>
                    <a:pt x="13449" y="27381"/>
                    <a:pt x="22478" y="22898"/>
                  </a:cubicBezTo>
                  <a:cubicBezTo>
                    <a:pt x="23558" y="27851"/>
                    <a:pt x="38798" y="32194"/>
                    <a:pt x="42176" y="25704"/>
                  </a:cubicBezTo>
                  <a:cubicBezTo>
                    <a:pt x="31838" y="18719"/>
                    <a:pt x="22250" y="11023"/>
                    <a:pt x="4229" y="11734"/>
                  </a:cubicBezTo>
                  <a:cubicBezTo>
                    <a:pt x="6476" y="18529"/>
                    <a:pt x="3809" y="15925"/>
                    <a:pt x="0" y="187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8" name="Free Form 376"/>
            <p:cNvSpPr/>
            <p:nvPr/>
          </p:nvSpPr>
          <p:spPr>
            <a:xfrm>
              <a:off x="1731119" y="3670242"/>
              <a:ext cx="9842" cy="15380"/>
            </a:xfrm>
            <a:custGeom>
              <a:avLst/>
              <a:gdLst/>
              <a:ahLst/>
              <a:cxnLst/>
              <a:rect l="0" t="0" r="0" b="0"/>
              <a:pathLst>
                <a:path w="9842" h="15379">
                  <a:moveTo>
                    <a:pt x="0" y="11023"/>
                  </a:moveTo>
                  <a:cubicBezTo>
                    <a:pt x="3200" y="16243"/>
                    <a:pt x="1968" y="25844"/>
                    <a:pt x="9842" y="26403"/>
                  </a:cubicBezTo>
                  <a:cubicBezTo>
                    <a:pt x="9017" y="18834"/>
                    <a:pt x="7518" y="11950"/>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9" name="Free Form 377"/>
            <p:cNvSpPr/>
            <p:nvPr/>
          </p:nvSpPr>
          <p:spPr>
            <a:xfrm>
              <a:off x="5198917" y="531209"/>
              <a:ext cx="16853" cy="8369"/>
            </a:xfrm>
            <a:custGeom>
              <a:avLst/>
              <a:gdLst/>
              <a:ahLst/>
              <a:cxnLst/>
              <a:rect l="0" t="0" r="0" b="0"/>
              <a:pathLst>
                <a:path w="16852" h="8369">
                  <a:moveTo>
                    <a:pt x="0" y="11023"/>
                  </a:moveTo>
                  <a:cubicBezTo>
                    <a:pt x="1346" y="18046"/>
                    <a:pt x="11925" y="15900"/>
                    <a:pt x="16852" y="19392"/>
                  </a:cubicBezTo>
                  <a:cubicBezTo>
                    <a:pt x="15379" y="12484"/>
                    <a:pt x="5816" y="13614"/>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0" name="Free Form 378"/>
            <p:cNvSpPr/>
            <p:nvPr/>
          </p:nvSpPr>
          <p:spPr>
            <a:xfrm>
              <a:off x="5294485" y="1343259"/>
              <a:ext cx="43916" cy="14961"/>
            </a:xfrm>
            <a:custGeom>
              <a:avLst/>
              <a:gdLst/>
              <a:ahLst/>
              <a:cxnLst/>
              <a:rect l="0" t="0" r="0" b="0"/>
              <a:pathLst>
                <a:path w="43916" h="14960">
                  <a:moveTo>
                    <a:pt x="0" y="25984"/>
                  </a:moveTo>
                  <a:lnTo>
                    <a:pt x="0" y="20396"/>
                  </a:lnTo>
                  <a:cubicBezTo>
                    <a:pt x="15735" y="19748"/>
                    <a:pt x="23368" y="11023"/>
                    <a:pt x="40767" y="12014"/>
                  </a:cubicBezTo>
                  <a:cubicBezTo>
                    <a:pt x="36690" y="13690"/>
                    <a:pt x="37592" y="18605"/>
                    <a:pt x="42163" y="18999"/>
                  </a:cubicBezTo>
                  <a:cubicBezTo>
                    <a:pt x="43916" y="22339"/>
                    <a:pt x="33680" y="16040"/>
                    <a:pt x="30937" y="14795"/>
                  </a:cubicBezTo>
                  <a:cubicBezTo>
                    <a:pt x="20535" y="18453"/>
                    <a:pt x="12750" y="24701"/>
                    <a:pt x="0" y="259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1" name="Free Form 379"/>
            <p:cNvSpPr/>
            <p:nvPr/>
          </p:nvSpPr>
          <p:spPr>
            <a:xfrm>
              <a:off x="5338071" y="1337824"/>
              <a:ext cx="24130" cy="12027"/>
            </a:xfrm>
            <a:custGeom>
              <a:avLst/>
              <a:gdLst/>
              <a:ahLst/>
              <a:cxnLst/>
              <a:rect l="0" t="0" r="0" b="0"/>
              <a:pathLst>
                <a:path w="24129" h="12026">
                  <a:moveTo>
                    <a:pt x="23888" y="23050"/>
                  </a:moveTo>
                  <a:cubicBezTo>
                    <a:pt x="20662" y="16471"/>
                    <a:pt x="6299" y="20967"/>
                    <a:pt x="0" y="17449"/>
                  </a:cubicBezTo>
                  <a:cubicBezTo>
                    <a:pt x="5435" y="11023"/>
                    <a:pt x="24129" y="14617"/>
                    <a:pt x="23888" y="230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2" name="Free Form 380"/>
            <p:cNvSpPr/>
            <p:nvPr/>
          </p:nvSpPr>
          <p:spPr>
            <a:xfrm>
              <a:off x="5357502" y="1827625"/>
              <a:ext cx="11468" cy="13957"/>
            </a:xfrm>
            <a:custGeom>
              <a:avLst/>
              <a:gdLst/>
              <a:ahLst/>
              <a:cxnLst/>
              <a:rect l="0" t="0" r="0" b="0"/>
              <a:pathLst>
                <a:path w="11468" h="13957">
                  <a:moveTo>
                    <a:pt x="11468" y="24980"/>
                  </a:moveTo>
                  <a:cubicBezTo>
                    <a:pt x="9664" y="22136"/>
                    <a:pt x="5473" y="21640"/>
                    <a:pt x="3048" y="19392"/>
                  </a:cubicBezTo>
                  <a:cubicBezTo>
                    <a:pt x="5003" y="13741"/>
                    <a:pt x="0" y="14973"/>
                    <a:pt x="241" y="11023"/>
                  </a:cubicBezTo>
                  <a:cubicBezTo>
                    <a:pt x="4965" y="14693"/>
                    <a:pt x="8293" y="19761"/>
                    <a:pt x="11468" y="249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3" name="Free Form 381"/>
            <p:cNvSpPr/>
            <p:nvPr/>
          </p:nvSpPr>
          <p:spPr>
            <a:xfrm>
              <a:off x="5397101" y="1299559"/>
              <a:ext cx="21082" cy="16853"/>
            </a:xfrm>
            <a:custGeom>
              <a:avLst/>
              <a:gdLst/>
              <a:ahLst/>
              <a:cxnLst/>
              <a:rect l="0" t="0" r="0" b="0"/>
              <a:pathLst>
                <a:path w="21081" h="16852">
                  <a:moveTo>
                    <a:pt x="21081" y="11023"/>
                  </a:moveTo>
                  <a:cubicBezTo>
                    <a:pt x="19862" y="14465"/>
                    <a:pt x="14858" y="14147"/>
                    <a:pt x="15455" y="19392"/>
                  </a:cubicBezTo>
                  <a:cubicBezTo>
                    <a:pt x="4813" y="16725"/>
                    <a:pt x="8064" y="27876"/>
                    <a:pt x="0" y="27774"/>
                  </a:cubicBezTo>
                  <a:cubicBezTo>
                    <a:pt x="1739" y="16929"/>
                    <a:pt x="10363" y="12941"/>
                    <a:pt x="2108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4" name="Free Form 382"/>
            <p:cNvSpPr/>
            <p:nvPr/>
          </p:nvSpPr>
          <p:spPr>
            <a:xfrm>
              <a:off x="5429422" y="1871859"/>
              <a:ext cx="18288" cy="12382"/>
            </a:xfrm>
            <a:custGeom>
              <a:avLst/>
              <a:gdLst/>
              <a:ahLst/>
              <a:cxnLst/>
              <a:rect l="0" t="0" r="0" b="0"/>
              <a:pathLst>
                <a:path w="18287" h="12382">
                  <a:moveTo>
                    <a:pt x="16865" y="17068"/>
                  </a:moveTo>
                  <a:cubicBezTo>
                    <a:pt x="16649" y="18694"/>
                    <a:pt x="17183" y="19558"/>
                    <a:pt x="18287" y="19862"/>
                  </a:cubicBezTo>
                  <a:cubicBezTo>
                    <a:pt x="14173" y="23406"/>
                    <a:pt x="4737" y="20332"/>
                    <a:pt x="0" y="19862"/>
                  </a:cubicBezTo>
                  <a:cubicBezTo>
                    <a:pt x="5384" y="11023"/>
                    <a:pt x="10934" y="22326"/>
                    <a:pt x="16865" y="170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5" name="Free Form 383"/>
            <p:cNvSpPr/>
            <p:nvPr/>
          </p:nvSpPr>
          <p:spPr>
            <a:xfrm>
              <a:off x="5484286" y="2014569"/>
              <a:ext cx="42139" cy="26733"/>
            </a:xfrm>
            <a:custGeom>
              <a:avLst/>
              <a:gdLst/>
              <a:ahLst/>
              <a:cxnLst/>
              <a:rect l="0" t="0" r="0" b="0"/>
              <a:pathLst>
                <a:path w="42138" h="26733">
                  <a:moveTo>
                    <a:pt x="42138" y="32219"/>
                  </a:moveTo>
                  <a:cubicBezTo>
                    <a:pt x="36296" y="37757"/>
                    <a:pt x="17399" y="29146"/>
                    <a:pt x="11214" y="33616"/>
                  </a:cubicBezTo>
                  <a:lnTo>
                    <a:pt x="11214" y="28028"/>
                  </a:lnTo>
                  <a:cubicBezTo>
                    <a:pt x="6781" y="27355"/>
                    <a:pt x="6261" y="30556"/>
                    <a:pt x="1371" y="29425"/>
                  </a:cubicBezTo>
                  <a:cubicBezTo>
                    <a:pt x="381" y="22860"/>
                    <a:pt x="7048" y="23901"/>
                    <a:pt x="8394" y="19646"/>
                  </a:cubicBezTo>
                  <a:cubicBezTo>
                    <a:pt x="9232" y="14643"/>
                    <a:pt x="0" y="19608"/>
                    <a:pt x="1371" y="14058"/>
                  </a:cubicBezTo>
                  <a:cubicBezTo>
                    <a:pt x="6515" y="14973"/>
                    <a:pt x="6769" y="11023"/>
                    <a:pt x="11214" y="11252"/>
                  </a:cubicBezTo>
                  <a:cubicBezTo>
                    <a:pt x="10287" y="18275"/>
                    <a:pt x="12979" y="22542"/>
                    <a:pt x="11214" y="26619"/>
                  </a:cubicBezTo>
                  <a:cubicBezTo>
                    <a:pt x="20269" y="29730"/>
                    <a:pt x="33070" y="29121"/>
                    <a:pt x="42138" y="322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6" name="Free Form 384"/>
            <p:cNvSpPr/>
            <p:nvPr/>
          </p:nvSpPr>
          <p:spPr>
            <a:xfrm>
              <a:off x="5501114" y="2073484"/>
              <a:ext cx="35141" cy="15913"/>
            </a:xfrm>
            <a:custGeom>
              <a:avLst/>
              <a:gdLst/>
              <a:ahLst/>
              <a:cxnLst/>
              <a:rect l="0" t="0" r="0" b="0"/>
              <a:pathLst>
                <a:path w="35140" h="15913">
                  <a:moveTo>
                    <a:pt x="0" y="11023"/>
                  </a:moveTo>
                  <a:cubicBezTo>
                    <a:pt x="13157" y="18033"/>
                    <a:pt x="19265" y="22707"/>
                    <a:pt x="35140" y="15214"/>
                  </a:cubicBezTo>
                  <a:cubicBezTo>
                    <a:pt x="26962" y="26936"/>
                    <a:pt x="5499" y="21386"/>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7" name="Free Form 385"/>
            <p:cNvSpPr/>
            <p:nvPr/>
          </p:nvSpPr>
          <p:spPr>
            <a:xfrm>
              <a:off x="5532038" y="2082857"/>
              <a:ext cx="15901" cy="7391"/>
            </a:xfrm>
            <a:custGeom>
              <a:avLst/>
              <a:gdLst/>
              <a:ahLst/>
              <a:cxnLst/>
              <a:rect l="0" t="0" r="0" b="0"/>
              <a:pathLst>
                <a:path w="15900" h="7391">
                  <a:moveTo>
                    <a:pt x="5638" y="12827"/>
                  </a:moveTo>
                  <a:cubicBezTo>
                    <a:pt x="11188" y="11023"/>
                    <a:pt x="8496" y="17424"/>
                    <a:pt x="14071" y="15621"/>
                  </a:cubicBezTo>
                  <a:cubicBezTo>
                    <a:pt x="15900" y="17538"/>
                    <a:pt x="3822" y="17487"/>
                    <a:pt x="0" y="18415"/>
                  </a:cubicBezTo>
                  <a:cubicBezTo>
                    <a:pt x="888" y="15570"/>
                    <a:pt x="7111" y="18021"/>
                    <a:pt x="5638" y="128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8" name="Free Form 386"/>
            <p:cNvSpPr/>
            <p:nvPr/>
          </p:nvSpPr>
          <p:spPr>
            <a:xfrm>
              <a:off x="5537677" y="2156694"/>
              <a:ext cx="22492" cy="7633"/>
            </a:xfrm>
            <a:custGeom>
              <a:avLst/>
              <a:gdLst/>
              <a:ahLst/>
              <a:cxnLst/>
              <a:rect l="0" t="0" r="0" b="0"/>
              <a:pathLst>
                <a:path w="22491" h="7632">
                  <a:moveTo>
                    <a:pt x="19659" y="11620"/>
                  </a:moveTo>
                  <a:cubicBezTo>
                    <a:pt x="21551" y="12547"/>
                    <a:pt x="22275" y="14617"/>
                    <a:pt x="22491" y="17221"/>
                  </a:cubicBezTo>
                  <a:cubicBezTo>
                    <a:pt x="14389" y="17348"/>
                    <a:pt x="6248" y="17526"/>
                    <a:pt x="0" y="15824"/>
                  </a:cubicBezTo>
                  <a:cubicBezTo>
                    <a:pt x="3124" y="11023"/>
                    <a:pt x="18796" y="18656"/>
                    <a:pt x="19659" y="116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9" name="Free Form 387"/>
            <p:cNvSpPr/>
            <p:nvPr/>
          </p:nvSpPr>
          <p:spPr>
            <a:xfrm>
              <a:off x="5538045" y="2205615"/>
              <a:ext cx="10859" cy="13157"/>
            </a:xfrm>
            <a:custGeom>
              <a:avLst/>
              <a:gdLst/>
              <a:ahLst/>
              <a:cxnLst/>
              <a:rect l="0" t="0" r="0" b="0"/>
              <a:pathLst>
                <a:path w="10858" h="13157">
                  <a:moveTo>
                    <a:pt x="3848" y="24180"/>
                  </a:moveTo>
                  <a:cubicBezTo>
                    <a:pt x="0" y="21170"/>
                    <a:pt x="4318" y="14516"/>
                    <a:pt x="5245" y="11607"/>
                  </a:cubicBezTo>
                  <a:cubicBezTo>
                    <a:pt x="8178" y="11023"/>
                    <a:pt x="8953" y="12560"/>
                    <a:pt x="10858" y="13004"/>
                  </a:cubicBezTo>
                  <a:cubicBezTo>
                    <a:pt x="9867" y="18072"/>
                    <a:pt x="6616" y="20891"/>
                    <a:pt x="3848" y="241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0" name="Free Form 388"/>
            <p:cNvSpPr/>
            <p:nvPr/>
          </p:nvSpPr>
          <p:spPr>
            <a:xfrm>
              <a:off x="5500339" y="2086489"/>
              <a:ext cx="31699" cy="40081"/>
            </a:xfrm>
            <a:custGeom>
              <a:avLst/>
              <a:gdLst/>
              <a:ahLst/>
              <a:cxnLst/>
              <a:rect l="0" t="0" r="0" b="0"/>
              <a:pathLst>
                <a:path w="31699" h="40081">
                  <a:moveTo>
                    <a:pt x="3594" y="51104"/>
                  </a:moveTo>
                  <a:cubicBezTo>
                    <a:pt x="0" y="44703"/>
                    <a:pt x="8991" y="38811"/>
                    <a:pt x="9207" y="31546"/>
                  </a:cubicBezTo>
                  <a:cubicBezTo>
                    <a:pt x="18872" y="32499"/>
                    <a:pt x="24358" y="11023"/>
                    <a:pt x="31699" y="23164"/>
                  </a:cubicBezTo>
                  <a:cubicBezTo>
                    <a:pt x="16713" y="26898"/>
                    <a:pt x="10363" y="39217"/>
                    <a:pt x="3594" y="511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1" name="Free Form 389"/>
            <p:cNvSpPr/>
            <p:nvPr/>
          </p:nvSpPr>
          <p:spPr>
            <a:xfrm>
              <a:off x="5491284" y="2152618"/>
              <a:ext cx="22492" cy="11493"/>
            </a:xfrm>
            <a:custGeom>
              <a:avLst/>
              <a:gdLst/>
              <a:ahLst/>
              <a:cxnLst/>
              <a:rect l="0" t="0" r="0" b="0"/>
              <a:pathLst>
                <a:path w="22491" h="11493">
                  <a:moveTo>
                    <a:pt x="0" y="21297"/>
                  </a:moveTo>
                  <a:cubicBezTo>
                    <a:pt x="5334" y="11023"/>
                    <a:pt x="13576" y="16065"/>
                    <a:pt x="22491" y="12903"/>
                  </a:cubicBezTo>
                  <a:cubicBezTo>
                    <a:pt x="21844" y="22517"/>
                    <a:pt x="8483" y="19494"/>
                    <a:pt x="0" y="2129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2" name="Free Form 390"/>
            <p:cNvSpPr/>
            <p:nvPr/>
          </p:nvSpPr>
          <p:spPr>
            <a:xfrm>
              <a:off x="5446288" y="2076265"/>
              <a:ext cx="52019" cy="19558"/>
            </a:xfrm>
            <a:custGeom>
              <a:avLst/>
              <a:gdLst/>
              <a:ahLst/>
              <a:cxnLst/>
              <a:rect l="0" t="0" r="0" b="0"/>
              <a:pathLst>
                <a:path w="52019" h="19558">
                  <a:moveTo>
                    <a:pt x="0" y="30581"/>
                  </a:moveTo>
                  <a:cubicBezTo>
                    <a:pt x="9829" y="16598"/>
                    <a:pt x="31648" y="14541"/>
                    <a:pt x="52019" y="11023"/>
                  </a:cubicBezTo>
                  <a:cubicBezTo>
                    <a:pt x="36575" y="19431"/>
                    <a:pt x="13969" y="20726"/>
                    <a:pt x="0" y="305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3" name="Free Form 391"/>
            <p:cNvSpPr/>
            <p:nvPr/>
          </p:nvSpPr>
          <p:spPr>
            <a:xfrm>
              <a:off x="5513331" y="2039943"/>
              <a:ext cx="13094" cy="9792"/>
            </a:xfrm>
            <a:custGeom>
              <a:avLst/>
              <a:gdLst/>
              <a:ahLst/>
              <a:cxnLst/>
              <a:rect l="0" t="0" r="0" b="0"/>
              <a:pathLst>
                <a:path w="13093" h="9791">
                  <a:moveTo>
                    <a:pt x="1841" y="11023"/>
                  </a:moveTo>
                  <a:lnTo>
                    <a:pt x="13093" y="11023"/>
                  </a:lnTo>
                  <a:cubicBezTo>
                    <a:pt x="12458" y="17399"/>
                    <a:pt x="7277" y="19215"/>
                    <a:pt x="1841" y="20815"/>
                  </a:cubicBezTo>
                  <a:cubicBezTo>
                    <a:pt x="2209" y="15024"/>
                    <a:pt x="0" y="15367"/>
                    <a:pt x="184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4" name="Free Form 392"/>
            <p:cNvSpPr/>
            <p:nvPr/>
          </p:nvSpPr>
          <p:spPr>
            <a:xfrm>
              <a:off x="5456143" y="2039270"/>
              <a:ext cx="66180" cy="28626"/>
            </a:xfrm>
            <a:custGeom>
              <a:avLst/>
              <a:gdLst/>
              <a:ahLst/>
              <a:cxnLst/>
              <a:rect l="0" t="0" r="0" b="0"/>
              <a:pathLst>
                <a:path w="66179" h="28625">
                  <a:moveTo>
                    <a:pt x="44970" y="25692"/>
                  </a:moveTo>
                  <a:cubicBezTo>
                    <a:pt x="46774" y="20154"/>
                    <a:pt x="40868" y="22301"/>
                    <a:pt x="40754" y="18694"/>
                  </a:cubicBezTo>
                  <a:cubicBezTo>
                    <a:pt x="42062" y="13944"/>
                    <a:pt x="45224" y="11023"/>
                    <a:pt x="52006" y="11696"/>
                  </a:cubicBezTo>
                  <a:cubicBezTo>
                    <a:pt x="53670" y="17564"/>
                    <a:pt x="46075" y="14211"/>
                    <a:pt x="44970" y="17297"/>
                  </a:cubicBezTo>
                  <a:cubicBezTo>
                    <a:pt x="42837" y="23025"/>
                    <a:pt x="59969" y="21780"/>
                    <a:pt x="50596" y="25692"/>
                  </a:cubicBezTo>
                  <a:cubicBezTo>
                    <a:pt x="52882" y="29933"/>
                    <a:pt x="66179" y="23228"/>
                    <a:pt x="64655" y="31254"/>
                  </a:cubicBezTo>
                  <a:cubicBezTo>
                    <a:pt x="47053" y="32804"/>
                    <a:pt x="10286" y="26276"/>
                    <a:pt x="0" y="39649"/>
                  </a:cubicBezTo>
                  <a:cubicBezTo>
                    <a:pt x="3759" y="20777"/>
                    <a:pt x="26962" y="28981"/>
                    <a:pt x="44970" y="256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5" name="Free Form 393"/>
            <p:cNvSpPr/>
            <p:nvPr/>
          </p:nvSpPr>
          <p:spPr>
            <a:xfrm>
              <a:off x="5633245" y="1300943"/>
              <a:ext cx="15481" cy="18161"/>
            </a:xfrm>
            <a:custGeom>
              <a:avLst/>
              <a:gdLst/>
              <a:ahLst/>
              <a:cxnLst/>
              <a:rect l="0" t="0" r="0" b="0"/>
              <a:pathLst>
                <a:path w="15481" h="18160">
                  <a:moveTo>
                    <a:pt x="15481" y="26390"/>
                  </a:moveTo>
                  <a:cubicBezTo>
                    <a:pt x="15151" y="28409"/>
                    <a:pt x="11277" y="26885"/>
                    <a:pt x="11252" y="29184"/>
                  </a:cubicBezTo>
                  <a:cubicBezTo>
                    <a:pt x="6692" y="23939"/>
                    <a:pt x="1600" y="19215"/>
                    <a:pt x="0" y="11023"/>
                  </a:cubicBezTo>
                  <a:cubicBezTo>
                    <a:pt x="6299" y="15011"/>
                    <a:pt x="10096" y="21488"/>
                    <a:pt x="15481"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6" name="Free Form 394"/>
            <p:cNvSpPr/>
            <p:nvPr/>
          </p:nvSpPr>
          <p:spPr>
            <a:xfrm>
              <a:off x="5640331" y="1291164"/>
              <a:ext cx="17425" cy="10071"/>
            </a:xfrm>
            <a:custGeom>
              <a:avLst/>
              <a:gdLst/>
              <a:ahLst/>
              <a:cxnLst/>
              <a:rect l="0" t="0" r="0" b="0"/>
              <a:pathLst>
                <a:path w="17424" h="10071">
                  <a:moveTo>
                    <a:pt x="9791" y="11023"/>
                  </a:moveTo>
                  <a:cubicBezTo>
                    <a:pt x="17424" y="12395"/>
                    <a:pt x="8458" y="16865"/>
                    <a:pt x="9791" y="20802"/>
                  </a:cubicBezTo>
                  <a:cubicBezTo>
                    <a:pt x="5753" y="21094"/>
                    <a:pt x="2641" y="20447"/>
                    <a:pt x="1346" y="18008"/>
                  </a:cubicBezTo>
                  <a:cubicBezTo>
                    <a:pt x="0" y="11557"/>
                    <a:pt x="10502" y="16840"/>
                    <a:pt x="979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7" name="Free Form 395"/>
            <p:cNvSpPr/>
            <p:nvPr/>
          </p:nvSpPr>
          <p:spPr>
            <a:xfrm>
              <a:off x="5823021" y="2380824"/>
              <a:ext cx="12636" cy="13957"/>
            </a:xfrm>
            <a:custGeom>
              <a:avLst/>
              <a:gdLst/>
              <a:ahLst/>
              <a:cxnLst/>
              <a:rect l="0" t="0" r="0" b="0"/>
              <a:pathLst>
                <a:path w="12636" h="13957">
                  <a:moveTo>
                    <a:pt x="5613" y="11023"/>
                  </a:moveTo>
                  <a:lnTo>
                    <a:pt x="12636" y="11023"/>
                  </a:lnTo>
                  <a:cubicBezTo>
                    <a:pt x="12547" y="19773"/>
                    <a:pt x="7785" y="23876"/>
                    <a:pt x="0" y="24980"/>
                  </a:cubicBezTo>
                  <a:cubicBezTo>
                    <a:pt x="2514" y="20967"/>
                    <a:pt x="7632" y="19545"/>
                    <a:pt x="561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8" name="Free Form 396"/>
            <p:cNvSpPr/>
            <p:nvPr/>
          </p:nvSpPr>
          <p:spPr>
            <a:xfrm>
              <a:off x="5841283" y="1564976"/>
              <a:ext cx="22492" cy="8382"/>
            </a:xfrm>
            <a:custGeom>
              <a:avLst/>
              <a:gdLst/>
              <a:ahLst/>
              <a:cxnLst/>
              <a:rect l="0" t="0" r="0" b="0"/>
              <a:pathLst>
                <a:path w="22491" h="8382">
                  <a:moveTo>
                    <a:pt x="22491" y="19405"/>
                  </a:moveTo>
                  <a:cubicBezTo>
                    <a:pt x="14503" y="17094"/>
                    <a:pt x="4038" y="17284"/>
                    <a:pt x="0" y="11023"/>
                  </a:cubicBezTo>
                  <a:cubicBezTo>
                    <a:pt x="7289" y="14033"/>
                    <a:pt x="17589" y="14046"/>
                    <a:pt x="22491"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9" name="Free Form 397"/>
            <p:cNvSpPr/>
            <p:nvPr/>
          </p:nvSpPr>
          <p:spPr>
            <a:xfrm>
              <a:off x="5924227" y="1700244"/>
              <a:ext cx="28105" cy="40259"/>
            </a:xfrm>
            <a:custGeom>
              <a:avLst/>
              <a:gdLst/>
              <a:ahLst/>
              <a:cxnLst/>
              <a:rect l="0" t="0" r="0" b="0"/>
              <a:pathLst>
                <a:path w="28105" h="40258">
                  <a:moveTo>
                    <a:pt x="23888" y="12649"/>
                  </a:moveTo>
                  <a:cubicBezTo>
                    <a:pt x="22707" y="14287"/>
                    <a:pt x="22034" y="16408"/>
                    <a:pt x="22491" y="19646"/>
                  </a:cubicBezTo>
                  <a:cubicBezTo>
                    <a:pt x="20053" y="17208"/>
                    <a:pt x="13792" y="18110"/>
                    <a:pt x="12649" y="21043"/>
                  </a:cubicBezTo>
                  <a:cubicBezTo>
                    <a:pt x="11658" y="24942"/>
                    <a:pt x="19646" y="26949"/>
                    <a:pt x="21081" y="23837"/>
                  </a:cubicBezTo>
                  <a:cubicBezTo>
                    <a:pt x="25273" y="26771"/>
                    <a:pt x="20891" y="32829"/>
                    <a:pt x="18262" y="33629"/>
                  </a:cubicBezTo>
                  <a:cubicBezTo>
                    <a:pt x="21729" y="37160"/>
                    <a:pt x="22021" y="43853"/>
                    <a:pt x="28105" y="44792"/>
                  </a:cubicBezTo>
                  <a:cubicBezTo>
                    <a:pt x="27825" y="51282"/>
                    <a:pt x="20370" y="45339"/>
                    <a:pt x="16865" y="46189"/>
                  </a:cubicBezTo>
                  <a:cubicBezTo>
                    <a:pt x="13716" y="37680"/>
                    <a:pt x="11760" y="27978"/>
                    <a:pt x="4216" y="23837"/>
                  </a:cubicBezTo>
                  <a:cubicBezTo>
                    <a:pt x="2730" y="18643"/>
                    <a:pt x="8953" y="21094"/>
                    <a:pt x="9829" y="18249"/>
                  </a:cubicBezTo>
                  <a:cubicBezTo>
                    <a:pt x="9728" y="13690"/>
                    <a:pt x="3467" y="15265"/>
                    <a:pt x="0" y="14058"/>
                  </a:cubicBezTo>
                  <a:cubicBezTo>
                    <a:pt x="6642" y="11023"/>
                    <a:pt x="16929" y="18910"/>
                    <a:pt x="23888" y="126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0" name="Free Form 398"/>
            <p:cNvSpPr/>
            <p:nvPr/>
          </p:nvSpPr>
          <p:spPr>
            <a:xfrm>
              <a:off x="5867826" y="2412968"/>
              <a:ext cx="10236" cy="20929"/>
            </a:xfrm>
            <a:custGeom>
              <a:avLst/>
              <a:gdLst/>
              <a:ahLst/>
              <a:cxnLst/>
              <a:rect l="0" t="0" r="0" b="0"/>
              <a:pathLst>
                <a:path w="10236" h="20929">
                  <a:moveTo>
                    <a:pt x="10020" y="11023"/>
                  </a:moveTo>
                  <a:cubicBezTo>
                    <a:pt x="10236" y="21018"/>
                    <a:pt x="3594" y="24180"/>
                    <a:pt x="1587" y="31953"/>
                  </a:cubicBezTo>
                  <a:cubicBezTo>
                    <a:pt x="0" y="26174"/>
                    <a:pt x="4178" y="14084"/>
                    <a:pt x="1002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1" name="Free Form 399"/>
            <p:cNvSpPr/>
            <p:nvPr/>
          </p:nvSpPr>
          <p:spPr>
            <a:xfrm>
              <a:off x="5592490" y="2238952"/>
              <a:ext cx="15469" cy="8700"/>
            </a:xfrm>
            <a:custGeom>
              <a:avLst/>
              <a:gdLst/>
              <a:ahLst/>
              <a:cxnLst/>
              <a:rect l="0" t="0" r="0" b="0"/>
              <a:pathLst>
                <a:path w="15468" h="8699">
                  <a:moveTo>
                    <a:pt x="0" y="18783"/>
                  </a:moveTo>
                  <a:cubicBezTo>
                    <a:pt x="2349" y="15494"/>
                    <a:pt x="10858" y="11023"/>
                    <a:pt x="15468" y="14592"/>
                  </a:cubicBezTo>
                  <a:cubicBezTo>
                    <a:pt x="14058" y="19723"/>
                    <a:pt x="4737" y="16954"/>
                    <a:pt x="0" y="187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2" name="Line 400"/>
            <p:cNvSpPr/>
            <p:nvPr/>
          </p:nvSpPr>
          <p:spPr>
            <a:xfrm>
              <a:off x="3785179" y="1998592"/>
              <a:ext cx="11392" cy="0"/>
            </a:xfrm>
            <a:prstGeom prst="line">
              <a:avLst/>
            </a:prstGeom>
            <a:noFill/>
            <a:ln w="6604" cmpd="sng">
              <a:noFill/>
              <a:prstDash val="solid"/>
            </a:ln>
          </p:spPr>
          <p:txBody>
            <a:bodyPr wrap="square" anchor="ctr">
              <a:spAutoFit/>
            </a:bodyPr>
            <a:lstStyle/>
            <a:p>
              <a:pPr algn="ctr"/>
              <a:endParaRPr lang="en-US"/>
            </a:p>
          </p:txBody>
        </p:sp>
        <p:sp>
          <p:nvSpPr>
            <p:cNvPr id="413" name="Free Form 401"/>
            <p:cNvSpPr/>
            <p:nvPr/>
          </p:nvSpPr>
          <p:spPr>
            <a:xfrm>
              <a:off x="3931457" y="3327952"/>
              <a:ext cx="9551" cy="5613"/>
            </a:xfrm>
            <a:custGeom>
              <a:avLst/>
              <a:gdLst/>
              <a:ahLst/>
              <a:cxnLst/>
              <a:rect l="0" t="0" r="0" b="0"/>
              <a:pathLst>
                <a:path w="9550" h="5613">
                  <a:moveTo>
                    <a:pt x="9372" y="11049"/>
                  </a:moveTo>
                  <a:cubicBezTo>
                    <a:pt x="4660" y="11023"/>
                    <a:pt x="0" y="11049"/>
                    <a:pt x="939" y="16637"/>
                  </a:cubicBezTo>
                  <a:cubicBezTo>
                    <a:pt x="3276" y="16637"/>
                    <a:pt x="5626" y="16637"/>
                    <a:pt x="7975" y="16637"/>
                  </a:cubicBezTo>
                  <a:cubicBezTo>
                    <a:pt x="7658" y="13995"/>
                    <a:pt x="9550" y="13563"/>
                    <a:pt x="9372" y="110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4" name="Free Form 402"/>
            <p:cNvSpPr/>
            <p:nvPr/>
          </p:nvSpPr>
          <p:spPr>
            <a:xfrm>
              <a:off x="4335724" y="1989651"/>
              <a:ext cx="10909" cy="8967"/>
            </a:xfrm>
            <a:custGeom>
              <a:avLst/>
              <a:gdLst/>
              <a:ahLst/>
              <a:cxnLst/>
              <a:rect l="0" t="0" r="0" b="0"/>
              <a:pathLst>
                <a:path w="10909" h="8966">
                  <a:moveTo>
                    <a:pt x="1498" y="19418"/>
                  </a:moveTo>
                  <a:cubicBezTo>
                    <a:pt x="5003" y="19989"/>
                    <a:pt x="10909" y="11607"/>
                    <a:pt x="4330" y="11023"/>
                  </a:cubicBezTo>
                  <a:cubicBezTo>
                    <a:pt x="4991" y="15430"/>
                    <a:pt x="0" y="14198"/>
                    <a:pt x="1498" y="194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5" name="Free Form 403"/>
            <p:cNvSpPr/>
            <p:nvPr/>
          </p:nvSpPr>
          <p:spPr>
            <a:xfrm>
              <a:off x="4440029" y="4202372"/>
              <a:ext cx="5562" cy="8509"/>
            </a:xfrm>
            <a:custGeom>
              <a:avLst/>
              <a:gdLst/>
              <a:ahLst/>
              <a:cxnLst/>
              <a:rect l="0" t="0" r="0" b="0"/>
              <a:pathLst>
                <a:path w="5562" h="8509">
                  <a:moveTo>
                    <a:pt x="1206" y="11150"/>
                  </a:moveTo>
                  <a:cubicBezTo>
                    <a:pt x="0" y="16560"/>
                    <a:pt x="3555" y="17183"/>
                    <a:pt x="5448" y="19532"/>
                  </a:cubicBezTo>
                  <a:cubicBezTo>
                    <a:pt x="5410" y="15367"/>
                    <a:pt x="5562" y="11023"/>
                    <a:pt x="1206" y="111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6" name="Free Form 404"/>
            <p:cNvSpPr/>
            <p:nvPr/>
          </p:nvSpPr>
          <p:spPr>
            <a:xfrm>
              <a:off x="5192301" y="2217375"/>
              <a:ext cx="8013" cy="6172"/>
            </a:xfrm>
            <a:custGeom>
              <a:avLst/>
              <a:gdLst/>
              <a:ahLst/>
              <a:cxnLst/>
              <a:rect l="0" t="0" r="0" b="0"/>
              <a:pathLst>
                <a:path w="8013" h="6172">
                  <a:moveTo>
                    <a:pt x="8013" y="16611"/>
                  </a:moveTo>
                  <a:lnTo>
                    <a:pt x="8013" y="11023"/>
                  </a:lnTo>
                  <a:lnTo>
                    <a:pt x="977" y="11023"/>
                  </a:lnTo>
                  <a:cubicBezTo>
                    <a:pt x="0" y="16179"/>
                    <a:pt x="3200" y="17195"/>
                    <a:pt x="8013"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7" name="Free Form 405"/>
            <p:cNvSpPr/>
            <p:nvPr/>
          </p:nvSpPr>
          <p:spPr>
            <a:xfrm>
              <a:off x="6631287" y="6507232"/>
              <a:ext cx="12624" cy="5893"/>
            </a:xfrm>
            <a:custGeom>
              <a:avLst/>
              <a:gdLst/>
              <a:ahLst/>
              <a:cxnLst/>
              <a:rect l="0" t="0" r="0" b="0"/>
              <a:pathLst>
                <a:path w="12623" h="5892">
                  <a:moveTo>
                    <a:pt x="0" y="16916"/>
                  </a:moveTo>
                  <a:cubicBezTo>
                    <a:pt x="152" y="11023"/>
                    <a:pt x="7518" y="12280"/>
                    <a:pt x="12623" y="11328"/>
                  </a:cubicBezTo>
                  <a:cubicBezTo>
                    <a:pt x="9601" y="14363"/>
                    <a:pt x="5651" y="16510"/>
                    <a:pt x="0" y="169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8" name="Free Form 406"/>
            <p:cNvSpPr/>
            <p:nvPr/>
          </p:nvSpPr>
          <p:spPr>
            <a:xfrm>
              <a:off x="4618362" y="5061642"/>
              <a:ext cx="7988" cy="9766"/>
            </a:xfrm>
            <a:custGeom>
              <a:avLst/>
              <a:gdLst/>
              <a:ahLst/>
              <a:cxnLst/>
              <a:rect l="0" t="0" r="0" b="0"/>
              <a:pathLst>
                <a:path w="7988" h="9766">
                  <a:moveTo>
                    <a:pt x="0" y="11023"/>
                  </a:moveTo>
                  <a:lnTo>
                    <a:pt x="0" y="20789"/>
                  </a:lnTo>
                  <a:cubicBezTo>
                    <a:pt x="3822" y="19024"/>
                    <a:pt x="7988" y="17564"/>
                    <a:pt x="702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9" name="Free Form 407"/>
            <p:cNvSpPr/>
            <p:nvPr/>
          </p:nvSpPr>
          <p:spPr>
            <a:xfrm>
              <a:off x="4595693" y="5085403"/>
              <a:ext cx="7747" cy="5588"/>
            </a:xfrm>
            <a:custGeom>
              <a:avLst/>
              <a:gdLst/>
              <a:ahLst/>
              <a:cxnLst/>
              <a:rect l="0" t="0" r="0" b="0"/>
              <a:pathLst>
                <a:path w="7746" h="5587">
                  <a:moveTo>
                    <a:pt x="1587" y="11023"/>
                  </a:moveTo>
                  <a:cubicBezTo>
                    <a:pt x="1904" y="13652"/>
                    <a:pt x="0" y="14084"/>
                    <a:pt x="165" y="16611"/>
                  </a:cubicBezTo>
                  <a:lnTo>
                    <a:pt x="7213" y="16611"/>
                  </a:lnTo>
                  <a:cubicBezTo>
                    <a:pt x="7746" y="12369"/>
                    <a:pt x="2108" y="14236"/>
                    <a:pt x="158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0" name="Free Form 408"/>
            <p:cNvSpPr/>
            <p:nvPr/>
          </p:nvSpPr>
          <p:spPr>
            <a:xfrm>
              <a:off x="5440293" y="2044147"/>
              <a:ext cx="4611" cy="6007"/>
            </a:xfrm>
            <a:custGeom>
              <a:avLst/>
              <a:gdLst/>
              <a:ahLst/>
              <a:cxnLst/>
              <a:rect l="0" t="0" r="0" b="0"/>
              <a:pathLst>
                <a:path w="4610" h="6007">
                  <a:moveTo>
                    <a:pt x="4610" y="16611"/>
                  </a:moveTo>
                  <a:lnTo>
                    <a:pt x="4610" y="11023"/>
                  </a:lnTo>
                  <a:lnTo>
                    <a:pt x="393" y="11023"/>
                  </a:lnTo>
                  <a:cubicBezTo>
                    <a:pt x="0" y="14681"/>
                    <a:pt x="901" y="17030"/>
                    <a:pt x="461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1" name="Free Form 409"/>
            <p:cNvSpPr/>
            <p:nvPr/>
          </p:nvSpPr>
          <p:spPr>
            <a:xfrm>
              <a:off x="4483425" y="8477294"/>
              <a:ext cx="8471" cy="4699"/>
            </a:xfrm>
            <a:custGeom>
              <a:avLst/>
              <a:gdLst/>
              <a:ahLst/>
              <a:cxnLst/>
              <a:rect l="0" t="0" r="0" b="0"/>
              <a:pathLst>
                <a:path w="8470" h="4699">
                  <a:moveTo>
                    <a:pt x="0" y="13830"/>
                  </a:moveTo>
                  <a:lnTo>
                    <a:pt x="0" y="11023"/>
                  </a:lnTo>
                  <a:lnTo>
                    <a:pt x="7023" y="11023"/>
                  </a:lnTo>
                  <a:cubicBezTo>
                    <a:pt x="8470" y="15722"/>
                    <a:pt x="2654" y="13208"/>
                    <a:pt x="0" y="138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2" name="Free Form 410"/>
            <p:cNvSpPr/>
            <p:nvPr/>
          </p:nvSpPr>
          <p:spPr>
            <a:xfrm>
              <a:off x="4443013" y="8382095"/>
              <a:ext cx="8065" cy="8483"/>
            </a:xfrm>
            <a:custGeom>
              <a:avLst/>
              <a:gdLst/>
              <a:ahLst/>
              <a:cxnLst/>
              <a:rect l="0" t="0" r="0" b="0"/>
              <a:pathLst>
                <a:path w="8064" h="8483">
                  <a:moveTo>
                    <a:pt x="1041" y="11226"/>
                  </a:moveTo>
                  <a:cubicBezTo>
                    <a:pt x="5029" y="11023"/>
                    <a:pt x="4317" y="15405"/>
                    <a:pt x="8064" y="15405"/>
                  </a:cubicBezTo>
                  <a:cubicBezTo>
                    <a:pt x="5664" y="19507"/>
                    <a:pt x="0" y="15176"/>
                    <a:pt x="1041" y="1122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3" name="Free Form 411"/>
            <p:cNvSpPr/>
            <p:nvPr/>
          </p:nvSpPr>
          <p:spPr>
            <a:xfrm>
              <a:off x="4444055" y="8414442"/>
              <a:ext cx="7264" cy="6032"/>
            </a:xfrm>
            <a:custGeom>
              <a:avLst/>
              <a:gdLst/>
              <a:ahLst/>
              <a:cxnLst/>
              <a:rect l="0" t="0" r="0" b="0"/>
              <a:pathLst>
                <a:path w="7264" h="6032">
                  <a:moveTo>
                    <a:pt x="0" y="16598"/>
                  </a:moveTo>
                  <a:cubicBezTo>
                    <a:pt x="12" y="12890"/>
                    <a:pt x="3924" y="13030"/>
                    <a:pt x="5638" y="11023"/>
                  </a:cubicBezTo>
                  <a:cubicBezTo>
                    <a:pt x="7264" y="11239"/>
                    <a:pt x="6807" y="13550"/>
                    <a:pt x="7023" y="15163"/>
                  </a:cubicBezTo>
                  <a:cubicBezTo>
                    <a:pt x="5397" y="16370"/>
                    <a:pt x="3263" y="17056"/>
                    <a:pt x="0" y="165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4" name="Free Form 412"/>
            <p:cNvSpPr/>
            <p:nvPr/>
          </p:nvSpPr>
          <p:spPr>
            <a:xfrm>
              <a:off x="4418756" y="8450637"/>
              <a:ext cx="11240" cy="6502"/>
            </a:xfrm>
            <a:custGeom>
              <a:avLst/>
              <a:gdLst/>
              <a:ahLst/>
              <a:cxnLst/>
              <a:rect l="0" t="0" r="0" b="0"/>
              <a:pathLst>
                <a:path w="11239" h="6502">
                  <a:moveTo>
                    <a:pt x="0" y="13931"/>
                  </a:moveTo>
                  <a:cubicBezTo>
                    <a:pt x="1219" y="11023"/>
                    <a:pt x="9791" y="12484"/>
                    <a:pt x="11239" y="13931"/>
                  </a:cubicBezTo>
                  <a:cubicBezTo>
                    <a:pt x="9309" y="17525"/>
                    <a:pt x="2628" y="14262"/>
                    <a:pt x="0" y="139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5" name="Free Form 413"/>
            <p:cNvSpPr/>
            <p:nvPr/>
          </p:nvSpPr>
          <p:spPr>
            <a:xfrm>
              <a:off x="5249514" y="2693752"/>
              <a:ext cx="9817" cy="9576"/>
            </a:xfrm>
            <a:custGeom>
              <a:avLst/>
              <a:gdLst/>
              <a:ahLst/>
              <a:cxnLst/>
              <a:rect l="0" t="0" r="0" b="0"/>
              <a:pathLst>
                <a:path w="9817" h="9575">
                  <a:moveTo>
                    <a:pt x="9817" y="15214"/>
                  </a:moveTo>
                  <a:cubicBezTo>
                    <a:pt x="5321" y="16421"/>
                    <a:pt x="6908" y="11582"/>
                    <a:pt x="4216" y="11023"/>
                  </a:cubicBezTo>
                  <a:cubicBezTo>
                    <a:pt x="4394" y="13525"/>
                    <a:pt x="2806" y="14287"/>
                    <a:pt x="0" y="13817"/>
                  </a:cubicBezTo>
                  <a:lnTo>
                    <a:pt x="0" y="19405"/>
                  </a:lnTo>
                  <a:cubicBezTo>
                    <a:pt x="5880" y="20599"/>
                    <a:pt x="7645" y="17691"/>
                    <a:pt x="9817" y="152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6" name="Free Form 414"/>
            <p:cNvSpPr/>
            <p:nvPr/>
          </p:nvSpPr>
          <p:spPr>
            <a:xfrm>
              <a:off x="4394271" y="8453647"/>
              <a:ext cx="11836" cy="8851"/>
            </a:xfrm>
            <a:custGeom>
              <a:avLst/>
              <a:gdLst/>
              <a:ahLst/>
              <a:cxnLst/>
              <a:rect l="0" t="0" r="0" b="0"/>
              <a:pathLst>
                <a:path w="11836" h="8851">
                  <a:moveTo>
                    <a:pt x="1993" y="12331"/>
                  </a:moveTo>
                  <a:cubicBezTo>
                    <a:pt x="7518" y="11023"/>
                    <a:pt x="5537" y="17170"/>
                    <a:pt x="11836" y="15100"/>
                  </a:cubicBezTo>
                  <a:cubicBezTo>
                    <a:pt x="11112" y="19875"/>
                    <a:pt x="0" y="18618"/>
                    <a:pt x="1993" y="123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7" name="Free Form 415"/>
            <p:cNvSpPr/>
            <p:nvPr/>
          </p:nvSpPr>
          <p:spPr>
            <a:xfrm>
              <a:off x="5360169" y="1926799"/>
              <a:ext cx="6439" cy="5588"/>
            </a:xfrm>
            <a:custGeom>
              <a:avLst/>
              <a:gdLst/>
              <a:ahLst/>
              <a:cxnLst/>
              <a:rect l="0" t="0" r="0" b="0"/>
              <a:pathLst>
                <a:path w="6438" h="5588">
                  <a:moveTo>
                    <a:pt x="380" y="11023"/>
                  </a:moveTo>
                  <a:cubicBezTo>
                    <a:pt x="0" y="14211"/>
                    <a:pt x="723" y="16268"/>
                    <a:pt x="3200" y="16611"/>
                  </a:cubicBezTo>
                  <a:cubicBezTo>
                    <a:pt x="3492" y="15519"/>
                    <a:pt x="4368" y="14986"/>
                    <a:pt x="6007" y="15214"/>
                  </a:cubicBezTo>
                  <a:cubicBezTo>
                    <a:pt x="6438" y="11531"/>
                    <a:pt x="3073" y="11607"/>
                    <a:pt x="38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8" name="Free Form 416"/>
            <p:cNvSpPr/>
            <p:nvPr/>
          </p:nvSpPr>
          <p:spPr>
            <a:xfrm>
              <a:off x="7373195" y="5317293"/>
              <a:ext cx="7633" cy="7010"/>
            </a:xfrm>
            <a:custGeom>
              <a:avLst/>
              <a:gdLst/>
              <a:ahLst/>
              <a:cxnLst/>
              <a:rect l="0" t="0" r="0" b="0"/>
              <a:pathLst>
                <a:path w="7632" h="7010">
                  <a:moveTo>
                    <a:pt x="3073" y="18034"/>
                  </a:moveTo>
                  <a:cubicBezTo>
                    <a:pt x="4660" y="15862"/>
                    <a:pt x="7632" y="15113"/>
                    <a:pt x="7289" y="11023"/>
                  </a:cubicBezTo>
                  <a:lnTo>
                    <a:pt x="266" y="11023"/>
                  </a:lnTo>
                  <a:cubicBezTo>
                    <a:pt x="76" y="14490"/>
                    <a:pt x="0" y="17805"/>
                    <a:pt x="3073" y="180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9" name="Free Form 417"/>
            <p:cNvSpPr/>
            <p:nvPr/>
          </p:nvSpPr>
          <p:spPr>
            <a:xfrm>
              <a:off x="4030212" y="5619045"/>
              <a:ext cx="9017" cy="9360"/>
            </a:xfrm>
            <a:custGeom>
              <a:avLst/>
              <a:gdLst/>
              <a:ahLst/>
              <a:cxnLst/>
              <a:rect l="0" t="0" r="0" b="0"/>
              <a:pathLst>
                <a:path w="9016" h="9359">
                  <a:moveTo>
                    <a:pt x="584" y="11023"/>
                  </a:moveTo>
                  <a:cubicBezTo>
                    <a:pt x="4178" y="11176"/>
                    <a:pt x="7264" y="11849"/>
                    <a:pt x="9016" y="13830"/>
                  </a:cubicBezTo>
                  <a:cubicBezTo>
                    <a:pt x="8432" y="20383"/>
                    <a:pt x="0" y="14503"/>
                    <a:pt x="58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0" name="Free Form 418"/>
            <p:cNvSpPr/>
            <p:nvPr/>
          </p:nvSpPr>
          <p:spPr>
            <a:xfrm>
              <a:off x="2521122" y="1988254"/>
              <a:ext cx="8420" cy="6998"/>
            </a:xfrm>
            <a:custGeom>
              <a:avLst/>
              <a:gdLst/>
              <a:ahLst/>
              <a:cxnLst/>
              <a:rect l="0" t="0" r="0" b="0"/>
              <a:pathLst>
                <a:path w="8420" h="6997">
                  <a:moveTo>
                    <a:pt x="0" y="18021"/>
                  </a:moveTo>
                  <a:cubicBezTo>
                    <a:pt x="2159" y="15519"/>
                    <a:pt x="2324" y="11023"/>
                    <a:pt x="8420" y="12420"/>
                  </a:cubicBezTo>
                  <a:cubicBezTo>
                    <a:pt x="8089" y="16751"/>
                    <a:pt x="3429" y="16789"/>
                    <a:pt x="0" y="180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1" name="Free Form 419"/>
            <p:cNvSpPr/>
            <p:nvPr/>
          </p:nvSpPr>
          <p:spPr>
            <a:xfrm>
              <a:off x="2511267" y="2049735"/>
              <a:ext cx="7976" cy="7404"/>
            </a:xfrm>
            <a:custGeom>
              <a:avLst/>
              <a:gdLst/>
              <a:ahLst/>
              <a:cxnLst/>
              <a:rect l="0" t="0" r="0" b="0"/>
              <a:pathLst>
                <a:path w="7975" h="7404">
                  <a:moveTo>
                    <a:pt x="0" y="16611"/>
                  </a:moveTo>
                  <a:cubicBezTo>
                    <a:pt x="419" y="13766"/>
                    <a:pt x="2819" y="12890"/>
                    <a:pt x="4216" y="11023"/>
                  </a:cubicBezTo>
                  <a:cubicBezTo>
                    <a:pt x="7975" y="12649"/>
                    <a:pt x="4343" y="18427"/>
                    <a:pt x="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2" name="Free Form 420"/>
            <p:cNvSpPr/>
            <p:nvPr/>
          </p:nvSpPr>
          <p:spPr>
            <a:xfrm>
              <a:off x="3762306" y="1988165"/>
              <a:ext cx="7036" cy="5703"/>
            </a:xfrm>
            <a:custGeom>
              <a:avLst/>
              <a:gdLst/>
              <a:ahLst/>
              <a:cxnLst/>
              <a:rect l="0" t="0" r="0" b="0"/>
              <a:pathLst>
                <a:path w="7035" h="5702">
                  <a:moveTo>
                    <a:pt x="1409" y="12509"/>
                  </a:moveTo>
                  <a:cubicBezTo>
                    <a:pt x="0" y="16725"/>
                    <a:pt x="4546" y="14998"/>
                    <a:pt x="7035" y="15316"/>
                  </a:cubicBezTo>
                  <a:lnTo>
                    <a:pt x="7035" y="11125"/>
                  </a:lnTo>
                  <a:cubicBezTo>
                    <a:pt x="4584" y="11023"/>
                    <a:pt x="2667" y="11442"/>
                    <a:pt x="1409" y="125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3" name="Free Form 421"/>
            <p:cNvSpPr/>
            <p:nvPr/>
          </p:nvSpPr>
          <p:spPr>
            <a:xfrm>
              <a:off x="6864624" y="6426523"/>
              <a:ext cx="9817" cy="8357"/>
            </a:xfrm>
            <a:custGeom>
              <a:avLst/>
              <a:gdLst/>
              <a:ahLst/>
              <a:cxnLst/>
              <a:rect l="0" t="0" r="0" b="0"/>
              <a:pathLst>
                <a:path w="9817" h="8356">
                  <a:moveTo>
                    <a:pt x="0" y="19380"/>
                  </a:moveTo>
                  <a:cubicBezTo>
                    <a:pt x="5130" y="18440"/>
                    <a:pt x="8140" y="15367"/>
                    <a:pt x="9817" y="11023"/>
                  </a:cubicBezTo>
                  <a:cubicBezTo>
                    <a:pt x="4292" y="11557"/>
                    <a:pt x="2527" y="15887"/>
                    <a:pt x="0" y="193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4" name="Free Form 422"/>
            <p:cNvSpPr/>
            <p:nvPr/>
          </p:nvSpPr>
          <p:spPr>
            <a:xfrm>
              <a:off x="2405844" y="2232996"/>
              <a:ext cx="9373" cy="6756"/>
            </a:xfrm>
            <a:custGeom>
              <a:avLst/>
              <a:gdLst/>
              <a:ahLst/>
              <a:cxnLst/>
              <a:rect l="0" t="0" r="0" b="0"/>
              <a:pathLst>
                <a:path w="9372" h="6756">
                  <a:moveTo>
                    <a:pt x="0" y="17754"/>
                  </a:moveTo>
                  <a:cubicBezTo>
                    <a:pt x="3149" y="16230"/>
                    <a:pt x="2603" y="11023"/>
                    <a:pt x="8432" y="12153"/>
                  </a:cubicBezTo>
                  <a:cubicBezTo>
                    <a:pt x="9372" y="17754"/>
                    <a:pt x="4711" y="17780"/>
                    <a:pt x="0" y="177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5" name="Free Form 423"/>
            <p:cNvSpPr/>
            <p:nvPr/>
          </p:nvSpPr>
          <p:spPr>
            <a:xfrm>
              <a:off x="4673671" y="2093283"/>
              <a:ext cx="10566" cy="11405"/>
            </a:xfrm>
            <a:custGeom>
              <a:avLst/>
              <a:gdLst/>
              <a:ahLst/>
              <a:cxnLst/>
              <a:rect l="0" t="0" r="0" b="0"/>
              <a:pathLst>
                <a:path w="10566" h="11404">
                  <a:moveTo>
                    <a:pt x="2311" y="12179"/>
                  </a:moveTo>
                  <a:cubicBezTo>
                    <a:pt x="0" y="14655"/>
                    <a:pt x="279" y="22428"/>
                    <a:pt x="5143" y="21958"/>
                  </a:cubicBezTo>
                  <a:cubicBezTo>
                    <a:pt x="6997" y="19621"/>
                    <a:pt x="10566" y="18986"/>
                    <a:pt x="9359" y="13563"/>
                  </a:cubicBezTo>
                  <a:cubicBezTo>
                    <a:pt x="5968" y="14147"/>
                    <a:pt x="6286" y="11023"/>
                    <a:pt x="2311" y="121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6" name="Free Form 424"/>
            <p:cNvSpPr/>
            <p:nvPr/>
          </p:nvSpPr>
          <p:spPr>
            <a:xfrm>
              <a:off x="4173989" y="5112658"/>
              <a:ext cx="10135" cy="6997"/>
            </a:xfrm>
            <a:custGeom>
              <a:avLst/>
              <a:gdLst/>
              <a:ahLst/>
              <a:cxnLst/>
              <a:rect l="0" t="0" r="0" b="0"/>
              <a:pathLst>
                <a:path w="10134" h="6997">
                  <a:moveTo>
                    <a:pt x="8610" y="13093"/>
                  </a:moveTo>
                  <a:cubicBezTo>
                    <a:pt x="8356" y="11023"/>
                    <a:pt x="5232" y="11823"/>
                    <a:pt x="2997" y="11696"/>
                  </a:cubicBezTo>
                  <a:cubicBezTo>
                    <a:pt x="0" y="16827"/>
                    <a:pt x="10134" y="18021"/>
                    <a:pt x="8610" y="130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7" name="Free Form 425"/>
            <p:cNvSpPr/>
            <p:nvPr/>
          </p:nvSpPr>
          <p:spPr>
            <a:xfrm>
              <a:off x="2403025" y="2161927"/>
              <a:ext cx="5626" cy="11062"/>
            </a:xfrm>
            <a:custGeom>
              <a:avLst/>
              <a:gdLst/>
              <a:ahLst/>
              <a:cxnLst/>
              <a:rect l="0" t="0" r="0" b="0"/>
              <a:pathLst>
                <a:path w="5626" h="11061">
                  <a:moveTo>
                    <a:pt x="5626" y="11988"/>
                  </a:moveTo>
                  <a:lnTo>
                    <a:pt x="5626" y="20370"/>
                  </a:lnTo>
                  <a:cubicBezTo>
                    <a:pt x="1079" y="22085"/>
                    <a:pt x="4559" y="15849"/>
                    <a:pt x="0" y="17576"/>
                  </a:cubicBezTo>
                  <a:cubicBezTo>
                    <a:pt x="482" y="14325"/>
                    <a:pt x="914" y="11023"/>
                    <a:pt x="5626" y="1198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8" name="Free Form 426"/>
            <p:cNvSpPr/>
            <p:nvPr/>
          </p:nvSpPr>
          <p:spPr>
            <a:xfrm>
              <a:off x="2319421" y="2352884"/>
              <a:ext cx="10935" cy="10973"/>
            </a:xfrm>
            <a:custGeom>
              <a:avLst/>
              <a:gdLst/>
              <a:ahLst/>
              <a:cxnLst/>
              <a:rect l="0" t="0" r="0" b="0"/>
              <a:pathLst>
                <a:path w="10934" h="10972">
                  <a:moveTo>
                    <a:pt x="2082" y="20802"/>
                  </a:moveTo>
                  <a:cubicBezTo>
                    <a:pt x="0" y="14541"/>
                    <a:pt x="6197" y="16510"/>
                    <a:pt x="4889" y="11023"/>
                  </a:cubicBezTo>
                  <a:cubicBezTo>
                    <a:pt x="10934" y="11315"/>
                    <a:pt x="6565" y="21996"/>
                    <a:pt x="2082"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9" name="Free Form 427"/>
            <p:cNvSpPr/>
            <p:nvPr/>
          </p:nvSpPr>
          <p:spPr>
            <a:xfrm>
              <a:off x="4810945" y="2077104"/>
              <a:ext cx="8014" cy="6159"/>
            </a:xfrm>
            <a:custGeom>
              <a:avLst/>
              <a:gdLst/>
              <a:ahLst/>
              <a:cxnLst/>
              <a:rect l="0" t="0" r="0" b="0"/>
              <a:pathLst>
                <a:path w="8013" h="6159">
                  <a:moveTo>
                    <a:pt x="0" y="11595"/>
                  </a:moveTo>
                  <a:lnTo>
                    <a:pt x="0" y="17183"/>
                  </a:lnTo>
                  <a:lnTo>
                    <a:pt x="7023" y="17183"/>
                  </a:lnTo>
                  <a:cubicBezTo>
                    <a:pt x="8013" y="12014"/>
                    <a:pt x="4787" y="11023"/>
                    <a:pt x="0" y="115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0" name="Free Form 428"/>
            <p:cNvSpPr/>
            <p:nvPr/>
          </p:nvSpPr>
          <p:spPr>
            <a:xfrm>
              <a:off x="2276520" y="2371845"/>
              <a:ext cx="5626" cy="7404"/>
            </a:xfrm>
            <a:custGeom>
              <a:avLst/>
              <a:gdLst/>
              <a:ahLst/>
              <a:cxnLst/>
              <a:rect l="0" t="0" r="0" b="0"/>
              <a:pathLst>
                <a:path w="5626" h="7404">
                  <a:moveTo>
                    <a:pt x="0" y="17221"/>
                  </a:moveTo>
                  <a:lnTo>
                    <a:pt x="0" y="11607"/>
                  </a:lnTo>
                  <a:cubicBezTo>
                    <a:pt x="2946" y="11023"/>
                    <a:pt x="3721" y="12573"/>
                    <a:pt x="5626" y="13017"/>
                  </a:cubicBezTo>
                  <a:cubicBezTo>
                    <a:pt x="4406" y="15049"/>
                    <a:pt x="4508" y="18427"/>
                    <a:pt x="0" y="172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1" name="Free Form 429"/>
            <p:cNvSpPr/>
            <p:nvPr/>
          </p:nvSpPr>
          <p:spPr>
            <a:xfrm>
              <a:off x="4823594" y="2088546"/>
              <a:ext cx="8433" cy="10668"/>
            </a:xfrm>
            <a:custGeom>
              <a:avLst/>
              <a:gdLst/>
              <a:ahLst/>
              <a:cxnLst/>
              <a:rect l="0" t="0" r="0" b="0"/>
              <a:pathLst>
                <a:path w="8432" h="10668">
                  <a:moveTo>
                    <a:pt x="0" y="11341"/>
                  </a:moveTo>
                  <a:cubicBezTo>
                    <a:pt x="368" y="17005"/>
                    <a:pt x="1739" y="21691"/>
                    <a:pt x="8432" y="21107"/>
                  </a:cubicBezTo>
                  <a:cubicBezTo>
                    <a:pt x="6921" y="16548"/>
                    <a:pt x="6388" y="11023"/>
                    <a:pt x="0" y="1134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2" name="Free Form 430"/>
            <p:cNvSpPr/>
            <p:nvPr/>
          </p:nvSpPr>
          <p:spPr>
            <a:xfrm>
              <a:off x="4775791" y="5239061"/>
              <a:ext cx="7023" cy="6032"/>
            </a:xfrm>
            <a:custGeom>
              <a:avLst/>
              <a:gdLst/>
              <a:ahLst/>
              <a:cxnLst/>
              <a:rect l="0" t="0" r="0" b="0"/>
              <a:pathLst>
                <a:path w="7023" h="6032">
                  <a:moveTo>
                    <a:pt x="4216" y="16598"/>
                  </a:moveTo>
                  <a:cubicBezTo>
                    <a:pt x="6108" y="15697"/>
                    <a:pt x="6845" y="13652"/>
                    <a:pt x="7023" y="11023"/>
                  </a:cubicBezTo>
                  <a:lnTo>
                    <a:pt x="0" y="11023"/>
                  </a:lnTo>
                  <a:cubicBezTo>
                    <a:pt x="596" y="13728"/>
                    <a:pt x="520" y="17056"/>
                    <a:pt x="4216" y="165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3" name="Free Form 431"/>
            <p:cNvSpPr/>
            <p:nvPr/>
          </p:nvSpPr>
          <p:spPr>
            <a:xfrm>
              <a:off x="7088931" y="3864425"/>
              <a:ext cx="9030" cy="9348"/>
            </a:xfrm>
            <a:custGeom>
              <a:avLst/>
              <a:gdLst/>
              <a:ahLst/>
              <a:cxnLst/>
              <a:rect l="0" t="0" r="0" b="0"/>
              <a:pathLst>
                <a:path w="9029" h="9347">
                  <a:moveTo>
                    <a:pt x="9029" y="13817"/>
                  </a:moveTo>
                  <a:cubicBezTo>
                    <a:pt x="7289" y="11798"/>
                    <a:pt x="4190" y="11176"/>
                    <a:pt x="596" y="11023"/>
                  </a:cubicBezTo>
                  <a:cubicBezTo>
                    <a:pt x="0" y="14516"/>
                    <a:pt x="8432" y="20370"/>
                    <a:pt x="9029" y="138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4" name="Free Form 432"/>
            <p:cNvSpPr/>
            <p:nvPr/>
          </p:nvSpPr>
          <p:spPr>
            <a:xfrm>
              <a:off x="2257419" y="2398947"/>
              <a:ext cx="6960" cy="9398"/>
            </a:xfrm>
            <a:custGeom>
              <a:avLst/>
              <a:gdLst/>
              <a:ahLst/>
              <a:cxnLst/>
              <a:rect l="0" t="0" r="0" b="0"/>
              <a:pathLst>
                <a:path w="6959" h="9398">
                  <a:moveTo>
                    <a:pt x="2235" y="12458"/>
                  </a:moveTo>
                  <a:cubicBezTo>
                    <a:pt x="6959" y="11023"/>
                    <a:pt x="4419" y="16802"/>
                    <a:pt x="5041" y="19443"/>
                  </a:cubicBezTo>
                  <a:cubicBezTo>
                    <a:pt x="177" y="20421"/>
                    <a:pt x="0" y="14541"/>
                    <a:pt x="2235" y="124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5" name="Free Form 433"/>
            <p:cNvSpPr/>
            <p:nvPr/>
          </p:nvSpPr>
          <p:spPr>
            <a:xfrm>
              <a:off x="2138763" y="2742647"/>
              <a:ext cx="5626" cy="6096"/>
            </a:xfrm>
            <a:custGeom>
              <a:avLst/>
              <a:gdLst/>
              <a:ahLst/>
              <a:cxnLst/>
              <a:rect l="0" t="0" r="0" b="0"/>
              <a:pathLst>
                <a:path w="5626" h="6096">
                  <a:moveTo>
                    <a:pt x="0" y="11023"/>
                  </a:moveTo>
                  <a:lnTo>
                    <a:pt x="5626" y="11023"/>
                  </a:lnTo>
                  <a:cubicBezTo>
                    <a:pt x="2387" y="11518"/>
                    <a:pt x="4292" y="17119"/>
                    <a:pt x="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6" name="Free Form 434"/>
            <p:cNvSpPr/>
            <p:nvPr/>
          </p:nvSpPr>
          <p:spPr>
            <a:xfrm>
              <a:off x="4977823" y="1675060"/>
              <a:ext cx="9474" cy="5778"/>
            </a:xfrm>
            <a:custGeom>
              <a:avLst/>
              <a:gdLst/>
              <a:ahLst/>
              <a:cxnLst/>
              <a:rect l="0" t="0" r="0" b="0"/>
              <a:pathLst>
                <a:path w="9474" h="5778">
                  <a:moveTo>
                    <a:pt x="1790" y="11303"/>
                  </a:moveTo>
                  <a:cubicBezTo>
                    <a:pt x="0" y="16802"/>
                    <a:pt x="5105" y="15455"/>
                    <a:pt x="8826" y="15494"/>
                  </a:cubicBezTo>
                  <a:cubicBezTo>
                    <a:pt x="9474" y="11137"/>
                    <a:pt x="5816" y="11023"/>
                    <a:pt x="1790" y="113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7" name="Free Form 435"/>
            <p:cNvSpPr/>
            <p:nvPr/>
          </p:nvSpPr>
          <p:spPr>
            <a:xfrm>
              <a:off x="6891307" y="1919814"/>
              <a:ext cx="6311" cy="6553"/>
            </a:xfrm>
            <a:custGeom>
              <a:avLst/>
              <a:gdLst/>
              <a:ahLst/>
              <a:cxnLst/>
              <a:rect l="0" t="0" r="0" b="0"/>
              <a:pathLst>
                <a:path w="6311" h="6553">
                  <a:moveTo>
                    <a:pt x="0" y="11023"/>
                  </a:moveTo>
                  <a:cubicBezTo>
                    <a:pt x="507" y="14262"/>
                    <a:pt x="927" y="17576"/>
                    <a:pt x="5638" y="16611"/>
                  </a:cubicBezTo>
                  <a:cubicBezTo>
                    <a:pt x="6311" y="12230"/>
                    <a:pt x="2095" y="12674"/>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8" name="Free Form 436"/>
            <p:cNvSpPr/>
            <p:nvPr/>
          </p:nvSpPr>
          <p:spPr>
            <a:xfrm>
              <a:off x="2172088" y="1547742"/>
              <a:ext cx="7455" cy="5067"/>
            </a:xfrm>
            <a:custGeom>
              <a:avLst/>
              <a:gdLst/>
              <a:ahLst/>
              <a:cxnLst/>
              <a:rect l="0" t="0" r="0" b="0"/>
              <a:pathLst>
                <a:path w="7454" h="5067">
                  <a:moveTo>
                    <a:pt x="6045" y="15684"/>
                  </a:moveTo>
                  <a:cubicBezTo>
                    <a:pt x="2362" y="16090"/>
                    <a:pt x="0" y="15176"/>
                    <a:pt x="419" y="11506"/>
                  </a:cubicBezTo>
                  <a:cubicBezTo>
                    <a:pt x="4089" y="11112"/>
                    <a:pt x="7454" y="11023"/>
                    <a:pt x="6045" y="156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9" name="Free Form 437"/>
            <p:cNvSpPr/>
            <p:nvPr/>
          </p:nvSpPr>
          <p:spPr>
            <a:xfrm>
              <a:off x="6804896" y="1782895"/>
              <a:ext cx="7086" cy="8395"/>
            </a:xfrm>
            <a:custGeom>
              <a:avLst/>
              <a:gdLst/>
              <a:ahLst/>
              <a:cxnLst/>
              <a:rect l="0" t="0" r="0" b="0"/>
              <a:pathLst>
                <a:path w="7086" h="8394">
                  <a:moveTo>
                    <a:pt x="685" y="11023"/>
                  </a:moveTo>
                  <a:cubicBezTo>
                    <a:pt x="0" y="16395"/>
                    <a:pt x="2628" y="18427"/>
                    <a:pt x="6299" y="19418"/>
                  </a:cubicBezTo>
                  <a:cubicBezTo>
                    <a:pt x="7086" y="13982"/>
                    <a:pt x="1854" y="14528"/>
                    <a:pt x="68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0" name="Free Form 438"/>
            <p:cNvSpPr/>
            <p:nvPr/>
          </p:nvSpPr>
          <p:spPr>
            <a:xfrm>
              <a:off x="3185993" y="1691608"/>
              <a:ext cx="5613" cy="6286"/>
            </a:xfrm>
            <a:custGeom>
              <a:avLst/>
              <a:gdLst/>
              <a:ahLst/>
              <a:cxnLst/>
              <a:rect l="0" t="0" r="0" b="0"/>
              <a:pathLst>
                <a:path w="5613" h="6286">
                  <a:moveTo>
                    <a:pt x="5613" y="11518"/>
                  </a:moveTo>
                  <a:lnTo>
                    <a:pt x="5613" y="15709"/>
                  </a:lnTo>
                  <a:cubicBezTo>
                    <a:pt x="1193" y="17310"/>
                    <a:pt x="2197" y="13512"/>
                    <a:pt x="0" y="12915"/>
                  </a:cubicBezTo>
                  <a:cubicBezTo>
                    <a:pt x="431" y="11023"/>
                    <a:pt x="3505" y="11760"/>
                    <a:pt x="5613" y="115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1" name="Free Form 439"/>
            <p:cNvSpPr/>
            <p:nvPr/>
          </p:nvSpPr>
          <p:spPr>
            <a:xfrm>
              <a:off x="5595678" y="5452840"/>
              <a:ext cx="10300" cy="12344"/>
            </a:xfrm>
            <a:custGeom>
              <a:avLst/>
              <a:gdLst/>
              <a:ahLst/>
              <a:cxnLst/>
              <a:rect l="0" t="0" r="0" b="0"/>
              <a:pathLst>
                <a:path w="10299" h="12344">
                  <a:moveTo>
                    <a:pt x="1028" y="20751"/>
                  </a:moveTo>
                  <a:cubicBezTo>
                    <a:pt x="9334" y="23368"/>
                    <a:pt x="10299" y="11023"/>
                    <a:pt x="2425" y="12382"/>
                  </a:cubicBezTo>
                  <a:cubicBezTo>
                    <a:pt x="3454" y="16649"/>
                    <a:pt x="0" y="16522"/>
                    <a:pt x="1028" y="207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2" name="Free Form 440"/>
            <p:cNvSpPr/>
            <p:nvPr/>
          </p:nvSpPr>
          <p:spPr>
            <a:xfrm>
              <a:off x="3198642" y="1702847"/>
              <a:ext cx="8420" cy="7468"/>
            </a:xfrm>
            <a:custGeom>
              <a:avLst/>
              <a:gdLst/>
              <a:ahLst/>
              <a:cxnLst/>
              <a:rect l="0" t="0" r="0" b="0"/>
              <a:pathLst>
                <a:path w="8420" h="7467">
                  <a:moveTo>
                    <a:pt x="0" y="18440"/>
                  </a:moveTo>
                  <a:cubicBezTo>
                    <a:pt x="1739" y="15049"/>
                    <a:pt x="2844" y="11023"/>
                    <a:pt x="8420" y="11455"/>
                  </a:cubicBezTo>
                  <a:cubicBezTo>
                    <a:pt x="5041" y="13208"/>
                    <a:pt x="5206" y="18491"/>
                    <a:pt x="0" y="1844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3" name="Free Form 441"/>
            <p:cNvSpPr/>
            <p:nvPr/>
          </p:nvSpPr>
          <p:spPr>
            <a:xfrm>
              <a:off x="4444804" y="4212266"/>
              <a:ext cx="6972" cy="9779"/>
            </a:xfrm>
            <a:custGeom>
              <a:avLst/>
              <a:gdLst/>
              <a:ahLst/>
              <a:cxnLst/>
              <a:rect l="0" t="0" r="0" b="0"/>
              <a:pathLst>
                <a:path w="6972" h="9779">
                  <a:moveTo>
                    <a:pt x="673" y="11023"/>
                  </a:moveTo>
                  <a:cubicBezTo>
                    <a:pt x="0" y="16814"/>
                    <a:pt x="3975" y="17970"/>
                    <a:pt x="6273" y="20802"/>
                  </a:cubicBezTo>
                  <a:cubicBezTo>
                    <a:pt x="6972" y="14998"/>
                    <a:pt x="4610" y="12230"/>
                    <a:pt x="67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4" name="Free Form 442"/>
            <p:cNvSpPr/>
            <p:nvPr/>
          </p:nvSpPr>
          <p:spPr>
            <a:xfrm>
              <a:off x="7280701" y="2045544"/>
              <a:ext cx="8598" cy="9779"/>
            </a:xfrm>
            <a:custGeom>
              <a:avLst/>
              <a:gdLst/>
              <a:ahLst/>
              <a:cxnLst/>
              <a:rect l="0" t="0" r="0" b="0"/>
              <a:pathLst>
                <a:path w="8597" h="9778">
                  <a:moveTo>
                    <a:pt x="0" y="11023"/>
                  </a:moveTo>
                  <a:cubicBezTo>
                    <a:pt x="3098" y="13970"/>
                    <a:pt x="3225" y="19913"/>
                    <a:pt x="8432" y="20802"/>
                  </a:cubicBezTo>
                  <a:cubicBezTo>
                    <a:pt x="8597" y="14566"/>
                    <a:pt x="5156" y="11938"/>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5" name="Free Form 443"/>
            <p:cNvSpPr/>
            <p:nvPr/>
          </p:nvSpPr>
          <p:spPr>
            <a:xfrm>
              <a:off x="4061302" y="1753266"/>
              <a:ext cx="6045" cy="6287"/>
            </a:xfrm>
            <a:custGeom>
              <a:avLst/>
              <a:gdLst/>
              <a:ahLst/>
              <a:cxnLst/>
              <a:rect l="0" t="0" r="0" b="0"/>
              <a:pathLst>
                <a:path w="6045" h="6286">
                  <a:moveTo>
                    <a:pt x="6045" y="16916"/>
                  </a:moveTo>
                  <a:lnTo>
                    <a:pt x="6045" y="11341"/>
                  </a:lnTo>
                  <a:cubicBezTo>
                    <a:pt x="3378" y="11023"/>
                    <a:pt x="2946" y="12903"/>
                    <a:pt x="419" y="12725"/>
                  </a:cubicBezTo>
                  <a:cubicBezTo>
                    <a:pt x="0" y="16408"/>
                    <a:pt x="2374" y="17310"/>
                    <a:pt x="6045" y="169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6" name="Free Form 444"/>
            <p:cNvSpPr/>
            <p:nvPr/>
          </p:nvSpPr>
          <p:spPr>
            <a:xfrm>
              <a:off x="5547507" y="2945479"/>
              <a:ext cx="9830" cy="9322"/>
            </a:xfrm>
            <a:custGeom>
              <a:avLst/>
              <a:gdLst/>
              <a:ahLst/>
              <a:cxnLst/>
              <a:rect l="0" t="0" r="0" b="0"/>
              <a:pathLst>
                <a:path w="9829" h="9321">
                  <a:moveTo>
                    <a:pt x="0" y="16332"/>
                  </a:moveTo>
                  <a:cubicBezTo>
                    <a:pt x="1092" y="16649"/>
                    <a:pt x="1638" y="17513"/>
                    <a:pt x="1397" y="19138"/>
                  </a:cubicBezTo>
                  <a:cubicBezTo>
                    <a:pt x="6832" y="20345"/>
                    <a:pt x="7480" y="16789"/>
                    <a:pt x="9829" y="14947"/>
                  </a:cubicBezTo>
                  <a:cubicBezTo>
                    <a:pt x="5638" y="15316"/>
                    <a:pt x="1282" y="11023"/>
                    <a:pt x="0" y="163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7" name="Free Form 445"/>
            <p:cNvSpPr/>
            <p:nvPr/>
          </p:nvSpPr>
          <p:spPr>
            <a:xfrm>
              <a:off x="5022400" y="3595757"/>
              <a:ext cx="7810" cy="8839"/>
            </a:xfrm>
            <a:custGeom>
              <a:avLst/>
              <a:gdLst/>
              <a:ahLst/>
              <a:cxnLst/>
              <a:rect l="0" t="0" r="0" b="0"/>
              <a:pathLst>
                <a:path w="7810" h="8839">
                  <a:moveTo>
                    <a:pt x="6413" y="18465"/>
                  </a:moveTo>
                  <a:cubicBezTo>
                    <a:pt x="6299" y="16027"/>
                    <a:pt x="6730" y="14109"/>
                    <a:pt x="7810" y="12865"/>
                  </a:cubicBezTo>
                  <a:cubicBezTo>
                    <a:pt x="6184" y="11684"/>
                    <a:pt x="4063" y="11023"/>
                    <a:pt x="800" y="11468"/>
                  </a:cubicBezTo>
                  <a:cubicBezTo>
                    <a:pt x="812" y="15176"/>
                    <a:pt x="0" y="19697"/>
                    <a:pt x="3594" y="19862"/>
                  </a:cubicBezTo>
                  <a:cubicBezTo>
                    <a:pt x="3924" y="18757"/>
                    <a:pt x="4775" y="18237"/>
                    <a:pt x="6413" y="1846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8" name="Free Form 446"/>
            <p:cNvSpPr/>
            <p:nvPr/>
          </p:nvSpPr>
          <p:spPr>
            <a:xfrm>
              <a:off x="4874191" y="5214639"/>
              <a:ext cx="10897" cy="9080"/>
            </a:xfrm>
            <a:custGeom>
              <a:avLst/>
              <a:gdLst/>
              <a:ahLst/>
              <a:cxnLst/>
              <a:rect l="0" t="0" r="0" b="0"/>
              <a:pathLst>
                <a:path w="10896" h="9080">
                  <a:moveTo>
                    <a:pt x="0" y="17284"/>
                  </a:moveTo>
                  <a:cubicBezTo>
                    <a:pt x="1739" y="19291"/>
                    <a:pt x="4838" y="19926"/>
                    <a:pt x="8432" y="20104"/>
                  </a:cubicBezTo>
                  <a:cubicBezTo>
                    <a:pt x="10896" y="12369"/>
                    <a:pt x="152" y="11023"/>
                    <a:pt x="0" y="172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9" name="Free Form 447"/>
            <p:cNvSpPr/>
            <p:nvPr/>
          </p:nvSpPr>
          <p:spPr>
            <a:xfrm>
              <a:off x="7079140" y="2210136"/>
              <a:ext cx="10388" cy="10122"/>
            </a:xfrm>
            <a:custGeom>
              <a:avLst/>
              <a:gdLst/>
              <a:ahLst/>
              <a:cxnLst/>
              <a:rect l="0" t="0" r="0" b="0"/>
              <a:pathLst>
                <a:path w="10388" h="10121">
                  <a:moveTo>
                    <a:pt x="3340" y="14071"/>
                  </a:moveTo>
                  <a:cubicBezTo>
                    <a:pt x="0" y="11023"/>
                    <a:pt x="6223" y="14757"/>
                    <a:pt x="8978" y="14071"/>
                  </a:cubicBezTo>
                  <a:cubicBezTo>
                    <a:pt x="8851" y="16040"/>
                    <a:pt x="8750" y="18034"/>
                    <a:pt x="10388" y="18262"/>
                  </a:cubicBezTo>
                  <a:cubicBezTo>
                    <a:pt x="9169" y="21145"/>
                    <a:pt x="5181" y="15189"/>
                    <a:pt x="3340" y="140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0" name="Free Form 448"/>
            <p:cNvSpPr/>
            <p:nvPr/>
          </p:nvSpPr>
          <p:spPr>
            <a:xfrm>
              <a:off x="4907490" y="3635698"/>
              <a:ext cx="8878" cy="6604"/>
            </a:xfrm>
            <a:custGeom>
              <a:avLst/>
              <a:gdLst/>
              <a:ahLst/>
              <a:cxnLst/>
              <a:rect l="0" t="0" r="0" b="0"/>
              <a:pathLst>
                <a:path w="8877" h="6604">
                  <a:moveTo>
                    <a:pt x="8877" y="12039"/>
                  </a:moveTo>
                  <a:cubicBezTo>
                    <a:pt x="4584" y="11023"/>
                    <a:pt x="3759" y="13474"/>
                    <a:pt x="444" y="13449"/>
                  </a:cubicBezTo>
                  <a:cubicBezTo>
                    <a:pt x="0" y="17119"/>
                    <a:pt x="3365" y="17043"/>
                    <a:pt x="6070" y="17627"/>
                  </a:cubicBezTo>
                  <a:cubicBezTo>
                    <a:pt x="4445" y="13246"/>
                    <a:pt x="8267" y="14236"/>
                    <a:pt x="8877" y="120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1" name="Free Form 449"/>
            <p:cNvSpPr/>
            <p:nvPr/>
          </p:nvSpPr>
          <p:spPr>
            <a:xfrm>
              <a:off x="5062240" y="3610171"/>
              <a:ext cx="11557" cy="11176"/>
            </a:xfrm>
            <a:custGeom>
              <a:avLst/>
              <a:gdLst/>
              <a:ahLst/>
              <a:cxnLst/>
              <a:rect l="0" t="0" r="0" b="0"/>
              <a:pathLst>
                <a:path w="11557" h="11175">
                  <a:moveTo>
                    <a:pt x="3124" y="22199"/>
                  </a:moveTo>
                  <a:cubicBezTo>
                    <a:pt x="6858" y="19392"/>
                    <a:pt x="8864" y="14871"/>
                    <a:pt x="11557" y="11023"/>
                  </a:cubicBezTo>
                  <a:cubicBezTo>
                    <a:pt x="8331" y="13449"/>
                    <a:pt x="0" y="18084"/>
                    <a:pt x="3124"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2" name="Free Form 450"/>
            <p:cNvSpPr/>
            <p:nvPr/>
          </p:nvSpPr>
          <p:spPr>
            <a:xfrm>
              <a:off x="4134822" y="2055247"/>
              <a:ext cx="12650" cy="7048"/>
            </a:xfrm>
            <a:custGeom>
              <a:avLst/>
              <a:gdLst/>
              <a:ahLst/>
              <a:cxnLst/>
              <a:rect l="0" t="0" r="0" b="0"/>
              <a:pathLst>
                <a:path w="12649" h="7048">
                  <a:moveTo>
                    <a:pt x="12649" y="11099"/>
                  </a:moveTo>
                  <a:cubicBezTo>
                    <a:pt x="11531" y="16497"/>
                    <a:pt x="4787" y="16332"/>
                    <a:pt x="0" y="18072"/>
                  </a:cubicBezTo>
                  <a:cubicBezTo>
                    <a:pt x="1358" y="12915"/>
                    <a:pt x="5994" y="11023"/>
                    <a:pt x="12649" y="110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3" name="Line 451"/>
            <p:cNvSpPr/>
            <p:nvPr/>
          </p:nvSpPr>
          <p:spPr>
            <a:xfrm>
              <a:off x="4893050" y="1590579"/>
              <a:ext cx="9500" cy="0"/>
            </a:xfrm>
            <a:prstGeom prst="line">
              <a:avLst/>
            </a:prstGeom>
            <a:noFill/>
            <a:ln w="6477" cmpd="sng">
              <a:noFill/>
              <a:prstDash val="solid"/>
            </a:ln>
          </p:spPr>
          <p:txBody>
            <a:bodyPr wrap="square" anchor="ctr">
              <a:spAutoFit/>
            </a:bodyPr>
            <a:lstStyle/>
            <a:p>
              <a:pPr algn="ctr"/>
              <a:endParaRPr lang="en-US"/>
            </a:p>
          </p:txBody>
        </p:sp>
        <p:sp>
          <p:nvSpPr>
            <p:cNvPr id="464" name="Free Form 452"/>
            <p:cNvSpPr/>
            <p:nvPr/>
          </p:nvSpPr>
          <p:spPr>
            <a:xfrm>
              <a:off x="6575051" y="6368776"/>
              <a:ext cx="7023" cy="6058"/>
            </a:xfrm>
            <a:custGeom>
              <a:avLst/>
              <a:gdLst/>
              <a:ahLst/>
              <a:cxnLst/>
              <a:rect l="0" t="0" r="0" b="0"/>
              <a:pathLst>
                <a:path w="7023" h="6057">
                  <a:moveTo>
                    <a:pt x="7023" y="11493"/>
                  </a:moveTo>
                  <a:cubicBezTo>
                    <a:pt x="3771" y="11023"/>
                    <a:pt x="1638" y="11722"/>
                    <a:pt x="0" y="12877"/>
                  </a:cubicBezTo>
                  <a:lnTo>
                    <a:pt x="0" y="17081"/>
                  </a:lnTo>
                  <a:cubicBezTo>
                    <a:pt x="4191" y="17056"/>
                    <a:pt x="5905" y="14554"/>
                    <a:pt x="7023" y="114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5" name="Free Form 453"/>
            <p:cNvSpPr/>
            <p:nvPr/>
          </p:nvSpPr>
          <p:spPr>
            <a:xfrm>
              <a:off x="4767359" y="3448881"/>
              <a:ext cx="9855" cy="9233"/>
            </a:xfrm>
            <a:custGeom>
              <a:avLst/>
              <a:gdLst/>
              <a:ahLst/>
              <a:cxnLst/>
              <a:rect l="0" t="0" r="0" b="0"/>
              <a:pathLst>
                <a:path w="9855" h="9232">
                  <a:moveTo>
                    <a:pt x="9855" y="15849"/>
                  </a:moveTo>
                  <a:cubicBezTo>
                    <a:pt x="9601" y="20256"/>
                    <a:pt x="4267" y="19634"/>
                    <a:pt x="0" y="20040"/>
                  </a:cubicBezTo>
                  <a:cubicBezTo>
                    <a:pt x="2082" y="18288"/>
                    <a:pt x="5803" y="11023"/>
                    <a:pt x="9855" y="158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6" name="Free Form 454"/>
            <p:cNvSpPr/>
            <p:nvPr/>
          </p:nvSpPr>
          <p:spPr>
            <a:xfrm>
              <a:off x="7020072" y="2338635"/>
              <a:ext cx="12382" cy="7531"/>
            </a:xfrm>
            <a:custGeom>
              <a:avLst/>
              <a:gdLst/>
              <a:ahLst/>
              <a:cxnLst/>
              <a:rect l="0" t="0" r="0" b="0"/>
              <a:pathLst>
                <a:path w="12382" h="7531">
                  <a:moveTo>
                    <a:pt x="10388" y="14109"/>
                  </a:moveTo>
                  <a:cubicBezTo>
                    <a:pt x="10388" y="11963"/>
                    <a:pt x="0" y="11023"/>
                    <a:pt x="1981" y="15494"/>
                  </a:cubicBezTo>
                  <a:cubicBezTo>
                    <a:pt x="2006" y="17627"/>
                    <a:pt x="12382" y="18554"/>
                    <a:pt x="10388" y="141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7" name="Free Form 455"/>
            <p:cNvSpPr/>
            <p:nvPr/>
          </p:nvSpPr>
          <p:spPr>
            <a:xfrm>
              <a:off x="4365340" y="1656759"/>
              <a:ext cx="8700" cy="7201"/>
            </a:xfrm>
            <a:custGeom>
              <a:avLst/>
              <a:gdLst/>
              <a:ahLst/>
              <a:cxnLst/>
              <a:rect l="0" t="0" r="0" b="0"/>
              <a:pathLst>
                <a:path w="8699" h="7200">
                  <a:moveTo>
                    <a:pt x="0" y="14236"/>
                  </a:moveTo>
                  <a:cubicBezTo>
                    <a:pt x="1701" y="15824"/>
                    <a:pt x="2539" y="18224"/>
                    <a:pt x="7035" y="17030"/>
                  </a:cubicBezTo>
                  <a:cubicBezTo>
                    <a:pt x="8699" y="12890"/>
                    <a:pt x="1104" y="11023"/>
                    <a:pt x="0" y="1423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8" name="Free Form 456"/>
            <p:cNvSpPr/>
            <p:nvPr/>
          </p:nvSpPr>
          <p:spPr>
            <a:xfrm>
              <a:off x="4983462" y="2685357"/>
              <a:ext cx="5994" cy="6998"/>
            </a:xfrm>
            <a:custGeom>
              <a:avLst/>
              <a:gdLst/>
              <a:ahLst/>
              <a:cxnLst/>
              <a:rect l="0" t="0" r="0" b="0"/>
              <a:pathLst>
                <a:path w="5994" h="6997">
                  <a:moveTo>
                    <a:pt x="5994" y="11023"/>
                  </a:moveTo>
                  <a:cubicBezTo>
                    <a:pt x="4432" y="13665"/>
                    <a:pt x="4013" y="17449"/>
                    <a:pt x="368" y="18021"/>
                  </a:cubicBezTo>
                  <a:cubicBezTo>
                    <a:pt x="0" y="13449"/>
                    <a:pt x="2032" y="11290"/>
                    <a:pt x="599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9" name="Free Form 457"/>
            <p:cNvSpPr/>
            <p:nvPr/>
          </p:nvSpPr>
          <p:spPr>
            <a:xfrm>
              <a:off x="5158138" y="2623889"/>
              <a:ext cx="7023" cy="5601"/>
            </a:xfrm>
            <a:custGeom>
              <a:avLst/>
              <a:gdLst/>
              <a:ahLst/>
              <a:cxnLst/>
              <a:rect l="0" t="0" r="0" b="0"/>
              <a:pathLst>
                <a:path w="7023" h="5600">
                  <a:moveTo>
                    <a:pt x="0" y="11023"/>
                  </a:moveTo>
                  <a:lnTo>
                    <a:pt x="7023" y="11023"/>
                  </a:lnTo>
                  <a:cubicBezTo>
                    <a:pt x="6464" y="14655"/>
                    <a:pt x="2654" y="15049"/>
                    <a:pt x="0" y="166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0" name="Free Form 458"/>
            <p:cNvSpPr/>
            <p:nvPr/>
          </p:nvSpPr>
          <p:spPr>
            <a:xfrm>
              <a:off x="6888805" y="2066499"/>
              <a:ext cx="12357" cy="11938"/>
            </a:xfrm>
            <a:custGeom>
              <a:avLst/>
              <a:gdLst/>
              <a:ahLst/>
              <a:cxnLst/>
              <a:rect l="0" t="0" r="0" b="0"/>
              <a:pathLst>
                <a:path w="12357" h="11938">
                  <a:moveTo>
                    <a:pt x="8140" y="11023"/>
                  </a:moveTo>
                  <a:lnTo>
                    <a:pt x="2501" y="11023"/>
                  </a:lnTo>
                  <a:cubicBezTo>
                    <a:pt x="3200" y="15417"/>
                    <a:pt x="0" y="15951"/>
                    <a:pt x="1117" y="20789"/>
                  </a:cubicBezTo>
                  <a:cubicBezTo>
                    <a:pt x="3149" y="22961"/>
                    <a:pt x="8305" y="22034"/>
                    <a:pt x="12357" y="22199"/>
                  </a:cubicBezTo>
                  <a:cubicBezTo>
                    <a:pt x="12026" y="17386"/>
                    <a:pt x="8712" y="15582"/>
                    <a:pt x="814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1" name="Free Form 459"/>
            <p:cNvSpPr/>
            <p:nvPr/>
          </p:nvSpPr>
          <p:spPr>
            <a:xfrm>
              <a:off x="6565679" y="6295129"/>
              <a:ext cx="9372" cy="6439"/>
            </a:xfrm>
            <a:custGeom>
              <a:avLst/>
              <a:gdLst/>
              <a:ahLst/>
              <a:cxnLst/>
              <a:rect l="0" t="0" r="0" b="0"/>
              <a:pathLst>
                <a:path w="9372" h="6438">
                  <a:moveTo>
                    <a:pt x="9372" y="11074"/>
                  </a:moveTo>
                  <a:cubicBezTo>
                    <a:pt x="4635" y="11023"/>
                    <a:pt x="0" y="11074"/>
                    <a:pt x="939" y="16675"/>
                  </a:cubicBezTo>
                  <a:cubicBezTo>
                    <a:pt x="6426" y="17462"/>
                    <a:pt x="5854" y="12255"/>
                    <a:pt x="9372" y="110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2" name="Free Form 460"/>
            <p:cNvSpPr/>
            <p:nvPr/>
          </p:nvSpPr>
          <p:spPr>
            <a:xfrm>
              <a:off x="7020542" y="3585038"/>
              <a:ext cx="11557" cy="9919"/>
            </a:xfrm>
            <a:custGeom>
              <a:avLst/>
              <a:gdLst/>
              <a:ahLst/>
              <a:cxnLst/>
              <a:rect l="0" t="0" r="0" b="0"/>
              <a:pathLst>
                <a:path w="11556" h="9918">
                  <a:moveTo>
                    <a:pt x="101" y="16598"/>
                  </a:moveTo>
                  <a:cubicBezTo>
                    <a:pt x="419" y="20942"/>
                    <a:pt x="7099" y="18961"/>
                    <a:pt x="11341" y="19392"/>
                  </a:cubicBezTo>
                  <a:cubicBezTo>
                    <a:pt x="11531" y="15963"/>
                    <a:pt x="11556" y="12661"/>
                    <a:pt x="9918" y="11023"/>
                  </a:cubicBezTo>
                  <a:cubicBezTo>
                    <a:pt x="5613" y="11836"/>
                    <a:pt x="0" y="11366"/>
                    <a:pt x="101" y="165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3" name="Free Form 461"/>
            <p:cNvSpPr/>
            <p:nvPr/>
          </p:nvSpPr>
          <p:spPr>
            <a:xfrm>
              <a:off x="5492249" y="2184774"/>
              <a:ext cx="7468" cy="4661"/>
            </a:xfrm>
            <a:custGeom>
              <a:avLst/>
              <a:gdLst/>
              <a:ahLst/>
              <a:cxnLst/>
              <a:rect l="0" t="0" r="0" b="0"/>
              <a:pathLst>
                <a:path w="7467" h="4660">
                  <a:moveTo>
                    <a:pt x="431" y="11493"/>
                  </a:moveTo>
                  <a:cubicBezTo>
                    <a:pt x="0" y="15176"/>
                    <a:pt x="3365" y="15100"/>
                    <a:pt x="6057" y="15684"/>
                  </a:cubicBezTo>
                  <a:cubicBezTo>
                    <a:pt x="7467" y="11023"/>
                    <a:pt x="4102" y="11087"/>
                    <a:pt x="431" y="114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4" name="Free Form 462"/>
            <p:cNvSpPr/>
            <p:nvPr/>
          </p:nvSpPr>
          <p:spPr>
            <a:xfrm>
              <a:off x="6926460" y="6463798"/>
              <a:ext cx="8433" cy="7480"/>
            </a:xfrm>
            <a:custGeom>
              <a:avLst/>
              <a:gdLst/>
              <a:ahLst/>
              <a:cxnLst/>
              <a:rect l="0" t="0" r="0" b="0"/>
              <a:pathLst>
                <a:path w="8432" h="7480">
                  <a:moveTo>
                    <a:pt x="8432" y="11480"/>
                  </a:moveTo>
                  <a:cubicBezTo>
                    <a:pt x="2857" y="11023"/>
                    <a:pt x="1739" y="15062"/>
                    <a:pt x="0" y="18427"/>
                  </a:cubicBezTo>
                  <a:cubicBezTo>
                    <a:pt x="5232" y="18503"/>
                    <a:pt x="5041" y="13195"/>
                    <a:pt x="8432" y="114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5" name="Free Form 463"/>
            <p:cNvSpPr/>
            <p:nvPr/>
          </p:nvSpPr>
          <p:spPr>
            <a:xfrm>
              <a:off x="5373212" y="3478244"/>
              <a:ext cx="12637" cy="12217"/>
            </a:xfrm>
            <a:custGeom>
              <a:avLst/>
              <a:gdLst/>
              <a:ahLst/>
              <a:cxnLst/>
              <a:rect l="0" t="0" r="0" b="0"/>
              <a:pathLst>
                <a:path w="12636" h="12217">
                  <a:moveTo>
                    <a:pt x="12636" y="11645"/>
                  </a:moveTo>
                  <a:cubicBezTo>
                    <a:pt x="12598" y="18135"/>
                    <a:pt x="6476" y="18567"/>
                    <a:pt x="4190" y="22809"/>
                  </a:cubicBezTo>
                  <a:cubicBezTo>
                    <a:pt x="495" y="23241"/>
                    <a:pt x="584" y="19900"/>
                    <a:pt x="0" y="17221"/>
                  </a:cubicBezTo>
                  <a:cubicBezTo>
                    <a:pt x="6032" y="17170"/>
                    <a:pt x="5930" y="11023"/>
                    <a:pt x="12636" y="116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6" name="Free Form 464"/>
            <p:cNvSpPr/>
            <p:nvPr/>
          </p:nvSpPr>
          <p:spPr>
            <a:xfrm>
              <a:off x="6807004" y="1790655"/>
              <a:ext cx="11239" cy="11811"/>
            </a:xfrm>
            <a:custGeom>
              <a:avLst/>
              <a:gdLst/>
              <a:ahLst/>
              <a:cxnLst/>
              <a:rect l="0" t="0" r="0" b="0"/>
              <a:pathLst>
                <a:path w="11239" h="11811">
                  <a:moveTo>
                    <a:pt x="0" y="14452"/>
                  </a:moveTo>
                  <a:cubicBezTo>
                    <a:pt x="4406" y="16560"/>
                    <a:pt x="4952" y="22529"/>
                    <a:pt x="11239" y="22834"/>
                  </a:cubicBezTo>
                  <a:cubicBezTo>
                    <a:pt x="9105" y="19291"/>
                    <a:pt x="4432" y="11023"/>
                    <a:pt x="0" y="144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7" name="Free Form 465"/>
            <p:cNvSpPr/>
            <p:nvPr/>
          </p:nvSpPr>
          <p:spPr>
            <a:xfrm>
              <a:off x="6701556" y="1502111"/>
              <a:ext cx="9284" cy="9779"/>
            </a:xfrm>
            <a:custGeom>
              <a:avLst/>
              <a:gdLst/>
              <a:ahLst/>
              <a:cxnLst/>
              <a:rect l="0" t="0" r="0" b="0"/>
              <a:pathLst>
                <a:path w="9283" h="9778">
                  <a:moveTo>
                    <a:pt x="8432" y="20802"/>
                  </a:moveTo>
                  <a:cubicBezTo>
                    <a:pt x="9283" y="14833"/>
                    <a:pt x="5384" y="13589"/>
                    <a:pt x="2806" y="11023"/>
                  </a:cubicBezTo>
                  <a:cubicBezTo>
                    <a:pt x="2501" y="12115"/>
                    <a:pt x="1638" y="12649"/>
                    <a:pt x="0" y="12420"/>
                  </a:cubicBezTo>
                  <a:cubicBezTo>
                    <a:pt x="647" y="17373"/>
                    <a:pt x="3454" y="20167"/>
                    <a:pt x="8432"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8" name="Free Form 466"/>
            <p:cNvSpPr/>
            <p:nvPr/>
          </p:nvSpPr>
          <p:spPr>
            <a:xfrm>
              <a:off x="6890811" y="3568515"/>
              <a:ext cx="7544" cy="12319"/>
            </a:xfrm>
            <a:custGeom>
              <a:avLst/>
              <a:gdLst/>
              <a:ahLst/>
              <a:cxnLst/>
              <a:rect l="0" t="0" r="0" b="0"/>
              <a:pathLst>
                <a:path w="7543" h="12319">
                  <a:moveTo>
                    <a:pt x="495" y="12166"/>
                  </a:moveTo>
                  <a:cubicBezTo>
                    <a:pt x="774" y="17005"/>
                    <a:pt x="0" y="22898"/>
                    <a:pt x="4737" y="23342"/>
                  </a:cubicBezTo>
                  <a:cubicBezTo>
                    <a:pt x="6819" y="21247"/>
                    <a:pt x="6997" y="17208"/>
                    <a:pt x="7543" y="13563"/>
                  </a:cubicBezTo>
                  <a:cubicBezTo>
                    <a:pt x="4152" y="14135"/>
                    <a:pt x="4495" y="11023"/>
                    <a:pt x="495" y="121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9" name="Free Form 467"/>
            <p:cNvSpPr/>
            <p:nvPr/>
          </p:nvSpPr>
          <p:spPr>
            <a:xfrm>
              <a:off x="5423707" y="1885816"/>
              <a:ext cx="12294" cy="8573"/>
            </a:xfrm>
            <a:custGeom>
              <a:avLst/>
              <a:gdLst/>
              <a:ahLst/>
              <a:cxnLst/>
              <a:rect l="0" t="0" r="0" b="0"/>
              <a:pathLst>
                <a:path w="12293" h="8572">
                  <a:moveTo>
                    <a:pt x="11341" y="17094"/>
                  </a:moveTo>
                  <a:cubicBezTo>
                    <a:pt x="12293" y="11023"/>
                    <a:pt x="4825" y="13322"/>
                    <a:pt x="114" y="12890"/>
                  </a:cubicBezTo>
                  <a:cubicBezTo>
                    <a:pt x="0" y="15316"/>
                    <a:pt x="419" y="17246"/>
                    <a:pt x="1498" y="18478"/>
                  </a:cubicBezTo>
                  <a:cubicBezTo>
                    <a:pt x="6375" y="19596"/>
                    <a:pt x="6908" y="16395"/>
                    <a:pt x="11341" y="170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0" name="Free Form 468"/>
            <p:cNvSpPr/>
            <p:nvPr/>
          </p:nvSpPr>
          <p:spPr>
            <a:xfrm>
              <a:off x="4034530" y="3467106"/>
              <a:ext cx="12015" cy="11989"/>
            </a:xfrm>
            <a:custGeom>
              <a:avLst/>
              <a:gdLst/>
              <a:ahLst/>
              <a:cxnLst/>
              <a:rect l="0" t="0" r="0" b="0"/>
              <a:pathLst>
                <a:path w="12014" h="11988">
                  <a:moveTo>
                    <a:pt x="8902" y="22783"/>
                  </a:moveTo>
                  <a:cubicBezTo>
                    <a:pt x="11366" y="21501"/>
                    <a:pt x="12014" y="18415"/>
                    <a:pt x="11734" y="14389"/>
                  </a:cubicBezTo>
                  <a:cubicBezTo>
                    <a:pt x="7315" y="11023"/>
                    <a:pt x="0" y="14109"/>
                    <a:pt x="469" y="19989"/>
                  </a:cubicBezTo>
                  <a:cubicBezTo>
                    <a:pt x="6172" y="18059"/>
                    <a:pt x="4940" y="23012"/>
                    <a:pt x="8902" y="227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1" name="Free Form 469"/>
            <p:cNvSpPr/>
            <p:nvPr/>
          </p:nvSpPr>
          <p:spPr>
            <a:xfrm>
              <a:off x="4592835" y="2010619"/>
              <a:ext cx="10135" cy="7836"/>
            </a:xfrm>
            <a:custGeom>
              <a:avLst/>
              <a:gdLst/>
              <a:ahLst/>
              <a:cxnLst/>
              <a:rect l="0" t="0" r="0" b="0"/>
              <a:pathLst>
                <a:path w="10134" h="7835">
                  <a:moveTo>
                    <a:pt x="5854" y="11023"/>
                  </a:moveTo>
                  <a:cubicBezTo>
                    <a:pt x="6121" y="18859"/>
                    <a:pt x="3492" y="12560"/>
                    <a:pt x="228" y="12420"/>
                  </a:cubicBezTo>
                  <a:cubicBezTo>
                    <a:pt x="0" y="16357"/>
                    <a:pt x="4190" y="15925"/>
                    <a:pt x="5854" y="18008"/>
                  </a:cubicBezTo>
                  <a:cubicBezTo>
                    <a:pt x="5664" y="15494"/>
                    <a:pt x="7238" y="14732"/>
                    <a:pt x="10071" y="15201"/>
                  </a:cubicBezTo>
                  <a:cubicBezTo>
                    <a:pt x="10134" y="13284"/>
                    <a:pt x="9398" y="12153"/>
                    <a:pt x="866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2" name="Free Form 470"/>
            <p:cNvSpPr/>
            <p:nvPr/>
          </p:nvSpPr>
          <p:spPr>
            <a:xfrm>
              <a:off x="1922292" y="1595481"/>
              <a:ext cx="11252" cy="3455"/>
            </a:xfrm>
            <a:custGeom>
              <a:avLst/>
              <a:gdLst/>
              <a:ahLst/>
              <a:cxnLst/>
              <a:rect l="0" t="0" r="0" b="0"/>
              <a:pathLst>
                <a:path w="11252" h="3454">
                  <a:moveTo>
                    <a:pt x="11252" y="11252"/>
                  </a:moveTo>
                  <a:cubicBezTo>
                    <a:pt x="6324" y="11023"/>
                    <a:pt x="2247" y="11620"/>
                    <a:pt x="0" y="14046"/>
                  </a:cubicBezTo>
                  <a:cubicBezTo>
                    <a:pt x="4787" y="14147"/>
                    <a:pt x="9817" y="14477"/>
                    <a:pt x="11252" y="112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3" name="Free Form 471"/>
            <p:cNvSpPr/>
            <p:nvPr/>
          </p:nvSpPr>
          <p:spPr>
            <a:xfrm>
              <a:off x="6636468" y="6484600"/>
              <a:ext cx="9817" cy="10249"/>
            </a:xfrm>
            <a:custGeom>
              <a:avLst/>
              <a:gdLst/>
              <a:ahLst/>
              <a:cxnLst/>
              <a:rect l="0" t="0" r="0" b="0"/>
              <a:pathLst>
                <a:path w="9817" h="10248">
                  <a:moveTo>
                    <a:pt x="419" y="18592"/>
                  </a:moveTo>
                  <a:cubicBezTo>
                    <a:pt x="5486" y="21272"/>
                    <a:pt x="9817" y="18669"/>
                    <a:pt x="8851" y="11620"/>
                  </a:cubicBezTo>
                  <a:cubicBezTo>
                    <a:pt x="3124" y="11023"/>
                    <a:pt x="0" y="13017"/>
                    <a:pt x="419" y="185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4" name="Free Form 472"/>
            <p:cNvSpPr/>
            <p:nvPr/>
          </p:nvSpPr>
          <p:spPr>
            <a:xfrm>
              <a:off x="5271993" y="1773320"/>
              <a:ext cx="9843" cy="4229"/>
            </a:xfrm>
            <a:custGeom>
              <a:avLst/>
              <a:gdLst/>
              <a:ahLst/>
              <a:cxnLst/>
              <a:rect l="0" t="0" r="0" b="0"/>
              <a:pathLst>
                <a:path w="9842" h="4229">
                  <a:moveTo>
                    <a:pt x="0" y="15024"/>
                  </a:moveTo>
                  <a:cubicBezTo>
                    <a:pt x="4444" y="15252"/>
                    <a:pt x="8496" y="15074"/>
                    <a:pt x="9842" y="12242"/>
                  </a:cubicBezTo>
                  <a:cubicBezTo>
                    <a:pt x="5867" y="12471"/>
                    <a:pt x="190" y="11023"/>
                    <a:pt x="0" y="150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5" name="Free Form 473"/>
            <p:cNvSpPr/>
            <p:nvPr/>
          </p:nvSpPr>
          <p:spPr>
            <a:xfrm>
              <a:off x="3901041" y="3469074"/>
              <a:ext cx="10503" cy="11367"/>
            </a:xfrm>
            <a:custGeom>
              <a:avLst/>
              <a:gdLst/>
              <a:ahLst/>
              <a:cxnLst/>
              <a:rect l="0" t="0" r="0" b="0"/>
              <a:pathLst>
                <a:path w="10502" h="11366">
                  <a:moveTo>
                    <a:pt x="7467" y="22199"/>
                  </a:moveTo>
                  <a:cubicBezTo>
                    <a:pt x="9893" y="19964"/>
                    <a:pt x="10502" y="15913"/>
                    <a:pt x="10261" y="11023"/>
                  </a:cubicBezTo>
                  <a:lnTo>
                    <a:pt x="6045" y="11023"/>
                  </a:lnTo>
                  <a:cubicBezTo>
                    <a:pt x="4787" y="14097"/>
                    <a:pt x="0" y="22390"/>
                    <a:pt x="7467"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6" name="Free Form 474"/>
            <p:cNvSpPr/>
            <p:nvPr/>
          </p:nvSpPr>
          <p:spPr>
            <a:xfrm>
              <a:off x="4349871" y="1591087"/>
              <a:ext cx="7938" cy="6020"/>
            </a:xfrm>
            <a:custGeom>
              <a:avLst/>
              <a:gdLst/>
              <a:ahLst/>
              <a:cxnLst/>
              <a:rect l="0" t="0" r="0" b="0"/>
              <a:pathLst>
                <a:path w="7937" h="6019">
                  <a:moveTo>
                    <a:pt x="7035" y="11455"/>
                  </a:moveTo>
                  <a:cubicBezTo>
                    <a:pt x="3771" y="11023"/>
                    <a:pt x="1638" y="11684"/>
                    <a:pt x="0" y="12852"/>
                  </a:cubicBezTo>
                  <a:lnTo>
                    <a:pt x="0" y="17043"/>
                  </a:lnTo>
                  <a:cubicBezTo>
                    <a:pt x="4114" y="16941"/>
                    <a:pt x="7937" y="16535"/>
                    <a:pt x="7035"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7" name="Free Form 475"/>
            <p:cNvSpPr/>
            <p:nvPr/>
          </p:nvSpPr>
          <p:spPr>
            <a:xfrm>
              <a:off x="2209045" y="2612485"/>
              <a:ext cx="5868" cy="7226"/>
            </a:xfrm>
            <a:custGeom>
              <a:avLst/>
              <a:gdLst/>
              <a:ahLst/>
              <a:cxnLst/>
              <a:rect l="0" t="0" r="0" b="0"/>
              <a:pathLst>
                <a:path w="5867" h="7226">
                  <a:moveTo>
                    <a:pt x="2806" y="11264"/>
                  </a:moveTo>
                  <a:cubicBezTo>
                    <a:pt x="2501" y="12344"/>
                    <a:pt x="1638" y="12890"/>
                    <a:pt x="0" y="12661"/>
                  </a:cubicBezTo>
                  <a:lnTo>
                    <a:pt x="0" y="16840"/>
                  </a:lnTo>
                  <a:cubicBezTo>
                    <a:pt x="1943" y="16802"/>
                    <a:pt x="3086" y="17513"/>
                    <a:pt x="4216" y="18249"/>
                  </a:cubicBezTo>
                  <a:cubicBezTo>
                    <a:pt x="3454" y="16217"/>
                    <a:pt x="5867" y="11023"/>
                    <a:pt x="2806" y="1126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8" name="Free Form 476"/>
            <p:cNvSpPr/>
            <p:nvPr/>
          </p:nvSpPr>
          <p:spPr>
            <a:xfrm>
              <a:off x="5799983" y="5476563"/>
              <a:ext cx="11214" cy="10808"/>
            </a:xfrm>
            <a:custGeom>
              <a:avLst/>
              <a:gdLst/>
              <a:ahLst/>
              <a:cxnLst/>
              <a:rect l="0" t="0" r="0" b="0"/>
              <a:pathLst>
                <a:path w="11214" h="10807">
                  <a:moveTo>
                    <a:pt x="10388" y="20815"/>
                  </a:moveTo>
                  <a:cubicBezTo>
                    <a:pt x="11214" y="14859"/>
                    <a:pt x="9004" y="11912"/>
                    <a:pt x="4762" y="11023"/>
                  </a:cubicBezTo>
                  <a:cubicBezTo>
                    <a:pt x="5003" y="14986"/>
                    <a:pt x="0" y="13741"/>
                    <a:pt x="1955" y="19380"/>
                  </a:cubicBezTo>
                  <a:cubicBezTo>
                    <a:pt x="5257" y="19354"/>
                    <a:pt x="6096" y="21831"/>
                    <a:pt x="10388" y="208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9" name="Free Form 477"/>
            <p:cNvSpPr/>
            <p:nvPr/>
          </p:nvSpPr>
          <p:spPr>
            <a:xfrm>
              <a:off x="2195380" y="2685357"/>
              <a:ext cx="8382" cy="9856"/>
            </a:xfrm>
            <a:custGeom>
              <a:avLst/>
              <a:gdLst/>
              <a:ahLst/>
              <a:cxnLst/>
              <a:rect l="0" t="0" r="0" b="0"/>
              <a:pathLst>
                <a:path w="8382" h="9855">
                  <a:moveTo>
                    <a:pt x="6642" y="11023"/>
                  </a:moveTo>
                  <a:lnTo>
                    <a:pt x="2438" y="11023"/>
                  </a:lnTo>
                  <a:cubicBezTo>
                    <a:pt x="2451" y="14325"/>
                    <a:pt x="0" y="15138"/>
                    <a:pt x="1016" y="19418"/>
                  </a:cubicBezTo>
                  <a:cubicBezTo>
                    <a:pt x="7200" y="20878"/>
                    <a:pt x="8382" y="13182"/>
                    <a:pt x="664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0" name="Free Form 478"/>
            <p:cNvSpPr/>
            <p:nvPr/>
          </p:nvSpPr>
          <p:spPr>
            <a:xfrm>
              <a:off x="6683281" y="1477943"/>
              <a:ext cx="7607" cy="9004"/>
            </a:xfrm>
            <a:custGeom>
              <a:avLst/>
              <a:gdLst/>
              <a:ahLst/>
              <a:cxnLst/>
              <a:rect l="0" t="0" r="0" b="0"/>
              <a:pathLst>
                <a:path w="7607" h="9004">
                  <a:moveTo>
                    <a:pt x="0" y="11455"/>
                  </a:moveTo>
                  <a:cubicBezTo>
                    <a:pt x="787" y="15786"/>
                    <a:pt x="1676" y="20027"/>
                    <a:pt x="7035" y="19824"/>
                  </a:cubicBezTo>
                  <a:cubicBezTo>
                    <a:pt x="7607" y="14135"/>
                    <a:pt x="5600" y="11023"/>
                    <a:pt x="0"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1" name="Free Form 479"/>
            <p:cNvSpPr/>
            <p:nvPr/>
          </p:nvSpPr>
          <p:spPr>
            <a:xfrm>
              <a:off x="2197425" y="2513298"/>
              <a:ext cx="11798" cy="7823"/>
            </a:xfrm>
            <a:custGeom>
              <a:avLst/>
              <a:gdLst/>
              <a:ahLst/>
              <a:cxnLst/>
              <a:rect l="0" t="0" r="0" b="0"/>
              <a:pathLst>
                <a:path w="11798" h="7823">
                  <a:moveTo>
                    <a:pt x="10223" y="14071"/>
                  </a:moveTo>
                  <a:cubicBezTo>
                    <a:pt x="10464" y="11023"/>
                    <a:pt x="5232" y="13411"/>
                    <a:pt x="3200" y="12649"/>
                  </a:cubicBezTo>
                  <a:cubicBezTo>
                    <a:pt x="0" y="18199"/>
                    <a:pt x="11798" y="18846"/>
                    <a:pt x="10223" y="140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2" name="Free Form 480"/>
            <p:cNvSpPr/>
            <p:nvPr/>
          </p:nvSpPr>
          <p:spPr>
            <a:xfrm>
              <a:off x="5292923" y="1792052"/>
              <a:ext cx="8077" cy="8293"/>
            </a:xfrm>
            <a:custGeom>
              <a:avLst/>
              <a:gdLst/>
              <a:ahLst/>
              <a:cxnLst/>
              <a:rect l="0" t="0" r="0" b="0"/>
              <a:pathLst>
                <a:path w="8077" h="8293">
                  <a:moveTo>
                    <a:pt x="5778" y="11658"/>
                  </a:moveTo>
                  <a:cubicBezTo>
                    <a:pt x="3771" y="11823"/>
                    <a:pt x="0" y="19316"/>
                    <a:pt x="5778" y="18643"/>
                  </a:cubicBezTo>
                  <a:cubicBezTo>
                    <a:pt x="8077" y="19265"/>
                    <a:pt x="8077" y="11023"/>
                    <a:pt x="5778" y="116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3" name="Free Form 481"/>
            <p:cNvSpPr/>
            <p:nvPr/>
          </p:nvSpPr>
          <p:spPr>
            <a:xfrm>
              <a:off x="5114551" y="2301195"/>
              <a:ext cx="5461" cy="5588"/>
            </a:xfrm>
            <a:custGeom>
              <a:avLst/>
              <a:gdLst/>
              <a:ahLst/>
              <a:cxnLst/>
              <a:rect l="0" t="0" r="0" b="0"/>
              <a:pathLst>
                <a:path w="5461" h="5588">
                  <a:moveTo>
                    <a:pt x="0" y="11023"/>
                  </a:moveTo>
                  <a:lnTo>
                    <a:pt x="0" y="16611"/>
                  </a:lnTo>
                  <a:lnTo>
                    <a:pt x="4216" y="16611"/>
                  </a:lnTo>
                  <a:cubicBezTo>
                    <a:pt x="5461" y="12128"/>
                    <a:pt x="2057" y="12230"/>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4" name="Free Form 482"/>
            <p:cNvSpPr/>
            <p:nvPr/>
          </p:nvSpPr>
          <p:spPr>
            <a:xfrm>
              <a:off x="2308854" y="2155894"/>
              <a:ext cx="5627" cy="4204"/>
            </a:xfrm>
            <a:custGeom>
              <a:avLst/>
              <a:gdLst/>
              <a:ahLst/>
              <a:cxnLst/>
              <a:rect l="0" t="0" r="0" b="0"/>
              <a:pathLst>
                <a:path w="5626" h="4203">
                  <a:moveTo>
                    <a:pt x="5626" y="11023"/>
                  </a:moveTo>
                  <a:lnTo>
                    <a:pt x="0" y="11023"/>
                  </a:lnTo>
                  <a:lnTo>
                    <a:pt x="0" y="15227"/>
                  </a:lnTo>
                  <a:lnTo>
                    <a:pt x="4216" y="15227"/>
                  </a:lnTo>
                  <a:cubicBezTo>
                    <a:pt x="4152" y="13309"/>
                    <a:pt x="4876" y="12153"/>
                    <a:pt x="562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5" name="Free Form 483"/>
            <p:cNvSpPr/>
            <p:nvPr/>
          </p:nvSpPr>
          <p:spPr>
            <a:xfrm>
              <a:off x="2299012" y="2162117"/>
              <a:ext cx="12001" cy="7112"/>
            </a:xfrm>
            <a:custGeom>
              <a:avLst/>
              <a:gdLst/>
              <a:ahLst/>
              <a:cxnLst/>
              <a:rect l="0" t="0" r="0" b="0"/>
              <a:pathLst>
                <a:path w="12001" h="7112">
                  <a:moveTo>
                    <a:pt x="0" y="17386"/>
                  </a:moveTo>
                  <a:cubicBezTo>
                    <a:pt x="3289" y="15049"/>
                    <a:pt x="12001" y="18135"/>
                    <a:pt x="11252" y="11798"/>
                  </a:cubicBezTo>
                  <a:cubicBezTo>
                    <a:pt x="4851" y="11023"/>
                    <a:pt x="774" y="12560"/>
                    <a:pt x="0" y="173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6" name="Free Form 484"/>
            <p:cNvSpPr/>
            <p:nvPr/>
          </p:nvSpPr>
          <p:spPr>
            <a:xfrm>
              <a:off x="3646863" y="5428481"/>
              <a:ext cx="7214" cy="8166"/>
            </a:xfrm>
            <a:custGeom>
              <a:avLst/>
              <a:gdLst/>
              <a:ahLst/>
              <a:cxnLst/>
              <a:rect l="0" t="0" r="0" b="0"/>
              <a:pathLst>
                <a:path w="7213" h="8166">
                  <a:moveTo>
                    <a:pt x="1587" y="11620"/>
                  </a:moveTo>
                  <a:cubicBezTo>
                    <a:pt x="1917" y="14224"/>
                    <a:pt x="0" y="14681"/>
                    <a:pt x="177" y="17208"/>
                  </a:cubicBezTo>
                  <a:cubicBezTo>
                    <a:pt x="2095" y="17614"/>
                    <a:pt x="2870" y="19189"/>
                    <a:pt x="5803" y="18580"/>
                  </a:cubicBezTo>
                  <a:cubicBezTo>
                    <a:pt x="5689" y="16154"/>
                    <a:pt x="6121" y="14224"/>
                    <a:pt x="7213" y="12992"/>
                  </a:cubicBezTo>
                  <a:cubicBezTo>
                    <a:pt x="5308" y="12547"/>
                    <a:pt x="4533" y="11023"/>
                    <a:pt x="1587" y="116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7" name="Free Form 485"/>
            <p:cNvSpPr/>
            <p:nvPr/>
          </p:nvSpPr>
          <p:spPr>
            <a:xfrm>
              <a:off x="2220297" y="2564961"/>
              <a:ext cx="8433" cy="8636"/>
            </a:xfrm>
            <a:custGeom>
              <a:avLst/>
              <a:gdLst/>
              <a:ahLst/>
              <a:cxnLst/>
              <a:rect l="0" t="0" r="0" b="0"/>
              <a:pathLst>
                <a:path w="8432" h="8636">
                  <a:moveTo>
                    <a:pt x="8432" y="11277"/>
                  </a:moveTo>
                  <a:cubicBezTo>
                    <a:pt x="2552" y="11023"/>
                    <a:pt x="2501" y="16560"/>
                    <a:pt x="0" y="19659"/>
                  </a:cubicBezTo>
                  <a:cubicBezTo>
                    <a:pt x="4978" y="19037"/>
                    <a:pt x="7797" y="16230"/>
                    <a:pt x="8432" y="112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8" name="Free Form 486"/>
            <p:cNvSpPr/>
            <p:nvPr/>
          </p:nvSpPr>
          <p:spPr>
            <a:xfrm>
              <a:off x="2230127" y="2562421"/>
              <a:ext cx="7430" cy="10287"/>
            </a:xfrm>
            <a:custGeom>
              <a:avLst/>
              <a:gdLst/>
              <a:ahLst/>
              <a:cxnLst/>
              <a:rect l="0" t="0" r="0" b="0"/>
              <a:pathLst>
                <a:path w="7429" h="10287">
                  <a:moveTo>
                    <a:pt x="4216" y="11023"/>
                  </a:moveTo>
                  <a:cubicBezTo>
                    <a:pt x="1828" y="12827"/>
                    <a:pt x="419" y="15621"/>
                    <a:pt x="0" y="19405"/>
                  </a:cubicBezTo>
                  <a:cubicBezTo>
                    <a:pt x="5295" y="21310"/>
                    <a:pt x="7429" y="12966"/>
                    <a:pt x="421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9" name="Free Form 487"/>
            <p:cNvSpPr/>
            <p:nvPr/>
          </p:nvSpPr>
          <p:spPr>
            <a:xfrm>
              <a:off x="2206645" y="2684367"/>
              <a:ext cx="9030" cy="8979"/>
            </a:xfrm>
            <a:custGeom>
              <a:avLst/>
              <a:gdLst/>
              <a:ahLst/>
              <a:cxnLst/>
              <a:rect l="0" t="0" r="0" b="0"/>
              <a:pathLst>
                <a:path w="9029" h="8978">
                  <a:moveTo>
                    <a:pt x="1003" y="19011"/>
                  </a:moveTo>
                  <a:cubicBezTo>
                    <a:pt x="6680" y="20002"/>
                    <a:pt x="9029" y="17665"/>
                    <a:pt x="8026" y="12014"/>
                  </a:cubicBezTo>
                  <a:cubicBezTo>
                    <a:pt x="2336" y="11023"/>
                    <a:pt x="0" y="13360"/>
                    <a:pt x="1003" y="190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0" name="Free Form 488"/>
            <p:cNvSpPr/>
            <p:nvPr/>
          </p:nvSpPr>
          <p:spPr>
            <a:xfrm>
              <a:off x="5108950" y="2306135"/>
              <a:ext cx="6274" cy="6236"/>
            </a:xfrm>
            <a:custGeom>
              <a:avLst/>
              <a:gdLst/>
              <a:ahLst/>
              <a:cxnLst/>
              <a:rect l="0" t="0" r="0" b="0"/>
              <a:pathLst>
                <a:path w="6273" h="6235">
                  <a:moveTo>
                    <a:pt x="0" y="11671"/>
                  </a:moveTo>
                  <a:lnTo>
                    <a:pt x="0" y="17259"/>
                  </a:lnTo>
                  <a:lnTo>
                    <a:pt x="5600" y="17259"/>
                  </a:lnTo>
                  <a:cubicBezTo>
                    <a:pt x="6273" y="12877"/>
                    <a:pt x="4381" y="11023"/>
                    <a:pt x="0" y="116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1" name="Free Form 489"/>
            <p:cNvSpPr/>
            <p:nvPr/>
          </p:nvSpPr>
          <p:spPr>
            <a:xfrm>
              <a:off x="2042535" y="1685118"/>
              <a:ext cx="8865" cy="11176"/>
            </a:xfrm>
            <a:custGeom>
              <a:avLst/>
              <a:gdLst/>
              <a:ahLst/>
              <a:cxnLst/>
              <a:rect l="0" t="0" r="0" b="0"/>
              <a:pathLst>
                <a:path w="8864" h="11175">
                  <a:moveTo>
                    <a:pt x="4864" y="22199"/>
                  </a:moveTo>
                  <a:cubicBezTo>
                    <a:pt x="6705" y="19659"/>
                    <a:pt x="8864" y="13766"/>
                    <a:pt x="6273" y="11023"/>
                  </a:cubicBezTo>
                  <a:lnTo>
                    <a:pt x="2057" y="11023"/>
                  </a:lnTo>
                  <a:cubicBezTo>
                    <a:pt x="0" y="13474"/>
                    <a:pt x="584" y="21780"/>
                    <a:pt x="4864"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2" name="Free Form 490"/>
            <p:cNvSpPr/>
            <p:nvPr/>
          </p:nvSpPr>
          <p:spPr>
            <a:xfrm>
              <a:off x="2149774" y="2540095"/>
              <a:ext cx="7061" cy="7201"/>
            </a:xfrm>
            <a:custGeom>
              <a:avLst/>
              <a:gdLst/>
              <a:ahLst/>
              <a:cxnLst/>
              <a:rect l="0" t="0" r="0" b="0"/>
              <a:pathLst>
                <a:path w="7061" h="7200">
                  <a:moveTo>
                    <a:pt x="3047" y="17983"/>
                  </a:moveTo>
                  <a:cubicBezTo>
                    <a:pt x="0" y="18224"/>
                    <a:pt x="2412" y="13030"/>
                    <a:pt x="1650" y="11023"/>
                  </a:cubicBezTo>
                  <a:lnTo>
                    <a:pt x="5867" y="11023"/>
                  </a:lnTo>
                  <a:cubicBezTo>
                    <a:pt x="7061" y="15468"/>
                    <a:pt x="4635" y="16306"/>
                    <a:pt x="3047" y="179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3" name="Free Form 491"/>
            <p:cNvSpPr/>
            <p:nvPr/>
          </p:nvSpPr>
          <p:spPr>
            <a:xfrm>
              <a:off x="3457277" y="4523225"/>
              <a:ext cx="8446" cy="10084"/>
            </a:xfrm>
            <a:custGeom>
              <a:avLst/>
              <a:gdLst/>
              <a:ahLst/>
              <a:cxnLst/>
              <a:rect l="0" t="0" r="0" b="0"/>
              <a:pathLst>
                <a:path w="8445" h="10083">
                  <a:moveTo>
                    <a:pt x="0" y="13030"/>
                  </a:moveTo>
                  <a:lnTo>
                    <a:pt x="0" y="18592"/>
                  </a:lnTo>
                  <a:cubicBezTo>
                    <a:pt x="4749" y="18503"/>
                    <a:pt x="6007" y="21107"/>
                    <a:pt x="8445" y="17183"/>
                  </a:cubicBezTo>
                  <a:cubicBezTo>
                    <a:pt x="3683" y="17729"/>
                    <a:pt x="6223" y="11023"/>
                    <a:pt x="0" y="130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4" name="Free Form 492"/>
            <p:cNvSpPr/>
            <p:nvPr/>
          </p:nvSpPr>
          <p:spPr>
            <a:xfrm>
              <a:off x="3766535" y="2017604"/>
              <a:ext cx="9360" cy="5613"/>
            </a:xfrm>
            <a:custGeom>
              <a:avLst/>
              <a:gdLst/>
              <a:ahLst/>
              <a:cxnLst/>
              <a:rect l="0" t="0" r="0" b="0"/>
              <a:pathLst>
                <a:path w="9359" h="5613">
                  <a:moveTo>
                    <a:pt x="8432" y="11023"/>
                  </a:moveTo>
                  <a:cubicBezTo>
                    <a:pt x="4203" y="11480"/>
                    <a:pt x="1206" y="13157"/>
                    <a:pt x="0" y="16611"/>
                  </a:cubicBezTo>
                  <a:cubicBezTo>
                    <a:pt x="4711" y="16637"/>
                    <a:pt x="9359" y="16611"/>
                    <a:pt x="84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5" name="Free Form 493"/>
            <p:cNvSpPr/>
            <p:nvPr/>
          </p:nvSpPr>
          <p:spPr>
            <a:xfrm>
              <a:off x="5118768" y="2140464"/>
              <a:ext cx="12649" cy="9842"/>
            </a:xfrm>
            <a:custGeom>
              <a:avLst/>
              <a:gdLst/>
              <a:ahLst/>
              <a:cxnLst/>
              <a:rect l="0" t="0" r="0" b="0"/>
              <a:pathLst>
                <a:path w="12649" h="9842">
                  <a:moveTo>
                    <a:pt x="0" y="20866"/>
                  </a:moveTo>
                  <a:cubicBezTo>
                    <a:pt x="177" y="13601"/>
                    <a:pt x="5092" y="11023"/>
                    <a:pt x="12649" y="11087"/>
                  </a:cubicBezTo>
                  <a:cubicBezTo>
                    <a:pt x="10617" y="16522"/>
                    <a:pt x="5283" y="18669"/>
                    <a:pt x="0" y="208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6" name="Free Form 494"/>
            <p:cNvSpPr/>
            <p:nvPr/>
          </p:nvSpPr>
          <p:spPr>
            <a:xfrm>
              <a:off x="1904486" y="1535614"/>
              <a:ext cx="10313" cy="5651"/>
            </a:xfrm>
            <a:custGeom>
              <a:avLst/>
              <a:gdLst/>
              <a:ahLst/>
              <a:cxnLst/>
              <a:rect l="0" t="0" r="0" b="0"/>
              <a:pathLst>
                <a:path w="10312" h="5651">
                  <a:moveTo>
                    <a:pt x="939" y="16637"/>
                  </a:moveTo>
                  <a:cubicBezTo>
                    <a:pt x="5651" y="16675"/>
                    <a:pt x="10312" y="16637"/>
                    <a:pt x="9372" y="11049"/>
                  </a:cubicBezTo>
                  <a:cubicBezTo>
                    <a:pt x="4660" y="11023"/>
                    <a:pt x="0" y="11049"/>
                    <a:pt x="939" y="166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7" name="Free Form 495"/>
            <p:cNvSpPr/>
            <p:nvPr/>
          </p:nvSpPr>
          <p:spPr>
            <a:xfrm>
              <a:off x="5082649" y="2289460"/>
              <a:ext cx="9156" cy="10338"/>
            </a:xfrm>
            <a:custGeom>
              <a:avLst/>
              <a:gdLst/>
              <a:ahLst/>
              <a:cxnLst/>
              <a:rect l="0" t="0" r="0" b="0"/>
              <a:pathLst>
                <a:path w="9156" h="10337">
                  <a:moveTo>
                    <a:pt x="8013" y="11569"/>
                  </a:moveTo>
                  <a:cubicBezTo>
                    <a:pt x="9156" y="11023"/>
                    <a:pt x="8483" y="20307"/>
                    <a:pt x="6616" y="21361"/>
                  </a:cubicBezTo>
                  <a:cubicBezTo>
                    <a:pt x="0" y="20789"/>
                    <a:pt x="5854" y="12344"/>
                    <a:pt x="8013" y="1156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8" name="Free Form 496"/>
            <p:cNvSpPr/>
            <p:nvPr/>
          </p:nvSpPr>
          <p:spPr>
            <a:xfrm>
              <a:off x="5309953" y="1802466"/>
              <a:ext cx="8471" cy="4699"/>
            </a:xfrm>
            <a:custGeom>
              <a:avLst/>
              <a:gdLst/>
              <a:ahLst/>
              <a:cxnLst/>
              <a:rect l="0" t="0" r="0" b="0"/>
              <a:pathLst>
                <a:path w="8470" h="4699">
                  <a:moveTo>
                    <a:pt x="7035" y="11023"/>
                  </a:moveTo>
                  <a:lnTo>
                    <a:pt x="0" y="11023"/>
                  </a:lnTo>
                  <a:lnTo>
                    <a:pt x="0" y="13817"/>
                  </a:lnTo>
                  <a:cubicBezTo>
                    <a:pt x="2654" y="13195"/>
                    <a:pt x="8470" y="15722"/>
                    <a:pt x="703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9" name="Free Form 497"/>
            <p:cNvSpPr/>
            <p:nvPr/>
          </p:nvSpPr>
          <p:spPr>
            <a:xfrm>
              <a:off x="5945309" y="5944101"/>
              <a:ext cx="7023" cy="6020"/>
            </a:xfrm>
            <a:custGeom>
              <a:avLst/>
              <a:gdLst/>
              <a:ahLst/>
              <a:cxnLst/>
              <a:rect l="0" t="0" r="0" b="0"/>
              <a:pathLst>
                <a:path w="7023" h="6019">
                  <a:moveTo>
                    <a:pt x="7023" y="11455"/>
                  </a:moveTo>
                  <a:cubicBezTo>
                    <a:pt x="3771" y="11023"/>
                    <a:pt x="1625" y="11671"/>
                    <a:pt x="0" y="12877"/>
                  </a:cubicBezTo>
                  <a:lnTo>
                    <a:pt x="0" y="17043"/>
                  </a:lnTo>
                  <a:cubicBezTo>
                    <a:pt x="4203" y="17043"/>
                    <a:pt x="5905" y="14541"/>
                    <a:pt x="7023"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0" name="Free Form 498"/>
            <p:cNvSpPr/>
            <p:nvPr/>
          </p:nvSpPr>
          <p:spPr>
            <a:xfrm>
              <a:off x="7866832" y="5409507"/>
              <a:ext cx="9347" cy="9754"/>
            </a:xfrm>
            <a:custGeom>
              <a:avLst/>
              <a:gdLst/>
              <a:ahLst/>
              <a:cxnLst/>
              <a:rect l="0" t="0" r="0" b="0"/>
              <a:pathLst>
                <a:path w="9347" h="9753">
                  <a:moveTo>
                    <a:pt x="4241" y="20777"/>
                  </a:moveTo>
                  <a:cubicBezTo>
                    <a:pt x="3124" y="15024"/>
                    <a:pt x="9347" y="16548"/>
                    <a:pt x="8458" y="11023"/>
                  </a:cubicBezTo>
                  <a:lnTo>
                    <a:pt x="4241" y="11023"/>
                  </a:lnTo>
                  <a:cubicBezTo>
                    <a:pt x="5410" y="14655"/>
                    <a:pt x="0" y="18681"/>
                    <a:pt x="4241" y="207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1" name="Free Form 499"/>
            <p:cNvSpPr/>
            <p:nvPr/>
          </p:nvSpPr>
          <p:spPr>
            <a:xfrm>
              <a:off x="6278443" y="1116539"/>
              <a:ext cx="7467" cy="4674"/>
            </a:xfrm>
            <a:custGeom>
              <a:avLst/>
              <a:gdLst/>
              <a:ahLst/>
              <a:cxnLst/>
              <a:rect l="0" t="0" r="0" b="0"/>
              <a:pathLst>
                <a:path w="7467" h="4673">
                  <a:moveTo>
                    <a:pt x="7035" y="15227"/>
                  </a:moveTo>
                  <a:cubicBezTo>
                    <a:pt x="7467" y="11531"/>
                    <a:pt x="4114" y="11620"/>
                    <a:pt x="1422" y="11023"/>
                  </a:cubicBezTo>
                  <a:cubicBezTo>
                    <a:pt x="0" y="15697"/>
                    <a:pt x="3352" y="15608"/>
                    <a:pt x="7035" y="152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2" name="Free Form 500"/>
            <p:cNvSpPr/>
            <p:nvPr/>
          </p:nvSpPr>
          <p:spPr>
            <a:xfrm>
              <a:off x="2186401" y="1673536"/>
              <a:ext cx="10744" cy="11226"/>
            </a:xfrm>
            <a:custGeom>
              <a:avLst/>
              <a:gdLst/>
              <a:ahLst/>
              <a:cxnLst/>
              <a:rect l="0" t="0" r="0" b="0"/>
              <a:pathLst>
                <a:path w="10744" h="11226">
                  <a:moveTo>
                    <a:pt x="9994" y="15621"/>
                  </a:moveTo>
                  <a:cubicBezTo>
                    <a:pt x="9537" y="11023"/>
                    <a:pt x="0" y="12776"/>
                    <a:pt x="152" y="17018"/>
                  </a:cubicBezTo>
                  <a:cubicBezTo>
                    <a:pt x="2082" y="19392"/>
                    <a:pt x="10744" y="22250"/>
                    <a:pt x="9994" y="156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3" name="Free Form 501"/>
            <p:cNvSpPr/>
            <p:nvPr/>
          </p:nvSpPr>
          <p:spPr>
            <a:xfrm>
              <a:off x="5827859" y="5867711"/>
              <a:ext cx="8027" cy="11379"/>
            </a:xfrm>
            <a:custGeom>
              <a:avLst/>
              <a:gdLst/>
              <a:ahLst/>
              <a:cxnLst/>
              <a:rect l="0" t="0" r="0" b="0"/>
              <a:pathLst>
                <a:path w="8026" h="11379">
                  <a:moveTo>
                    <a:pt x="7797" y="20815"/>
                  </a:moveTo>
                  <a:cubicBezTo>
                    <a:pt x="7391" y="16548"/>
                    <a:pt x="8026" y="11277"/>
                    <a:pt x="3594" y="11023"/>
                  </a:cubicBezTo>
                  <a:cubicBezTo>
                    <a:pt x="0" y="13804"/>
                    <a:pt x="2362" y="22402"/>
                    <a:pt x="7797" y="208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4" name="Free Form 502"/>
            <p:cNvSpPr/>
            <p:nvPr/>
          </p:nvSpPr>
          <p:spPr>
            <a:xfrm>
              <a:off x="6277020" y="1108805"/>
              <a:ext cx="12675" cy="5537"/>
            </a:xfrm>
            <a:custGeom>
              <a:avLst/>
              <a:gdLst/>
              <a:ahLst/>
              <a:cxnLst/>
              <a:rect l="0" t="0" r="0" b="0"/>
              <a:pathLst>
                <a:path w="12674" h="5537">
                  <a:moveTo>
                    <a:pt x="1447" y="11785"/>
                  </a:moveTo>
                  <a:cubicBezTo>
                    <a:pt x="0" y="16560"/>
                    <a:pt x="11988" y="15100"/>
                    <a:pt x="12674" y="13169"/>
                  </a:cubicBezTo>
                  <a:cubicBezTo>
                    <a:pt x="10642" y="11023"/>
                    <a:pt x="5486" y="11950"/>
                    <a:pt x="1447" y="1178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5" name="Free Form 503"/>
            <p:cNvSpPr/>
            <p:nvPr/>
          </p:nvSpPr>
          <p:spPr>
            <a:xfrm>
              <a:off x="5288033" y="2799124"/>
              <a:ext cx="10782" cy="11151"/>
            </a:xfrm>
            <a:custGeom>
              <a:avLst/>
              <a:gdLst/>
              <a:ahLst/>
              <a:cxnLst/>
              <a:rect l="0" t="0" r="0" b="0"/>
              <a:pathLst>
                <a:path w="10782" h="11150">
                  <a:moveTo>
                    <a:pt x="2235" y="11811"/>
                  </a:moveTo>
                  <a:cubicBezTo>
                    <a:pt x="1790" y="15087"/>
                    <a:pt x="0" y="17056"/>
                    <a:pt x="825" y="21590"/>
                  </a:cubicBezTo>
                  <a:cubicBezTo>
                    <a:pt x="5461" y="21539"/>
                    <a:pt x="10782" y="22174"/>
                    <a:pt x="10667" y="17399"/>
                  </a:cubicBezTo>
                  <a:cubicBezTo>
                    <a:pt x="7162" y="16230"/>
                    <a:pt x="7708" y="11023"/>
                    <a:pt x="2235" y="118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6" name="Free Form 504"/>
            <p:cNvSpPr/>
            <p:nvPr/>
          </p:nvSpPr>
          <p:spPr>
            <a:xfrm>
              <a:off x="5931974" y="5982252"/>
              <a:ext cx="9817" cy="5588"/>
            </a:xfrm>
            <a:custGeom>
              <a:avLst/>
              <a:gdLst/>
              <a:ahLst/>
              <a:cxnLst/>
              <a:rect l="0" t="0" r="0" b="0"/>
              <a:pathLst>
                <a:path w="9817" h="5587">
                  <a:moveTo>
                    <a:pt x="9118" y="11023"/>
                  </a:moveTo>
                  <a:lnTo>
                    <a:pt x="3492" y="11023"/>
                  </a:lnTo>
                  <a:cubicBezTo>
                    <a:pt x="3086" y="11912"/>
                    <a:pt x="0" y="16421"/>
                    <a:pt x="3492" y="16611"/>
                  </a:cubicBezTo>
                  <a:cubicBezTo>
                    <a:pt x="2133" y="11557"/>
                    <a:pt x="9817" y="15468"/>
                    <a:pt x="911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7" name="Free Form 505"/>
            <p:cNvSpPr/>
            <p:nvPr/>
          </p:nvSpPr>
          <p:spPr>
            <a:xfrm>
              <a:off x="5581251" y="1253001"/>
              <a:ext cx="11557" cy="5168"/>
            </a:xfrm>
            <a:custGeom>
              <a:avLst/>
              <a:gdLst/>
              <a:ahLst/>
              <a:cxnLst/>
              <a:rect l="0" t="0" r="0" b="0"/>
              <a:pathLst>
                <a:path w="11556" h="5168">
                  <a:moveTo>
                    <a:pt x="0" y="14274"/>
                  </a:moveTo>
                  <a:cubicBezTo>
                    <a:pt x="1816" y="16192"/>
                    <a:pt x="6108" y="15646"/>
                    <a:pt x="9829" y="15659"/>
                  </a:cubicBezTo>
                  <a:cubicBezTo>
                    <a:pt x="11556" y="11023"/>
                    <a:pt x="330" y="12255"/>
                    <a:pt x="0" y="142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8" name="Free Form 506"/>
            <p:cNvSpPr/>
            <p:nvPr/>
          </p:nvSpPr>
          <p:spPr>
            <a:xfrm>
              <a:off x="5935466" y="5959925"/>
              <a:ext cx="11253" cy="8052"/>
            </a:xfrm>
            <a:custGeom>
              <a:avLst/>
              <a:gdLst/>
              <a:ahLst/>
              <a:cxnLst/>
              <a:rect l="0" t="0" r="0" b="0"/>
              <a:pathLst>
                <a:path w="11252" h="8051">
                  <a:moveTo>
                    <a:pt x="0" y="17995"/>
                  </a:moveTo>
                  <a:cubicBezTo>
                    <a:pt x="7188" y="19075"/>
                    <a:pt x="7759" y="13614"/>
                    <a:pt x="11252" y="11023"/>
                  </a:cubicBezTo>
                  <a:cubicBezTo>
                    <a:pt x="5676" y="11544"/>
                    <a:pt x="215" y="12166"/>
                    <a:pt x="0" y="179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9" name="Free Form 507"/>
            <p:cNvSpPr/>
            <p:nvPr/>
          </p:nvSpPr>
          <p:spPr>
            <a:xfrm>
              <a:off x="7850207" y="5328253"/>
              <a:ext cx="12434" cy="7556"/>
            </a:xfrm>
            <a:custGeom>
              <a:avLst/>
              <a:gdLst/>
              <a:ahLst/>
              <a:cxnLst/>
              <a:rect l="0" t="0" r="0" b="0"/>
              <a:pathLst>
                <a:path w="12433" h="7556">
                  <a:moveTo>
                    <a:pt x="2578" y="18249"/>
                  </a:moveTo>
                  <a:cubicBezTo>
                    <a:pt x="0" y="11823"/>
                    <a:pt x="10198" y="11023"/>
                    <a:pt x="12433" y="14046"/>
                  </a:cubicBezTo>
                  <a:cubicBezTo>
                    <a:pt x="12306" y="18580"/>
                    <a:pt x="6057" y="17030"/>
                    <a:pt x="2578" y="182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0" name="Free Form 508"/>
            <p:cNvSpPr/>
            <p:nvPr/>
          </p:nvSpPr>
          <p:spPr>
            <a:xfrm>
              <a:off x="8079112" y="2731471"/>
              <a:ext cx="8433" cy="9779"/>
            </a:xfrm>
            <a:custGeom>
              <a:avLst/>
              <a:gdLst/>
              <a:ahLst/>
              <a:cxnLst/>
              <a:rect l="0" t="0" r="0" b="0"/>
              <a:pathLst>
                <a:path w="8432" h="9778">
                  <a:moveTo>
                    <a:pt x="8432" y="20802"/>
                  </a:moveTo>
                  <a:cubicBezTo>
                    <a:pt x="8153" y="16421"/>
                    <a:pt x="2870" y="17005"/>
                    <a:pt x="4216" y="11023"/>
                  </a:cubicBezTo>
                  <a:lnTo>
                    <a:pt x="0" y="11023"/>
                  </a:lnTo>
                  <a:cubicBezTo>
                    <a:pt x="1333" y="15735"/>
                    <a:pt x="2730" y="20434"/>
                    <a:pt x="8432"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1" name="Free Form 509"/>
            <p:cNvSpPr/>
            <p:nvPr/>
          </p:nvSpPr>
          <p:spPr>
            <a:xfrm>
              <a:off x="4677392" y="1642446"/>
              <a:ext cx="11252" cy="6363"/>
            </a:xfrm>
            <a:custGeom>
              <a:avLst/>
              <a:gdLst/>
              <a:ahLst/>
              <a:cxnLst/>
              <a:rect l="0" t="0" r="0" b="0"/>
              <a:pathLst>
                <a:path w="11252" h="6362">
                  <a:moveTo>
                    <a:pt x="0" y="11785"/>
                  </a:moveTo>
                  <a:cubicBezTo>
                    <a:pt x="126" y="17259"/>
                    <a:pt x="7619" y="15392"/>
                    <a:pt x="11252" y="17386"/>
                  </a:cubicBezTo>
                  <a:cubicBezTo>
                    <a:pt x="10477" y="12547"/>
                    <a:pt x="6400" y="11023"/>
                    <a:pt x="0" y="1178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2" name="Free Form 510"/>
            <p:cNvSpPr/>
            <p:nvPr/>
          </p:nvSpPr>
          <p:spPr>
            <a:xfrm>
              <a:off x="4875728" y="1937988"/>
              <a:ext cx="11684" cy="9766"/>
            </a:xfrm>
            <a:custGeom>
              <a:avLst/>
              <a:gdLst/>
              <a:ahLst/>
              <a:cxnLst/>
              <a:rect l="0" t="0" r="0" b="0"/>
              <a:pathLst>
                <a:path w="11683" h="9766">
                  <a:moveTo>
                    <a:pt x="4102" y="20789"/>
                  </a:moveTo>
                  <a:cubicBezTo>
                    <a:pt x="0" y="17983"/>
                    <a:pt x="4813" y="12306"/>
                    <a:pt x="6896" y="11023"/>
                  </a:cubicBezTo>
                  <a:cubicBezTo>
                    <a:pt x="11683" y="14516"/>
                    <a:pt x="3962" y="17297"/>
                    <a:pt x="4102" y="207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3" name="Free Form 511"/>
            <p:cNvSpPr/>
            <p:nvPr/>
          </p:nvSpPr>
          <p:spPr>
            <a:xfrm>
              <a:off x="2300561" y="2188038"/>
              <a:ext cx="9894" cy="6972"/>
            </a:xfrm>
            <a:custGeom>
              <a:avLst/>
              <a:gdLst/>
              <a:ahLst/>
              <a:cxnLst/>
              <a:rect l="0" t="0" r="0" b="0"/>
              <a:pathLst>
                <a:path w="9893" h="6972">
                  <a:moveTo>
                    <a:pt x="9702" y="11023"/>
                  </a:moveTo>
                  <a:cubicBezTo>
                    <a:pt x="5880" y="12357"/>
                    <a:pt x="0" y="11633"/>
                    <a:pt x="1257" y="17995"/>
                  </a:cubicBezTo>
                  <a:cubicBezTo>
                    <a:pt x="5626" y="17221"/>
                    <a:pt x="9893" y="16344"/>
                    <a:pt x="970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4" name="Free Form 512"/>
            <p:cNvSpPr/>
            <p:nvPr/>
          </p:nvSpPr>
          <p:spPr>
            <a:xfrm>
              <a:off x="2315878" y="2245315"/>
              <a:ext cx="11645" cy="7290"/>
            </a:xfrm>
            <a:custGeom>
              <a:avLst/>
              <a:gdLst/>
              <a:ahLst/>
              <a:cxnLst/>
              <a:rect l="0" t="0" r="0" b="0"/>
              <a:pathLst>
                <a:path w="11645" h="7289">
                  <a:moveTo>
                    <a:pt x="0" y="18008"/>
                  </a:moveTo>
                  <a:cubicBezTo>
                    <a:pt x="4533" y="18313"/>
                    <a:pt x="5956" y="15532"/>
                    <a:pt x="11252" y="16611"/>
                  </a:cubicBezTo>
                  <a:cubicBezTo>
                    <a:pt x="11645" y="13423"/>
                    <a:pt x="10909" y="11353"/>
                    <a:pt x="8432" y="11023"/>
                  </a:cubicBezTo>
                  <a:cubicBezTo>
                    <a:pt x="5676" y="13398"/>
                    <a:pt x="25" y="12903"/>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5" name="Free Form 513"/>
            <p:cNvSpPr/>
            <p:nvPr/>
          </p:nvSpPr>
          <p:spPr>
            <a:xfrm>
              <a:off x="6447137" y="978681"/>
              <a:ext cx="9842" cy="6743"/>
            </a:xfrm>
            <a:custGeom>
              <a:avLst/>
              <a:gdLst/>
              <a:ahLst/>
              <a:cxnLst/>
              <a:rect l="0" t="0" r="0" b="0"/>
              <a:pathLst>
                <a:path w="9842" h="6743">
                  <a:moveTo>
                    <a:pt x="0" y="14782"/>
                  </a:moveTo>
                  <a:cubicBezTo>
                    <a:pt x="1193" y="16090"/>
                    <a:pt x="8953" y="17767"/>
                    <a:pt x="9842" y="14782"/>
                  </a:cubicBezTo>
                  <a:cubicBezTo>
                    <a:pt x="7315" y="14782"/>
                    <a:pt x="1663" y="11023"/>
                    <a:pt x="0" y="1478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6" name="Free Form 514"/>
            <p:cNvSpPr/>
            <p:nvPr/>
          </p:nvSpPr>
          <p:spPr>
            <a:xfrm>
              <a:off x="2341189" y="2198706"/>
              <a:ext cx="11239" cy="10033"/>
            </a:xfrm>
            <a:custGeom>
              <a:avLst/>
              <a:gdLst/>
              <a:ahLst/>
              <a:cxnLst/>
              <a:rect l="0" t="0" r="0" b="0"/>
              <a:pathLst>
                <a:path w="11239" h="10032">
                  <a:moveTo>
                    <a:pt x="0" y="19913"/>
                  </a:moveTo>
                  <a:cubicBezTo>
                    <a:pt x="7708" y="21056"/>
                    <a:pt x="9055" y="15875"/>
                    <a:pt x="11239" y="11518"/>
                  </a:cubicBezTo>
                  <a:cubicBezTo>
                    <a:pt x="4165" y="11023"/>
                    <a:pt x="673" y="14071"/>
                    <a:pt x="0" y="1991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7" name="Free Form 515"/>
            <p:cNvSpPr/>
            <p:nvPr/>
          </p:nvSpPr>
          <p:spPr>
            <a:xfrm>
              <a:off x="5537677" y="705643"/>
              <a:ext cx="9830" cy="7214"/>
            </a:xfrm>
            <a:custGeom>
              <a:avLst/>
              <a:gdLst/>
              <a:ahLst/>
              <a:cxnLst/>
              <a:rect l="0" t="0" r="0" b="0"/>
              <a:pathLst>
                <a:path w="9829" h="7213">
                  <a:moveTo>
                    <a:pt x="9829" y="14008"/>
                  </a:moveTo>
                  <a:cubicBezTo>
                    <a:pt x="8636" y="12687"/>
                    <a:pt x="876" y="11023"/>
                    <a:pt x="0" y="14008"/>
                  </a:cubicBezTo>
                  <a:cubicBezTo>
                    <a:pt x="3670" y="12839"/>
                    <a:pt x="7708" y="18237"/>
                    <a:pt x="9829" y="14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8" name="Free Form 516"/>
            <p:cNvSpPr/>
            <p:nvPr/>
          </p:nvSpPr>
          <p:spPr>
            <a:xfrm>
              <a:off x="5669605" y="5485644"/>
              <a:ext cx="10172" cy="7010"/>
            </a:xfrm>
            <a:custGeom>
              <a:avLst/>
              <a:gdLst/>
              <a:ahLst/>
              <a:cxnLst/>
              <a:rect l="0" t="0" r="0" b="0"/>
              <a:pathLst>
                <a:path w="10172" h="7010">
                  <a:moveTo>
                    <a:pt x="3009" y="11734"/>
                  </a:moveTo>
                  <a:cubicBezTo>
                    <a:pt x="0" y="16865"/>
                    <a:pt x="10172" y="18034"/>
                    <a:pt x="8635" y="13093"/>
                  </a:cubicBezTo>
                  <a:cubicBezTo>
                    <a:pt x="8356" y="11023"/>
                    <a:pt x="5232" y="11823"/>
                    <a:pt x="3009" y="117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9" name="Free Form 517"/>
            <p:cNvSpPr/>
            <p:nvPr/>
          </p:nvSpPr>
          <p:spPr>
            <a:xfrm>
              <a:off x="5694789" y="1336973"/>
              <a:ext cx="10744" cy="11506"/>
            </a:xfrm>
            <a:custGeom>
              <a:avLst/>
              <a:gdLst/>
              <a:ahLst/>
              <a:cxnLst/>
              <a:rect l="0" t="0" r="0" b="0"/>
              <a:pathLst>
                <a:path w="10744" h="11506">
                  <a:moveTo>
                    <a:pt x="10160" y="16903"/>
                  </a:moveTo>
                  <a:cubicBezTo>
                    <a:pt x="9004" y="15443"/>
                    <a:pt x="0" y="11023"/>
                    <a:pt x="304" y="16903"/>
                  </a:cubicBezTo>
                  <a:cubicBezTo>
                    <a:pt x="596" y="19227"/>
                    <a:pt x="10744" y="22529"/>
                    <a:pt x="10160" y="169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0" name="Free Form 518"/>
            <p:cNvSpPr/>
            <p:nvPr/>
          </p:nvSpPr>
          <p:spPr>
            <a:xfrm>
              <a:off x="5696960" y="1317136"/>
              <a:ext cx="7989" cy="10350"/>
            </a:xfrm>
            <a:custGeom>
              <a:avLst/>
              <a:gdLst/>
              <a:ahLst/>
              <a:cxnLst/>
              <a:rect l="0" t="0" r="0" b="0"/>
              <a:pathLst>
                <a:path w="7988" h="10350">
                  <a:moveTo>
                    <a:pt x="7988" y="12992"/>
                  </a:moveTo>
                  <a:cubicBezTo>
                    <a:pt x="4000" y="14147"/>
                    <a:pt x="4330" y="11023"/>
                    <a:pt x="952" y="11607"/>
                  </a:cubicBezTo>
                  <a:cubicBezTo>
                    <a:pt x="0" y="18110"/>
                    <a:pt x="6007" y="17729"/>
                    <a:pt x="7988" y="213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1" name="Free Form 519"/>
            <p:cNvSpPr/>
            <p:nvPr/>
          </p:nvSpPr>
          <p:spPr>
            <a:xfrm>
              <a:off x="4834846" y="1925110"/>
              <a:ext cx="10122" cy="9817"/>
            </a:xfrm>
            <a:custGeom>
              <a:avLst/>
              <a:gdLst/>
              <a:ahLst/>
              <a:cxnLst/>
              <a:rect l="0" t="0" r="0" b="0"/>
              <a:pathLst>
                <a:path w="10121" h="9817">
                  <a:moveTo>
                    <a:pt x="6997" y="19697"/>
                  </a:moveTo>
                  <a:cubicBezTo>
                    <a:pt x="1650" y="20840"/>
                    <a:pt x="5372" y="12966"/>
                    <a:pt x="0" y="14122"/>
                  </a:cubicBezTo>
                  <a:cubicBezTo>
                    <a:pt x="1270" y="11671"/>
                    <a:pt x="4381" y="11023"/>
                    <a:pt x="8432" y="11315"/>
                  </a:cubicBezTo>
                  <a:cubicBezTo>
                    <a:pt x="7620" y="13766"/>
                    <a:pt x="10121" y="19519"/>
                    <a:pt x="6997" y="1969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2" name="Free Form 520"/>
            <p:cNvSpPr/>
            <p:nvPr/>
          </p:nvSpPr>
          <p:spPr>
            <a:xfrm>
              <a:off x="4809726" y="2055323"/>
              <a:ext cx="11087" cy="9309"/>
            </a:xfrm>
            <a:custGeom>
              <a:avLst/>
              <a:gdLst/>
              <a:ahLst/>
              <a:cxnLst/>
              <a:rect l="0" t="0" r="0" b="0"/>
              <a:pathLst>
                <a:path w="11087" h="9309">
                  <a:moveTo>
                    <a:pt x="1219" y="12407"/>
                  </a:moveTo>
                  <a:cubicBezTo>
                    <a:pt x="3200" y="12534"/>
                    <a:pt x="5181" y="12649"/>
                    <a:pt x="5422" y="11023"/>
                  </a:cubicBezTo>
                  <a:cubicBezTo>
                    <a:pt x="11087" y="14528"/>
                    <a:pt x="0" y="20332"/>
                    <a:pt x="1219" y="124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3" name="Free Form 521"/>
            <p:cNvSpPr/>
            <p:nvPr/>
          </p:nvSpPr>
          <p:spPr>
            <a:xfrm>
              <a:off x="2326888" y="2222671"/>
              <a:ext cx="11862" cy="8699"/>
            </a:xfrm>
            <a:custGeom>
              <a:avLst/>
              <a:gdLst/>
              <a:ahLst/>
              <a:cxnLst/>
              <a:rect l="0" t="0" r="0" b="0"/>
              <a:pathLst>
                <a:path w="11861" h="8699">
                  <a:moveTo>
                    <a:pt x="11493" y="14109"/>
                  </a:moveTo>
                  <a:cubicBezTo>
                    <a:pt x="10185" y="11658"/>
                    <a:pt x="7086" y="11023"/>
                    <a:pt x="3060" y="11315"/>
                  </a:cubicBezTo>
                  <a:cubicBezTo>
                    <a:pt x="0" y="17259"/>
                    <a:pt x="11861" y="19723"/>
                    <a:pt x="11493" y="141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4" name="Line 522"/>
            <p:cNvSpPr/>
            <p:nvPr/>
          </p:nvSpPr>
          <p:spPr>
            <a:xfrm>
              <a:off x="2320094" y="1651692"/>
              <a:ext cx="8242" cy="0"/>
            </a:xfrm>
            <a:prstGeom prst="line">
              <a:avLst/>
            </a:prstGeom>
            <a:noFill/>
            <a:ln w="5715" cmpd="sng">
              <a:noFill/>
              <a:prstDash val="solid"/>
            </a:ln>
          </p:spPr>
          <p:txBody>
            <a:bodyPr wrap="square" anchor="ctr">
              <a:spAutoFit/>
            </a:bodyPr>
            <a:lstStyle/>
            <a:p>
              <a:pPr algn="ctr"/>
              <a:endParaRPr lang="en-US"/>
            </a:p>
          </p:txBody>
        </p:sp>
        <p:sp>
          <p:nvSpPr>
            <p:cNvPr id="535" name="Free Form 523"/>
            <p:cNvSpPr/>
            <p:nvPr/>
          </p:nvSpPr>
          <p:spPr>
            <a:xfrm>
              <a:off x="1684840" y="1564976"/>
              <a:ext cx="9741" cy="9779"/>
            </a:xfrm>
            <a:custGeom>
              <a:avLst/>
              <a:gdLst/>
              <a:ahLst/>
              <a:cxnLst/>
              <a:rect l="0" t="0" r="0" b="0"/>
              <a:pathLst>
                <a:path w="9740" h="9778">
                  <a:moveTo>
                    <a:pt x="9740" y="11023"/>
                  </a:moveTo>
                  <a:lnTo>
                    <a:pt x="4114" y="11023"/>
                  </a:lnTo>
                  <a:cubicBezTo>
                    <a:pt x="6197" y="17284"/>
                    <a:pt x="0" y="15328"/>
                    <a:pt x="1295" y="20802"/>
                  </a:cubicBezTo>
                  <a:cubicBezTo>
                    <a:pt x="6616" y="20040"/>
                    <a:pt x="7035" y="14389"/>
                    <a:pt x="974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6" name="Free Form 524"/>
            <p:cNvSpPr/>
            <p:nvPr/>
          </p:nvSpPr>
          <p:spPr>
            <a:xfrm>
              <a:off x="1631424" y="1343869"/>
              <a:ext cx="9728" cy="7366"/>
            </a:xfrm>
            <a:custGeom>
              <a:avLst/>
              <a:gdLst/>
              <a:ahLst/>
              <a:cxnLst/>
              <a:rect l="0" t="0" r="0" b="0"/>
              <a:pathLst>
                <a:path w="9728" h="7366">
                  <a:moveTo>
                    <a:pt x="2717" y="18389"/>
                  </a:moveTo>
                  <a:cubicBezTo>
                    <a:pt x="5626" y="16637"/>
                    <a:pt x="8432" y="14770"/>
                    <a:pt x="9728" y="11404"/>
                  </a:cubicBezTo>
                  <a:cubicBezTo>
                    <a:pt x="5511" y="11023"/>
                    <a:pt x="0" y="16510"/>
                    <a:pt x="2717" y="183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7" name="Free Form 525"/>
            <p:cNvSpPr/>
            <p:nvPr/>
          </p:nvSpPr>
          <p:spPr>
            <a:xfrm>
              <a:off x="4915352" y="5403932"/>
              <a:ext cx="8331" cy="8369"/>
            </a:xfrm>
            <a:custGeom>
              <a:avLst/>
              <a:gdLst/>
              <a:ahLst/>
              <a:cxnLst/>
              <a:rect l="0" t="0" r="0" b="0"/>
              <a:pathLst>
                <a:path w="8331" h="8369">
                  <a:moveTo>
                    <a:pt x="5232" y="19392"/>
                  </a:moveTo>
                  <a:cubicBezTo>
                    <a:pt x="0" y="19075"/>
                    <a:pt x="1295" y="14427"/>
                    <a:pt x="2425" y="11023"/>
                  </a:cubicBezTo>
                  <a:lnTo>
                    <a:pt x="6629" y="11023"/>
                  </a:lnTo>
                  <a:cubicBezTo>
                    <a:pt x="5829" y="13462"/>
                    <a:pt x="8331" y="19215"/>
                    <a:pt x="5232" y="193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8" name="Free Form 526"/>
            <p:cNvSpPr/>
            <p:nvPr/>
          </p:nvSpPr>
          <p:spPr>
            <a:xfrm>
              <a:off x="2277117" y="2294210"/>
              <a:ext cx="10871" cy="11176"/>
            </a:xfrm>
            <a:custGeom>
              <a:avLst/>
              <a:gdLst/>
              <a:ahLst/>
              <a:cxnLst/>
              <a:rect l="0" t="0" r="0" b="0"/>
              <a:pathLst>
                <a:path w="10871" h="11175">
                  <a:moveTo>
                    <a:pt x="3619" y="22199"/>
                  </a:moveTo>
                  <a:cubicBezTo>
                    <a:pt x="5422" y="17932"/>
                    <a:pt x="10871" y="17297"/>
                    <a:pt x="10655" y="11023"/>
                  </a:cubicBezTo>
                  <a:lnTo>
                    <a:pt x="3619" y="11023"/>
                  </a:lnTo>
                  <a:cubicBezTo>
                    <a:pt x="3314" y="13652"/>
                    <a:pt x="0" y="20269"/>
                    <a:pt x="3619"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9" name="Free Form 527"/>
            <p:cNvSpPr/>
            <p:nvPr/>
          </p:nvSpPr>
          <p:spPr>
            <a:xfrm>
              <a:off x="5894712" y="1477791"/>
              <a:ext cx="8001" cy="6159"/>
            </a:xfrm>
            <a:custGeom>
              <a:avLst/>
              <a:gdLst/>
              <a:ahLst/>
              <a:cxnLst/>
              <a:rect l="0" t="0" r="0" b="0"/>
              <a:pathLst>
                <a:path w="8001" h="6159">
                  <a:moveTo>
                    <a:pt x="0" y="11607"/>
                  </a:moveTo>
                  <a:lnTo>
                    <a:pt x="0" y="17183"/>
                  </a:lnTo>
                  <a:lnTo>
                    <a:pt x="7023" y="17183"/>
                  </a:lnTo>
                  <a:cubicBezTo>
                    <a:pt x="8001" y="12014"/>
                    <a:pt x="4813" y="11023"/>
                    <a:pt x="0" y="116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0" name="Free Form 528"/>
            <p:cNvSpPr/>
            <p:nvPr/>
          </p:nvSpPr>
          <p:spPr>
            <a:xfrm>
              <a:off x="4806716" y="1898859"/>
              <a:ext cx="9830" cy="6972"/>
            </a:xfrm>
            <a:custGeom>
              <a:avLst/>
              <a:gdLst/>
              <a:ahLst/>
              <a:cxnLst/>
              <a:rect l="0" t="0" r="0" b="0"/>
              <a:pathLst>
                <a:path w="9829" h="6972">
                  <a:moveTo>
                    <a:pt x="9829" y="11023"/>
                  </a:moveTo>
                  <a:cubicBezTo>
                    <a:pt x="8597" y="15354"/>
                    <a:pt x="4673" y="17068"/>
                    <a:pt x="0" y="17995"/>
                  </a:cubicBezTo>
                  <a:cubicBezTo>
                    <a:pt x="2374" y="14770"/>
                    <a:pt x="4381" y="11175"/>
                    <a:pt x="982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1" name="Free Form 529"/>
            <p:cNvSpPr/>
            <p:nvPr/>
          </p:nvSpPr>
          <p:spPr>
            <a:xfrm>
              <a:off x="4507313" y="2199201"/>
              <a:ext cx="7925" cy="6655"/>
            </a:xfrm>
            <a:custGeom>
              <a:avLst/>
              <a:gdLst/>
              <a:ahLst/>
              <a:cxnLst/>
              <a:rect l="0" t="0" r="0" b="0"/>
              <a:pathLst>
                <a:path w="7924" h="6654">
                  <a:moveTo>
                    <a:pt x="7035" y="16611"/>
                  </a:moveTo>
                  <a:cubicBezTo>
                    <a:pt x="7924" y="11544"/>
                    <a:pt x="4114" y="11125"/>
                    <a:pt x="0" y="11023"/>
                  </a:cubicBezTo>
                  <a:cubicBezTo>
                    <a:pt x="165" y="15049"/>
                    <a:pt x="1752" y="17678"/>
                    <a:pt x="7035"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2" name="Free Form 530"/>
            <p:cNvSpPr/>
            <p:nvPr/>
          </p:nvSpPr>
          <p:spPr>
            <a:xfrm>
              <a:off x="5936876" y="2048046"/>
              <a:ext cx="9779" cy="8128"/>
            </a:xfrm>
            <a:custGeom>
              <a:avLst/>
              <a:gdLst/>
              <a:ahLst/>
              <a:cxnLst/>
              <a:rect l="0" t="0" r="0" b="0"/>
              <a:pathLst>
                <a:path w="9778" h="8127">
                  <a:moveTo>
                    <a:pt x="8432" y="14109"/>
                  </a:moveTo>
                  <a:cubicBezTo>
                    <a:pt x="7150" y="11658"/>
                    <a:pt x="4038" y="11023"/>
                    <a:pt x="0" y="11315"/>
                  </a:cubicBezTo>
                  <a:lnTo>
                    <a:pt x="0" y="16916"/>
                  </a:lnTo>
                  <a:cubicBezTo>
                    <a:pt x="2908" y="16052"/>
                    <a:pt x="9778" y="19151"/>
                    <a:pt x="8432" y="141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3" name="Free Form 531"/>
            <p:cNvSpPr/>
            <p:nvPr/>
          </p:nvSpPr>
          <p:spPr>
            <a:xfrm>
              <a:off x="3921158" y="410279"/>
              <a:ext cx="12649" cy="3683"/>
            </a:xfrm>
            <a:custGeom>
              <a:avLst/>
              <a:gdLst/>
              <a:ahLst/>
              <a:cxnLst/>
              <a:rect l="0" t="0" r="0" b="0"/>
              <a:pathLst>
                <a:path w="12649" h="3682">
                  <a:moveTo>
                    <a:pt x="0" y="14604"/>
                  </a:moveTo>
                  <a:cubicBezTo>
                    <a:pt x="5245" y="14706"/>
                    <a:pt x="9715" y="14020"/>
                    <a:pt x="12649" y="11811"/>
                  </a:cubicBezTo>
                  <a:cubicBezTo>
                    <a:pt x="7531" y="11861"/>
                    <a:pt x="1549" y="11023"/>
                    <a:pt x="0" y="146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4" name="Free Form 532"/>
            <p:cNvSpPr/>
            <p:nvPr/>
          </p:nvSpPr>
          <p:spPr>
            <a:xfrm>
              <a:off x="6387307" y="1222711"/>
              <a:ext cx="2210" cy="610"/>
            </a:xfrm>
            <a:custGeom>
              <a:avLst/>
              <a:gdLst/>
              <a:ahLst/>
              <a:cxnLst/>
              <a:rect l="0" t="0" r="0" b="0"/>
              <a:pathLst>
                <a:path w="2209" h="609">
                  <a:moveTo>
                    <a:pt x="2209" y="11023"/>
                  </a:moveTo>
                  <a:cubicBezTo>
                    <a:pt x="1422" y="11188"/>
                    <a:pt x="723" y="11099"/>
                    <a:pt x="0" y="11049"/>
                  </a:cubicBezTo>
                  <a:cubicBezTo>
                    <a:pt x="520" y="11493"/>
                    <a:pt x="1244" y="11633"/>
                    <a:pt x="220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5" name="Free Form 533"/>
            <p:cNvSpPr/>
            <p:nvPr/>
          </p:nvSpPr>
          <p:spPr>
            <a:xfrm>
              <a:off x="2397920" y="1712639"/>
              <a:ext cx="10731" cy="7404"/>
            </a:xfrm>
            <a:custGeom>
              <a:avLst/>
              <a:gdLst/>
              <a:ahLst/>
              <a:cxnLst/>
              <a:rect l="0" t="0" r="0" b="0"/>
              <a:pathLst>
                <a:path w="10731" h="7404">
                  <a:moveTo>
                    <a:pt x="10731" y="11442"/>
                  </a:moveTo>
                  <a:cubicBezTo>
                    <a:pt x="6096" y="11950"/>
                    <a:pt x="0" y="11023"/>
                    <a:pt x="901" y="17030"/>
                  </a:cubicBezTo>
                  <a:cubicBezTo>
                    <a:pt x="7454" y="18427"/>
                    <a:pt x="7086" y="12941"/>
                    <a:pt x="10731" y="114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6" name="Free Form 534"/>
            <p:cNvSpPr/>
            <p:nvPr/>
          </p:nvSpPr>
          <p:spPr>
            <a:xfrm>
              <a:off x="4062509" y="1990947"/>
              <a:ext cx="10452" cy="10249"/>
            </a:xfrm>
            <a:custGeom>
              <a:avLst/>
              <a:gdLst/>
              <a:ahLst/>
              <a:cxnLst/>
              <a:rect l="0" t="0" r="0" b="0"/>
              <a:pathLst>
                <a:path w="10452" h="10248">
                  <a:moveTo>
                    <a:pt x="2019" y="19519"/>
                  </a:moveTo>
                  <a:cubicBezTo>
                    <a:pt x="6032" y="21272"/>
                    <a:pt x="9156" y="19710"/>
                    <a:pt x="10452" y="15328"/>
                  </a:cubicBezTo>
                  <a:cubicBezTo>
                    <a:pt x="8394" y="11023"/>
                    <a:pt x="0" y="12141"/>
                    <a:pt x="2019" y="195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7" name="Free Form 535"/>
            <p:cNvSpPr/>
            <p:nvPr/>
          </p:nvSpPr>
          <p:spPr>
            <a:xfrm>
              <a:off x="5214348" y="432009"/>
              <a:ext cx="2819" cy="1397"/>
            </a:xfrm>
            <a:custGeom>
              <a:avLst/>
              <a:gdLst/>
              <a:ahLst/>
              <a:cxnLst/>
              <a:rect l="0" t="0" r="0" b="0"/>
              <a:pathLst>
                <a:path w="2819" h="1397">
                  <a:moveTo>
                    <a:pt x="2819" y="12420"/>
                  </a:moveTo>
                  <a:cubicBezTo>
                    <a:pt x="2019" y="11925"/>
                    <a:pt x="965" y="11493"/>
                    <a:pt x="0" y="11023"/>
                  </a:cubicBezTo>
                  <a:cubicBezTo>
                    <a:pt x="304" y="12128"/>
                    <a:pt x="1536" y="12319"/>
                    <a:pt x="2819" y="124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8" name="Free Form 536"/>
            <p:cNvSpPr/>
            <p:nvPr/>
          </p:nvSpPr>
          <p:spPr>
            <a:xfrm>
              <a:off x="7855376" y="5399957"/>
              <a:ext cx="9551" cy="12344"/>
            </a:xfrm>
            <a:custGeom>
              <a:avLst/>
              <a:gdLst/>
              <a:ahLst/>
              <a:cxnLst/>
              <a:rect l="0" t="0" r="0" b="0"/>
              <a:pathLst>
                <a:path w="9550" h="12344">
                  <a:moveTo>
                    <a:pt x="3048" y="23368"/>
                  </a:moveTo>
                  <a:cubicBezTo>
                    <a:pt x="2374" y="18034"/>
                    <a:pt x="9550" y="20523"/>
                    <a:pt x="7264" y="13589"/>
                  </a:cubicBezTo>
                  <a:cubicBezTo>
                    <a:pt x="812" y="11023"/>
                    <a:pt x="0" y="21145"/>
                    <a:pt x="3048" y="233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9" name="Free Form 537"/>
            <p:cNvSpPr/>
            <p:nvPr/>
          </p:nvSpPr>
          <p:spPr>
            <a:xfrm>
              <a:off x="2321504" y="2128666"/>
              <a:ext cx="9372" cy="6324"/>
            </a:xfrm>
            <a:custGeom>
              <a:avLst/>
              <a:gdLst/>
              <a:ahLst/>
              <a:cxnLst/>
              <a:rect l="0" t="0" r="0" b="0"/>
              <a:pathLst>
                <a:path w="9372" h="6324">
                  <a:moveTo>
                    <a:pt x="0" y="17310"/>
                  </a:moveTo>
                  <a:cubicBezTo>
                    <a:pt x="4711" y="17348"/>
                    <a:pt x="9372" y="17310"/>
                    <a:pt x="8445" y="11722"/>
                  </a:cubicBezTo>
                  <a:cubicBezTo>
                    <a:pt x="3048" y="11023"/>
                    <a:pt x="990" y="13639"/>
                    <a:pt x="0" y="1731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0" name="Free Form 538"/>
            <p:cNvSpPr/>
            <p:nvPr/>
          </p:nvSpPr>
          <p:spPr>
            <a:xfrm>
              <a:off x="2327130" y="2145899"/>
              <a:ext cx="9830" cy="7532"/>
            </a:xfrm>
            <a:custGeom>
              <a:avLst/>
              <a:gdLst/>
              <a:ahLst/>
              <a:cxnLst/>
              <a:rect l="0" t="0" r="0" b="0"/>
              <a:pathLst>
                <a:path w="9829" h="7531">
                  <a:moveTo>
                    <a:pt x="2819" y="11252"/>
                  </a:moveTo>
                  <a:cubicBezTo>
                    <a:pt x="4419" y="15646"/>
                    <a:pt x="596" y="14643"/>
                    <a:pt x="0" y="16840"/>
                  </a:cubicBezTo>
                  <a:cubicBezTo>
                    <a:pt x="2908" y="16014"/>
                    <a:pt x="9232" y="18554"/>
                    <a:pt x="9829" y="15430"/>
                  </a:cubicBezTo>
                  <a:cubicBezTo>
                    <a:pt x="6083" y="15430"/>
                    <a:pt x="6781" y="11023"/>
                    <a:pt x="2819" y="112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1" name="Free Form 539"/>
            <p:cNvSpPr/>
            <p:nvPr/>
          </p:nvSpPr>
          <p:spPr>
            <a:xfrm>
              <a:off x="5883447" y="2159590"/>
              <a:ext cx="8446" cy="7518"/>
            </a:xfrm>
            <a:custGeom>
              <a:avLst/>
              <a:gdLst/>
              <a:ahLst/>
              <a:cxnLst/>
              <a:rect l="0" t="0" r="0" b="0"/>
              <a:pathLst>
                <a:path w="8445" h="7518">
                  <a:moveTo>
                    <a:pt x="0" y="18529"/>
                  </a:moveTo>
                  <a:cubicBezTo>
                    <a:pt x="4711" y="18542"/>
                    <a:pt x="5829" y="14973"/>
                    <a:pt x="8445" y="12928"/>
                  </a:cubicBezTo>
                  <a:cubicBezTo>
                    <a:pt x="6654" y="11023"/>
                    <a:pt x="1816" y="11023"/>
                    <a:pt x="0" y="129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2" name="Free Form 540"/>
            <p:cNvSpPr/>
            <p:nvPr/>
          </p:nvSpPr>
          <p:spPr>
            <a:xfrm>
              <a:off x="5891461" y="2268581"/>
              <a:ext cx="7468" cy="4674"/>
            </a:xfrm>
            <a:custGeom>
              <a:avLst/>
              <a:gdLst/>
              <a:ahLst/>
              <a:cxnLst/>
              <a:rect l="0" t="0" r="0" b="0"/>
              <a:pathLst>
                <a:path w="7467" h="4673">
                  <a:moveTo>
                    <a:pt x="431" y="11493"/>
                  </a:moveTo>
                  <a:cubicBezTo>
                    <a:pt x="0" y="15189"/>
                    <a:pt x="3378" y="15113"/>
                    <a:pt x="6045" y="15697"/>
                  </a:cubicBezTo>
                  <a:cubicBezTo>
                    <a:pt x="7467" y="11023"/>
                    <a:pt x="4102" y="11112"/>
                    <a:pt x="431" y="114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3" name="Free Form 541"/>
            <p:cNvSpPr/>
            <p:nvPr/>
          </p:nvSpPr>
          <p:spPr>
            <a:xfrm>
              <a:off x="5901456" y="2238330"/>
              <a:ext cx="4496" cy="7620"/>
            </a:xfrm>
            <a:custGeom>
              <a:avLst/>
              <a:gdLst/>
              <a:ahLst/>
              <a:cxnLst/>
              <a:rect l="0" t="0" r="0" b="0"/>
              <a:pathLst>
                <a:path w="4495" h="7620">
                  <a:moveTo>
                    <a:pt x="4495" y="18008"/>
                  </a:moveTo>
                  <a:lnTo>
                    <a:pt x="4495" y="11023"/>
                  </a:lnTo>
                  <a:lnTo>
                    <a:pt x="279" y="11023"/>
                  </a:lnTo>
                  <a:cubicBezTo>
                    <a:pt x="0" y="15024"/>
                    <a:pt x="101" y="18643"/>
                    <a:pt x="4495"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4" name="Free Form 542"/>
            <p:cNvSpPr/>
            <p:nvPr/>
          </p:nvSpPr>
          <p:spPr>
            <a:xfrm>
              <a:off x="4355447" y="2049278"/>
              <a:ext cx="7074" cy="6693"/>
            </a:xfrm>
            <a:custGeom>
              <a:avLst/>
              <a:gdLst/>
              <a:ahLst/>
              <a:cxnLst/>
              <a:rect l="0" t="0" r="0" b="0"/>
              <a:pathLst>
                <a:path w="7073" h="6692">
                  <a:moveTo>
                    <a:pt x="1460" y="17068"/>
                  </a:moveTo>
                  <a:cubicBezTo>
                    <a:pt x="5867" y="17716"/>
                    <a:pt x="5410" y="13563"/>
                    <a:pt x="7073" y="11480"/>
                  </a:cubicBezTo>
                  <a:cubicBezTo>
                    <a:pt x="3822" y="11023"/>
                    <a:pt x="1689" y="11709"/>
                    <a:pt x="63" y="12877"/>
                  </a:cubicBezTo>
                  <a:cubicBezTo>
                    <a:pt x="0" y="14795"/>
                    <a:pt x="711" y="15951"/>
                    <a:pt x="1460" y="170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5" name="Free Form 543"/>
            <p:cNvSpPr/>
            <p:nvPr/>
          </p:nvSpPr>
          <p:spPr>
            <a:xfrm>
              <a:off x="5773643" y="1428807"/>
              <a:ext cx="10135" cy="6959"/>
            </a:xfrm>
            <a:custGeom>
              <a:avLst/>
              <a:gdLst/>
              <a:ahLst/>
              <a:cxnLst/>
              <a:rect l="0" t="0" r="0" b="0"/>
              <a:pathLst>
                <a:path w="10134" h="6959">
                  <a:moveTo>
                    <a:pt x="2984" y="11696"/>
                  </a:moveTo>
                  <a:cubicBezTo>
                    <a:pt x="0" y="16827"/>
                    <a:pt x="10134" y="17983"/>
                    <a:pt x="8597" y="13081"/>
                  </a:cubicBezTo>
                  <a:cubicBezTo>
                    <a:pt x="8356" y="11023"/>
                    <a:pt x="5206" y="11798"/>
                    <a:pt x="2984" y="116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6" name="Free Form 544"/>
            <p:cNvSpPr/>
            <p:nvPr/>
          </p:nvSpPr>
          <p:spPr>
            <a:xfrm>
              <a:off x="5636077" y="5853906"/>
              <a:ext cx="11226" cy="9601"/>
            </a:xfrm>
            <a:custGeom>
              <a:avLst/>
              <a:gdLst/>
              <a:ahLst/>
              <a:cxnLst/>
              <a:rect l="0" t="0" r="0" b="0"/>
              <a:pathLst>
                <a:path w="11226" h="9601">
                  <a:moveTo>
                    <a:pt x="0" y="17856"/>
                  </a:moveTo>
                  <a:cubicBezTo>
                    <a:pt x="3479" y="20624"/>
                    <a:pt x="10579" y="18034"/>
                    <a:pt x="11226" y="13652"/>
                  </a:cubicBezTo>
                  <a:cubicBezTo>
                    <a:pt x="6222" y="11023"/>
                    <a:pt x="609" y="12357"/>
                    <a:pt x="0" y="1785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7" name="Free Form 545"/>
            <p:cNvSpPr/>
            <p:nvPr/>
          </p:nvSpPr>
          <p:spPr>
            <a:xfrm>
              <a:off x="5078356" y="2457215"/>
              <a:ext cx="10452" cy="8140"/>
            </a:xfrm>
            <a:custGeom>
              <a:avLst/>
              <a:gdLst/>
              <a:ahLst/>
              <a:cxnLst/>
              <a:rect l="0" t="0" r="0" b="0"/>
              <a:pathLst>
                <a:path w="10452" h="8140">
                  <a:moveTo>
                    <a:pt x="8089" y="11468"/>
                  </a:moveTo>
                  <a:cubicBezTo>
                    <a:pt x="4825" y="11023"/>
                    <a:pt x="2679" y="11684"/>
                    <a:pt x="1054" y="12865"/>
                  </a:cubicBezTo>
                  <a:cubicBezTo>
                    <a:pt x="0" y="19164"/>
                    <a:pt x="10452" y="18097"/>
                    <a:pt x="8089" y="114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8" name="Free Form 546"/>
            <p:cNvSpPr/>
            <p:nvPr/>
          </p:nvSpPr>
          <p:spPr>
            <a:xfrm>
              <a:off x="2288712" y="2195480"/>
              <a:ext cx="11125" cy="9309"/>
            </a:xfrm>
            <a:custGeom>
              <a:avLst/>
              <a:gdLst/>
              <a:ahLst/>
              <a:cxnLst/>
              <a:rect l="0" t="0" r="0" b="0"/>
              <a:pathLst>
                <a:path w="11125" h="9309">
                  <a:moveTo>
                    <a:pt x="8889" y="11950"/>
                  </a:moveTo>
                  <a:cubicBezTo>
                    <a:pt x="4102" y="11023"/>
                    <a:pt x="0" y="17906"/>
                    <a:pt x="3276" y="20332"/>
                  </a:cubicBezTo>
                  <a:cubicBezTo>
                    <a:pt x="1638" y="14046"/>
                    <a:pt x="11125" y="18834"/>
                    <a:pt x="8889" y="119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9" name="Free Form 547"/>
            <p:cNvSpPr/>
            <p:nvPr/>
          </p:nvSpPr>
          <p:spPr>
            <a:xfrm>
              <a:off x="2634521" y="698595"/>
              <a:ext cx="2641" cy="1651"/>
            </a:xfrm>
            <a:custGeom>
              <a:avLst/>
              <a:gdLst/>
              <a:ahLst/>
              <a:cxnLst/>
              <a:rect l="0" t="0" r="0" b="0"/>
              <a:pathLst>
                <a:path w="2641" h="1650">
                  <a:moveTo>
                    <a:pt x="444" y="12674"/>
                  </a:moveTo>
                  <a:cubicBezTo>
                    <a:pt x="1079" y="12115"/>
                    <a:pt x="1917" y="11569"/>
                    <a:pt x="2641" y="11023"/>
                  </a:cubicBezTo>
                  <a:cubicBezTo>
                    <a:pt x="1219" y="11150"/>
                    <a:pt x="0" y="11684"/>
                    <a:pt x="444" y="126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0" name="Free Form 548"/>
            <p:cNvSpPr/>
            <p:nvPr/>
          </p:nvSpPr>
          <p:spPr>
            <a:xfrm>
              <a:off x="7019234" y="1495126"/>
              <a:ext cx="5626" cy="6553"/>
            </a:xfrm>
            <a:custGeom>
              <a:avLst/>
              <a:gdLst/>
              <a:ahLst/>
              <a:cxnLst/>
              <a:rect l="0" t="0" r="0" b="0"/>
              <a:pathLst>
                <a:path w="5626" h="6553">
                  <a:moveTo>
                    <a:pt x="0" y="11023"/>
                  </a:moveTo>
                  <a:cubicBezTo>
                    <a:pt x="495" y="14274"/>
                    <a:pt x="914" y="17576"/>
                    <a:pt x="5626" y="16611"/>
                  </a:cubicBezTo>
                  <a:cubicBezTo>
                    <a:pt x="5029" y="13500"/>
                    <a:pt x="3149" y="11633"/>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1" name="Free Form 549"/>
            <p:cNvSpPr/>
            <p:nvPr/>
          </p:nvSpPr>
          <p:spPr>
            <a:xfrm>
              <a:off x="3772148" y="2009235"/>
              <a:ext cx="8433" cy="5562"/>
            </a:xfrm>
            <a:custGeom>
              <a:avLst/>
              <a:gdLst/>
              <a:ahLst/>
              <a:cxnLst/>
              <a:rect l="0" t="0" r="0" b="0"/>
              <a:pathLst>
                <a:path w="8432" h="5562">
                  <a:moveTo>
                    <a:pt x="8432" y="11023"/>
                  </a:moveTo>
                  <a:cubicBezTo>
                    <a:pt x="4978" y="12242"/>
                    <a:pt x="330" y="12268"/>
                    <a:pt x="0" y="16586"/>
                  </a:cubicBezTo>
                  <a:lnTo>
                    <a:pt x="8432" y="16586"/>
                  </a:lnTo>
                  <a:close/>
                </a:path>
              </a:pathLst>
            </a:custGeom>
            <a:solidFill>
              <a:schemeClr val="accent3"/>
            </a:solidFill>
            <a:ln w="12700" cmpd="sng">
              <a:noFill/>
              <a:prstDash val="solid"/>
            </a:ln>
          </p:spPr>
          <p:txBody>
            <a:bodyPr wrap="square" anchor="ctr">
              <a:spAutoFit/>
            </a:bodyPr>
            <a:lstStyle/>
            <a:p>
              <a:pPr algn="ctr"/>
              <a:endParaRPr lang="en-US"/>
            </a:p>
          </p:txBody>
        </p:sp>
        <p:sp>
          <p:nvSpPr>
            <p:cNvPr id="562" name="Free Form 550"/>
            <p:cNvSpPr/>
            <p:nvPr/>
          </p:nvSpPr>
          <p:spPr>
            <a:xfrm>
              <a:off x="5454695" y="640175"/>
              <a:ext cx="12688" cy="10388"/>
            </a:xfrm>
            <a:custGeom>
              <a:avLst/>
              <a:gdLst/>
              <a:ahLst/>
              <a:cxnLst/>
              <a:rect l="0" t="0" r="0" b="0"/>
              <a:pathLst>
                <a:path w="12687" h="10388">
                  <a:moveTo>
                    <a:pt x="12687" y="15214"/>
                  </a:moveTo>
                  <a:cubicBezTo>
                    <a:pt x="9994" y="12763"/>
                    <a:pt x="5359" y="12242"/>
                    <a:pt x="1447" y="11023"/>
                  </a:cubicBezTo>
                  <a:cubicBezTo>
                    <a:pt x="0" y="16421"/>
                    <a:pt x="11556" y="21412"/>
                    <a:pt x="12687" y="152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3" name="Free Form 551"/>
            <p:cNvSpPr/>
            <p:nvPr/>
          </p:nvSpPr>
          <p:spPr>
            <a:xfrm>
              <a:off x="4632421" y="1605959"/>
              <a:ext cx="9830" cy="8471"/>
            </a:xfrm>
            <a:custGeom>
              <a:avLst/>
              <a:gdLst/>
              <a:ahLst/>
              <a:cxnLst/>
              <a:rect l="0" t="0" r="0" b="0"/>
              <a:pathLst>
                <a:path w="9829" h="8470">
                  <a:moveTo>
                    <a:pt x="0" y="18948"/>
                  </a:moveTo>
                  <a:cubicBezTo>
                    <a:pt x="6184" y="19494"/>
                    <a:pt x="9512" y="17221"/>
                    <a:pt x="9829" y="11950"/>
                  </a:cubicBezTo>
                  <a:cubicBezTo>
                    <a:pt x="3276" y="11023"/>
                    <a:pt x="3657" y="16992"/>
                    <a:pt x="0" y="189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4" name="Free Form 552"/>
            <p:cNvSpPr/>
            <p:nvPr/>
          </p:nvSpPr>
          <p:spPr>
            <a:xfrm>
              <a:off x="4359130" y="2992710"/>
              <a:ext cx="7264" cy="7950"/>
            </a:xfrm>
            <a:custGeom>
              <a:avLst/>
              <a:gdLst/>
              <a:ahLst/>
              <a:cxnLst/>
              <a:rect l="0" t="0" r="0" b="0"/>
              <a:pathLst>
                <a:path w="7264" h="7950">
                  <a:moveTo>
                    <a:pt x="596" y="11023"/>
                  </a:moveTo>
                  <a:cubicBezTo>
                    <a:pt x="0" y="15786"/>
                    <a:pt x="1015" y="18973"/>
                    <a:pt x="6210" y="18008"/>
                  </a:cubicBezTo>
                  <a:cubicBezTo>
                    <a:pt x="7264" y="12763"/>
                    <a:pt x="4635" y="11201"/>
                    <a:pt x="59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5" name="Free Form 553"/>
            <p:cNvSpPr/>
            <p:nvPr/>
          </p:nvSpPr>
          <p:spPr>
            <a:xfrm>
              <a:off x="4794079" y="397097"/>
              <a:ext cx="8459" cy="4699"/>
            </a:xfrm>
            <a:custGeom>
              <a:avLst/>
              <a:gdLst/>
              <a:ahLst/>
              <a:cxnLst/>
              <a:rect l="0" t="0" r="0" b="0"/>
              <a:pathLst>
                <a:path w="8458" h="4699">
                  <a:moveTo>
                    <a:pt x="7010" y="11023"/>
                  </a:moveTo>
                  <a:lnTo>
                    <a:pt x="0" y="11023"/>
                  </a:lnTo>
                  <a:lnTo>
                    <a:pt x="0" y="13817"/>
                  </a:lnTo>
                  <a:cubicBezTo>
                    <a:pt x="2654" y="13195"/>
                    <a:pt x="8458" y="15722"/>
                    <a:pt x="701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6" name="Free Form 554"/>
            <p:cNvSpPr/>
            <p:nvPr/>
          </p:nvSpPr>
          <p:spPr>
            <a:xfrm>
              <a:off x="6017216" y="1025798"/>
              <a:ext cx="12434" cy="8559"/>
            </a:xfrm>
            <a:custGeom>
              <a:avLst/>
              <a:gdLst/>
              <a:ahLst/>
              <a:cxnLst/>
              <a:rect l="0" t="0" r="0" b="0"/>
              <a:pathLst>
                <a:path w="12433" h="8559">
                  <a:moveTo>
                    <a:pt x="12433" y="16560"/>
                  </a:moveTo>
                  <a:cubicBezTo>
                    <a:pt x="8013" y="16281"/>
                    <a:pt x="8623" y="11023"/>
                    <a:pt x="2590" y="12369"/>
                  </a:cubicBezTo>
                  <a:cubicBezTo>
                    <a:pt x="0" y="18757"/>
                    <a:pt x="10185" y="19583"/>
                    <a:pt x="12433" y="165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7" name="Free Form 555"/>
            <p:cNvSpPr/>
            <p:nvPr/>
          </p:nvSpPr>
          <p:spPr>
            <a:xfrm>
              <a:off x="4631011" y="2418543"/>
              <a:ext cx="5449" cy="5588"/>
            </a:xfrm>
            <a:custGeom>
              <a:avLst/>
              <a:gdLst/>
              <a:ahLst/>
              <a:cxnLst/>
              <a:rect l="0" t="0" r="0" b="0"/>
              <a:pathLst>
                <a:path w="5448" h="5587">
                  <a:moveTo>
                    <a:pt x="0" y="16611"/>
                  </a:moveTo>
                  <a:lnTo>
                    <a:pt x="4216" y="16611"/>
                  </a:lnTo>
                  <a:cubicBezTo>
                    <a:pt x="5448" y="12128"/>
                    <a:pt x="2057" y="12242"/>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8" name="Free Form 556"/>
            <p:cNvSpPr/>
            <p:nvPr/>
          </p:nvSpPr>
          <p:spPr>
            <a:xfrm>
              <a:off x="5632813" y="3234391"/>
              <a:ext cx="8864" cy="9779"/>
            </a:xfrm>
            <a:custGeom>
              <a:avLst/>
              <a:gdLst/>
              <a:ahLst/>
              <a:cxnLst/>
              <a:rect l="0" t="0" r="0" b="0"/>
              <a:pathLst>
                <a:path w="8864" h="9778">
                  <a:moveTo>
                    <a:pt x="431" y="20802"/>
                  </a:moveTo>
                  <a:cubicBezTo>
                    <a:pt x="0" y="16154"/>
                    <a:pt x="228" y="12204"/>
                    <a:pt x="3263" y="11023"/>
                  </a:cubicBezTo>
                  <a:cubicBezTo>
                    <a:pt x="8864" y="12509"/>
                    <a:pt x="4597" y="20624"/>
                    <a:pt x="431"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9" name="Free Form 557"/>
            <p:cNvSpPr/>
            <p:nvPr/>
          </p:nvSpPr>
          <p:spPr>
            <a:xfrm>
              <a:off x="4488721" y="2578881"/>
              <a:ext cx="7353" cy="7747"/>
            </a:xfrm>
            <a:custGeom>
              <a:avLst/>
              <a:gdLst/>
              <a:ahLst/>
              <a:cxnLst/>
              <a:rect l="0" t="0" r="0" b="0"/>
              <a:pathLst>
                <a:path w="7353" h="7747">
                  <a:moveTo>
                    <a:pt x="7353" y="16929"/>
                  </a:moveTo>
                  <a:lnTo>
                    <a:pt x="7353" y="11341"/>
                  </a:lnTo>
                  <a:cubicBezTo>
                    <a:pt x="2336" y="11023"/>
                    <a:pt x="0" y="13347"/>
                    <a:pt x="317" y="18326"/>
                  </a:cubicBezTo>
                  <a:cubicBezTo>
                    <a:pt x="3581" y="18770"/>
                    <a:pt x="5714" y="18097"/>
                    <a:pt x="7353" y="1692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0" name="Free Form 558"/>
            <p:cNvSpPr/>
            <p:nvPr/>
          </p:nvSpPr>
          <p:spPr>
            <a:xfrm>
              <a:off x="4435622" y="2760478"/>
              <a:ext cx="11252" cy="11506"/>
            </a:xfrm>
            <a:custGeom>
              <a:avLst/>
              <a:gdLst/>
              <a:ahLst/>
              <a:cxnLst/>
              <a:rect l="0" t="0" r="0" b="0"/>
              <a:pathLst>
                <a:path w="11252" h="11506">
                  <a:moveTo>
                    <a:pt x="11252" y="15532"/>
                  </a:moveTo>
                  <a:cubicBezTo>
                    <a:pt x="5676" y="11023"/>
                    <a:pt x="3098" y="18821"/>
                    <a:pt x="0" y="21120"/>
                  </a:cubicBezTo>
                  <a:cubicBezTo>
                    <a:pt x="1943" y="21056"/>
                    <a:pt x="3086" y="21780"/>
                    <a:pt x="4216" y="22529"/>
                  </a:cubicBezTo>
                  <a:cubicBezTo>
                    <a:pt x="2806" y="18313"/>
                    <a:pt x="7340" y="20053"/>
                    <a:pt x="9855" y="19723"/>
                  </a:cubicBezTo>
                  <a:cubicBezTo>
                    <a:pt x="9779" y="17805"/>
                    <a:pt x="10515" y="16662"/>
                    <a:pt x="11252" y="155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1" name="Free Form 559"/>
            <p:cNvSpPr/>
            <p:nvPr/>
          </p:nvSpPr>
          <p:spPr>
            <a:xfrm>
              <a:off x="4778611" y="1510595"/>
              <a:ext cx="11252" cy="5842"/>
            </a:xfrm>
            <a:custGeom>
              <a:avLst/>
              <a:gdLst/>
              <a:ahLst/>
              <a:cxnLst/>
              <a:rect l="0" t="0" r="0" b="0"/>
              <a:pathLst>
                <a:path w="11252" h="5841">
                  <a:moveTo>
                    <a:pt x="11252" y="13728"/>
                  </a:moveTo>
                  <a:cubicBezTo>
                    <a:pt x="10185" y="16865"/>
                    <a:pt x="3365" y="14262"/>
                    <a:pt x="0" y="15125"/>
                  </a:cubicBezTo>
                  <a:cubicBezTo>
                    <a:pt x="2019" y="12763"/>
                    <a:pt x="8369" y="11023"/>
                    <a:pt x="11252" y="137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2" name="Free Form 560"/>
            <p:cNvSpPr/>
            <p:nvPr/>
          </p:nvSpPr>
          <p:spPr>
            <a:xfrm>
              <a:off x="2234090" y="4799006"/>
              <a:ext cx="8699" cy="11188"/>
            </a:xfrm>
            <a:custGeom>
              <a:avLst/>
              <a:gdLst/>
              <a:ahLst/>
              <a:cxnLst/>
              <a:rect l="0" t="0" r="0" b="0"/>
              <a:pathLst>
                <a:path w="8699" h="11188">
                  <a:moveTo>
                    <a:pt x="254" y="11023"/>
                  </a:moveTo>
                  <a:cubicBezTo>
                    <a:pt x="0" y="17805"/>
                    <a:pt x="3060" y="21285"/>
                    <a:pt x="8699" y="22212"/>
                  </a:cubicBezTo>
                  <a:cubicBezTo>
                    <a:pt x="7645" y="16738"/>
                    <a:pt x="6311" y="11544"/>
                    <a:pt x="25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3" name="Free Form 561"/>
            <p:cNvSpPr/>
            <p:nvPr/>
          </p:nvSpPr>
          <p:spPr>
            <a:xfrm>
              <a:off x="4855916" y="1487989"/>
              <a:ext cx="11265" cy="4343"/>
            </a:xfrm>
            <a:custGeom>
              <a:avLst/>
              <a:gdLst/>
              <a:ahLst/>
              <a:cxnLst/>
              <a:rect l="0" t="0" r="0" b="0"/>
              <a:pathLst>
                <a:path w="11264" h="4343">
                  <a:moveTo>
                    <a:pt x="11264" y="12573"/>
                  </a:moveTo>
                  <a:cubicBezTo>
                    <a:pt x="8648" y="14643"/>
                    <a:pt x="4559" y="15252"/>
                    <a:pt x="0" y="15367"/>
                  </a:cubicBezTo>
                  <a:cubicBezTo>
                    <a:pt x="317" y="11023"/>
                    <a:pt x="6997" y="13004"/>
                    <a:pt x="11264" y="1257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4" name="Free Form 562"/>
            <p:cNvSpPr/>
            <p:nvPr/>
          </p:nvSpPr>
          <p:spPr>
            <a:xfrm>
              <a:off x="3280062" y="6617925"/>
              <a:ext cx="11353" cy="9017"/>
            </a:xfrm>
            <a:custGeom>
              <a:avLst/>
              <a:gdLst/>
              <a:ahLst/>
              <a:cxnLst/>
              <a:rect l="0" t="0" r="0" b="0"/>
              <a:pathLst>
                <a:path w="11353" h="9016">
                  <a:moveTo>
                    <a:pt x="114" y="13804"/>
                  </a:moveTo>
                  <a:cubicBezTo>
                    <a:pt x="0" y="16230"/>
                    <a:pt x="419" y="18148"/>
                    <a:pt x="1511" y="19392"/>
                  </a:cubicBezTo>
                  <a:cubicBezTo>
                    <a:pt x="7327" y="20040"/>
                    <a:pt x="8496" y="16090"/>
                    <a:pt x="11353" y="13804"/>
                  </a:cubicBezTo>
                  <a:cubicBezTo>
                    <a:pt x="8127" y="12890"/>
                    <a:pt x="2870" y="11023"/>
                    <a:pt x="114" y="138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5" name="Free Form 563"/>
            <p:cNvSpPr/>
            <p:nvPr/>
          </p:nvSpPr>
          <p:spPr>
            <a:xfrm>
              <a:off x="4998918" y="1468596"/>
              <a:ext cx="10210" cy="5486"/>
            </a:xfrm>
            <a:custGeom>
              <a:avLst/>
              <a:gdLst/>
              <a:ahLst/>
              <a:cxnLst/>
              <a:rect l="0" t="0" r="0" b="0"/>
              <a:pathLst>
                <a:path w="10210" h="5486">
                  <a:moveTo>
                    <a:pt x="1777" y="11023"/>
                  </a:moveTo>
                  <a:cubicBezTo>
                    <a:pt x="4406" y="13766"/>
                    <a:pt x="6946" y="11442"/>
                    <a:pt x="10210" y="11023"/>
                  </a:cubicBezTo>
                  <a:cubicBezTo>
                    <a:pt x="9486" y="12141"/>
                    <a:pt x="8750" y="13284"/>
                    <a:pt x="8801" y="15189"/>
                  </a:cubicBezTo>
                  <a:cubicBezTo>
                    <a:pt x="5105" y="15176"/>
                    <a:pt x="0" y="16510"/>
                    <a:pt x="177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6" name="Free Form 564"/>
            <p:cNvSpPr/>
            <p:nvPr/>
          </p:nvSpPr>
          <p:spPr>
            <a:xfrm>
              <a:off x="7401567" y="2439498"/>
              <a:ext cx="5639" cy="5575"/>
            </a:xfrm>
            <a:custGeom>
              <a:avLst/>
              <a:gdLst/>
              <a:ahLst/>
              <a:cxnLst/>
              <a:rect l="0" t="0" r="0" b="0"/>
              <a:pathLst>
                <a:path w="5638" h="5575">
                  <a:moveTo>
                    <a:pt x="0" y="11023"/>
                  </a:moveTo>
                  <a:lnTo>
                    <a:pt x="0" y="16598"/>
                  </a:lnTo>
                  <a:lnTo>
                    <a:pt x="5638" y="16598"/>
                  </a:lnTo>
                  <a:cubicBezTo>
                    <a:pt x="5041" y="13487"/>
                    <a:pt x="3149" y="11633"/>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7" name="Free Form 565"/>
            <p:cNvSpPr/>
            <p:nvPr/>
          </p:nvSpPr>
          <p:spPr>
            <a:xfrm>
              <a:off x="6345880" y="7632045"/>
              <a:ext cx="10299" cy="4268"/>
            </a:xfrm>
            <a:custGeom>
              <a:avLst/>
              <a:gdLst/>
              <a:ahLst/>
              <a:cxnLst/>
              <a:rect l="0" t="0" r="0" b="0"/>
              <a:pathLst>
                <a:path w="10299" h="4267">
                  <a:moveTo>
                    <a:pt x="50" y="15290"/>
                  </a:moveTo>
                  <a:cubicBezTo>
                    <a:pt x="3124" y="14986"/>
                    <a:pt x="10299" y="11645"/>
                    <a:pt x="8483" y="11074"/>
                  </a:cubicBezTo>
                  <a:cubicBezTo>
                    <a:pt x="4965" y="11785"/>
                    <a:pt x="0" y="11023"/>
                    <a:pt x="50" y="152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8" name="Free Form 566"/>
            <p:cNvSpPr/>
            <p:nvPr/>
          </p:nvSpPr>
          <p:spPr>
            <a:xfrm>
              <a:off x="7267379" y="1779873"/>
              <a:ext cx="9322" cy="7899"/>
            </a:xfrm>
            <a:custGeom>
              <a:avLst/>
              <a:gdLst/>
              <a:ahLst/>
              <a:cxnLst/>
              <a:rect l="0" t="0" r="0" b="0"/>
              <a:pathLst>
                <a:path w="9321" h="7899">
                  <a:moveTo>
                    <a:pt x="7683" y="18249"/>
                  </a:moveTo>
                  <a:cubicBezTo>
                    <a:pt x="5448" y="18135"/>
                    <a:pt x="2324" y="18923"/>
                    <a:pt x="2082" y="16852"/>
                  </a:cubicBezTo>
                  <a:cubicBezTo>
                    <a:pt x="0" y="11531"/>
                    <a:pt x="8356" y="16573"/>
                    <a:pt x="6273" y="11264"/>
                  </a:cubicBezTo>
                  <a:cubicBezTo>
                    <a:pt x="9321" y="11023"/>
                    <a:pt x="6921" y="16217"/>
                    <a:pt x="7683" y="182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9" name="Free Form 567"/>
            <p:cNvSpPr/>
            <p:nvPr/>
          </p:nvSpPr>
          <p:spPr>
            <a:xfrm>
              <a:off x="4351281" y="8454866"/>
              <a:ext cx="2896" cy="228"/>
            </a:xfrm>
            <a:custGeom>
              <a:avLst/>
              <a:gdLst/>
              <a:ahLst/>
              <a:cxnLst/>
              <a:rect l="0" t="0" r="0" b="0"/>
              <a:pathLst>
                <a:path w="2895" h="228">
                  <a:moveTo>
                    <a:pt x="0" y="11112"/>
                  </a:moveTo>
                  <a:cubicBezTo>
                    <a:pt x="901" y="11252"/>
                    <a:pt x="1904" y="11239"/>
                    <a:pt x="2895" y="11252"/>
                  </a:cubicBezTo>
                  <a:cubicBezTo>
                    <a:pt x="2260" y="11112"/>
                    <a:pt x="1422" y="11023"/>
                    <a:pt x="0" y="111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0" name="Free Form 568"/>
            <p:cNvSpPr/>
            <p:nvPr/>
          </p:nvSpPr>
          <p:spPr>
            <a:xfrm>
              <a:off x="3303836" y="6519094"/>
              <a:ext cx="10058" cy="10249"/>
            </a:xfrm>
            <a:custGeom>
              <a:avLst/>
              <a:gdLst/>
              <a:ahLst/>
              <a:cxnLst/>
              <a:rect l="0" t="0" r="0" b="0"/>
              <a:pathLst>
                <a:path w="10058" h="10248">
                  <a:moveTo>
                    <a:pt x="10058" y="13436"/>
                  </a:moveTo>
                  <a:cubicBezTo>
                    <a:pt x="6756" y="13462"/>
                    <a:pt x="5930" y="11023"/>
                    <a:pt x="1625" y="12014"/>
                  </a:cubicBezTo>
                  <a:cubicBezTo>
                    <a:pt x="0" y="21272"/>
                    <a:pt x="9334" y="19164"/>
                    <a:pt x="10058" y="1343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1" name="Free Form 569"/>
            <p:cNvSpPr/>
            <p:nvPr/>
          </p:nvSpPr>
          <p:spPr>
            <a:xfrm>
              <a:off x="4114693" y="1916576"/>
              <a:ext cx="12459" cy="12369"/>
            </a:xfrm>
            <a:custGeom>
              <a:avLst/>
              <a:gdLst/>
              <a:ahLst/>
              <a:cxnLst/>
              <a:rect l="0" t="0" r="0" b="0"/>
              <a:pathLst>
                <a:path w="12458" h="12369">
                  <a:moveTo>
                    <a:pt x="444" y="19850"/>
                  </a:moveTo>
                  <a:cubicBezTo>
                    <a:pt x="6489" y="23393"/>
                    <a:pt x="12458" y="17475"/>
                    <a:pt x="8877" y="11468"/>
                  </a:cubicBezTo>
                  <a:cubicBezTo>
                    <a:pt x="2794" y="11023"/>
                    <a:pt x="0" y="13817"/>
                    <a:pt x="444" y="198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2" name="Free Form 570"/>
            <p:cNvSpPr/>
            <p:nvPr/>
          </p:nvSpPr>
          <p:spPr>
            <a:xfrm>
              <a:off x="4404710" y="8471046"/>
              <a:ext cx="8941" cy="9842"/>
            </a:xfrm>
            <a:custGeom>
              <a:avLst/>
              <a:gdLst/>
              <a:ahLst/>
              <a:cxnLst/>
              <a:rect l="0" t="0" r="0" b="0"/>
              <a:pathLst>
                <a:path w="8940" h="9842">
                  <a:moveTo>
                    <a:pt x="7023" y="14490"/>
                  </a:moveTo>
                  <a:cubicBezTo>
                    <a:pt x="6781" y="16116"/>
                    <a:pt x="4787" y="16014"/>
                    <a:pt x="2793" y="15887"/>
                  </a:cubicBezTo>
                  <a:cubicBezTo>
                    <a:pt x="2666" y="13665"/>
                    <a:pt x="2984" y="11023"/>
                    <a:pt x="0" y="11671"/>
                  </a:cubicBezTo>
                  <a:cubicBezTo>
                    <a:pt x="406" y="16878"/>
                    <a:pt x="2019" y="20866"/>
                    <a:pt x="8432" y="20078"/>
                  </a:cubicBezTo>
                  <a:cubicBezTo>
                    <a:pt x="8191" y="17983"/>
                    <a:pt x="8940" y="14935"/>
                    <a:pt x="7023" y="144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3" name="Free Form 571"/>
            <p:cNvSpPr/>
            <p:nvPr/>
          </p:nvSpPr>
          <p:spPr>
            <a:xfrm>
              <a:off x="7103587" y="1778488"/>
              <a:ext cx="8407" cy="10338"/>
            </a:xfrm>
            <a:custGeom>
              <a:avLst/>
              <a:gdLst/>
              <a:ahLst/>
              <a:cxnLst/>
              <a:rect l="0" t="0" r="0" b="0"/>
              <a:pathLst>
                <a:path w="8407" h="10337">
                  <a:moveTo>
                    <a:pt x="1396" y="18237"/>
                  </a:moveTo>
                  <a:cubicBezTo>
                    <a:pt x="1612" y="16611"/>
                    <a:pt x="1092" y="15748"/>
                    <a:pt x="0" y="15430"/>
                  </a:cubicBezTo>
                  <a:cubicBezTo>
                    <a:pt x="2730" y="11023"/>
                    <a:pt x="7391" y="16332"/>
                    <a:pt x="8407" y="18237"/>
                  </a:cubicBezTo>
                  <a:cubicBezTo>
                    <a:pt x="8216" y="21361"/>
                    <a:pt x="4889" y="16421"/>
                    <a:pt x="1396" y="182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4" name="Free Form 572"/>
            <p:cNvSpPr/>
            <p:nvPr/>
          </p:nvSpPr>
          <p:spPr>
            <a:xfrm>
              <a:off x="4453415" y="2826454"/>
              <a:ext cx="11315" cy="9792"/>
            </a:xfrm>
            <a:custGeom>
              <a:avLst/>
              <a:gdLst/>
              <a:ahLst/>
              <a:cxnLst/>
              <a:rect l="0" t="0" r="0" b="0"/>
              <a:pathLst>
                <a:path w="11315" h="9791">
                  <a:moveTo>
                    <a:pt x="3289" y="20815"/>
                  </a:moveTo>
                  <a:cubicBezTo>
                    <a:pt x="2971" y="16675"/>
                    <a:pt x="11315" y="14008"/>
                    <a:pt x="7518" y="11023"/>
                  </a:cubicBezTo>
                  <a:cubicBezTo>
                    <a:pt x="5587" y="12954"/>
                    <a:pt x="0" y="18351"/>
                    <a:pt x="3289" y="208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5" name="Free Form 573"/>
            <p:cNvSpPr/>
            <p:nvPr/>
          </p:nvSpPr>
          <p:spPr>
            <a:xfrm>
              <a:off x="5260309" y="529151"/>
              <a:ext cx="10287" cy="7747"/>
            </a:xfrm>
            <a:custGeom>
              <a:avLst/>
              <a:gdLst/>
              <a:ahLst/>
              <a:cxnLst/>
              <a:rect l="0" t="0" r="0" b="0"/>
              <a:pathLst>
                <a:path w="10287" h="7746">
                  <a:moveTo>
                    <a:pt x="10287" y="15875"/>
                  </a:moveTo>
                  <a:cubicBezTo>
                    <a:pt x="4762" y="17170"/>
                    <a:pt x="6743" y="11023"/>
                    <a:pt x="444" y="13080"/>
                  </a:cubicBezTo>
                  <a:cubicBezTo>
                    <a:pt x="0" y="16878"/>
                    <a:pt x="8597" y="18770"/>
                    <a:pt x="10287" y="158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6" name="Line 574"/>
            <p:cNvSpPr/>
            <p:nvPr/>
          </p:nvSpPr>
          <p:spPr>
            <a:xfrm>
              <a:off x="5256537" y="1368005"/>
              <a:ext cx="8433" cy="0"/>
            </a:xfrm>
            <a:prstGeom prst="line">
              <a:avLst/>
            </a:prstGeom>
            <a:noFill/>
            <a:ln w="2794" cmpd="sng">
              <a:noFill/>
              <a:prstDash val="solid"/>
            </a:ln>
          </p:spPr>
          <p:txBody>
            <a:bodyPr wrap="square" anchor="ctr">
              <a:spAutoFit/>
            </a:bodyPr>
            <a:lstStyle/>
            <a:p>
              <a:pPr algn="ctr"/>
              <a:endParaRPr lang="en-US"/>
            </a:p>
          </p:txBody>
        </p:sp>
        <p:sp>
          <p:nvSpPr>
            <p:cNvPr id="587" name="Free Form 575"/>
            <p:cNvSpPr/>
            <p:nvPr/>
          </p:nvSpPr>
          <p:spPr>
            <a:xfrm>
              <a:off x="4552094" y="1651476"/>
              <a:ext cx="10274" cy="8102"/>
            </a:xfrm>
            <a:custGeom>
              <a:avLst/>
              <a:gdLst/>
              <a:ahLst/>
              <a:cxnLst/>
              <a:rect l="0" t="0" r="0" b="0"/>
              <a:pathLst>
                <a:path w="10274" h="8102">
                  <a:moveTo>
                    <a:pt x="1612" y="18135"/>
                  </a:moveTo>
                  <a:cubicBezTo>
                    <a:pt x="5905" y="19126"/>
                    <a:pt x="6731" y="16700"/>
                    <a:pt x="10033" y="16725"/>
                  </a:cubicBezTo>
                  <a:cubicBezTo>
                    <a:pt x="10274" y="11023"/>
                    <a:pt x="0" y="11417"/>
                    <a:pt x="1612" y="1813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8" name="Free Form 576"/>
            <p:cNvSpPr/>
            <p:nvPr/>
          </p:nvSpPr>
          <p:spPr>
            <a:xfrm>
              <a:off x="5841283" y="1004792"/>
              <a:ext cx="5626" cy="4178"/>
            </a:xfrm>
            <a:custGeom>
              <a:avLst/>
              <a:gdLst/>
              <a:ahLst/>
              <a:cxnLst/>
              <a:rect l="0" t="0" r="0" b="0"/>
              <a:pathLst>
                <a:path w="5626" h="4178">
                  <a:moveTo>
                    <a:pt x="0" y="15201"/>
                  </a:moveTo>
                  <a:lnTo>
                    <a:pt x="0" y="11023"/>
                  </a:lnTo>
                  <a:lnTo>
                    <a:pt x="5626" y="11023"/>
                  </a:lnTo>
                  <a:cubicBezTo>
                    <a:pt x="4889" y="12141"/>
                    <a:pt x="4165" y="13284"/>
                    <a:pt x="4241" y="152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9" name="Free Form 577"/>
            <p:cNvSpPr/>
            <p:nvPr/>
          </p:nvSpPr>
          <p:spPr>
            <a:xfrm>
              <a:off x="6745066" y="1546713"/>
              <a:ext cx="6071" cy="6109"/>
            </a:xfrm>
            <a:custGeom>
              <a:avLst/>
              <a:gdLst/>
              <a:ahLst/>
              <a:cxnLst/>
              <a:rect l="0" t="0" r="0" b="0"/>
              <a:pathLst>
                <a:path w="6070" h="6108">
                  <a:moveTo>
                    <a:pt x="5676" y="11125"/>
                  </a:moveTo>
                  <a:cubicBezTo>
                    <a:pt x="6070" y="14782"/>
                    <a:pt x="5181" y="17132"/>
                    <a:pt x="1485" y="16713"/>
                  </a:cubicBezTo>
                  <a:cubicBezTo>
                    <a:pt x="736" y="15595"/>
                    <a:pt x="0" y="14452"/>
                    <a:pt x="76" y="12534"/>
                  </a:cubicBezTo>
                  <a:cubicBezTo>
                    <a:pt x="1333" y="11430"/>
                    <a:pt x="3251" y="11023"/>
                    <a:pt x="5676" y="111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0" name="Free Form 578"/>
            <p:cNvSpPr/>
            <p:nvPr/>
          </p:nvSpPr>
          <p:spPr>
            <a:xfrm>
              <a:off x="4333006" y="1752174"/>
              <a:ext cx="12078" cy="8928"/>
            </a:xfrm>
            <a:custGeom>
              <a:avLst/>
              <a:gdLst/>
              <a:ahLst/>
              <a:cxnLst/>
              <a:rect l="0" t="0" r="0" b="0"/>
              <a:pathLst>
                <a:path w="12077" h="8928">
                  <a:moveTo>
                    <a:pt x="11252" y="11023"/>
                  </a:moveTo>
                  <a:cubicBezTo>
                    <a:pt x="6591" y="11976"/>
                    <a:pt x="1295" y="12293"/>
                    <a:pt x="0" y="16611"/>
                  </a:cubicBezTo>
                  <a:cubicBezTo>
                    <a:pt x="3454" y="19951"/>
                    <a:pt x="12077" y="16560"/>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1" name="Free Form 579"/>
            <p:cNvSpPr/>
            <p:nvPr/>
          </p:nvSpPr>
          <p:spPr>
            <a:xfrm>
              <a:off x="3489612" y="1764760"/>
              <a:ext cx="7023" cy="7417"/>
            </a:xfrm>
            <a:custGeom>
              <a:avLst/>
              <a:gdLst/>
              <a:ahLst/>
              <a:cxnLst/>
              <a:rect l="0" t="0" r="0" b="0"/>
              <a:pathLst>
                <a:path w="7023" h="7416">
                  <a:moveTo>
                    <a:pt x="0" y="17995"/>
                  </a:moveTo>
                  <a:cubicBezTo>
                    <a:pt x="3263" y="18440"/>
                    <a:pt x="5397" y="17767"/>
                    <a:pt x="7023" y="16598"/>
                  </a:cubicBezTo>
                  <a:lnTo>
                    <a:pt x="7023" y="11023"/>
                  </a:lnTo>
                  <a:cubicBezTo>
                    <a:pt x="2616" y="11277"/>
                    <a:pt x="266" y="13601"/>
                    <a:pt x="0" y="179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2" name="Free Form 580"/>
            <p:cNvSpPr/>
            <p:nvPr/>
          </p:nvSpPr>
          <p:spPr>
            <a:xfrm>
              <a:off x="5273403" y="1763350"/>
              <a:ext cx="11417" cy="5931"/>
            </a:xfrm>
            <a:custGeom>
              <a:avLst/>
              <a:gdLst/>
              <a:ahLst/>
              <a:cxnLst/>
              <a:rect l="0" t="0" r="0" b="0"/>
              <a:pathLst>
                <a:path w="11417" h="5930">
                  <a:moveTo>
                    <a:pt x="11252" y="11023"/>
                  </a:moveTo>
                  <a:lnTo>
                    <a:pt x="0" y="11023"/>
                  </a:lnTo>
                  <a:lnTo>
                    <a:pt x="0" y="16624"/>
                  </a:lnTo>
                  <a:cubicBezTo>
                    <a:pt x="5384" y="12700"/>
                    <a:pt x="2133" y="16954"/>
                    <a:pt x="9842" y="16624"/>
                  </a:cubicBezTo>
                  <a:cubicBezTo>
                    <a:pt x="9525" y="13982"/>
                    <a:pt x="11417" y="13538"/>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3" name="Free Form 581"/>
            <p:cNvSpPr/>
            <p:nvPr/>
          </p:nvSpPr>
          <p:spPr>
            <a:xfrm>
              <a:off x="3157875" y="1627257"/>
              <a:ext cx="9842" cy="7582"/>
            </a:xfrm>
            <a:custGeom>
              <a:avLst/>
              <a:gdLst/>
              <a:ahLst/>
              <a:cxnLst/>
              <a:rect l="0" t="0" r="0" b="0"/>
              <a:pathLst>
                <a:path w="9842" h="7581">
                  <a:moveTo>
                    <a:pt x="9842" y="14401"/>
                  </a:moveTo>
                  <a:cubicBezTo>
                    <a:pt x="6769" y="13665"/>
                    <a:pt x="749" y="11023"/>
                    <a:pt x="0" y="15798"/>
                  </a:cubicBezTo>
                  <a:cubicBezTo>
                    <a:pt x="1104" y="16103"/>
                    <a:pt x="1638" y="16979"/>
                    <a:pt x="1409" y="18605"/>
                  </a:cubicBezTo>
                  <a:cubicBezTo>
                    <a:pt x="4229" y="17208"/>
                    <a:pt x="7099" y="15862"/>
                    <a:pt x="9842" y="144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4" name="Free Form 582"/>
            <p:cNvSpPr/>
            <p:nvPr/>
          </p:nvSpPr>
          <p:spPr>
            <a:xfrm>
              <a:off x="5756955" y="1358220"/>
              <a:ext cx="11075" cy="11913"/>
            </a:xfrm>
            <a:custGeom>
              <a:avLst/>
              <a:gdLst/>
              <a:ahLst/>
              <a:cxnLst/>
              <a:rect l="0" t="0" r="0" b="0"/>
              <a:pathLst>
                <a:path w="11074" h="11912">
                  <a:moveTo>
                    <a:pt x="9842" y="22212"/>
                  </a:moveTo>
                  <a:cubicBezTo>
                    <a:pt x="11074" y="13995"/>
                    <a:pt x="3759" y="14274"/>
                    <a:pt x="0" y="11023"/>
                  </a:cubicBezTo>
                  <a:cubicBezTo>
                    <a:pt x="850" y="17157"/>
                    <a:pt x="2044" y="22936"/>
                    <a:pt x="9842"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5" name="Line 583"/>
            <p:cNvSpPr/>
            <p:nvPr/>
          </p:nvSpPr>
          <p:spPr>
            <a:xfrm>
              <a:off x="4023913" y="2403786"/>
              <a:ext cx="8712" cy="0"/>
            </a:xfrm>
            <a:prstGeom prst="line">
              <a:avLst/>
            </a:prstGeom>
            <a:noFill/>
            <a:ln w="7112" cmpd="sng">
              <a:noFill/>
              <a:prstDash val="solid"/>
            </a:ln>
          </p:spPr>
          <p:txBody>
            <a:bodyPr wrap="square" anchor="ctr">
              <a:spAutoFit/>
            </a:bodyPr>
            <a:lstStyle/>
            <a:p>
              <a:pPr algn="ctr"/>
              <a:endParaRPr lang="en-US"/>
            </a:p>
          </p:txBody>
        </p:sp>
        <p:sp>
          <p:nvSpPr>
            <p:cNvPr id="596" name="Free Form 584"/>
            <p:cNvSpPr/>
            <p:nvPr/>
          </p:nvSpPr>
          <p:spPr>
            <a:xfrm>
              <a:off x="2571719" y="1254067"/>
              <a:ext cx="8433" cy="4356"/>
            </a:xfrm>
            <a:custGeom>
              <a:avLst/>
              <a:gdLst/>
              <a:ahLst/>
              <a:cxnLst/>
              <a:rect l="0" t="0" r="0" b="0"/>
              <a:pathLst>
                <a:path w="8432" h="4356">
                  <a:moveTo>
                    <a:pt x="8432" y="11798"/>
                  </a:moveTo>
                  <a:cubicBezTo>
                    <a:pt x="4699" y="11823"/>
                    <a:pt x="152" y="11023"/>
                    <a:pt x="0" y="14592"/>
                  </a:cubicBezTo>
                  <a:cubicBezTo>
                    <a:pt x="3721" y="14579"/>
                    <a:pt x="8280" y="15379"/>
                    <a:pt x="8432" y="117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7" name="Free Form 585"/>
            <p:cNvSpPr/>
            <p:nvPr/>
          </p:nvSpPr>
          <p:spPr>
            <a:xfrm>
              <a:off x="5177835" y="429215"/>
              <a:ext cx="10732" cy="6972"/>
            </a:xfrm>
            <a:custGeom>
              <a:avLst/>
              <a:gdLst/>
              <a:ahLst/>
              <a:cxnLst/>
              <a:rect l="0" t="0" r="0" b="0"/>
              <a:pathLst>
                <a:path w="10731" h="6972">
                  <a:moveTo>
                    <a:pt x="9817" y="12433"/>
                  </a:moveTo>
                  <a:cubicBezTo>
                    <a:pt x="7378" y="12534"/>
                    <a:pt x="5448" y="12115"/>
                    <a:pt x="4203" y="11023"/>
                  </a:cubicBezTo>
                  <a:cubicBezTo>
                    <a:pt x="3784" y="13881"/>
                    <a:pt x="1384" y="14757"/>
                    <a:pt x="0" y="16624"/>
                  </a:cubicBezTo>
                  <a:cubicBezTo>
                    <a:pt x="4470" y="16433"/>
                    <a:pt x="10731" y="17995"/>
                    <a:pt x="9817" y="124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8" name="Free Form 586"/>
            <p:cNvSpPr/>
            <p:nvPr/>
          </p:nvSpPr>
          <p:spPr>
            <a:xfrm>
              <a:off x="5599513" y="3126822"/>
              <a:ext cx="4217" cy="6007"/>
            </a:xfrm>
            <a:custGeom>
              <a:avLst/>
              <a:gdLst/>
              <a:ahLst/>
              <a:cxnLst/>
              <a:rect l="0" t="0" r="0" b="0"/>
              <a:pathLst>
                <a:path w="4216" h="6007">
                  <a:moveTo>
                    <a:pt x="0" y="11023"/>
                  </a:moveTo>
                  <a:lnTo>
                    <a:pt x="0" y="16598"/>
                  </a:lnTo>
                  <a:cubicBezTo>
                    <a:pt x="3721" y="17030"/>
                    <a:pt x="3619" y="13677"/>
                    <a:pt x="421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9" name="Free Form 587"/>
            <p:cNvSpPr/>
            <p:nvPr/>
          </p:nvSpPr>
          <p:spPr>
            <a:xfrm>
              <a:off x="5045425" y="2188813"/>
              <a:ext cx="8700" cy="8013"/>
            </a:xfrm>
            <a:custGeom>
              <a:avLst/>
              <a:gdLst/>
              <a:ahLst/>
              <a:cxnLst/>
              <a:rect l="0" t="0" r="0" b="0"/>
              <a:pathLst>
                <a:path w="8699" h="8013">
                  <a:moveTo>
                    <a:pt x="1663" y="13042"/>
                  </a:moveTo>
                  <a:cubicBezTo>
                    <a:pt x="0" y="17183"/>
                    <a:pt x="7581" y="19037"/>
                    <a:pt x="8699" y="15836"/>
                  </a:cubicBezTo>
                  <a:cubicBezTo>
                    <a:pt x="4356" y="16878"/>
                    <a:pt x="6997" y="11023"/>
                    <a:pt x="1663" y="130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0" name="Free Form 588"/>
            <p:cNvSpPr/>
            <p:nvPr/>
          </p:nvSpPr>
          <p:spPr>
            <a:xfrm>
              <a:off x="2542966" y="926572"/>
              <a:ext cx="9132" cy="6960"/>
            </a:xfrm>
            <a:custGeom>
              <a:avLst/>
              <a:gdLst/>
              <a:ahLst/>
              <a:cxnLst/>
              <a:rect l="0" t="0" r="0" b="0"/>
              <a:pathLst>
                <a:path w="9131" h="6959">
                  <a:moveTo>
                    <a:pt x="2044" y="17983"/>
                  </a:moveTo>
                  <a:cubicBezTo>
                    <a:pt x="0" y="17652"/>
                    <a:pt x="3340" y="11023"/>
                    <a:pt x="7658" y="12395"/>
                  </a:cubicBezTo>
                  <a:cubicBezTo>
                    <a:pt x="9131" y="17589"/>
                    <a:pt x="2920" y="15138"/>
                    <a:pt x="2044" y="179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1" name="Free Form 589"/>
            <p:cNvSpPr/>
            <p:nvPr/>
          </p:nvSpPr>
          <p:spPr>
            <a:xfrm>
              <a:off x="5010691" y="2014797"/>
              <a:ext cx="10261" cy="6985"/>
            </a:xfrm>
            <a:custGeom>
              <a:avLst/>
              <a:gdLst/>
              <a:ahLst/>
              <a:cxnLst/>
              <a:rect l="0" t="0" r="0" b="0"/>
              <a:pathLst>
                <a:path w="10261" h="6985">
                  <a:moveTo>
                    <a:pt x="1257" y="18008"/>
                  </a:moveTo>
                  <a:lnTo>
                    <a:pt x="8293" y="18008"/>
                  </a:lnTo>
                  <a:cubicBezTo>
                    <a:pt x="7124" y="14071"/>
                    <a:pt x="10261" y="14414"/>
                    <a:pt x="9690" y="11023"/>
                  </a:cubicBezTo>
                  <a:cubicBezTo>
                    <a:pt x="5880" y="12357"/>
                    <a:pt x="0" y="11645"/>
                    <a:pt x="1257"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2" name="Free Form 590"/>
            <p:cNvSpPr/>
            <p:nvPr/>
          </p:nvSpPr>
          <p:spPr>
            <a:xfrm>
              <a:off x="6799955" y="1205452"/>
              <a:ext cx="5627" cy="8953"/>
            </a:xfrm>
            <a:custGeom>
              <a:avLst/>
              <a:gdLst/>
              <a:ahLst/>
              <a:cxnLst/>
              <a:rect l="0" t="0" r="0" b="0"/>
              <a:pathLst>
                <a:path w="5626" h="8953">
                  <a:moveTo>
                    <a:pt x="5626" y="18503"/>
                  </a:moveTo>
                  <a:cubicBezTo>
                    <a:pt x="393" y="19977"/>
                    <a:pt x="2857" y="13792"/>
                    <a:pt x="0" y="12915"/>
                  </a:cubicBezTo>
                  <a:cubicBezTo>
                    <a:pt x="419" y="11023"/>
                    <a:pt x="3492" y="11760"/>
                    <a:pt x="5626" y="115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3" name="Free Form 591"/>
            <p:cNvSpPr/>
            <p:nvPr/>
          </p:nvSpPr>
          <p:spPr>
            <a:xfrm>
              <a:off x="5419846" y="1865763"/>
              <a:ext cx="9576" cy="9347"/>
            </a:xfrm>
            <a:custGeom>
              <a:avLst/>
              <a:gdLst/>
              <a:ahLst/>
              <a:cxnLst/>
              <a:rect l="0" t="0" r="0" b="0"/>
              <a:pathLst>
                <a:path w="9575" h="9347">
                  <a:moveTo>
                    <a:pt x="3975" y="20370"/>
                  </a:moveTo>
                  <a:cubicBezTo>
                    <a:pt x="0" y="18961"/>
                    <a:pt x="4356" y="14439"/>
                    <a:pt x="3975" y="11988"/>
                  </a:cubicBezTo>
                  <a:cubicBezTo>
                    <a:pt x="8686" y="11023"/>
                    <a:pt x="9105" y="14338"/>
                    <a:pt x="9575" y="17576"/>
                  </a:cubicBezTo>
                  <a:cubicBezTo>
                    <a:pt x="7099" y="17894"/>
                    <a:pt x="2527" y="16167"/>
                    <a:pt x="3975" y="2037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4" name="Free Form 592"/>
            <p:cNvSpPr/>
            <p:nvPr/>
          </p:nvSpPr>
          <p:spPr>
            <a:xfrm>
              <a:off x="2441328" y="1401083"/>
              <a:ext cx="10452" cy="8140"/>
            </a:xfrm>
            <a:custGeom>
              <a:avLst/>
              <a:gdLst/>
              <a:ahLst/>
              <a:cxnLst/>
              <a:rect l="0" t="0" r="0" b="0"/>
              <a:pathLst>
                <a:path w="10452" h="8140">
                  <a:moveTo>
                    <a:pt x="8089" y="11468"/>
                  </a:moveTo>
                  <a:cubicBezTo>
                    <a:pt x="4838" y="11023"/>
                    <a:pt x="2692" y="11696"/>
                    <a:pt x="1066" y="12865"/>
                  </a:cubicBezTo>
                  <a:cubicBezTo>
                    <a:pt x="0" y="19164"/>
                    <a:pt x="10452" y="18097"/>
                    <a:pt x="8089" y="114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5" name="Free Form 593"/>
            <p:cNvSpPr/>
            <p:nvPr/>
          </p:nvSpPr>
          <p:spPr>
            <a:xfrm>
              <a:off x="4050990" y="1964035"/>
              <a:ext cx="7924" cy="9183"/>
            </a:xfrm>
            <a:custGeom>
              <a:avLst/>
              <a:gdLst/>
              <a:ahLst/>
              <a:cxnLst/>
              <a:rect l="0" t="0" r="0" b="0"/>
              <a:pathLst>
                <a:path w="7924" h="9182">
                  <a:moveTo>
                    <a:pt x="7924" y="11506"/>
                  </a:moveTo>
                  <a:cubicBezTo>
                    <a:pt x="2717" y="11023"/>
                    <a:pt x="0" y="17195"/>
                    <a:pt x="2298" y="19900"/>
                  </a:cubicBezTo>
                  <a:cubicBezTo>
                    <a:pt x="4953" y="20205"/>
                    <a:pt x="5397" y="18313"/>
                    <a:pt x="7924" y="1849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6" name="Free Form 594"/>
            <p:cNvSpPr/>
            <p:nvPr/>
          </p:nvSpPr>
          <p:spPr>
            <a:xfrm>
              <a:off x="7075431" y="1699088"/>
              <a:ext cx="5639" cy="9322"/>
            </a:xfrm>
            <a:custGeom>
              <a:avLst/>
              <a:gdLst/>
              <a:ahLst/>
              <a:cxnLst/>
              <a:rect l="0" t="0" r="0" b="0"/>
              <a:pathLst>
                <a:path w="5638" h="9321">
                  <a:moveTo>
                    <a:pt x="25" y="11023"/>
                  </a:moveTo>
                  <a:cubicBezTo>
                    <a:pt x="0" y="15709"/>
                    <a:pt x="25" y="20345"/>
                    <a:pt x="5638" y="19405"/>
                  </a:cubicBezTo>
                  <a:cubicBezTo>
                    <a:pt x="4495" y="15887"/>
                    <a:pt x="1866" y="13830"/>
                    <a:pt x="2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7" name="Free Form 595"/>
            <p:cNvSpPr/>
            <p:nvPr/>
          </p:nvSpPr>
          <p:spPr>
            <a:xfrm>
              <a:off x="5435048" y="5433968"/>
              <a:ext cx="12662" cy="9448"/>
            </a:xfrm>
            <a:custGeom>
              <a:avLst/>
              <a:gdLst/>
              <a:ahLst/>
              <a:cxnLst/>
              <a:rect l="0" t="0" r="0" b="0"/>
              <a:pathLst>
                <a:path w="12661" h="9448">
                  <a:moveTo>
                    <a:pt x="12661" y="14516"/>
                  </a:moveTo>
                  <a:cubicBezTo>
                    <a:pt x="9055" y="11023"/>
                    <a:pt x="304" y="14236"/>
                    <a:pt x="0" y="18669"/>
                  </a:cubicBezTo>
                  <a:cubicBezTo>
                    <a:pt x="2794" y="20472"/>
                    <a:pt x="12179" y="19418"/>
                    <a:pt x="12661" y="145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8" name="Free Form 596"/>
            <p:cNvSpPr/>
            <p:nvPr/>
          </p:nvSpPr>
          <p:spPr>
            <a:xfrm>
              <a:off x="4580415" y="2088457"/>
              <a:ext cx="7442" cy="5055"/>
            </a:xfrm>
            <a:custGeom>
              <a:avLst/>
              <a:gdLst/>
              <a:ahLst/>
              <a:cxnLst/>
              <a:rect l="0" t="0" r="0" b="0"/>
              <a:pathLst>
                <a:path w="7442" h="5054">
                  <a:moveTo>
                    <a:pt x="1409" y="11430"/>
                  </a:moveTo>
                  <a:cubicBezTo>
                    <a:pt x="0" y="16078"/>
                    <a:pt x="3340" y="16001"/>
                    <a:pt x="7010" y="15608"/>
                  </a:cubicBezTo>
                  <a:cubicBezTo>
                    <a:pt x="7442" y="11925"/>
                    <a:pt x="5080" y="11023"/>
                    <a:pt x="1409" y="114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9" name="Free Form 597"/>
            <p:cNvSpPr/>
            <p:nvPr/>
          </p:nvSpPr>
          <p:spPr>
            <a:xfrm>
              <a:off x="7847007" y="5430450"/>
              <a:ext cx="10008" cy="11163"/>
            </a:xfrm>
            <a:custGeom>
              <a:avLst/>
              <a:gdLst/>
              <a:ahLst/>
              <a:cxnLst/>
              <a:rect l="0" t="0" r="0" b="0"/>
              <a:pathLst>
                <a:path w="10007" h="11163">
                  <a:moveTo>
                    <a:pt x="5778" y="11023"/>
                  </a:moveTo>
                  <a:cubicBezTo>
                    <a:pt x="5283" y="15189"/>
                    <a:pt x="0" y="14579"/>
                    <a:pt x="1562" y="20828"/>
                  </a:cubicBezTo>
                  <a:cubicBezTo>
                    <a:pt x="3530" y="20751"/>
                    <a:pt x="4673" y="21463"/>
                    <a:pt x="5778" y="22186"/>
                  </a:cubicBezTo>
                  <a:cubicBezTo>
                    <a:pt x="6261" y="18503"/>
                    <a:pt x="9309" y="17310"/>
                    <a:pt x="10007" y="13817"/>
                  </a:cubicBezTo>
                  <a:cubicBezTo>
                    <a:pt x="9626" y="11874"/>
                    <a:pt x="6921" y="12204"/>
                    <a:pt x="577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0" name="Free Form 598"/>
            <p:cNvSpPr/>
            <p:nvPr/>
          </p:nvSpPr>
          <p:spPr>
            <a:xfrm>
              <a:off x="5515173" y="2146128"/>
              <a:ext cx="8432" cy="5588"/>
            </a:xfrm>
            <a:custGeom>
              <a:avLst/>
              <a:gdLst/>
              <a:ahLst/>
              <a:cxnLst/>
              <a:rect l="0" t="0" r="0" b="0"/>
              <a:pathLst>
                <a:path w="8432" h="5588">
                  <a:moveTo>
                    <a:pt x="8432" y="16611"/>
                  </a:moveTo>
                  <a:lnTo>
                    <a:pt x="0" y="16611"/>
                  </a:lnTo>
                  <a:cubicBezTo>
                    <a:pt x="1219" y="13157"/>
                    <a:pt x="4216" y="11493"/>
                    <a:pt x="84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1" name="Free Form 599"/>
            <p:cNvSpPr/>
            <p:nvPr/>
          </p:nvSpPr>
          <p:spPr>
            <a:xfrm>
              <a:off x="6867773" y="1887683"/>
              <a:ext cx="6668" cy="9881"/>
            </a:xfrm>
            <a:custGeom>
              <a:avLst/>
              <a:gdLst/>
              <a:ahLst/>
              <a:cxnLst/>
              <a:rect l="0" t="0" r="0" b="0"/>
              <a:pathLst>
                <a:path w="6667" h="9880">
                  <a:moveTo>
                    <a:pt x="1066" y="11023"/>
                  </a:moveTo>
                  <a:cubicBezTo>
                    <a:pt x="0" y="14998"/>
                    <a:pt x="4064" y="20904"/>
                    <a:pt x="6667" y="16611"/>
                  </a:cubicBezTo>
                  <a:cubicBezTo>
                    <a:pt x="4660" y="14909"/>
                    <a:pt x="4813" y="11036"/>
                    <a:pt x="106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2" name="Free Form 600"/>
            <p:cNvSpPr/>
            <p:nvPr/>
          </p:nvSpPr>
          <p:spPr>
            <a:xfrm>
              <a:off x="6862566" y="1893716"/>
              <a:ext cx="6274" cy="6527"/>
            </a:xfrm>
            <a:custGeom>
              <a:avLst/>
              <a:gdLst/>
              <a:ahLst/>
              <a:cxnLst/>
              <a:rect l="0" t="0" r="0" b="0"/>
              <a:pathLst>
                <a:path w="6273" h="6527">
                  <a:moveTo>
                    <a:pt x="647" y="11976"/>
                  </a:moveTo>
                  <a:cubicBezTo>
                    <a:pt x="0" y="16344"/>
                    <a:pt x="4165" y="15913"/>
                    <a:pt x="6273" y="17551"/>
                  </a:cubicBezTo>
                  <a:cubicBezTo>
                    <a:pt x="5778" y="14325"/>
                    <a:pt x="5359" y="11023"/>
                    <a:pt x="647" y="119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3" name="Free Form 601"/>
            <p:cNvSpPr/>
            <p:nvPr/>
          </p:nvSpPr>
          <p:spPr>
            <a:xfrm>
              <a:off x="5096289" y="438600"/>
              <a:ext cx="8686" cy="7189"/>
            </a:xfrm>
            <a:custGeom>
              <a:avLst/>
              <a:gdLst/>
              <a:ahLst/>
              <a:cxnLst/>
              <a:rect l="0" t="0" r="0" b="0"/>
              <a:pathLst>
                <a:path w="8686" h="7188">
                  <a:moveTo>
                    <a:pt x="0" y="14224"/>
                  </a:moveTo>
                  <a:cubicBezTo>
                    <a:pt x="1689" y="15798"/>
                    <a:pt x="2539" y="18211"/>
                    <a:pt x="7023" y="17018"/>
                  </a:cubicBezTo>
                  <a:cubicBezTo>
                    <a:pt x="8686" y="12852"/>
                    <a:pt x="1104" y="11023"/>
                    <a:pt x="0" y="142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4" name="Free Form 602"/>
            <p:cNvSpPr/>
            <p:nvPr/>
          </p:nvSpPr>
          <p:spPr>
            <a:xfrm>
              <a:off x="6879699" y="1920690"/>
              <a:ext cx="10223" cy="8776"/>
            </a:xfrm>
            <a:custGeom>
              <a:avLst/>
              <a:gdLst/>
              <a:ahLst/>
              <a:cxnLst/>
              <a:rect l="0" t="0" r="0" b="0"/>
              <a:pathLst>
                <a:path w="10223" h="8775">
                  <a:moveTo>
                    <a:pt x="10223" y="17132"/>
                  </a:moveTo>
                  <a:cubicBezTo>
                    <a:pt x="4762" y="18351"/>
                    <a:pt x="7912" y="11023"/>
                    <a:pt x="1790" y="12941"/>
                  </a:cubicBezTo>
                  <a:cubicBezTo>
                    <a:pt x="0" y="18084"/>
                    <a:pt x="8788" y="19799"/>
                    <a:pt x="10223" y="171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5" name="Free Form 603"/>
            <p:cNvSpPr/>
            <p:nvPr/>
          </p:nvSpPr>
          <p:spPr>
            <a:xfrm>
              <a:off x="5562963" y="2190832"/>
              <a:ext cx="9360" cy="9766"/>
            </a:xfrm>
            <a:custGeom>
              <a:avLst/>
              <a:gdLst/>
              <a:ahLst/>
              <a:cxnLst/>
              <a:rect l="0" t="0" r="0" b="0"/>
              <a:pathLst>
                <a:path w="9359" h="9766">
                  <a:moveTo>
                    <a:pt x="5626" y="11023"/>
                  </a:moveTo>
                  <a:cubicBezTo>
                    <a:pt x="5397" y="15430"/>
                    <a:pt x="9359" y="15697"/>
                    <a:pt x="8445" y="20789"/>
                  </a:cubicBezTo>
                  <a:cubicBezTo>
                    <a:pt x="3263" y="19900"/>
                    <a:pt x="1346" y="15735"/>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6" name="Free Form 604"/>
            <p:cNvSpPr/>
            <p:nvPr/>
          </p:nvSpPr>
          <p:spPr>
            <a:xfrm>
              <a:off x="6937700" y="2084660"/>
              <a:ext cx="8432" cy="7150"/>
            </a:xfrm>
            <a:custGeom>
              <a:avLst/>
              <a:gdLst/>
              <a:ahLst/>
              <a:cxnLst/>
              <a:rect l="0" t="0" r="0" b="0"/>
              <a:pathLst>
                <a:path w="8432" h="7150">
                  <a:moveTo>
                    <a:pt x="8432" y="13817"/>
                  </a:moveTo>
                  <a:cubicBezTo>
                    <a:pt x="6718" y="13652"/>
                    <a:pt x="5130" y="13398"/>
                    <a:pt x="5626" y="11023"/>
                  </a:cubicBezTo>
                  <a:lnTo>
                    <a:pt x="0" y="11023"/>
                  </a:lnTo>
                  <a:cubicBezTo>
                    <a:pt x="863" y="15354"/>
                    <a:pt x="6248" y="18173"/>
                    <a:pt x="8432" y="138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7" name="Free Form 605"/>
            <p:cNvSpPr/>
            <p:nvPr/>
          </p:nvSpPr>
          <p:spPr>
            <a:xfrm>
              <a:off x="1931944" y="1573002"/>
              <a:ext cx="5816" cy="6376"/>
            </a:xfrm>
            <a:custGeom>
              <a:avLst/>
              <a:gdLst/>
              <a:ahLst/>
              <a:cxnLst/>
              <a:rect l="0" t="0" r="0" b="0"/>
              <a:pathLst>
                <a:path w="5816" h="6375">
                  <a:moveTo>
                    <a:pt x="5816" y="11379"/>
                  </a:moveTo>
                  <a:cubicBezTo>
                    <a:pt x="0" y="11023"/>
                    <a:pt x="165" y="13042"/>
                    <a:pt x="1600" y="16967"/>
                  </a:cubicBezTo>
                  <a:cubicBezTo>
                    <a:pt x="5308" y="17399"/>
                    <a:pt x="5219" y="14058"/>
                    <a:pt x="5816" y="113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8" name="Free Form 606"/>
            <p:cNvSpPr/>
            <p:nvPr/>
          </p:nvSpPr>
          <p:spPr>
            <a:xfrm>
              <a:off x="5687435" y="2361266"/>
              <a:ext cx="9576" cy="6972"/>
            </a:xfrm>
            <a:custGeom>
              <a:avLst/>
              <a:gdLst/>
              <a:ahLst/>
              <a:cxnLst/>
              <a:rect l="0" t="0" r="0" b="0"/>
              <a:pathLst>
                <a:path w="9575" h="6972">
                  <a:moveTo>
                    <a:pt x="4851" y="11023"/>
                  </a:moveTo>
                  <a:cubicBezTo>
                    <a:pt x="9575" y="12293"/>
                    <a:pt x="5537" y="13601"/>
                    <a:pt x="6261" y="17995"/>
                  </a:cubicBezTo>
                  <a:lnTo>
                    <a:pt x="2044" y="17995"/>
                  </a:lnTo>
                  <a:cubicBezTo>
                    <a:pt x="0" y="12725"/>
                    <a:pt x="5905" y="15328"/>
                    <a:pt x="485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9" name="Free Form 607"/>
            <p:cNvSpPr/>
            <p:nvPr/>
          </p:nvSpPr>
          <p:spPr>
            <a:xfrm>
              <a:off x="6953600" y="2106898"/>
              <a:ext cx="5779" cy="9893"/>
            </a:xfrm>
            <a:custGeom>
              <a:avLst/>
              <a:gdLst/>
              <a:ahLst/>
              <a:cxnLst/>
              <a:rect l="0" t="0" r="0" b="0"/>
              <a:pathLst>
                <a:path w="5778" h="9893">
                  <a:moveTo>
                    <a:pt x="990" y="11137"/>
                  </a:moveTo>
                  <a:cubicBezTo>
                    <a:pt x="0" y="16776"/>
                    <a:pt x="3860" y="17589"/>
                    <a:pt x="5206" y="20916"/>
                  </a:cubicBezTo>
                  <a:cubicBezTo>
                    <a:pt x="5130" y="16306"/>
                    <a:pt x="5778" y="11023"/>
                    <a:pt x="990" y="111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0" name="Line 608"/>
            <p:cNvSpPr/>
            <p:nvPr/>
          </p:nvSpPr>
          <p:spPr>
            <a:xfrm>
              <a:off x="5839264" y="2390755"/>
              <a:ext cx="0" cy="8649"/>
            </a:xfrm>
            <a:prstGeom prst="line">
              <a:avLst/>
            </a:prstGeom>
            <a:noFill/>
            <a:ln w="7112" cmpd="sng">
              <a:noFill/>
              <a:prstDash val="solid"/>
            </a:ln>
          </p:spPr>
          <p:txBody>
            <a:bodyPr wrap="square" anchor="ctr">
              <a:spAutoFit/>
            </a:bodyPr>
            <a:lstStyle/>
            <a:p>
              <a:pPr algn="ctr"/>
              <a:endParaRPr lang="en-US"/>
            </a:p>
          </p:txBody>
        </p:sp>
        <p:sp>
          <p:nvSpPr>
            <p:cNvPr id="621" name="Free Form 609"/>
            <p:cNvSpPr/>
            <p:nvPr/>
          </p:nvSpPr>
          <p:spPr>
            <a:xfrm>
              <a:off x="1879620" y="1534140"/>
              <a:ext cx="6134" cy="7087"/>
            </a:xfrm>
            <a:custGeom>
              <a:avLst/>
              <a:gdLst/>
              <a:ahLst/>
              <a:cxnLst/>
              <a:rect l="0" t="0" r="0" b="0"/>
              <a:pathLst>
                <a:path w="6134" h="7086">
                  <a:moveTo>
                    <a:pt x="1905" y="18110"/>
                  </a:moveTo>
                  <a:cubicBezTo>
                    <a:pt x="3048" y="15506"/>
                    <a:pt x="3721" y="12471"/>
                    <a:pt x="6134" y="11137"/>
                  </a:cubicBezTo>
                  <a:cubicBezTo>
                    <a:pt x="3670" y="11023"/>
                    <a:pt x="1752" y="11455"/>
                    <a:pt x="508" y="12522"/>
                  </a:cubicBezTo>
                  <a:cubicBezTo>
                    <a:pt x="736" y="14617"/>
                    <a:pt x="0" y="17678"/>
                    <a:pt x="1905" y="1811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2" name="Free Form 610"/>
            <p:cNvSpPr/>
            <p:nvPr/>
          </p:nvSpPr>
          <p:spPr>
            <a:xfrm>
              <a:off x="5843709" y="1482070"/>
              <a:ext cx="7417" cy="10262"/>
            </a:xfrm>
            <a:custGeom>
              <a:avLst/>
              <a:gdLst/>
              <a:ahLst/>
              <a:cxnLst/>
              <a:rect l="0" t="0" r="0" b="0"/>
              <a:pathLst>
                <a:path w="7416" h="10261">
                  <a:moveTo>
                    <a:pt x="7416" y="12903"/>
                  </a:moveTo>
                  <a:cubicBezTo>
                    <a:pt x="6223" y="14528"/>
                    <a:pt x="5562" y="16649"/>
                    <a:pt x="6019" y="19888"/>
                  </a:cubicBezTo>
                  <a:cubicBezTo>
                    <a:pt x="4381" y="19659"/>
                    <a:pt x="3530" y="20205"/>
                    <a:pt x="3200" y="21285"/>
                  </a:cubicBezTo>
                  <a:cubicBezTo>
                    <a:pt x="0" y="19342"/>
                    <a:pt x="2133" y="11023"/>
                    <a:pt x="7416" y="129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3" name="Free Form 611"/>
            <p:cNvSpPr/>
            <p:nvPr/>
          </p:nvSpPr>
          <p:spPr>
            <a:xfrm>
              <a:off x="5845868" y="1606886"/>
              <a:ext cx="10173" cy="11252"/>
            </a:xfrm>
            <a:custGeom>
              <a:avLst/>
              <a:gdLst/>
              <a:ahLst/>
              <a:cxnLst/>
              <a:rect l="0" t="0" r="0" b="0"/>
              <a:pathLst>
                <a:path w="10172" h="11252">
                  <a:moveTo>
                    <a:pt x="1041" y="18021"/>
                  </a:moveTo>
                  <a:cubicBezTo>
                    <a:pt x="0" y="12776"/>
                    <a:pt x="2628" y="11201"/>
                    <a:pt x="6654" y="11023"/>
                  </a:cubicBezTo>
                  <a:cubicBezTo>
                    <a:pt x="4597" y="17741"/>
                    <a:pt x="10172" y="16852"/>
                    <a:pt x="9474" y="22212"/>
                  </a:cubicBezTo>
                  <a:cubicBezTo>
                    <a:pt x="5181" y="22275"/>
                    <a:pt x="6108" y="17170"/>
                    <a:pt x="1041" y="180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4" name="Free Form 612"/>
            <p:cNvSpPr/>
            <p:nvPr/>
          </p:nvSpPr>
          <p:spPr>
            <a:xfrm>
              <a:off x="5889073" y="1550993"/>
              <a:ext cx="11253" cy="3239"/>
            </a:xfrm>
            <a:custGeom>
              <a:avLst/>
              <a:gdLst/>
              <a:ahLst/>
              <a:cxnLst/>
              <a:rect l="0" t="0" r="0" b="0"/>
              <a:pathLst>
                <a:path w="11252" h="3238">
                  <a:moveTo>
                    <a:pt x="11252" y="11023"/>
                  </a:moveTo>
                  <a:cubicBezTo>
                    <a:pt x="9829" y="14262"/>
                    <a:pt x="4787" y="13931"/>
                    <a:pt x="0" y="13830"/>
                  </a:cubicBezTo>
                  <a:cubicBezTo>
                    <a:pt x="2616" y="11760"/>
                    <a:pt x="6692" y="11150"/>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5" name="Free Form 613"/>
            <p:cNvSpPr/>
            <p:nvPr/>
          </p:nvSpPr>
          <p:spPr>
            <a:xfrm>
              <a:off x="1870285" y="3886536"/>
              <a:ext cx="5842" cy="8636"/>
            </a:xfrm>
            <a:custGeom>
              <a:avLst/>
              <a:gdLst/>
              <a:ahLst/>
              <a:cxnLst/>
              <a:rect l="0" t="0" r="0" b="0"/>
              <a:pathLst>
                <a:path w="5842" h="8635">
                  <a:moveTo>
                    <a:pt x="0" y="12661"/>
                  </a:moveTo>
                  <a:cubicBezTo>
                    <a:pt x="1943" y="14909"/>
                    <a:pt x="2895" y="18161"/>
                    <a:pt x="5626" y="19659"/>
                  </a:cubicBezTo>
                  <a:cubicBezTo>
                    <a:pt x="5816" y="16205"/>
                    <a:pt x="5842" y="12903"/>
                    <a:pt x="4216" y="11264"/>
                  </a:cubicBezTo>
                  <a:cubicBezTo>
                    <a:pt x="2565" y="11468"/>
                    <a:pt x="228" y="11023"/>
                    <a:pt x="0" y="126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6" name="Free Form 614"/>
            <p:cNvSpPr/>
            <p:nvPr/>
          </p:nvSpPr>
          <p:spPr>
            <a:xfrm>
              <a:off x="5878113" y="2191111"/>
              <a:ext cx="10960" cy="5436"/>
            </a:xfrm>
            <a:custGeom>
              <a:avLst/>
              <a:gdLst/>
              <a:ahLst/>
              <a:cxnLst/>
              <a:rect l="0" t="0" r="0" b="0"/>
              <a:pathLst>
                <a:path w="10960" h="5435">
                  <a:moveTo>
                    <a:pt x="10960" y="13538"/>
                  </a:moveTo>
                  <a:cubicBezTo>
                    <a:pt x="8928" y="15697"/>
                    <a:pt x="5486" y="16459"/>
                    <a:pt x="1130" y="16319"/>
                  </a:cubicBezTo>
                  <a:cubicBezTo>
                    <a:pt x="0" y="11023"/>
                    <a:pt x="7759" y="14554"/>
                    <a:pt x="10960" y="135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7" name="Free Form 615"/>
            <p:cNvSpPr/>
            <p:nvPr/>
          </p:nvSpPr>
          <p:spPr>
            <a:xfrm>
              <a:off x="5879244" y="2235523"/>
              <a:ext cx="11252" cy="5601"/>
            </a:xfrm>
            <a:custGeom>
              <a:avLst/>
              <a:gdLst/>
              <a:ahLst/>
              <a:cxnLst/>
              <a:rect l="0" t="0" r="0" b="0"/>
              <a:pathLst>
                <a:path w="11252" h="5600">
                  <a:moveTo>
                    <a:pt x="11252" y="16624"/>
                  </a:moveTo>
                  <a:cubicBezTo>
                    <a:pt x="6096" y="16154"/>
                    <a:pt x="152" y="16484"/>
                    <a:pt x="0" y="11023"/>
                  </a:cubicBezTo>
                  <a:cubicBezTo>
                    <a:pt x="3759" y="12890"/>
                    <a:pt x="9715" y="12547"/>
                    <a:pt x="11252" y="166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8" name="Line 616"/>
            <p:cNvSpPr/>
            <p:nvPr/>
          </p:nvSpPr>
          <p:spPr>
            <a:xfrm>
              <a:off x="4270052" y="6077159"/>
              <a:ext cx="7836" cy="0"/>
            </a:xfrm>
            <a:prstGeom prst="line">
              <a:avLst/>
            </a:prstGeom>
            <a:noFill/>
            <a:ln w="5334" cmpd="sng">
              <a:noFill/>
              <a:prstDash val="solid"/>
            </a:ln>
          </p:spPr>
          <p:txBody>
            <a:bodyPr wrap="square" anchor="ctr">
              <a:spAutoFit/>
            </a:bodyPr>
            <a:lstStyle/>
            <a:p>
              <a:pPr algn="ctr"/>
              <a:endParaRPr lang="en-US"/>
            </a:p>
          </p:txBody>
        </p:sp>
        <p:sp>
          <p:nvSpPr>
            <p:cNvPr id="629" name="Free Form 617"/>
            <p:cNvSpPr/>
            <p:nvPr/>
          </p:nvSpPr>
          <p:spPr>
            <a:xfrm>
              <a:off x="5472628" y="5418982"/>
              <a:ext cx="9461" cy="5803"/>
            </a:xfrm>
            <a:custGeom>
              <a:avLst/>
              <a:gdLst/>
              <a:ahLst/>
              <a:cxnLst/>
              <a:rect l="0" t="0" r="0" b="0"/>
              <a:pathLst>
                <a:path w="9461" h="5803">
                  <a:moveTo>
                    <a:pt x="1777" y="11303"/>
                  </a:moveTo>
                  <a:cubicBezTo>
                    <a:pt x="0" y="16827"/>
                    <a:pt x="5092" y="15481"/>
                    <a:pt x="8813" y="15506"/>
                  </a:cubicBezTo>
                  <a:cubicBezTo>
                    <a:pt x="9461" y="11163"/>
                    <a:pt x="5803" y="11023"/>
                    <a:pt x="1777" y="113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0" name="Free Form 618"/>
            <p:cNvSpPr/>
            <p:nvPr/>
          </p:nvSpPr>
          <p:spPr>
            <a:xfrm>
              <a:off x="5483829" y="2137797"/>
              <a:ext cx="7849" cy="8331"/>
            </a:xfrm>
            <a:custGeom>
              <a:avLst/>
              <a:gdLst/>
              <a:ahLst/>
              <a:cxnLst/>
              <a:rect l="0" t="0" r="0" b="0"/>
              <a:pathLst>
                <a:path w="7848" h="8331">
                  <a:moveTo>
                    <a:pt x="1828" y="19354"/>
                  </a:moveTo>
                  <a:cubicBezTo>
                    <a:pt x="0" y="19227"/>
                    <a:pt x="1752" y="11023"/>
                    <a:pt x="6045" y="12369"/>
                  </a:cubicBezTo>
                  <a:cubicBezTo>
                    <a:pt x="7848" y="17881"/>
                    <a:pt x="1955" y="15748"/>
                    <a:pt x="1828" y="19354"/>
                  </a:cubicBezTo>
                  <a:close/>
                </a:path>
              </a:pathLst>
            </a:custGeom>
            <a:solidFill>
              <a:schemeClr val="accent3"/>
            </a:solidFill>
            <a:ln w="12700" cmpd="sng">
              <a:noFill/>
              <a:prstDash val="solid"/>
            </a:ln>
          </p:spPr>
          <p:txBody>
            <a:bodyPr wrap="square" anchor="ctr">
              <a:spAutoFit/>
            </a:bodyP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xmlns:p14="http://schemas.microsoft.com/office/powerpoint/2010/main" advClick="0" advTm="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2862262" y="796925"/>
            <a:ext cx="1593850"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318630" y="1601779"/>
            <a:ext cx="2681111" cy="2681111"/>
          </a:xfrm>
          <a:prstGeom prst="ellipse">
            <a:avLst/>
          </a:prstGeom>
          <a:ln w="31750" cap="flat" cmpd="sng" algn="ctr">
            <a:solidFill>
              <a:srgbClr val="000000"/>
            </a:solidFill>
            <a:prstDash val="solid"/>
            <a:round/>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TextBox 23"/>
          <p:cNvSpPr txBox="1"/>
          <p:nvPr/>
        </p:nvSpPr>
        <p:spPr>
          <a:xfrm>
            <a:off x="5221111" y="2229556"/>
            <a:ext cx="2779001" cy="1384995"/>
          </a:xfrm>
          <a:prstGeom prst="rect">
            <a:avLst/>
          </a:prstGeom>
          <a:noFill/>
        </p:spPr>
        <p:txBody>
          <a:bodyPr wrap="none" rtlCol="0">
            <a:spAutoFit/>
          </a:bodyPr>
          <a:lstStyle/>
          <a:p>
            <a:r>
              <a:rPr lang="en-US" sz="2800" b="1" dirty="0" smtClean="0">
                <a:solidFill>
                  <a:srgbClr val="984807"/>
                </a:solidFill>
              </a:rPr>
              <a:t>Creating Engaged</a:t>
            </a:r>
          </a:p>
          <a:p>
            <a:r>
              <a:rPr lang="en-US" sz="2800" b="1" dirty="0" smtClean="0">
                <a:solidFill>
                  <a:srgbClr val="984807"/>
                </a:solidFill>
              </a:rPr>
              <a:t>Medical &amp; Health</a:t>
            </a:r>
          </a:p>
          <a:p>
            <a:r>
              <a:rPr lang="en-US" sz="2800" b="1" dirty="0" smtClean="0">
                <a:solidFill>
                  <a:srgbClr val="984807"/>
                </a:solidFill>
              </a:rPr>
              <a:t>Professionals</a:t>
            </a:r>
            <a:endParaRPr lang="en-US" sz="2800" b="1" dirty="0">
              <a:solidFill>
                <a:srgbClr val="984807"/>
              </a:solidFill>
            </a:endParaRP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2862262" y="796925"/>
            <a:ext cx="1593850"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318630" y="1601779"/>
            <a:ext cx="2681111" cy="2681111"/>
          </a:xfrm>
          <a:prstGeom prst="ellipse">
            <a:avLst/>
          </a:prstGeom>
          <a:ln w="31750" cap="flat" cmpd="sng" algn="ctr">
            <a:solidFill>
              <a:srgbClr val="000000"/>
            </a:solidFill>
            <a:prstDash val="solid"/>
            <a:round/>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nvGrpSpPr>
          <p:cNvPr id="10" name="Group 44"/>
          <p:cNvGrpSpPr/>
          <p:nvPr/>
        </p:nvGrpSpPr>
        <p:grpSpPr>
          <a:xfrm>
            <a:off x="1833701" y="1131609"/>
            <a:ext cx="3634040" cy="3625396"/>
            <a:chOff x="5257800" y="2070240"/>
            <a:chExt cx="3634040" cy="3625396"/>
          </a:xfrm>
          <a:scene3d>
            <a:camera prst="orthographicFront">
              <a:rot lat="0" lon="0" rev="18000000"/>
            </a:camera>
            <a:lightRig rig="threePt" dir="t"/>
          </a:scene3d>
        </p:grpSpPr>
        <p:sp>
          <p:nvSpPr>
            <p:cNvPr id="21" name="Free Form 3"/>
            <p:cNvSpPr/>
            <p:nvPr/>
          </p:nvSpPr>
          <p:spPr>
            <a:xfrm>
              <a:off x="5511011" y="4619057"/>
              <a:ext cx="3138399" cy="1076579"/>
            </a:xfrm>
            <a:custGeom>
              <a:avLst/>
              <a:gdLst/>
              <a:ahLst/>
              <a:cxnLst/>
              <a:rect l="0" t="0" r="0" b="0"/>
              <a:pathLst>
                <a:path w="3138398" h="1076578">
                  <a:moveTo>
                    <a:pt x="2842437" y="50"/>
                  </a:moveTo>
                  <a:cubicBezTo>
                    <a:pt x="2588247" y="439369"/>
                    <a:pt x="2113267" y="734936"/>
                    <a:pt x="1569211" y="734936"/>
                  </a:cubicBezTo>
                  <a:cubicBezTo>
                    <a:pt x="1025143" y="734936"/>
                    <a:pt x="550138" y="439343"/>
                    <a:pt x="295960" y="0"/>
                  </a:cubicBezTo>
                  <a:lnTo>
                    <a:pt x="0" y="170853"/>
                  </a:lnTo>
                  <a:cubicBezTo>
                    <a:pt x="313245" y="712304"/>
                    <a:pt x="898677" y="1076578"/>
                    <a:pt x="1569211" y="1076578"/>
                  </a:cubicBezTo>
                  <a:cubicBezTo>
                    <a:pt x="2239708" y="1076578"/>
                    <a:pt x="2825140" y="712330"/>
                    <a:pt x="3138398" y="170916"/>
                  </a:cubicBezTo>
                  <a:close/>
                </a:path>
              </a:pathLst>
            </a:custGeom>
            <a:solidFill>
              <a:schemeClr val="accent4"/>
            </a:solidFill>
            <a:ln w="31750" cmpd="sng">
              <a:solidFill>
                <a:schemeClr val="tx1"/>
              </a:solidFill>
              <a:prstDash val="solid"/>
            </a:ln>
          </p:spPr>
          <p:txBody>
            <a:bodyPr anchor="ctr">
              <a:spAutoFit/>
            </a:bodyPr>
            <a:lstStyle/>
            <a:p>
              <a:pPr algn="ctr"/>
              <a:endParaRPr lang="en-US" dirty="0">
                <a:solidFill>
                  <a:schemeClr val="bg1"/>
                </a:solidFill>
              </a:endParaRPr>
            </a:p>
          </p:txBody>
        </p:sp>
        <p:sp>
          <p:nvSpPr>
            <p:cNvPr id="22" name="Free Form 5"/>
            <p:cNvSpPr/>
            <p:nvPr/>
          </p:nvSpPr>
          <p:spPr>
            <a:xfrm>
              <a:off x="7080223" y="2072386"/>
              <a:ext cx="1811617" cy="2717584"/>
            </a:xfrm>
            <a:custGeom>
              <a:avLst/>
              <a:gdLst/>
              <a:ahLst/>
              <a:cxnLst/>
              <a:rect l="0" t="0" r="0" b="0"/>
              <a:pathLst>
                <a:path w="1811616" h="2717584">
                  <a:moveTo>
                    <a:pt x="0" y="0"/>
                  </a:moveTo>
                  <a:lnTo>
                    <a:pt x="0" y="341629"/>
                  </a:lnTo>
                  <a:cubicBezTo>
                    <a:pt x="811860" y="341629"/>
                    <a:pt x="1469986" y="999769"/>
                    <a:pt x="1469986" y="1811616"/>
                  </a:cubicBezTo>
                  <a:cubicBezTo>
                    <a:pt x="1469986" y="2079421"/>
                    <a:pt x="1398333" y="2330475"/>
                    <a:pt x="1273225" y="2546718"/>
                  </a:cubicBezTo>
                  <a:lnTo>
                    <a:pt x="1569186" y="2717584"/>
                  </a:lnTo>
                  <a:cubicBezTo>
                    <a:pt x="1723364" y="2451087"/>
                    <a:pt x="1811616" y="2141664"/>
                    <a:pt x="1811616" y="1811616"/>
                  </a:cubicBezTo>
                  <a:cubicBezTo>
                    <a:pt x="1811616" y="811085"/>
                    <a:pt x="1000531" y="0"/>
                    <a:pt x="0" y="0"/>
                  </a:cubicBezTo>
                  <a:close/>
                </a:path>
              </a:pathLst>
            </a:custGeom>
            <a:solidFill>
              <a:schemeClr val="accent2"/>
            </a:solidFill>
            <a:ln w="31750" cmpd="sng">
              <a:solidFill>
                <a:schemeClr val="tx1"/>
              </a:solidFill>
              <a:prstDash val="solid"/>
            </a:ln>
          </p:spPr>
          <p:txBody>
            <a:bodyPr anchor="ctr">
              <a:spAutoFit/>
            </a:bodyPr>
            <a:lstStyle/>
            <a:p>
              <a:pPr algn="ctr"/>
              <a:endParaRPr lang="en-US"/>
            </a:p>
          </p:txBody>
        </p:sp>
        <p:sp>
          <p:nvSpPr>
            <p:cNvPr id="23" name="Free Form 9"/>
            <p:cNvSpPr/>
            <p:nvPr/>
          </p:nvSpPr>
          <p:spPr>
            <a:xfrm>
              <a:off x="5257800" y="2070240"/>
              <a:ext cx="1811616" cy="2717520"/>
            </a:xfrm>
            <a:custGeom>
              <a:avLst/>
              <a:gdLst/>
              <a:ahLst/>
              <a:cxnLst/>
              <a:rect l="0" t="0" r="0" b="0"/>
              <a:pathLst>
                <a:path w="1811616" h="2717520">
                  <a:moveTo>
                    <a:pt x="341630" y="1811616"/>
                  </a:moveTo>
                  <a:cubicBezTo>
                    <a:pt x="341630" y="999769"/>
                    <a:pt x="999769" y="341629"/>
                    <a:pt x="1811616" y="341629"/>
                  </a:cubicBezTo>
                  <a:lnTo>
                    <a:pt x="1811616" y="0"/>
                  </a:lnTo>
                  <a:cubicBezTo>
                    <a:pt x="811085" y="0"/>
                    <a:pt x="0" y="811085"/>
                    <a:pt x="0" y="1811616"/>
                  </a:cubicBezTo>
                  <a:cubicBezTo>
                    <a:pt x="0" y="2141626"/>
                    <a:pt x="88226" y="2451036"/>
                    <a:pt x="242404" y="2717520"/>
                  </a:cubicBezTo>
                  <a:lnTo>
                    <a:pt x="538365" y="2546667"/>
                  </a:lnTo>
                  <a:cubicBezTo>
                    <a:pt x="413270" y="2330437"/>
                    <a:pt x="341630" y="2079396"/>
                    <a:pt x="341630" y="1811616"/>
                  </a:cubicBezTo>
                  <a:close/>
                </a:path>
              </a:pathLst>
            </a:custGeom>
            <a:solidFill>
              <a:schemeClr val="accent3"/>
            </a:solidFill>
            <a:ln w="32004" cmpd="sng">
              <a:solidFill>
                <a:schemeClr val="tx1"/>
              </a:solidFill>
              <a:prstDash val="solid"/>
            </a:ln>
          </p:spPr>
          <p:txBody>
            <a:bodyPr wrap="square" anchor="ctr">
              <a:spAutoFit/>
            </a:bodyPr>
            <a:lstStyle/>
            <a:p>
              <a:pPr algn="ctr"/>
              <a:endParaRPr lang="en-US"/>
            </a:p>
          </p:txBody>
        </p:sp>
      </p:grpSp>
      <p:sp>
        <p:nvSpPr>
          <p:cNvPr id="11" name="Rectangle 10"/>
          <p:cNvSpPr/>
          <p:nvPr/>
        </p:nvSpPr>
        <p:spPr>
          <a:xfrm rot="10380000">
            <a:off x="2066854" y="1381338"/>
            <a:ext cx="3247876" cy="3096344"/>
          </a:xfrm>
          <a:prstGeom prst="rect">
            <a:avLst/>
          </a:prstGeom>
          <a:noFill/>
          <a:scene3d>
            <a:camera prst="orthographicFront">
              <a:rot lat="0" lon="0" rev="17700000"/>
            </a:camera>
            <a:lightRig rig="threePt" dir="t"/>
          </a:scene3d>
        </p:spPr>
        <p:txBody>
          <a:bodyPr wrap="none" lIns="91440" tIns="45720" rIns="91440" bIns="45720">
            <a:prstTxWarp prst="textCircle">
              <a:avLst>
                <a:gd name="adj" fmla="val 16567331"/>
              </a:avLst>
            </a:prstTxWarp>
            <a:spAutoFit/>
          </a:bodyPr>
          <a:lstStyle/>
          <a:p>
            <a:pPr algn="r"/>
            <a:r>
              <a:rPr lang="en-US" b="1" cap="none" spc="0" dirty="0" smtClean="0">
                <a:ln w="12700">
                  <a:noFill/>
                  <a:prstDash val="solid"/>
                </a:ln>
                <a:solidFill>
                  <a:schemeClr val="bg1"/>
                </a:solidFill>
                <a:effectLst>
                  <a:outerShdw blurRad="41275" dist="20320" dir="1800000" algn="tl" rotWithShape="0">
                    <a:srgbClr val="000000">
                      <a:alpha val="40000"/>
                    </a:srgbClr>
                  </a:outerShdw>
                </a:effectLst>
                <a:latin typeface="Franklin Gothic Demi"/>
                <a:cs typeface="Franklin Gothic Demi"/>
              </a:rPr>
              <a:t>OPPORTUNITY TO SERVE</a:t>
            </a:r>
            <a:endParaRPr lang="en-US" b="1" cap="none" spc="0" dirty="0">
              <a:ln w="12700">
                <a:noFill/>
                <a:prstDash val="solid"/>
              </a:ln>
              <a:solidFill>
                <a:schemeClr val="bg1"/>
              </a:solidFill>
              <a:effectLst>
                <a:outerShdw blurRad="41275" dist="20320" dir="1800000" algn="tl" rotWithShape="0">
                  <a:srgbClr val="000000">
                    <a:alpha val="40000"/>
                  </a:srgbClr>
                </a:outerShdw>
              </a:effectLst>
              <a:latin typeface="Franklin Gothic Demi"/>
              <a:cs typeface="Franklin Gothic Demi"/>
            </a:endParaRPr>
          </a:p>
        </p:txBody>
      </p:sp>
      <p:sp>
        <p:nvSpPr>
          <p:cNvPr id="13" name="Rectangle 12"/>
          <p:cNvSpPr/>
          <p:nvPr/>
        </p:nvSpPr>
        <p:spPr>
          <a:xfrm rot="17640000">
            <a:off x="1962376" y="1469121"/>
            <a:ext cx="3306627" cy="3096344"/>
          </a:xfrm>
          <a:prstGeom prst="rect">
            <a:avLst/>
          </a:prstGeom>
          <a:noFill/>
          <a:scene3d>
            <a:camera prst="orthographicFront">
              <a:rot lat="0" lon="0" rev="18240000"/>
            </a:camera>
            <a:lightRig rig="threePt" dir="t"/>
          </a:scene3d>
        </p:spPr>
        <p:txBody>
          <a:bodyPr wrap="none" lIns="91440" tIns="45720" rIns="91440" bIns="45720">
            <a:prstTxWarp prst="textCircle">
              <a:avLst>
                <a:gd name="adj" fmla="val 16567331"/>
              </a:avLst>
            </a:prstTxWarp>
            <a:spAutoFit/>
          </a:bodyPr>
          <a:lstStyle/>
          <a:p>
            <a:pPr algn="r"/>
            <a:r>
              <a:rPr lang="en-US" b="1" cap="none" spc="0" dirty="0" smtClean="0">
                <a:ln w="12700">
                  <a:noFill/>
                  <a:prstDash val="solid"/>
                </a:ln>
                <a:solidFill>
                  <a:schemeClr val="bg1"/>
                </a:solidFill>
                <a:effectLst>
                  <a:outerShdw blurRad="41275" dist="20320" dir="1800000" algn="tl" rotWithShape="0">
                    <a:srgbClr val="000000">
                      <a:alpha val="40000"/>
                    </a:srgbClr>
                  </a:outerShdw>
                </a:effectLst>
                <a:latin typeface="Franklin Gothic Demi"/>
                <a:cs typeface="Franklin Gothic Demi"/>
              </a:rPr>
              <a:t>CULTURE OF SERVICE  </a:t>
            </a:r>
            <a:endParaRPr lang="en-US" b="1" cap="none" spc="0" dirty="0">
              <a:ln w="12700">
                <a:noFill/>
                <a:prstDash val="solid"/>
              </a:ln>
              <a:solidFill>
                <a:schemeClr val="bg1"/>
              </a:solidFill>
              <a:effectLst>
                <a:outerShdw blurRad="41275" dist="20320" dir="1800000" algn="tl" rotWithShape="0">
                  <a:srgbClr val="000000">
                    <a:alpha val="40000"/>
                  </a:srgbClr>
                </a:outerShdw>
              </a:effectLst>
              <a:latin typeface="Franklin Gothic Demi"/>
              <a:cs typeface="Franklin Gothic Demi"/>
            </a:endParaRPr>
          </a:p>
        </p:txBody>
      </p:sp>
      <p:sp>
        <p:nvSpPr>
          <p:cNvPr id="14" name="Rectangle 13"/>
          <p:cNvSpPr/>
          <p:nvPr/>
        </p:nvSpPr>
        <p:spPr>
          <a:xfrm rot="17640000">
            <a:off x="1979804" y="1343557"/>
            <a:ext cx="3247876" cy="3096344"/>
          </a:xfrm>
          <a:prstGeom prst="rect">
            <a:avLst/>
          </a:prstGeom>
          <a:noFill/>
          <a:scene3d>
            <a:camera prst="orthographicFront">
              <a:rot lat="0" lon="0" rev="10799999"/>
            </a:camera>
            <a:lightRig rig="threePt" dir="t"/>
          </a:scene3d>
        </p:spPr>
        <p:txBody>
          <a:bodyPr wrap="none" lIns="91440" tIns="45720" rIns="91440" bIns="45720" anchor="b" anchorCtr="1">
            <a:prstTxWarp prst="textCircle">
              <a:avLst>
                <a:gd name="adj" fmla="val 16567331"/>
              </a:avLst>
            </a:prstTxWarp>
            <a:spAutoFit/>
          </a:bodyPr>
          <a:lstStyle/>
          <a:p>
            <a:pPr algn="r"/>
            <a:r>
              <a:rPr lang="en-US" b="1" cap="none" spc="0" dirty="0" smtClean="0">
                <a:ln w="12700">
                  <a:noFill/>
                  <a:prstDash val="solid"/>
                </a:ln>
                <a:solidFill>
                  <a:srgbClr val="FFFFFF"/>
                </a:solidFill>
                <a:effectLst>
                  <a:outerShdw blurRad="41275" dist="20320" dir="1800000" algn="tl" rotWithShape="0">
                    <a:srgbClr val="000000">
                      <a:alpha val="40000"/>
                    </a:srgbClr>
                  </a:outerShdw>
                </a:effectLst>
                <a:latin typeface="Franklin Gothic Demi"/>
                <a:cs typeface="Franklin Gothic Demi"/>
              </a:rPr>
              <a:t>STRONG CURRICULUM</a:t>
            </a:r>
            <a:endParaRPr lang="en-US" b="1" cap="none" spc="0" dirty="0">
              <a:ln w="12700">
                <a:noFill/>
                <a:prstDash val="solid"/>
              </a:ln>
              <a:solidFill>
                <a:srgbClr val="FFFFFF"/>
              </a:solidFill>
              <a:effectLst>
                <a:outerShdw blurRad="41275" dist="20320" dir="1800000" algn="tl" rotWithShape="0">
                  <a:srgbClr val="000000">
                    <a:alpha val="40000"/>
                  </a:srgbClr>
                </a:outerShdw>
              </a:effectLst>
              <a:latin typeface="Franklin Gothic Demi"/>
              <a:cs typeface="Franklin Gothic Demi"/>
            </a:endParaRPr>
          </a:p>
        </p:txBody>
      </p:sp>
      <p:grpSp>
        <p:nvGrpSpPr>
          <p:cNvPr id="50" name="Group 49"/>
          <p:cNvGrpSpPr/>
          <p:nvPr/>
        </p:nvGrpSpPr>
        <p:grpSpPr>
          <a:xfrm>
            <a:off x="2016581" y="1956969"/>
            <a:ext cx="3261360" cy="2819400"/>
            <a:chOff x="2016581" y="1956969"/>
            <a:chExt cx="3261360" cy="2819400"/>
          </a:xfrm>
        </p:grpSpPr>
        <p:sp>
          <p:nvSpPr>
            <p:cNvPr id="15" name="Oval 14"/>
            <p:cNvSpPr/>
            <p:nvPr/>
          </p:nvSpPr>
          <p:spPr>
            <a:xfrm>
              <a:off x="3479621" y="4395369"/>
              <a:ext cx="381000" cy="381000"/>
            </a:xfrm>
            <a:prstGeom prst="ellipse">
              <a:avLst/>
            </a:prstGeom>
            <a:solidFill>
              <a:schemeClr val="bg1"/>
            </a:solidFill>
            <a:ln w="2603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016581" y="1956969"/>
              <a:ext cx="381000" cy="381000"/>
            </a:xfrm>
            <a:prstGeom prst="ellipse">
              <a:avLst/>
            </a:prstGeom>
            <a:solidFill>
              <a:schemeClr val="bg1"/>
            </a:solidFill>
            <a:ln w="2603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896941" y="1956969"/>
              <a:ext cx="381000" cy="381000"/>
            </a:xfrm>
            <a:prstGeom prst="ellipse">
              <a:avLst/>
            </a:prstGeom>
            <a:solidFill>
              <a:schemeClr val="bg1"/>
            </a:solidFill>
            <a:ln w="2603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Isosceles Triangle 17"/>
            <p:cNvSpPr/>
            <p:nvPr/>
          </p:nvSpPr>
          <p:spPr>
            <a:xfrm>
              <a:off x="2117165" y="2051457"/>
              <a:ext cx="176782" cy="152399"/>
            </a:xfrm>
            <a:prstGeom prst="triangl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a:off x="4997525" y="2051457"/>
              <a:ext cx="176782" cy="152399"/>
            </a:xfrm>
            <a:prstGeom prst="triangl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Isosceles Triangle 19"/>
            <p:cNvSpPr/>
            <p:nvPr/>
          </p:nvSpPr>
          <p:spPr>
            <a:xfrm>
              <a:off x="3580205" y="4492905"/>
              <a:ext cx="176782" cy="152399"/>
            </a:xfrm>
            <a:prstGeom prst="triangl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099108" y="1855369"/>
            <a:ext cx="1114032" cy="2178752"/>
            <a:chOff x="3182561" y="1987929"/>
            <a:chExt cx="1114032" cy="2178752"/>
          </a:xfrm>
        </p:grpSpPr>
        <p:sp>
          <p:nvSpPr>
            <p:cNvPr id="34" name="Free Form 23"/>
            <p:cNvSpPr/>
            <p:nvPr/>
          </p:nvSpPr>
          <p:spPr>
            <a:xfrm>
              <a:off x="3538178" y="1987929"/>
              <a:ext cx="399449" cy="387701"/>
            </a:xfrm>
            <a:custGeom>
              <a:avLst/>
              <a:gdLst/>
              <a:ahLst/>
              <a:cxnLst/>
              <a:rect l="0" t="0" r="0" b="0"/>
              <a:pathLst>
                <a:path w="439394" h="439394">
                  <a:moveTo>
                    <a:pt x="219697" y="439394"/>
                  </a:moveTo>
                  <a:cubicBezTo>
                    <a:pt x="341121" y="439394"/>
                    <a:pt x="439394" y="341058"/>
                    <a:pt x="439394" y="219697"/>
                  </a:cubicBezTo>
                  <a:cubicBezTo>
                    <a:pt x="439394" y="98348"/>
                    <a:pt x="341121" y="0"/>
                    <a:pt x="219697" y="0"/>
                  </a:cubicBezTo>
                  <a:cubicBezTo>
                    <a:pt x="98399" y="0"/>
                    <a:pt x="0" y="98348"/>
                    <a:pt x="0" y="219697"/>
                  </a:cubicBezTo>
                  <a:cubicBezTo>
                    <a:pt x="0" y="341058"/>
                    <a:pt x="98399" y="439394"/>
                    <a:pt x="219697" y="439394"/>
                  </a:cubicBezTo>
                  <a:close/>
                </a:path>
              </a:pathLst>
            </a:custGeom>
            <a:solidFill>
              <a:srgbClr val="000000"/>
            </a:solidFill>
            <a:ln w="12700" cmpd="sng">
              <a:solidFill>
                <a:srgbClr val="000000"/>
              </a:solidFill>
              <a:prstDash val="solid"/>
            </a:ln>
          </p:spPr>
          <p:txBody>
            <a:bodyPr lIns="82058" tIns="41029" rIns="82058" bIns="41029" anchor="ctr">
              <a:spAutoFit/>
            </a:bodyPr>
            <a:lstStyle/>
            <a:p>
              <a:pPr algn="ctr"/>
              <a:endParaRPr lang="en-US"/>
            </a:p>
          </p:txBody>
        </p:sp>
        <p:sp>
          <p:nvSpPr>
            <p:cNvPr id="35" name="Free Form 24"/>
            <p:cNvSpPr/>
            <p:nvPr/>
          </p:nvSpPr>
          <p:spPr>
            <a:xfrm>
              <a:off x="3182561" y="2411425"/>
              <a:ext cx="1114032" cy="1755256"/>
            </a:xfrm>
            <a:custGeom>
              <a:avLst/>
              <a:gdLst/>
              <a:ahLst/>
              <a:cxnLst/>
              <a:rect l="0" t="0" r="0" b="0"/>
              <a:pathLst>
                <a:path w="1225435" h="1989289">
                  <a:moveTo>
                    <a:pt x="1201165" y="700138"/>
                  </a:moveTo>
                  <a:lnTo>
                    <a:pt x="1142809" y="556971"/>
                  </a:lnTo>
                  <a:lnTo>
                    <a:pt x="944765" y="72224"/>
                  </a:lnTo>
                  <a:cubicBezTo>
                    <a:pt x="928954" y="33413"/>
                    <a:pt x="893610" y="6667"/>
                    <a:pt x="852830" y="1168"/>
                  </a:cubicBezTo>
                  <a:lnTo>
                    <a:pt x="852830" y="914"/>
                  </a:lnTo>
                  <a:lnTo>
                    <a:pt x="849452" y="914"/>
                  </a:lnTo>
                  <a:cubicBezTo>
                    <a:pt x="845337" y="482"/>
                    <a:pt x="841235" y="0"/>
                    <a:pt x="837044" y="12"/>
                  </a:cubicBezTo>
                  <a:lnTo>
                    <a:pt x="836777" y="12"/>
                  </a:lnTo>
                  <a:cubicBezTo>
                    <a:pt x="836815" y="304"/>
                    <a:pt x="836828" y="635"/>
                    <a:pt x="836853" y="914"/>
                  </a:cubicBezTo>
                  <a:lnTo>
                    <a:pt x="807554" y="914"/>
                  </a:lnTo>
                  <a:cubicBezTo>
                    <a:pt x="807529" y="647"/>
                    <a:pt x="807491" y="330"/>
                    <a:pt x="807465" y="63"/>
                  </a:cubicBezTo>
                  <a:lnTo>
                    <a:pt x="408901" y="863"/>
                  </a:lnTo>
                  <a:lnTo>
                    <a:pt x="408901" y="914"/>
                  </a:lnTo>
                  <a:lnTo>
                    <a:pt x="375361" y="914"/>
                  </a:lnTo>
                  <a:lnTo>
                    <a:pt x="375361" y="1790"/>
                  </a:lnTo>
                  <a:cubicBezTo>
                    <a:pt x="331000" y="4572"/>
                    <a:pt x="291718" y="31940"/>
                    <a:pt x="274942" y="73533"/>
                  </a:cubicBezTo>
                  <a:lnTo>
                    <a:pt x="20307" y="704049"/>
                  </a:lnTo>
                  <a:cubicBezTo>
                    <a:pt x="0" y="754443"/>
                    <a:pt x="17792" y="810450"/>
                    <a:pt x="59778" y="841044"/>
                  </a:cubicBezTo>
                  <a:cubicBezTo>
                    <a:pt x="67322" y="846543"/>
                    <a:pt x="75387" y="851484"/>
                    <a:pt x="84429" y="855154"/>
                  </a:cubicBezTo>
                  <a:cubicBezTo>
                    <a:pt x="136499" y="876134"/>
                    <a:pt x="194703" y="856805"/>
                    <a:pt x="224574" y="811923"/>
                  </a:cubicBezTo>
                  <a:cubicBezTo>
                    <a:pt x="228879" y="805459"/>
                    <a:pt x="232562" y="798487"/>
                    <a:pt x="235572" y="791006"/>
                  </a:cubicBezTo>
                  <a:lnTo>
                    <a:pt x="360489" y="481685"/>
                  </a:lnTo>
                  <a:lnTo>
                    <a:pt x="360489" y="776439"/>
                  </a:lnTo>
                  <a:cubicBezTo>
                    <a:pt x="360489" y="779043"/>
                    <a:pt x="361162" y="781418"/>
                    <a:pt x="361276" y="784021"/>
                  </a:cubicBezTo>
                  <a:cubicBezTo>
                    <a:pt x="361073" y="786917"/>
                    <a:pt x="360362" y="789698"/>
                    <a:pt x="360362" y="792645"/>
                  </a:cubicBezTo>
                  <a:lnTo>
                    <a:pt x="359016" y="1872983"/>
                  </a:lnTo>
                  <a:cubicBezTo>
                    <a:pt x="358901" y="1937042"/>
                    <a:pt x="410819" y="1989061"/>
                    <a:pt x="474967" y="1989188"/>
                  </a:cubicBezTo>
                  <a:cubicBezTo>
                    <a:pt x="539038" y="1989289"/>
                    <a:pt x="591070" y="1937372"/>
                    <a:pt x="591172" y="1873224"/>
                  </a:cubicBezTo>
                  <a:lnTo>
                    <a:pt x="592315" y="1021676"/>
                  </a:lnTo>
                  <a:cubicBezTo>
                    <a:pt x="597369" y="1021969"/>
                    <a:pt x="602183" y="1023213"/>
                    <a:pt x="607263" y="1023213"/>
                  </a:cubicBezTo>
                  <a:lnTo>
                    <a:pt x="622465" y="1023213"/>
                  </a:lnTo>
                  <a:cubicBezTo>
                    <a:pt x="627392" y="1023213"/>
                    <a:pt x="631990" y="1022096"/>
                    <a:pt x="636816" y="1021740"/>
                  </a:cubicBezTo>
                  <a:lnTo>
                    <a:pt x="638682" y="1873313"/>
                  </a:lnTo>
                  <a:cubicBezTo>
                    <a:pt x="638797" y="1937473"/>
                    <a:pt x="690879" y="1989289"/>
                    <a:pt x="754989" y="1989188"/>
                  </a:cubicBezTo>
                  <a:cubicBezTo>
                    <a:pt x="819086" y="1989061"/>
                    <a:pt x="870965" y="1936915"/>
                    <a:pt x="870838" y="1872856"/>
                  </a:cubicBezTo>
                  <a:lnTo>
                    <a:pt x="868476" y="784364"/>
                  </a:lnTo>
                  <a:cubicBezTo>
                    <a:pt x="868578" y="781646"/>
                    <a:pt x="869238" y="779145"/>
                    <a:pt x="869238" y="776439"/>
                  </a:cubicBezTo>
                  <a:lnTo>
                    <a:pt x="869238" y="650709"/>
                  </a:lnTo>
                  <a:lnTo>
                    <a:pt x="869238" y="501408"/>
                  </a:lnTo>
                  <a:lnTo>
                    <a:pt x="923213" y="633539"/>
                  </a:lnTo>
                  <a:lnTo>
                    <a:pt x="986243" y="787882"/>
                  </a:lnTo>
                  <a:cubicBezTo>
                    <a:pt x="1010513" y="847280"/>
                    <a:pt x="1078280" y="875741"/>
                    <a:pt x="1137627" y="851484"/>
                  </a:cubicBezTo>
                  <a:cubicBezTo>
                    <a:pt x="1196975" y="827201"/>
                    <a:pt x="1225435" y="759472"/>
                    <a:pt x="1201165" y="700138"/>
                  </a:cubicBezTo>
                  <a:close/>
                </a:path>
              </a:pathLst>
            </a:custGeom>
            <a:solidFill>
              <a:srgbClr val="000000"/>
            </a:solidFill>
            <a:ln w="12700" cmpd="sng">
              <a:solidFill>
                <a:srgbClr val="000000"/>
              </a:solidFill>
              <a:prstDash val="solid"/>
            </a:ln>
          </p:spPr>
          <p:txBody>
            <a:bodyPr lIns="82058" tIns="41029" rIns="82058" bIns="41029" anchor="ctr">
              <a:spAutoFit/>
            </a:bodyPr>
            <a:lstStyle/>
            <a:p>
              <a:pPr algn="ctr"/>
              <a:endParaRPr lang="en-US"/>
            </a:p>
          </p:txBody>
        </p:sp>
      </p:grpSp>
      <p:grpSp>
        <p:nvGrpSpPr>
          <p:cNvPr id="36" name="Group 35"/>
          <p:cNvGrpSpPr/>
          <p:nvPr/>
        </p:nvGrpSpPr>
        <p:grpSpPr>
          <a:xfrm>
            <a:off x="3117569" y="2263099"/>
            <a:ext cx="1073508" cy="827913"/>
            <a:chOff x="3201022" y="2395659"/>
            <a:chExt cx="1073508" cy="827913"/>
          </a:xfrm>
        </p:grpSpPr>
        <p:sp>
          <p:nvSpPr>
            <p:cNvPr id="37" name="Free Form 25"/>
            <p:cNvSpPr/>
            <p:nvPr/>
          </p:nvSpPr>
          <p:spPr>
            <a:xfrm>
              <a:off x="3201022" y="2411425"/>
              <a:ext cx="1073508" cy="812147"/>
            </a:xfrm>
            <a:custGeom>
              <a:avLst/>
              <a:gdLst/>
              <a:ahLst/>
              <a:cxnLst/>
              <a:rect l="0" t="0" r="0" b="0"/>
              <a:pathLst>
                <a:path w="1180858" h="920432">
                  <a:moveTo>
                    <a:pt x="1180858" y="700138"/>
                  </a:moveTo>
                  <a:lnTo>
                    <a:pt x="1122502" y="556971"/>
                  </a:lnTo>
                  <a:lnTo>
                    <a:pt x="924458" y="72224"/>
                  </a:lnTo>
                  <a:cubicBezTo>
                    <a:pt x="908646" y="33413"/>
                    <a:pt x="873302" y="6667"/>
                    <a:pt x="832523" y="1168"/>
                  </a:cubicBezTo>
                  <a:lnTo>
                    <a:pt x="832523" y="914"/>
                  </a:lnTo>
                  <a:lnTo>
                    <a:pt x="829144" y="914"/>
                  </a:lnTo>
                  <a:cubicBezTo>
                    <a:pt x="825030" y="482"/>
                    <a:pt x="820927" y="0"/>
                    <a:pt x="816737" y="12"/>
                  </a:cubicBezTo>
                  <a:lnTo>
                    <a:pt x="816470" y="12"/>
                  </a:lnTo>
                  <a:cubicBezTo>
                    <a:pt x="816508" y="304"/>
                    <a:pt x="816521" y="635"/>
                    <a:pt x="816546" y="914"/>
                  </a:cubicBezTo>
                  <a:lnTo>
                    <a:pt x="787247" y="914"/>
                  </a:lnTo>
                  <a:cubicBezTo>
                    <a:pt x="787222" y="647"/>
                    <a:pt x="787184" y="330"/>
                    <a:pt x="787158" y="63"/>
                  </a:cubicBezTo>
                  <a:lnTo>
                    <a:pt x="388594" y="863"/>
                  </a:lnTo>
                  <a:lnTo>
                    <a:pt x="388594" y="914"/>
                  </a:lnTo>
                  <a:lnTo>
                    <a:pt x="355053" y="914"/>
                  </a:lnTo>
                  <a:lnTo>
                    <a:pt x="355053" y="1790"/>
                  </a:lnTo>
                  <a:cubicBezTo>
                    <a:pt x="310692" y="4572"/>
                    <a:pt x="271411" y="31940"/>
                    <a:pt x="254635" y="73533"/>
                  </a:cubicBezTo>
                  <a:lnTo>
                    <a:pt x="0" y="704049"/>
                  </a:lnTo>
                  <a:lnTo>
                    <a:pt x="204266" y="811923"/>
                  </a:lnTo>
                  <a:lnTo>
                    <a:pt x="215264" y="791006"/>
                  </a:lnTo>
                  <a:lnTo>
                    <a:pt x="340182" y="481685"/>
                  </a:lnTo>
                  <a:lnTo>
                    <a:pt x="340182" y="700163"/>
                  </a:lnTo>
                  <a:cubicBezTo>
                    <a:pt x="340182" y="702767"/>
                    <a:pt x="327177" y="920419"/>
                    <a:pt x="327177" y="920419"/>
                  </a:cubicBezTo>
                  <a:lnTo>
                    <a:pt x="861174" y="920432"/>
                  </a:lnTo>
                  <a:cubicBezTo>
                    <a:pt x="861174" y="920432"/>
                    <a:pt x="848931" y="702868"/>
                    <a:pt x="848931" y="700163"/>
                  </a:cubicBezTo>
                  <a:lnTo>
                    <a:pt x="848931" y="650709"/>
                  </a:lnTo>
                  <a:lnTo>
                    <a:pt x="848931" y="501408"/>
                  </a:lnTo>
                  <a:lnTo>
                    <a:pt x="902906" y="633539"/>
                  </a:lnTo>
                  <a:lnTo>
                    <a:pt x="965936" y="787882"/>
                  </a:lnTo>
                  <a:close/>
                </a:path>
              </a:pathLst>
            </a:custGeom>
            <a:solidFill>
              <a:srgbClr val="FFFFFF"/>
            </a:solidFill>
            <a:ln w="12700" cmpd="sng">
              <a:solidFill>
                <a:srgbClr val="FFFFFF"/>
              </a:solidFill>
              <a:prstDash val="solid"/>
            </a:ln>
          </p:spPr>
          <p:txBody>
            <a:bodyPr lIns="82058" tIns="41029" rIns="82058" bIns="41029" anchor="ctr">
              <a:spAutoFit/>
            </a:bodyPr>
            <a:lstStyle/>
            <a:p>
              <a:pPr algn="ctr"/>
              <a:endParaRPr lang="en-US"/>
            </a:p>
          </p:txBody>
        </p:sp>
        <p:sp>
          <p:nvSpPr>
            <p:cNvPr id="38" name="Free Form 26"/>
            <p:cNvSpPr/>
            <p:nvPr/>
          </p:nvSpPr>
          <p:spPr>
            <a:xfrm>
              <a:off x="3201022" y="2411425"/>
              <a:ext cx="1073508" cy="812147"/>
            </a:xfrm>
            <a:custGeom>
              <a:avLst/>
              <a:gdLst/>
              <a:ahLst/>
              <a:cxnLst/>
              <a:rect l="0" t="0" r="0" b="0"/>
              <a:pathLst>
                <a:path w="1180858" h="920432">
                  <a:moveTo>
                    <a:pt x="1180858" y="700138"/>
                  </a:moveTo>
                  <a:lnTo>
                    <a:pt x="1122502" y="556971"/>
                  </a:lnTo>
                  <a:lnTo>
                    <a:pt x="924458" y="72224"/>
                  </a:lnTo>
                  <a:cubicBezTo>
                    <a:pt x="908646" y="33413"/>
                    <a:pt x="873302" y="6667"/>
                    <a:pt x="832523" y="1168"/>
                  </a:cubicBezTo>
                  <a:lnTo>
                    <a:pt x="832523" y="914"/>
                  </a:lnTo>
                  <a:lnTo>
                    <a:pt x="829144" y="914"/>
                  </a:lnTo>
                  <a:cubicBezTo>
                    <a:pt x="825030" y="482"/>
                    <a:pt x="820927" y="0"/>
                    <a:pt x="816737" y="12"/>
                  </a:cubicBezTo>
                  <a:lnTo>
                    <a:pt x="816470" y="12"/>
                  </a:lnTo>
                  <a:cubicBezTo>
                    <a:pt x="816508" y="304"/>
                    <a:pt x="816521" y="635"/>
                    <a:pt x="816546" y="914"/>
                  </a:cubicBezTo>
                  <a:lnTo>
                    <a:pt x="787247" y="914"/>
                  </a:lnTo>
                  <a:cubicBezTo>
                    <a:pt x="787222" y="647"/>
                    <a:pt x="787184" y="330"/>
                    <a:pt x="787158" y="63"/>
                  </a:cubicBezTo>
                  <a:lnTo>
                    <a:pt x="388594" y="863"/>
                  </a:lnTo>
                  <a:lnTo>
                    <a:pt x="388594" y="914"/>
                  </a:lnTo>
                  <a:lnTo>
                    <a:pt x="355053" y="914"/>
                  </a:lnTo>
                  <a:lnTo>
                    <a:pt x="355053" y="1790"/>
                  </a:lnTo>
                  <a:cubicBezTo>
                    <a:pt x="310692" y="4572"/>
                    <a:pt x="271411" y="31940"/>
                    <a:pt x="254635" y="73533"/>
                  </a:cubicBezTo>
                  <a:lnTo>
                    <a:pt x="0" y="704049"/>
                  </a:lnTo>
                  <a:lnTo>
                    <a:pt x="204266" y="811923"/>
                  </a:lnTo>
                  <a:lnTo>
                    <a:pt x="215264" y="791006"/>
                  </a:lnTo>
                  <a:lnTo>
                    <a:pt x="340182" y="481685"/>
                  </a:lnTo>
                  <a:lnTo>
                    <a:pt x="340182" y="700163"/>
                  </a:lnTo>
                  <a:cubicBezTo>
                    <a:pt x="340182" y="702767"/>
                    <a:pt x="327177" y="920419"/>
                    <a:pt x="327177" y="920419"/>
                  </a:cubicBezTo>
                  <a:lnTo>
                    <a:pt x="861174" y="920432"/>
                  </a:lnTo>
                  <a:cubicBezTo>
                    <a:pt x="861174" y="920432"/>
                    <a:pt x="848931" y="702868"/>
                    <a:pt x="848931" y="700163"/>
                  </a:cubicBezTo>
                  <a:lnTo>
                    <a:pt x="848931" y="650709"/>
                  </a:lnTo>
                  <a:lnTo>
                    <a:pt x="848931" y="501408"/>
                  </a:lnTo>
                  <a:lnTo>
                    <a:pt x="902906" y="633539"/>
                  </a:lnTo>
                  <a:lnTo>
                    <a:pt x="965936" y="787882"/>
                  </a:lnTo>
                  <a:lnTo>
                    <a:pt x="1180858" y="700138"/>
                  </a:lnTo>
                  <a:close/>
                </a:path>
              </a:pathLst>
            </a:custGeom>
            <a:noFill/>
            <a:ln w="12700" cmpd="sng">
              <a:solidFill>
                <a:srgbClr val="000000"/>
              </a:solidFill>
              <a:prstDash val="solid"/>
            </a:ln>
          </p:spPr>
          <p:txBody>
            <a:bodyPr lIns="82058" tIns="41029" rIns="82058" bIns="41029" anchor="ctr">
              <a:spAutoFit/>
            </a:bodyPr>
            <a:lstStyle/>
            <a:p>
              <a:pPr algn="ctr"/>
              <a:endParaRPr lang="en-US"/>
            </a:p>
          </p:txBody>
        </p:sp>
        <p:sp>
          <p:nvSpPr>
            <p:cNvPr id="39" name="Free Form 27"/>
            <p:cNvSpPr/>
            <p:nvPr/>
          </p:nvSpPr>
          <p:spPr>
            <a:xfrm>
              <a:off x="3560261" y="2412235"/>
              <a:ext cx="352148" cy="352818"/>
            </a:xfrm>
            <a:custGeom>
              <a:avLst/>
              <a:gdLst/>
              <a:ahLst/>
              <a:cxnLst/>
              <a:rect l="0" t="0" r="0" b="0"/>
              <a:pathLst>
                <a:path w="387362" h="399859">
                  <a:moveTo>
                    <a:pt x="382854" y="0"/>
                  </a:moveTo>
                  <a:cubicBezTo>
                    <a:pt x="382854" y="0"/>
                    <a:pt x="387362" y="72250"/>
                    <a:pt x="369887" y="137121"/>
                  </a:cubicBezTo>
                  <a:cubicBezTo>
                    <a:pt x="351536" y="205270"/>
                    <a:pt x="324561" y="234073"/>
                    <a:pt x="285750" y="260616"/>
                  </a:cubicBezTo>
                  <a:cubicBezTo>
                    <a:pt x="240512" y="291579"/>
                    <a:pt x="214655" y="312216"/>
                    <a:pt x="201510" y="366522"/>
                  </a:cubicBezTo>
                  <a:cubicBezTo>
                    <a:pt x="194538" y="395312"/>
                    <a:pt x="193675" y="399859"/>
                    <a:pt x="193675" y="399859"/>
                  </a:cubicBezTo>
                  <a:cubicBezTo>
                    <a:pt x="193675" y="399859"/>
                    <a:pt x="192824" y="395312"/>
                    <a:pt x="185851" y="366522"/>
                  </a:cubicBezTo>
                  <a:cubicBezTo>
                    <a:pt x="172707" y="312216"/>
                    <a:pt x="146850" y="291579"/>
                    <a:pt x="101600" y="260616"/>
                  </a:cubicBezTo>
                  <a:cubicBezTo>
                    <a:pt x="62801" y="234073"/>
                    <a:pt x="35826" y="205270"/>
                    <a:pt x="17462" y="137121"/>
                  </a:cubicBezTo>
                  <a:cubicBezTo>
                    <a:pt x="0" y="72250"/>
                    <a:pt x="4508" y="0"/>
                    <a:pt x="4508" y="0"/>
                  </a:cubicBezTo>
                </a:path>
              </a:pathLst>
            </a:custGeom>
            <a:noFill/>
            <a:ln w="19050" cmpd="sng">
              <a:solidFill>
                <a:srgbClr val="000000"/>
              </a:solidFill>
              <a:prstDash val="solid"/>
            </a:ln>
          </p:spPr>
          <p:txBody>
            <a:bodyPr lIns="82058" tIns="41029" rIns="82058" bIns="41029" anchor="ctr">
              <a:spAutoFit/>
            </a:bodyPr>
            <a:lstStyle/>
            <a:p>
              <a:pPr algn="ctr"/>
              <a:endParaRPr lang="en-US"/>
            </a:p>
          </p:txBody>
        </p:sp>
        <p:sp>
          <p:nvSpPr>
            <p:cNvPr id="40" name="Free Form 28"/>
            <p:cNvSpPr/>
            <p:nvPr/>
          </p:nvSpPr>
          <p:spPr>
            <a:xfrm>
              <a:off x="3660873" y="2415567"/>
              <a:ext cx="152977" cy="264706"/>
            </a:xfrm>
            <a:custGeom>
              <a:avLst/>
              <a:gdLst/>
              <a:ahLst/>
              <a:cxnLst/>
              <a:rect l="0" t="0" r="0" b="0"/>
              <a:pathLst>
                <a:path w="168275" h="299999">
                  <a:moveTo>
                    <a:pt x="0" y="0"/>
                  </a:moveTo>
                  <a:lnTo>
                    <a:pt x="168275" y="0"/>
                  </a:lnTo>
                  <a:lnTo>
                    <a:pt x="119062" y="219075"/>
                  </a:lnTo>
                  <a:lnTo>
                    <a:pt x="81737" y="299999"/>
                  </a:lnTo>
                  <a:lnTo>
                    <a:pt x="29375" y="178600"/>
                  </a:lnTo>
                  <a:close/>
                </a:path>
              </a:pathLst>
            </a:custGeom>
            <a:solidFill>
              <a:srgbClr val="000000"/>
            </a:solidFill>
            <a:ln w="12700" cmpd="sng">
              <a:solidFill>
                <a:srgbClr val="000000"/>
              </a:solidFill>
              <a:prstDash val="solid"/>
            </a:ln>
          </p:spPr>
          <p:txBody>
            <a:bodyPr lIns="82058" tIns="41029" rIns="82058" bIns="41029" anchor="ctr">
              <a:spAutoFit/>
            </a:bodyPr>
            <a:lstStyle/>
            <a:p>
              <a:pPr algn="ctr"/>
              <a:endParaRPr lang="en-US"/>
            </a:p>
          </p:txBody>
        </p:sp>
        <p:sp>
          <p:nvSpPr>
            <p:cNvPr id="41" name="Free Form 29"/>
            <p:cNvSpPr/>
            <p:nvPr/>
          </p:nvSpPr>
          <p:spPr>
            <a:xfrm>
              <a:off x="3735174" y="2395659"/>
              <a:ext cx="213417" cy="298939"/>
            </a:xfrm>
            <a:custGeom>
              <a:avLst/>
              <a:gdLst/>
              <a:ahLst/>
              <a:cxnLst/>
              <a:rect l="0" t="0" r="0" b="0"/>
              <a:pathLst>
                <a:path w="234759" h="338797">
                  <a:moveTo>
                    <a:pt x="0" y="338797"/>
                  </a:moveTo>
                  <a:cubicBezTo>
                    <a:pt x="0" y="338797"/>
                    <a:pt x="61302" y="214414"/>
                    <a:pt x="88163" y="187413"/>
                  </a:cubicBezTo>
                  <a:cubicBezTo>
                    <a:pt x="115036" y="160413"/>
                    <a:pt x="140893" y="155562"/>
                    <a:pt x="140893" y="155562"/>
                  </a:cubicBezTo>
                  <a:lnTo>
                    <a:pt x="137160" y="105879"/>
                  </a:lnTo>
                  <a:lnTo>
                    <a:pt x="234759" y="94665"/>
                  </a:lnTo>
                  <a:lnTo>
                    <a:pt x="179679" y="10528"/>
                  </a:lnTo>
                  <a:lnTo>
                    <a:pt x="76784" y="0"/>
                  </a:lnTo>
                  <a:cubicBezTo>
                    <a:pt x="76784" y="0"/>
                    <a:pt x="46139" y="62699"/>
                    <a:pt x="32296" y="124269"/>
                  </a:cubicBezTo>
                  <a:cubicBezTo>
                    <a:pt x="17017" y="192227"/>
                    <a:pt x="0" y="338797"/>
                    <a:pt x="0" y="338797"/>
                  </a:cubicBezTo>
                  <a:close/>
                </a:path>
              </a:pathLst>
            </a:custGeom>
            <a:solidFill>
              <a:srgbClr val="FFFFFF"/>
            </a:solidFill>
            <a:ln w="12700" cmpd="sng">
              <a:solidFill>
                <a:srgbClr val="FFFFFF"/>
              </a:solidFill>
              <a:prstDash val="solid"/>
            </a:ln>
          </p:spPr>
          <p:txBody>
            <a:bodyPr lIns="82058" tIns="41029" rIns="82058" bIns="41029" anchor="ctr">
              <a:spAutoFit/>
            </a:bodyPr>
            <a:lstStyle/>
            <a:p>
              <a:pPr algn="ctr"/>
              <a:endParaRPr lang="en-US"/>
            </a:p>
          </p:txBody>
        </p:sp>
        <p:sp>
          <p:nvSpPr>
            <p:cNvPr id="42" name="Free Form 30"/>
            <p:cNvSpPr/>
            <p:nvPr/>
          </p:nvSpPr>
          <p:spPr>
            <a:xfrm>
              <a:off x="3735174" y="2395659"/>
              <a:ext cx="213417" cy="298939"/>
            </a:xfrm>
            <a:custGeom>
              <a:avLst/>
              <a:gdLst/>
              <a:ahLst/>
              <a:cxnLst/>
              <a:rect l="0" t="0" r="0" b="0"/>
              <a:pathLst>
                <a:path w="234759" h="338797">
                  <a:moveTo>
                    <a:pt x="0" y="338797"/>
                  </a:moveTo>
                  <a:cubicBezTo>
                    <a:pt x="0" y="338797"/>
                    <a:pt x="61302" y="214414"/>
                    <a:pt x="88163" y="187413"/>
                  </a:cubicBezTo>
                  <a:cubicBezTo>
                    <a:pt x="115036" y="160413"/>
                    <a:pt x="140893" y="155562"/>
                    <a:pt x="140893" y="155562"/>
                  </a:cubicBezTo>
                  <a:lnTo>
                    <a:pt x="137160" y="105879"/>
                  </a:lnTo>
                  <a:lnTo>
                    <a:pt x="234759" y="94665"/>
                  </a:lnTo>
                  <a:lnTo>
                    <a:pt x="179679" y="10528"/>
                  </a:lnTo>
                  <a:lnTo>
                    <a:pt x="76784" y="0"/>
                  </a:lnTo>
                  <a:cubicBezTo>
                    <a:pt x="76784" y="0"/>
                    <a:pt x="46139" y="62699"/>
                    <a:pt x="32296" y="124269"/>
                  </a:cubicBezTo>
                  <a:cubicBezTo>
                    <a:pt x="17017" y="192227"/>
                    <a:pt x="0" y="338797"/>
                    <a:pt x="0" y="338797"/>
                  </a:cubicBezTo>
                  <a:close/>
                </a:path>
              </a:pathLst>
            </a:custGeom>
            <a:noFill/>
            <a:ln w="12700" cmpd="sng">
              <a:solidFill>
                <a:srgbClr val="0A0B0B"/>
              </a:solidFill>
              <a:prstDash val="solid"/>
            </a:ln>
          </p:spPr>
          <p:txBody>
            <a:bodyPr lIns="82058" tIns="41029" rIns="82058" bIns="41029" anchor="ctr">
              <a:spAutoFit/>
            </a:bodyPr>
            <a:lstStyle/>
            <a:p>
              <a:pPr algn="ctr"/>
              <a:endParaRPr lang="en-US"/>
            </a:p>
          </p:txBody>
        </p:sp>
        <p:sp>
          <p:nvSpPr>
            <p:cNvPr id="43" name="Free Form 31"/>
            <p:cNvSpPr/>
            <p:nvPr/>
          </p:nvSpPr>
          <p:spPr>
            <a:xfrm>
              <a:off x="3521760" y="2395666"/>
              <a:ext cx="216143" cy="304251"/>
            </a:xfrm>
            <a:custGeom>
              <a:avLst/>
              <a:gdLst/>
              <a:ahLst/>
              <a:cxnLst/>
              <a:rect l="0" t="0" r="0" b="0"/>
              <a:pathLst>
                <a:path w="237756" h="344817">
                  <a:moveTo>
                    <a:pt x="237756" y="344817"/>
                  </a:moveTo>
                  <a:cubicBezTo>
                    <a:pt x="237756" y="344817"/>
                    <a:pt x="173456" y="214401"/>
                    <a:pt x="146596" y="187401"/>
                  </a:cubicBezTo>
                  <a:cubicBezTo>
                    <a:pt x="119735" y="160400"/>
                    <a:pt x="93878" y="155549"/>
                    <a:pt x="93878" y="155549"/>
                  </a:cubicBezTo>
                  <a:lnTo>
                    <a:pt x="97612" y="105879"/>
                  </a:lnTo>
                  <a:lnTo>
                    <a:pt x="0" y="94665"/>
                  </a:lnTo>
                  <a:lnTo>
                    <a:pt x="55079" y="10528"/>
                  </a:lnTo>
                  <a:lnTo>
                    <a:pt x="157987" y="0"/>
                  </a:lnTo>
                  <a:cubicBezTo>
                    <a:pt x="157987" y="0"/>
                    <a:pt x="188633" y="62699"/>
                    <a:pt x="202476" y="124256"/>
                  </a:cubicBezTo>
                  <a:cubicBezTo>
                    <a:pt x="217754" y="192214"/>
                    <a:pt x="237756" y="344817"/>
                    <a:pt x="237756" y="344817"/>
                  </a:cubicBezTo>
                  <a:close/>
                </a:path>
              </a:pathLst>
            </a:custGeom>
            <a:solidFill>
              <a:srgbClr val="FFFFFF"/>
            </a:solidFill>
            <a:ln w="12700" cmpd="sng">
              <a:solidFill>
                <a:srgbClr val="FFFFFF"/>
              </a:solidFill>
              <a:prstDash val="solid"/>
            </a:ln>
          </p:spPr>
          <p:txBody>
            <a:bodyPr lIns="82058" tIns="41029" rIns="82058" bIns="41029" anchor="ctr">
              <a:spAutoFit/>
            </a:bodyPr>
            <a:lstStyle/>
            <a:p>
              <a:pPr algn="ctr"/>
              <a:endParaRPr lang="en-US"/>
            </a:p>
          </p:txBody>
        </p:sp>
        <p:sp>
          <p:nvSpPr>
            <p:cNvPr id="44" name="Free Form 32"/>
            <p:cNvSpPr/>
            <p:nvPr/>
          </p:nvSpPr>
          <p:spPr>
            <a:xfrm>
              <a:off x="3521760" y="2395666"/>
              <a:ext cx="216143" cy="304251"/>
            </a:xfrm>
            <a:custGeom>
              <a:avLst/>
              <a:gdLst/>
              <a:ahLst/>
              <a:cxnLst/>
              <a:rect l="0" t="0" r="0" b="0"/>
              <a:pathLst>
                <a:path w="237756" h="344817">
                  <a:moveTo>
                    <a:pt x="237756" y="344817"/>
                  </a:moveTo>
                  <a:cubicBezTo>
                    <a:pt x="237756" y="344817"/>
                    <a:pt x="173456" y="214401"/>
                    <a:pt x="146596" y="187401"/>
                  </a:cubicBezTo>
                  <a:cubicBezTo>
                    <a:pt x="119735" y="160400"/>
                    <a:pt x="93878" y="155549"/>
                    <a:pt x="93878" y="155549"/>
                  </a:cubicBezTo>
                  <a:lnTo>
                    <a:pt x="97612" y="105879"/>
                  </a:lnTo>
                  <a:lnTo>
                    <a:pt x="0" y="94665"/>
                  </a:lnTo>
                  <a:lnTo>
                    <a:pt x="55079" y="10528"/>
                  </a:lnTo>
                  <a:lnTo>
                    <a:pt x="157987" y="0"/>
                  </a:lnTo>
                  <a:cubicBezTo>
                    <a:pt x="157987" y="0"/>
                    <a:pt x="188633" y="62699"/>
                    <a:pt x="202476" y="124256"/>
                  </a:cubicBezTo>
                  <a:cubicBezTo>
                    <a:pt x="217754" y="192214"/>
                    <a:pt x="237756" y="344817"/>
                    <a:pt x="237756" y="344817"/>
                  </a:cubicBezTo>
                  <a:close/>
                </a:path>
              </a:pathLst>
            </a:custGeom>
            <a:noFill/>
            <a:ln w="12700" cmpd="sng">
              <a:solidFill>
                <a:srgbClr val="0A0B0B"/>
              </a:solidFill>
              <a:prstDash val="solid"/>
            </a:ln>
          </p:spPr>
          <p:txBody>
            <a:bodyPr lIns="82058" tIns="41029" rIns="82058" bIns="41029" anchor="ctr">
              <a:spAutoFit/>
            </a:bodyPr>
            <a:lstStyle/>
            <a:p>
              <a:pPr algn="ctr"/>
              <a:endParaRPr lang="en-US"/>
            </a:p>
          </p:txBody>
        </p:sp>
        <p:sp>
          <p:nvSpPr>
            <p:cNvPr id="45" name="Line 33"/>
            <p:cNvSpPr/>
            <p:nvPr/>
          </p:nvSpPr>
          <p:spPr>
            <a:xfrm>
              <a:off x="3735174" y="2699917"/>
              <a:ext cx="0" cy="518978"/>
            </a:xfrm>
            <a:prstGeom prst="line">
              <a:avLst/>
            </a:prstGeom>
            <a:noFill/>
            <a:ln w="12700" cmpd="sng">
              <a:solidFill>
                <a:srgbClr val="0A0B0B"/>
              </a:solidFill>
              <a:prstDash val="solid"/>
            </a:ln>
          </p:spPr>
          <p:txBody>
            <a:bodyPr lIns="82058" tIns="41029" rIns="82058" bIns="41029" anchor="ctr">
              <a:spAutoFit/>
            </a:bodyPr>
            <a:lstStyle/>
            <a:p>
              <a:pPr algn="ctr"/>
              <a:endParaRPr lang="en-US"/>
            </a:p>
          </p:txBody>
        </p:sp>
        <p:sp>
          <p:nvSpPr>
            <p:cNvPr id="46" name="Free Form 34"/>
            <p:cNvSpPr/>
            <p:nvPr/>
          </p:nvSpPr>
          <p:spPr>
            <a:xfrm>
              <a:off x="3692431" y="2765015"/>
              <a:ext cx="87815" cy="85232"/>
            </a:xfrm>
            <a:custGeom>
              <a:avLst/>
              <a:gdLst/>
              <a:ahLst/>
              <a:cxnLst/>
              <a:rect l="0" t="0" r="0" b="0"/>
              <a:pathLst>
                <a:path w="96596" h="96596">
                  <a:moveTo>
                    <a:pt x="0" y="48298"/>
                  </a:moveTo>
                  <a:cubicBezTo>
                    <a:pt x="0" y="21615"/>
                    <a:pt x="21628" y="0"/>
                    <a:pt x="48298" y="0"/>
                  </a:cubicBezTo>
                  <a:cubicBezTo>
                    <a:pt x="74968" y="0"/>
                    <a:pt x="96596" y="21615"/>
                    <a:pt x="96596" y="48298"/>
                  </a:cubicBezTo>
                  <a:cubicBezTo>
                    <a:pt x="96596" y="74980"/>
                    <a:pt x="74968" y="96596"/>
                    <a:pt x="48298" y="96596"/>
                  </a:cubicBezTo>
                  <a:cubicBezTo>
                    <a:pt x="21628" y="96596"/>
                    <a:pt x="0" y="74980"/>
                    <a:pt x="0" y="48298"/>
                  </a:cubicBezTo>
                  <a:close/>
                </a:path>
              </a:pathLst>
            </a:custGeom>
            <a:solidFill>
              <a:srgbClr val="FFFFFF"/>
            </a:solidFill>
            <a:ln w="12700" cmpd="sng">
              <a:solidFill>
                <a:srgbClr val="FFFFFF"/>
              </a:solidFill>
              <a:prstDash val="solid"/>
            </a:ln>
          </p:spPr>
          <p:txBody>
            <a:bodyPr lIns="82058" tIns="41029" rIns="82058" bIns="41029" anchor="ctr">
              <a:spAutoFit/>
            </a:bodyPr>
            <a:lstStyle/>
            <a:p>
              <a:pPr algn="ctr"/>
              <a:endParaRPr lang="en-US"/>
            </a:p>
          </p:txBody>
        </p:sp>
        <p:sp>
          <p:nvSpPr>
            <p:cNvPr id="47" name="Free Form 35"/>
            <p:cNvSpPr/>
            <p:nvPr/>
          </p:nvSpPr>
          <p:spPr>
            <a:xfrm>
              <a:off x="3692431" y="2765015"/>
              <a:ext cx="87815" cy="85232"/>
            </a:xfrm>
            <a:custGeom>
              <a:avLst/>
              <a:gdLst/>
              <a:ahLst/>
              <a:cxnLst/>
              <a:rect l="0" t="0" r="0" b="0"/>
              <a:pathLst>
                <a:path w="96596" h="96596">
                  <a:moveTo>
                    <a:pt x="0" y="48298"/>
                  </a:moveTo>
                  <a:cubicBezTo>
                    <a:pt x="0" y="21615"/>
                    <a:pt x="21628" y="0"/>
                    <a:pt x="48298" y="0"/>
                  </a:cubicBezTo>
                  <a:cubicBezTo>
                    <a:pt x="74968" y="0"/>
                    <a:pt x="96596" y="21615"/>
                    <a:pt x="96596" y="48298"/>
                  </a:cubicBezTo>
                  <a:cubicBezTo>
                    <a:pt x="96596" y="74980"/>
                    <a:pt x="74968" y="96596"/>
                    <a:pt x="48298" y="96596"/>
                  </a:cubicBezTo>
                  <a:cubicBezTo>
                    <a:pt x="21628" y="96596"/>
                    <a:pt x="0" y="74980"/>
                    <a:pt x="0" y="48298"/>
                  </a:cubicBezTo>
                  <a:close/>
                </a:path>
              </a:pathLst>
            </a:custGeom>
            <a:noFill/>
            <a:ln w="19050" cmpd="sng">
              <a:solidFill>
                <a:srgbClr val="000000"/>
              </a:solidFill>
              <a:prstDash val="solid"/>
            </a:ln>
          </p:spPr>
          <p:txBody>
            <a:bodyPr lIns="82058" tIns="41029" rIns="82058" bIns="41029" anchor="ctr">
              <a:spAutoFit/>
            </a:bodyPr>
            <a:lstStyle/>
            <a:p>
              <a:pPr algn="ctr"/>
              <a:endParaRPr lang="en-US"/>
            </a:p>
          </p:txBody>
        </p:sp>
        <p:sp>
          <p:nvSpPr>
            <p:cNvPr id="48" name="Rectangle 36"/>
            <p:cNvSpPr/>
            <p:nvPr/>
          </p:nvSpPr>
          <p:spPr>
            <a:xfrm>
              <a:off x="3780248" y="2912895"/>
              <a:ext cx="157375" cy="192024"/>
            </a:xfrm>
            <a:prstGeom prst="rect">
              <a:avLst/>
            </a:prstGeom>
            <a:solidFill>
              <a:srgbClr val="FFFFFF"/>
            </a:solidFill>
            <a:ln w="12700" cmpd="sng">
              <a:solidFill>
                <a:srgbClr val="0A0B0B"/>
              </a:solidFill>
              <a:prstDash val="solid"/>
            </a:ln>
          </p:spPr>
          <p:txBody>
            <a:bodyPr lIns="82058" tIns="41029" rIns="82058" bIns="41029" anchor="ctr">
              <a:spAutoFit/>
            </a:bodyPr>
            <a:lstStyle/>
            <a:p>
              <a:pPr algn="ctr"/>
              <a:endParaRPr lang="en-US"/>
            </a:p>
          </p:txBody>
        </p:sp>
        <p:sp>
          <p:nvSpPr>
            <p:cNvPr id="49" name="Rectangle 37"/>
            <p:cNvSpPr/>
            <p:nvPr/>
          </p:nvSpPr>
          <p:spPr>
            <a:xfrm>
              <a:off x="3544871" y="2912895"/>
              <a:ext cx="157375" cy="192024"/>
            </a:xfrm>
            <a:prstGeom prst="rect">
              <a:avLst/>
            </a:prstGeom>
            <a:solidFill>
              <a:srgbClr val="FFFFFF"/>
            </a:solidFill>
            <a:ln w="12700" cmpd="sng">
              <a:solidFill>
                <a:srgbClr val="0A0B0B"/>
              </a:solidFill>
              <a:prstDash val="solid"/>
            </a:ln>
          </p:spPr>
          <p:txBody>
            <a:bodyPr lIns="82058" tIns="41029" rIns="82058" bIns="41029" anchor="ctr">
              <a:spAutoFit/>
            </a:bodyPr>
            <a:lstStyle/>
            <a:p>
              <a:pPr algn="ctr"/>
              <a:endParaRPr lang="en-US"/>
            </a:p>
          </p:txBody>
        </p:sp>
      </p:gr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10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1"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par>
                                <p:cTn id="13" presetID="9"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dissolve">
                                      <p:cBhvr>
                                        <p:cTn id="15" dur="500"/>
                                        <p:tgtEl>
                                          <p:spTgt spid="50"/>
                                        </p:tgtEl>
                                      </p:cBhvr>
                                    </p:animEffect>
                                  </p:childTnLst>
                                </p:cTn>
                              </p:par>
                            </p:childTnLst>
                          </p:cTn>
                        </p:par>
                        <p:par>
                          <p:cTn id="16" fill="hold">
                            <p:stCondLst>
                              <p:cond delay="2500"/>
                            </p:stCondLst>
                            <p:childTnLst>
                              <p:par>
                                <p:cTn id="17" presetID="10" presetClass="entr"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par>
                          <p:cTn id="20" fill="hold">
                            <p:stCondLst>
                              <p:cond delay="5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par>
                          <p:cTn id="24" fill="hold">
                            <p:stCondLst>
                              <p:cond delay="7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2862262" y="796925"/>
            <a:ext cx="1593850"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318630" y="1601779"/>
            <a:ext cx="2681111" cy="2681111"/>
          </a:xfrm>
          <a:prstGeom prst="ellipse">
            <a:avLst/>
          </a:prstGeom>
          <a:ln w="31750" cap="flat" cmpd="sng" algn="ctr">
            <a:solidFill>
              <a:srgbClr val="000000"/>
            </a:solidFill>
            <a:prstDash val="solid"/>
            <a:round/>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nvGrpSpPr>
          <p:cNvPr id="36" name="Group 35"/>
          <p:cNvGrpSpPr/>
          <p:nvPr/>
        </p:nvGrpSpPr>
        <p:grpSpPr>
          <a:xfrm>
            <a:off x="1870536" y="475722"/>
            <a:ext cx="3600393" cy="4271543"/>
            <a:chOff x="1870536" y="475722"/>
            <a:chExt cx="3600393" cy="4271543"/>
          </a:xfrm>
        </p:grpSpPr>
        <p:grpSp>
          <p:nvGrpSpPr>
            <p:cNvPr id="31" name="Group 30"/>
            <p:cNvGrpSpPr/>
            <p:nvPr/>
          </p:nvGrpSpPr>
          <p:grpSpPr>
            <a:xfrm>
              <a:off x="1870536" y="475722"/>
              <a:ext cx="3600393" cy="4271543"/>
              <a:chOff x="1870536" y="475722"/>
              <a:chExt cx="3600393" cy="4271543"/>
            </a:xfrm>
          </p:grpSpPr>
          <p:sp>
            <p:nvSpPr>
              <p:cNvPr id="26" name="Free Form 5"/>
              <p:cNvSpPr/>
              <p:nvPr/>
            </p:nvSpPr>
            <p:spPr>
              <a:xfrm>
                <a:off x="1870536" y="475722"/>
                <a:ext cx="1959013" cy="4271543"/>
              </a:xfrm>
              <a:custGeom>
                <a:avLst/>
                <a:gdLst/>
                <a:ahLst/>
                <a:cxnLst/>
                <a:rect l="0" t="0" r="0" b="0"/>
                <a:pathLst>
                  <a:path w="1959013" h="4271543">
                    <a:moveTo>
                      <a:pt x="1959013" y="152552"/>
                    </a:moveTo>
                    <a:lnTo>
                      <a:pt x="1786788" y="0"/>
                    </a:lnTo>
                    <a:lnTo>
                      <a:pt x="1617383" y="152552"/>
                    </a:lnTo>
                    <a:lnTo>
                      <a:pt x="1617383" y="658583"/>
                    </a:lnTo>
                    <a:cubicBezTo>
                      <a:pt x="708177" y="755497"/>
                      <a:pt x="0" y="1525015"/>
                      <a:pt x="0" y="2459926"/>
                    </a:cubicBezTo>
                    <a:cubicBezTo>
                      <a:pt x="0" y="3460457"/>
                      <a:pt x="811085" y="4271543"/>
                      <a:pt x="1786191" y="4271543"/>
                    </a:cubicBezTo>
                    <a:lnTo>
                      <a:pt x="1786191" y="3929913"/>
                    </a:lnTo>
                    <a:cubicBezTo>
                      <a:pt x="999769" y="3929913"/>
                      <a:pt x="341629" y="3271774"/>
                      <a:pt x="341629" y="2459926"/>
                    </a:cubicBezTo>
                    <a:cubicBezTo>
                      <a:pt x="341629" y="1648078"/>
                      <a:pt x="999769" y="989939"/>
                      <a:pt x="1811616" y="989939"/>
                    </a:cubicBezTo>
                    <a:cubicBezTo>
                      <a:pt x="1861375" y="989939"/>
                      <a:pt x="1910549" y="992403"/>
                      <a:pt x="1959013" y="997242"/>
                    </a:cubicBezTo>
                    <a:close/>
                  </a:path>
                </a:pathLst>
              </a:custGeom>
              <a:solidFill>
                <a:schemeClr val="accent5">
                  <a:lumMod val="75000"/>
                </a:schemeClr>
              </a:solidFill>
              <a:ln w="31750" cmpd="sng">
                <a:solidFill>
                  <a:schemeClr val="tx1"/>
                </a:solidFill>
                <a:prstDash val="solid"/>
              </a:ln>
            </p:spPr>
            <p:txBody>
              <a:bodyPr anchor="ctr">
                <a:spAutoFit/>
              </a:bodyPr>
              <a:lstStyle/>
              <a:p>
                <a:pPr algn="ctr"/>
                <a:endParaRPr lang="en-US" sz="1700" dirty="0"/>
              </a:p>
            </p:txBody>
          </p:sp>
          <p:grpSp>
            <p:nvGrpSpPr>
              <p:cNvPr id="30" name="Group 29"/>
              <p:cNvGrpSpPr/>
              <p:nvPr/>
            </p:nvGrpSpPr>
            <p:grpSpPr>
              <a:xfrm>
                <a:off x="1996669" y="1129345"/>
                <a:ext cx="3474260" cy="3615347"/>
                <a:chOff x="1996669" y="1129345"/>
                <a:chExt cx="3474260" cy="3615347"/>
              </a:xfrm>
            </p:grpSpPr>
            <p:sp>
              <p:nvSpPr>
                <p:cNvPr id="27" name="Free Form 7"/>
                <p:cNvSpPr/>
                <p:nvPr/>
              </p:nvSpPr>
              <p:spPr>
                <a:xfrm>
                  <a:off x="3481334" y="1129345"/>
                  <a:ext cx="1989595" cy="3615347"/>
                </a:xfrm>
                <a:custGeom>
                  <a:avLst/>
                  <a:gdLst/>
                  <a:ahLst/>
                  <a:cxnLst/>
                  <a:rect l="0" t="0" r="0" b="0"/>
                  <a:pathLst>
                    <a:path w="1989594" h="3615347">
                      <a:moveTo>
                        <a:pt x="355333" y="344335"/>
                      </a:moveTo>
                      <a:lnTo>
                        <a:pt x="347700" y="343611"/>
                      </a:lnTo>
                      <a:cubicBezTo>
                        <a:pt x="347700" y="343611"/>
                        <a:pt x="348208" y="25184"/>
                        <a:pt x="348221" y="0"/>
                      </a:cubicBezTo>
                      <a:cubicBezTo>
                        <a:pt x="1268933" y="85826"/>
                        <a:pt x="1989594" y="860602"/>
                        <a:pt x="1989594" y="1803730"/>
                      </a:cubicBezTo>
                      <a:cubicBezTo>
                        <a:pt x="1989594" y="2804248"/>
                        <a:pt x="1178496" y="3615347"/>
                        <a:pt x="177965" y="3615347"/>
                      </a:cubicBezTo>
                      <a:lnTo>
                        <a:pt x="0" y="3442157"/>
                      </a:lnTo>
                      <a:lnTo>
                        <a:pt x="177965" y="3273704"/>
                      </a:lnTo>
                      <a:lnTo>
                        <a:pt x="183095" y="3273704"/>
                      </a:lnTo>
                      <a:cubicBezTo>
                        <a:pt x="992593" y="3270923"/>
                        <a:pt x="1647952" y="2613875"/>
                        <a:pt x="1647952" y="1803730"/>
                      </a:cubicBezTo>
                      <a:cubicBezTo>
                        <a:pt x="1647952" y="1051915"/>
                        <a:pt x="1083576" y="431914"/>
                        <a:pt x="355333" y="344335"/>
                      </a:cubicBezTo>
                      <a:close/>
                    </a:path>
                  </a:pathLst>
                </a:custGeom>
                <a:solidFill>
                  <a:schemeClr val="bg2">
                    <a:lumMod val="75000"/>
                  </a:schemeClr>
                </a:solidFill>
                <a:ln w="31750" cmpd="sng">
                  <a:solidFill>
                    <a:srgbClr val="000000"/>
                  </a:solidFill>
                  <a:prstDash val="solid"/>
                </a:ln>
              </p:spPr>
              <p:txBody>
                <a:bodyPr anchor="ctr">
                  <a:spAutoFit/>
                </a:bodyPr>
                <a:lstStyle/>
                <a:p>
                  <a:pPr algn="ctr"/>
                  <a:endParaRPr lang="en-US"/>
                </a:p>
              </p:txBody>
            </p:sp>
            <p:sp>
              <p:nvSpPr>
                <p:cNvPr id="28" name="Rectangle 27"/>
                <p:cNvSpPr/>
                <p:nvPr/>
              </p:nvSpPr>
              <p:spPr>
                <a:xfrm>
                  <a:off x="1996669" y="1337689"/>
                  <a:ext cx="3257550" cy="3200400"/>
                </a:xfrm>
                <a:prstGeom prst="rect">
                  <a:avLst/>
                </a:prstGeom>
                <a:noFill/>
              </p:spPr>
              <p:txBody>
                <a:bodyPr wrap="none" lIns="91440" tIns="45720" rIns="91440" bIns="45720">
                  <a:prstTxWarp prst="textCircle">
                    <a:avLst>
                      <a:gd name="adj" fmla="val 10893707"/>
                    </a:avLst>
                  </a:prstTxWarp>
                  <a:spAutoFit/>
                </a:bodyPr>
                <a:lstStyle/>
                <a:p>
                  <a:pPr algn="ctr"/>
                  <a:r>
                    <a:rPr lang="en-US" sz="2000" b="1" cap="none" spc="0" dirty="0" smtClean="0">
                      <a:ln w="12700">
                        <a:noFill/>
                        <a:prstDash val="solid"/>
                      </a:ln>
                      <a:solidFill>
                        <a:schemeClr val="accent5">
                          <a:lumMod val="50000"/>
                        </a:schemeClr>
                      </a:solidFill>
                      <a:effectLst>
                        <a:outerShdw blurRad="41275" dist="20320" dir="1800000" algn="tl" rotWithShape="0">
                          <a:srgbClr val="000000">
                            <a:alpha val="40000"/>
                          </a:srgbClr>
                        </a:outerShdw>
                      </a:effectLst>
                      <a:latin typeface="Franklin Gothic Demi"/>
                      <a:cs typeface="Franklin Gothic Demi"/>
                    </a:rPr>
                    <a:t>ENTER AS INTERESTED STUDENT</a:t>
                  </a:r>
                  <a:endParaRPr lang="en-US" sz="2000" b="1" cap="none" spc="0" dirty="0">
                    <a:ln w="12700">
                      <a:noFill/>
                      <a:prstDash val="solid"/>
                    </a:ln>
                    <a:solidFill>
                      <a:schemeClr val="accent5">
                        <a:lumMod val="50000"/>
                      </a:schemeClr>
                    </a:solidFill>
                    <a:effectLst>
                      <a:outerShdw blurRad="41275" dist="20320" dir="1800000" algn="tl" rotWithShape="0">
                        <a:srgbClr val="000000">
                          <a:alpha val="40000"/>
                        </a:srgbClr>
                      </a:outerShdw>
                    </a:effectLst>
                    <a:latin typeface="Franklin Gothic Demi"/>
                    <a:cs typeface="Franklin Gothic Demi"/>
                  </a:endParaRPr>
                </a:p>
              </p:txBody>
            </p:sp>
          </p:grpSp>
        </p:grpSp>
        <p:sp>
          <p:nvSpPr>
            <p:cNvPr id="29" name="Rectangle 28"/>
            <p:cNvSpPr/>
            <p:nvPr/>
          </p:nvSpPr>
          <p:spPr>
            <a:xfrm rot="10800000">
              <a:off x="2076194" y="1337689"/>
              <a:ext cx="3257550" cy="3200400"/>
            </a:xfrm>
            <a:prstGeom prst="rect">
              <a:avLst/>
            </a:prstGeom>
            <a:noFill/>
          </p:spPr>
          <p:txBody>
            <a:bodyPr wrap="none" lIns="91440" tIns="45720" rIns="91440" bIns="45720">
              <a:prstTxWarp prst="textCircle">
                <a:avLst>
                  <a:gd name="adj" fmla="val 10893707"/>
                </a:avLst>
              </a:prstTxWarp>
              <a:spAutoFit/>
            </a:bodyPr>
            <a:lstStyle/>
            <a:p>
              <a:pPr algn="ctr"/>
              <a:r>
                <a:rPr lang="en-US" sz="2000" b="1" cap="none" spc="0" dirty="0" smtClean="0">
                  <a:ln w="12700">
                    <a:noFill/>
                    <a:prstDash val="solid"/>
                  </a:ln>
                  <a:solidFill>
                    <a:schemeClr val="bg2">
                      <a:lumMod val="90000"/>
                    </a:schemeClr>
                  </a:solidFill>
                  <a:effectLst>
                    <a:outerShdw blurRad="41275" dist="20320" dir="1800000" algn="tl" rotWithShape="0">
                      <a:srgbClr val="000000">
                        <a:alpha val="40000"/>
                      </a:srgbClr>
                    </a:outerShdw>
                  </a:effectLst>
                  <a:latin typeface="Franklin Gothic Demi"/>
                  <a:cs typeface="Franklin Gothic Demi"/>
                </a:rPr>
                <a:t>EXIT AS A COMMITTED LEADER</a:t>
              </a:r>
              <a:endParaRPr lang="en-US" sz="2000" b="1" cap="none" spc="0" dirty="0">
                <a:ln w="12700">
                  <a:noFill/>
                  <a:prstDash val="solid"/>
                </a:ln>
                <a:solidFill>
                  <a:schemeClr val="bg2">
                    <a:lumMod val="90000"/>
                  </a:schemeClr>
                </a:solidFill>
                <a:effectLst>
                  <a:outerShdw blurRad="41275" dist="20320" dir="1800000" algn="tl" rotWithShape="0">
                    <a:srgbClr val="000000">
                      <a:alpha val="40000"/>
                    </a:srgbClr>
                  </a:outerShdw>
                </a:effectLst>
                <a:latin typeface="Franklin Gothic Demi"/>
                <a:cs typeface="Franklin Gothic Demi"/>
              </a:endParaRPr>
            </a:p>
          </p:txBody>
        </p:sp>
      </p:grpSp>
      <p:grpSp>
        <p:nvGrpSpPr>
          <p:cNvPr id="13" name="Group 12"/>
          <p:cNvGrpSpPr/>
          <p:nvPr/>
        </p:nvGrpSpPr>
        <p:grpSpPr>
          <a:xfrm>
            <a:off x="3099108" y="1855369"/>
            <a:ext cx="1114032" cy="2178752"/>
            <a:chOff x="3182561" y="1987929"/>
            <a:chExt cx="1114032" cy="2178752"/>
          </a:xfrm>
        </p:grpSpPr>
        <p:sp>
          <p:nvSpPr>
            <p:cNvPr id="14" name="Free Form 23"/>
            <p:cNvSpPr/>
            <p:nvPr/>
          </p:nvSpPr>
          <p:spPr>
            <a:xfrm>
              <a:off x="3538178" y="1987929"/>
              <a:ext cx="399449" cy="387701"/>
            </a:xfrm>
            <a:custGeom>
              <a:avLst/>
              <a:gdLst/>
              <a:ahLst/>
              <a:cxnLst/>
              <a:rect l="0" t="0" r="0" b="0"/>
              <a:pathLst>
                <a:path w="439394" h="439394">
                  <a:moveTo>
                    <a:pt x="219697" y="439394"/>
                  </a:moveTo>
                  <a:cubicBezTo>
                    <a:pt x="341121" y="439394"/>
                    <a:pt x="439394" y="341058"/>
                    <a:pt x="439394" y="219697"/>
                  </a:cubicBezTo>
                  <a:cubicBezTo>
                    <a:pt x="439394" y="98348"/>
                    <a:pt x="341121" y="0"/>
                    <a:pt x="219697" y="0"/>
                  </a:cubicBezTo>
                  <a:cubicBezTo>
                    <a:pt x="98399" y="0"/>
                    <a:pt x="0" y="98348"/>
                    <a:pt x="0" y="219697"/>
                  </a:cubicBezTo>
                  <a:cubicBezTo>
                    <a:pt x="0" y="341058"/>
                    <a:pt x="98399" y="439394"/>
                    <a:pt x="219697" y="439394"/>
                  </a:cubicBezTo>
                  <a:close/>
                </a:path>
              </a:pathLst>
            </a:custGeom>
            <a:solidFill>
              <a:srgbClr val="000000"/>
            </a:solidFill>
            <a:ln w="12700" cmpd="sng">
              <a:solidFill>
                <a:srgbClr val="000000"/>
              </a:solidFill>
              <a:prstDash val="solid"/>
            </a:ln>
          </p:spPr>
          <p:txBody>
            <a:bodyPr lIns="82058" tIns="41029" rIns="82058" bIns="41029" anchor="ctr">
              <a:spAutoFit/>
            </a:bodyPr>
            <a:lstStyle/>
            <a:p>
              <a:pPr algn="ctr"/>
              <a:endParaRPr lang="en-US"/>
            </a:p>
          </p:txBody>
        </p:sp>
        <p:sp>
          <p:nvSpPr>
            <p:cNvPr id="15" name="Free Form 24"/>
            <p:cNvSpPr/>
            <p:nvPr/>
          </p:nvSpPr>
          <p:spPr>
            <a:xfrm>
              <a:off x="3182561" y="2411425"/>
              <a:ext cx="1114032" cy="1755256"/>
            </a:xfrm>
            <a:custGeom>
              <a:avLst/>
              <a:gdLst/>
              <a:ahLst/>
              <a:cxnLst/>
              <a:rect l="0" t="0" r="0" b="0"/>
              <a:pathLst>
                <a:path w="1225435" h="1989289">
                  <a:moveTo>
                    <a:pt x="1201165" y="700138"/>
                  </a:moveTo>
                  <a:lnTo>
                    <a:pt x="1142809" y="556971"/>
                  </a:lnTo>
                  <a:lnTo>
                    <a:pt x="944765" y="72224"/>
                  </a:lnTo>
                  <a:cubicBezTo>
                    <a:pt x="928954" y="33413"/>
                    <a:pt x="893610" y="6667"/>
                    <a:pt x="852830" y="1168"/>
                  </a:cubicBezTo>
                  <a:lnTo>
                    <a:pt x="852830" y="914"/>
                  </a:lnTo>
                  <a:lnTo>
                    <a:pt x="849452" y="914"/>
                  </a:lnTo>
                  <a:cubicBezTo>
                    <a:pt x="845337" y="482"/>
                    <a:pt x="841235" y="0"/>
                    <a:pt x="837044" y="12"/>
                  </a:cubicBezTo>
                  <a:lnTo>
                    <a:pt x="836777" y="12"/>
                  </a:lnTo>
                  <a:cubicBezTo>
                    <a:pt x="836815" y="304"/>
                    <a:pt x="836828" y="635"/>
                    <a:pt x="836853" y="914"/>
                  </a:cubicBezTo>
                  <a:lnTo>
                    <a:pt x="807554" y="914"/>
                  </a:lnTo>
                  <a:cubicBezTo>
                    <a:pt x="807529" y="647"/>
                    <a:pt x="807491" y="330"/>
                    <a:pt x="807465" y="63"/>
                  </a:cubicBezTo>
                  <a:lnTo>
                    <a:pt x="408901" y="863"/>
                  </a:lnTo>
                  <a:lnTo>
                    <a:pt x="408901" y="914"/>
                  </a:lnTo>
                  <a:lnTo>
                    <a:pt x="375361" y="914"/>
                  </a:lnTo>
                  <a:lnTo>
                    <a:pt x="375361" y="1790"/>
                  </a:lnTo>
                  <a:cubicBezTo>
                    <a:pt x="331000" y="4572"/>
                    <a:pt x="291718" y="31940"/>
                    <a:pt x="274942" y="73533"/>
                  </a:cubicBezTo>
                  <a:lnTo>
                    <a:pt x="20307" y="704049"/>
                  </a:lnTo>
                  <a:cubicBezTo>
                    <a:pt x="0" y="754443"/>
                    <a:pt x="17792" y="810450"/>
                    <a:pt x="59778" y="841044"/>
                  </a:cubicBezTo>
                  <a:cubicBezTo>
                    <a:pt x="67322" y="846543"/>
                    <a:pt x="75387" y="851484"/>
                    <a:pt x="84429" y="855154"/>
                  </a:cubicBezTo>
                  <a:cubicBezTo>
                    <a:pt x="136499" y="876134"/>
                    <a:pt x="194703" y="856805"/>
                    <a:pt x="224574" y="811923"/>
                  </a:cubicBezTo>
                  <a:cubicBezTo>
                    <a:pt x="228879" y="805459"/>
                    <a:pt x="232562" y="798487"/>
                    <a:pt x="235572" y="791006"/>
                  </a:cubicBezTo>
                  <a:lnTo>
                    <a:pt x="360489" y="481685"/>
                  </a:lnTo>
                  <a:lnTo>
                    <a:pt x="360489" y="776439"/>
                  </a:lnTo>
                  <a:cubicBezTo>
                    <a:pt x="360489" y="779043"/>
                    <a:pt x="361162" y="781418"/>
                    <a:pt x="361276" y="784021"/>
                  </a:cubicBezTo>
                  <a:cubicBezTo>
                    <a:pt x="361073" y="786917"/>
                    <a:pt x="360362" y="789698"/>
                    <a:pt x="360362" y="792645"/>
                  </a:cubicBezTo>
                  <a:lnTo>
                    <a:pt x="359016" y="1872983"/>
                  </a:lnTo>
                  <a:cubicBezTo>
                    <a:pt x="358901" y="1937042"/>
                    <a:pt x="410819" y="1989061"/>
                    <a:pt x="474967" y="1989188"/>
                  </a:cubicBezTo>
                  <a:cubicBezTo>
                    <a:pt x="539038" y="1989289"/>
                    <a:pt x="591070" y="1937372"/>
                    <a:pt x="591172" y="1873224"/>
                  </a:cubicBezTo>
                  <a:lnTo>
                    <a:pt x="592315" y="1021676"/>
                  </a:lnTo>
                  <a:cubicBezTo>
                    <a:pt x="597369" y="1021969"/>
                    <a:pt x="602183" y="1023213"/>
                    <a:pt x="607263" y="1023213"/>
                  </a:cubicBezTo>
                  <a:lnTo>
                    <a:pt x="622465" y="1023213"/>
                  </a:lnTo>
                  <a:cubicBezTo>
                    <a:pt x="627392" y="1023213"/>
                    <a:pt x="631990" y="1022096"/>
                    <a:pt x="636816" y="1021740"/>
                  </a:cubicBezTo>
                  <a:lnTo>
                    <a:pt x="638682" y="1873313"/>
                  </a:lnTo>
                  <a:cubicBezTo>
                    <a:pt x="638797" y="1937473"/>
                    <a:pt x="690879" y="1989289"/>
                    <a:pt x="754989" y="1989188"/>
                  </a:cubicBezTo>
                  <a:cubicBezTo>
                    <a:pt x="819086" y="1989061"/>
                    <a:pt x="870965" y="1936915"/>
                    <a:pt x="870838" y="1872856"/>
                  </a:cubicBezTo>
                  <a:lnTo>
                    <a:pt x="868476" y="784364"/>
                  </a:lnTo>
                  <a:cubicBezTo>
                    <a:pt x="868578" y="781646"/>
                    <a:pt x="869238" y="779145"/>
                    <a:pt x="869238" y="776439"/>
                  </a:cubicBezTo>
                  <a:lnTo>
                    <a:pt x="869238" y="650709"/>
                  </a:lnTo>
                  <a:lnTo>
                    <a:pt x="869238" y="501408"/>
                  </a:lnTo>
                  <a:lnTo>
                    <a:pt x="923213" y="633539"/>
                  </a:lnTo>
                  <a:lnTo>
                    <a:pt x="986243" y="787882"/>
                  </a:lnTo>
                  <a:cubicBezTo>
                    <a:pt x="1010513" y="847280"/>
                    <a:pt x="1078280" y="875741"/>
                    <a:pt x="1137627" y="851484"/>
                  </a:cubicBezTo>
                  <a:cubicBezTo>
                    <a:pt x="1196975" y="827201"/>
                    <a:pt x="1225435" y="759472"/>
                    <a:pt x="1201165" y="700138"/>
                  </a:cubicBezTo>
                  <a:close/>
                </a:path>
              </a:pathLst>
            </a:custGeom>
            <a:solidFill>
              <a:srgbClr val="000000"/>
            </a:solidFill>
            <a:ln w="12700" cmpd="sng">
              <a:solidFill>
                <a:srgbClr val="000000"/>
              </a:solidFill>
              <a:prstDash val="solid"/>
            </a:ln>
          </p:spPr>
          <p:txBody>
            <a:bodyPr lIns="82058" tIns="41029" rIns="82058" bIns="41029" anchor="ctr">
              <a:spAutoFit/>
            </a:bodyPr>
            <a:lstStyle/>
            <a:p>
              <a:pPr algn="ctr"/>
              <a:endParaRPr lang="en-US"/>
            </a:p>
          </p:txBody>
        </p:sp>
      </p:grpSp>
      <p:grpSp>
        <p:nvGrpSpPr>
          <p:cNvPr id="16" name="Group 15"/>
          <p:cNvGrpSpPr/>
          <p:nvPr/>
        </p:nvGrpSpPr>
        <p:grpSpPr>
          <a:xfrm>
            <a:off x="3117569" y="2263099"/>
            <a:ext cx="1073508" cy="827913"/>
            <a:chOff x="3201022" y="2395659"/>
            <a:chExt cx="1073508" cy="827913"/>
          </a:xfrm>
        </p:grpSpPr>
        <p:sp>
          <p:nvSpPr>
            <p:cNvPr id="17" name="Free Form 25"/>
            <p:cNvSpPr/>
            <p:nvPr/>
          </p:nvSpPr>
          <p:spPr>
            <a:xfrm>
              <a:off x="3201022" y="2411425"/>
              <a:ext cx="1073508" cy="812147"/>
            </a:xfrm>
            <a:custGeom>
              <a:avLst/>
              <a:gdLst/>
              <a:ahLst/>
              <a:cxnLst/>
              <a:rect l="0" t="0" r="0" b="0"/>
              <a:pathLst>
                <a:path w="1180858" h="920432">
                  <a:moveTo>
                    <a:pt x="1180858" y="700138"/>
                  </a:moveTo>
                  <a:lnTo>
                    <a:pt x="1122502" y="556971"/>
                  </a:lnTo>
                  <a:lnTo>
                    <a:pt x="924458" y="72224"/>
                  </a:lnTo>
                  <a:cubicBezTo>
                    <a:pt x="908646" y="33413"/>
                    <a:pt x="873302" y="6667"/>
                    <a:pt x="832523" y="1168"/>
                  </a:cubicBezTo>
                  <a:lnTo>
                    <a:pt x="832523" y="914"/>
                  </a:lnTo>
                  <a:lnTo>
                    <a:pt x="829144" y="914"/>
                  </a:lnTo>
                  <a:cubicBezTo>
                    <a:pt x="825030" y="482"/>
                    <a:pt x="820927" y="0"/>
                    <a:pt x="816737" y="12"/>
                  </a:cubicBezTo>
                  <a:lnTo>
                    <a:pt x="816470" y="12"/>
                  </a:lnTo>
                  <a:cubicBezTo>
                    <a:pt x="816508" y="304"/>
                    <a:pt x="816521" y="635"/>
                    <a:pt x="816546" y="914"/>
                  </a:cubicBezTo>
                  <a:lnTo>
                    <a:pt x="787247" y="914"/>
                  </a:lnTo>
                  <a:cubicBezTo>
                    <a:pt x="787222" y="647"/>
                    <a:pt x="787184" y="330"/>
                    <a:pt x="787158" y="63"/>
                  </a:cubicBezTo>
                  <a:lnTo>
                    <a:pt x="388594" y="863"/>
                  </a:lnTo>
                  <a:lnTo>
                    <a:pt x="388594" y="914"/>
                  </a:lnTo>
                  <a:lnTo>
                    <a:pt x="355053" y="914"/>
                  </a:lnTo>
                  <a:lnTo>
                    <a:pt x="355053" y="1790"/>
                  </a:lnTo>
                  <a:cubicBezTo>
                    <a:pt x="310692" y="4572"/>
                    <a:pt x="271411" y="31940"/>
                    <a:pt x="254635" y="73533"/>
                  </a:cubicBezTo>
                  <a:lnTo>
                    <a:pt x="0" y="704049"/>
                  </a:lnTo>
                  <a:lnTo>
                    <a:pt x="204266" y="811923"/>
                  </a:lnTo>
                  <a:lnTo>
                    <a:pt x="215264" y="791006"/>
                  </a:lnTo>
                  <a:lnTo>
                    <a:pt x="340182" y="481685"/>
                  </a:lnTo>
                  <a:lnTo>
                    <a:pt x="340182" y="700163"/>
                  </a:lnTo>
                  <a:cubicBezTo>
                    <a:pt x="340182" y="702767"/>
                    <a:pt x="327177" y="920419"/>
                    <a:pt x="327177" y="920419"/>
                  </a:cubicBezTo>
                  <a:lnTo>
                    <a:pt x="861174" y="920432"/>
                  </a:lnTo>
                  <a:cubicBezTo>
                    <a:pt x="861174" y="920432"/>
                    <a:pt x="848931" y="702868"/>
                    <a:pt x="848931" y="700163"/>
                  </a:cubicBezTo>
                  <a:lnTo>
                    <a:pt x="848931" y="650709"/>
                  </a:lnTo>
                  <a:lnTo>
                    <a:pt x="848931" y="501408"/>
                  </a:lnTo>
                  <a:lnTo>
                    <a:pt x="902906" y="633539"/>
                  </a:lnTo>
                  <a:lnTo>
                    <a:pt x="965936" y="787882"/>
                  </a:lnTo>
                  <a:close/>
                </a:path>
              </a:pathLst>
            </a:custGeom>
            <a:solidFill>
              <a:srgbClr val="FFFFFF"/>
            </a:solidFill>
            <a:ln w="12700" cmpd="sng">
              <a:solidFill>
                <a:srgbClr val="FFFFFF"/>
              </a:solidFill>
              <a:prstDash val="solid"/>
            </a:ln>
          </p:spPr>
          <p:txBody>
            <a:bodyPr lIns="82058" tIns="41029" rIns="82058" bIns="41029" anchor="ctr">
              <a:spAutoFit/>
            </a:bodyPr>
            <a:lstStyle/>
            <a:p>
              <a:pPr algn="ctr"/>
              <a:endParaRPr lang="en-US"/>
            </a:p>
          </p:txBody>
        </p:sp>
        <p:sp>
          <p:nvSpPr>
            <p:cNvPr id="18" name="Free Form 26"/>
            <p:cNvSpPr/>
            <p:nvPr/>
          </p:nvSpPr>
          <p:spPr>
            <a:xfrm>
              <a:off x="3201022" y="2411425"/>
              <a:ext cx="1073508" cy="812147"/>
            </a:xfrm>
            <a:custGeom>
              <a:avLst/>
              <a:gdLst/>
              <a:ahLst/>
              <a:cxnLst/>
              <a:rect l="0" t="0" r="0" b="0"/>
              <a:pathLst>
                <a:path w="1180858" h="920432">
                  <a:moveTo>
                    <a:pt x="1180858" y="700138"/>
                  </a:moveTo>
                  <a:lnTo>
                    <a:pt x="1122502" y="556971"/>
                  </a:lnTo>
                  <a:lnTo>
                    <a:pt x="924458" y="72224"/>
                  </a:lnTo>
                  <a:cubicBezTo>
                    <a:pt x="908646" y="33413"/>
                    <a:pt x="873302" y="6667"/>
                    <a:pt x="832523" y="1168"/>
                  </a:cubicBezTo>
                  <a:lnTo>
                    <a:pt x="832523" y="914"/>
                  </a:lnTo>
                  <a:lnTo>
                    <a:pt x="829144" y="914"/>
                  </a:lnTo>
                  <a:cubicBezTo>
                    <a:pt x="825030" y="482"/>
                    <a:pt x="820927" y="0"/>
                    <a:pt x="816737" y="12"/>
                  </a:cubicBezTo>
                  <a:lnTo>
                    <a:pt x="816470" y="12"/>
                  </a:lnTo>
                  <a:cubicBezTo>
                    <a:pt x="816508" y="304"/>
                    <a:pt x="816521" y="635"/>
                    <a:pt x="816546" y="914"/>
                  </a:cubicBezTo>
                  <a:lnTo>
                    <a:pt x="787247" y="914"/>
                  </a:lnTo>
                  <a:cubicBezTo>
                    <a:pt x="787222" y="647"/>
                    <a:pt x="787184" y="330"/>
                    <a:pt x="787158" y="63"/>
                  </a:cubicBezTo>
                  <a:lnTo>
                    <a:pt x="388594" y="863"/>
                  </a:lnTo>
                  <a:lnTo>
                    <a:pt x="388594" y="914"/>
                  </a:lnTo>
                  <a:lnTo>
                    <a:pt x="355053" y="914"/>
                  </a:lnTo>
                  <a:lnTo>
                    <a:pt x="355053" y="1790"/>
                  </a:lnTo>
                  <a:cubicBezTo>
                    <a:pt x="310692" y="4572"/>
                    <a:pt x="271411" y="31940"/>
                    <a:pt x="254635" y="73533"/>
                  </a:cubicBezTo>
                  <a:lnTo>
                    <a:pt x="0" y="704049"/>
                  </a:lnTo>
                  <a:lnTo>
                    <a:pt x="204266" y="811923"/>
                  </a:lnTo>
                  <a:lnTo>
                    <a:pt x="215264" y="791006"/>
                  </a:lnTo>
                  <a:lnTo>
                    <a:pt x="340182" y="481685"/>
                  </a:lnTo>
                  <a:lnTo>
                    <a:pt x="340182" y="700163"/>
                  </a:lnTo>
                  <a:cubicBezTo>
                    <a:pt x="340182" y="702767"/>
                    <a:pt x="327177" y="920419"/>
                    <a:pt x="327177" y="920419"/>
                  </a:cubicBezTo>
                  <a:lnTo>
                    <a:pt x="861174" y="920432"/>
                  </a:lnTo>
                  <a:cubicBezTo>
                    <a:pt x="861174" y="920432"/>
                    <a:pt x="848931" y="702868"/>
                    <a:pt x="848931" y="700163"/>
                  </a:cubicBezTo>
                  <a:lnTo>
                    <a:pt x="848931" y="650709"/>
                  </a:lnTo>
                  <a:lnTo>
                    <a:pt x="848931" y="501408"/>
                  </a:lnTo>
                  <a:lnTo>
                    <a:pt x="902906" y="633539"/>
                  </a:lnTo>
                  <a:lnTo>
                    <a:pt x="965936" y="787882"/>
                  </a:lnTo>
                  <a:lnTo>
                    <a:pt x="1180858" y="700138"/>
                  </a:lnTo>
                  <a:close/>
                </a:path>
              </a:pathLst>
            </a:custGeom>
            <a:noFill/>
            <a:ln w="12700" cmpd="sng">
              <a:solidFill>
                <a:srgbClr val="000000"/>
              </a:solidFill>
              <a:prstDash val="solid"/>
            </a:ln>
          </p:spPr>
          <p:txBody>
            <a:bodyPr lIns="82058" tIns="41029" rIns="82058" bIns="41029" anchor="ctr">
              <a:spAutoFit/>
            </a:bodyPr>
            <a:lstStyle/>
            <a:p>
              <a:pPr algn="ctr"/>
              <a:endParaRPr lang="en-US"/>
            </a:p>
          </p:txBody>
        </p:sp>
        <p:sp>
          <p:nvSpPr>
            <p:cNvPr id="19" name="Free Form 27"/>
            <p:cNvSpPr/>
            <p:nvPr/>
          </p:nvSpPr>
          <p:spPr>
            <a:xfrm>
              <a:off x="3560261" y="2412235"/>
              <a:ext cx="352148" cy="352818"/>
            </a:xfrm>
            <a:custGeom>
              <a:avLst/>
              <a:gdLst/>
              <a:ahLst/>
              <a:cxnLst/>
              <a:rect l="0" t="0" r="0" b="0"/>
              <a:pathLst>
                <a:path w="387362" h="399859">
                  <a:moveTo>
                    <a:pt x="382854" y="0"/>
                  </a:moveTo>
                  <a:cubicBezTo>
                    <a:pt x="382854" y="0"/>
                    <a:pt x="387362" y="72250"/>
                    <a:pt x="369887" y="137121"/>
                  </a:cubicBezTo>
                  <a:cubicBezTo>
                    <a:pt x="351536" y="205270"/>
                    <a:pt x="324561" y="234073"/>
                    <a:pt x="285750" y="260616"/>
                  </a:cubicBezTo>
                  <a:cubicBezTo>
                    <a:pt x="240512" y="291579"/>
                    <a:pt x="214655" y="312216"/>
                    <a:pt x="201510" y="366522"/>
                  </a:cubicBezTo>
                  <a:cubicBezTo>
                    <a:pt x="194538" y="395312"/>
                    <a:pt x="193675" y="399859"/>
                    <a:pt x="193675" y="399859"/>
                  </a:cubicBezTo>
                  <a:cubicBezTo>
                    <a:pt x="193675" y="399859"/>
                    <a:pt x="192824" y="395312"/>
                    <a:pt x="185851" y="366522"/>
                  </a:cubicBezTo>
                  <a:cubicBezTo>
                    <a:pt x="172707" y="312216"/>
                    <a:pt x="146850" y="291579"/>
                    <a:pt x="101600" y="260616"/>
                  </a:cubicBezTo>
                  <a:cubicBezTo>
                    <a:pt x="62801" y="234073"/>
                    <a:pt x="35826" y="205270"/>
                    <a:pt x="17462" y="137121"/>
                  </a:cubicBezTo>
                  <a:cubicBezTo>
                    <a:pt x="0" y="72250"/>
                    <a:pt x="4508" y="0"/>
                    <a:pt x="4508" y="0"/>
                  </a:cubicBezTo>
                </a:path>
              </a:pathLst>
            </a:custGeom>
            <a:noFill/>
            <a:ln w="19050" cmpd="sng">
              <a:solidFill>
                <a:srgbClr val="000000"/>
              </a:solidFill>
              <a:prstDash val="solid"/>
            </a:ln>
          </p:spPr>
          <p:txBody>
            <a:bodyPr lIns="82058" tIns="41029" rIns="82058" bIns="41029" anchor="ctr">
              <a:spAutoFit/>
            </a:bodyPr>
            <a:lstStyle/>
            <a:p>
              <a:pPr algn="ctr"/>
              <a:endParaRPr lang="en-US"/>
            </a:p>
          </p:txBody>
        </p:sp>
        <p:sp>
          <p:nvSpPr>
            <p:cNvPr id="20" name="Free Form 28"/>
            <p:cNvSpPr/>
            <p:nvPr/>
          </p:nvSpPr>
          <p:spPr>
            <a:xfrm>
              <a:off x="3660873" y="2415567"/>
              <a:ext cx="152977" cy="264706"/>
            </a:xfrm>
            <a:custGeom>
              <a:avLst/>
              <a:gdLst/>
              <a:ahLst/>
              <a:cxnLst/>
              <a:rect l="0" t="0" r="0" b="0"/>
              <a:pathLst>
                <a:path w="168275" h="299999">
                  <a:moveTo>
                    <a:pt x="0" y="0"/>
                  </a:moveTo>
                  <a:lnTo>
                    <a:pt x="168275" y="0"/>
                  </a:lnTo>
                  <a:lnTo>
                    <a:pt x="119062" y="219075"/>
                  </a:lnTo>
                  <a:lnTo>
                    <a:pt x="81737" y="299999"/>
                  </a:lnTo>
                  <a:lnTo>
                    <a:pt x="29375" y="178600"/>
                  </a:lnTo>
                  <a:close/>
                </a:path>
              </a:pathLst>
            </a:custGeom>
            <a:solidFill>
              <a:srgbClr val="000000"/>
            </a:solidFill>
            <a:ln w="12700" cmpd="sng">
              <a:solidFill>
                <a:srgbClr val="000000"/>
              </a:solidFill>
              <a:prstDash val="solid"/>
            </a:ln>
          </p:spPr>
          <p:txBody>
            <a:bodyPr lIns="82058" tIns="41029" rIns="82058" bIns="41029" anchor="ctr">
              <a:spAutoFit/>
            </a:bodyPr>
            <a:lstStyle/>
            <a:p>
              <a:pPr algn="ctr"/>
              <a:endParaRPr lang="en-US"/>
            </a:p>
          </p:txBody>
        </p:sp>
        <p:sp>
          <p:nvSpPr>
            <p:cNvPr id="21" name="Free Form 29"/>
            <p:cNvSpPr/>
            <p:nvPr/>
          </p:nvSpPr>
          <p:spPr>
            <a:xfrm>
              <a:off x="3735174" y="2395659"/>
              <a:ext cx="213417" cy="298939"/>
            </a:xfrm>
            <a:custGeom>
              <a:avLst/>
              <a:gdLst/>
              <a:ahLst/>
              <a:cxnLst/>
              <a:rect l="0" t="0" r="0" b="0"/>
              <a:pathLst>
                <a:path w="234759" h="338797">
                  <a:moveTo>
                    <a:pt x="0" y="338797"/>
                  </a:moveTo>
                  <a:cubicBezTo>
                    <a:pt x="0" y="338797"/>
                    <a:pt x="61302" y="214414"/>
                    <a:pt x="88163" y="187413"/>
                  </a:cubicBezTo>
                  <a:cubicBezTo>
                    <a:pt x="115036" y="160413"/>
                    <a:pt x="140893" y="155562"/>
                    <a:pt x="140893" y="155562"/>
                  </a:cubicBezTo>
                  <a:lnTo>
                    <a:pt x="137160" y="105879"/>
                  </a:lnTo>
                  <a:lnTo>
                    <a:pt x="234759" y="94665"/>
                  </a:lnTo>
                  <a:lnTo>
                    <a:pt x="179679" y="10528"/>
                  </a:lnTo>
                  <a:lnTo>
                    <a:pt x="76784" y="0"/>
                  </a:lnTo>
                  <a:cubicBezTo>
                    <a:pt x="76784" y="0"/>
                    <a:pt x="46139" y="62699"/>
                    <a:pt x="32296" y="124269"/>
                  </a:cubicBezTo>
                  <a:cubicBezTo>
                    <a:pt x="17017" y="192227"/>
                    <a:pt x="0" y="338797"/>
                    <a:pt x="0" y="338797"/>
                  </a:cubicBezTo>
                  <a:close/>
                </a:path>
              </a:pathLst>
            </a:custGeom>
            <a:solidFill>
              <a:srgbClr val="FFFFFF"/>
            </a:solidFill>
            <a:ln w="12700" cmpd="sng">
              <a:solidFill>
                <a:srgbClr val="FFFFFF"/>
              </a:solidFill>
              <a:prstDash val="solid"/>
            </a:ln>
          </p:spPr>
          <p:txBody>
            <a:bodyPr lIns="82058" tIns="41029" rIns="82058" bIns="41029" anchor="ctr">
              <a:spAutoFit/>
            </a:bodyPr>
            <a:lstStyle/>
            <a:p>
              <a:pPr algn="ctr"/>
              <a:endParaRPr lang="en-US"/>
            </a:p>
          </p:txBody>
        </p:sp>
        <p:sp>
          <p:nvSpPr>
            <p:cNvPr id="22" name="Free Form 30"/>
            <p:cNvSpPr/>
            <p:nvPr/>
          </p:nvSpPr>
          <p:spPr>
            <a:xfrm>
              <a:off x="3735174" y="2395659"/>
              <a:ext cx="213417" cy="298939"/>
            </a:xfrm>
            <a:custGeom>
              <a:avLst/>
              <a:gdLst/>
              <a:ahLst/>
              <a:cxnLst/>
              <a:rect l="0" t="0" r="0" b="0"/>
              <a:pathLst>
                <a:path w="234759" h="338797">
                  <a:moveTo>
                    <a:pt x="0" y="338797"/>
                  </a:moveTo>
                  <a:cubicBezTo>
                    <a:pt x="0" y="338797"/>
                    <a:pt x="61302" y="214414"/>
                    <a:pt x="88163" y="187413"/>
                  </a:cubicBezTo>
                  <a:cubicBezTo>
                    <a:pt x="115036" y="160413"/>
                    <a:pt x="140893" y="155562"/>
                    <a:pt x="140893" y="155562"/>
                  </a:cubicBezTo>
                  <a:lnTo>
                    <a:pt x="137160" y="105879"/>
                  </a:lnTo>
                  <a:lnTo>
                    <a:pt x="234759" y="94665"/>
                  </a:lnTo>
                  <a:lnTo>
                    <a:pt x="179679" y="10528"/>
                  </a:lnTo>
                  <a:lnTo>
                    <a:pt x="76784" y="0"/>
                  </a:lnTo>
                  <a:cubicBezTo>
                    <a:pt x="76784" y="0"/>
                    <a:pt x="46139" y="62699"/>
                    <a:pt x="32296" y="124269"/>
                  </a:cubicBezTo>
                  <a:cubicBezTo>
                    <a:pt x="17017" y="192227"/>
                    <a:pt x="0" y="338797"/>
                    <a:pt x="0" y="338797"/>
                  </a:cubicBezTo>
                  <a:close/>
                </a:path>
              </a:pathLst>
            </a:custGeom>
            <a:noFill/>
            <a:ln w="12700" cmpd="sng">
              <a:solidFill>
                <a:srgbClr val="0A0B0B"/>
              </a:solidFill>
              <a:prstDash val="solid"/>
            </a:ln>
          </p:spPr>
          <p:txBody>
            <a:bodyPr lIns="82058" tIns="41029" rIns="82058" bIns="41029" anchor="ctr">
              <a:spAutoFit/>
            </a:bodyPr>
            <a:lstStyle/>
            <a:p>
              <a:pPr algn="ctr"/>
              <a:endParaRPr lang="en-US"/>
            </a:p>
          </p:txBody>
        </p:sp>
        <p:sp>
          <p:nvSpPr>
            <p:cNvPr id="23" name="Free Form 31"/>
            <p:cNvSpPr/>
            <p:nvPr/>
          </p:nvSpPr>
          <p:spPr>
            <a:xfrm>
              <a:off x="3521760" y="2395666"/>
              <a:ext cx="216143" cy="304251"/>
            </a:xfrm>
            <a:custGeom>
              <a:avLst/>
              <a:gdLst/>
              <a:ahLst/>
              <a:cxnLst/>
              <a:rect l="0" t="0" r="0" b="0"/>
              <a:pathLst>
                <a:path w="237756" h="344817">
                  <a:moveTo>
                    <a:pt x="237756" y="344817"/>
                  </a:moveTo>
                  <a:cubicBezTo>
                    <a:pt x="237756" y="344817"/>
                    <a:pt x="173456" y="214401"/>
                    <a:pt x="146596" y="187401"/>
                  </a:cubicBezTo>
                  <a:cubicBezTo>
                    <a:pt x="119735" y="160400"/>
                    <a:pt x="93878" y="155549"/>
                    <a:pt x="93878" y="155549"/>
                  </a:cubicBezTo>
                  <a:lnTo>
                    <a:pt x="97612" y="105879"/>
                  </a:lnTo>
                  <a:lnTo>
                    <a:pt x="0" y="94665"/>
                  </a:lnTo>
                  <a:lnTo>
                    <a:pt x="55079" y="10528"/>
                  </a:lnTo>
                  <a:lnTo>
                    <a:pt x="157987" y="0"/>
                  </a:lnTo>
                  <a:cubicBezTo>
                    <a:pt x="157987" y="0"/>
                    <a:pt x="188633" y="62699"/>
                    <a:pt x="202476" y="124256"/>
                  </a:cubicBezTo>
                  <a:cubicBezTo>
                    <a:pt x="217754" y="192214"/>
                    <a:pt x="237756" y="344817"/>
                    <a:pt x="237756" y="344817"/>
                  </a:cubicBezTo>
                  <a:close/>
                </a:path>
              </a:pathLst>
            </a:custGeom>
            <a:solidFill>
              <a:srgbClr val="FFFFFF"/>
            </a:solidFill>
            <a:ln w="12700" cmpd="sng">
              <a:solidFill>
                <a:srgbClr val="FFFFFF"/>
              </a:solidFill>
              <a:prstDash val="solid"/>
            </a:ln>
          </p:spPr>
          <p:txBody>
            <a:bodyPr lIns="82058" tIns="41029" rIns="82058" bIns="41029" anchor="ctr">
              <a:spAutoFit/>
            </a:bodyPr>
            <a:lstStyle/>
            <a:p>
              <a:pPr algn="ctr"/>
              <a:endParaRPr lang="en-US"/>
            </a:p>
          </p:txBody>
        </p:sp>
        <p:sp>
          <p:nvSpPr>
            <p:cNvPr id="24" name="Free Form 32"/>
            <p:cNvSpPr/>
            <p:nvPr/>
          </p:nvSpPr>
          <p:spPr>
            <a:xfrm>
              <a:off x="3521760" y="2395666"/>
              <a:ext cx="216143" cy="304251"/>
            </a:xfrm>
            <a:custGeom>
              <a:avLst/>
              <a:gdLst/>
              <a:ahLst/>
              <a:cxnLst/>
              <a:rect l="0" t="0" r="0" b="0"/>
              <a:pathLst>
                <a:path w="237756" h="344817">
                  <a:moveTo>
                    <a:pt x="237756" y="344817"/>
                  </a:moveTo>
                  <a:cubicBezTo>
                    <a:pt x="237756" y="344817"/>
                    <a:pt x="173456" y="214401"/>
                    <a:pt x="146596" y="187401"/>
                  </a:cubicBezTo>
                  <a:cubicBezTo>
                    <a:pt x="119735" y="160400"/>
                    <a:pt x="93878" y="155549"/>
                    <a:pt x="93878" y="155549"/>
                  </a:cubicBezTo>
                  <a:lnTo>
                    <a:pt x="97612" y="105879"/>
                  </a:lnTo>
                  <a:lnTo>
                    <a:pt x="0" y="94665"/>
                  </a:lnTo>
                  <a:lnTo>
                    <a:pt x="55079" y="10528"/>
                  </a:lnTo>
                  <a:lnTo>
                    <a:pt x="157987" y="0"/>
                  </a:lnTo>
                  <a:cubicBezTo>
                    <a:pt x="157987" y="0"/>
                    <a:pt x="188633" y="62699"/>
                    <a:pt x="202476" y="124256"/>
                  </a:cubicBezTo>
                  <a:cubicBezTo>
                    <a:pt x="217754" y="192214"/>
                    <a:pt x="237756" y="344817"/>
                    <a:pt x="237756" y="344817"/>
                  </a:cubicBezTo>
                  <a:close/>
                </a:path>
              </a:pathLst>
            </a:custGeom>
            <a:noFill/>
            <a:ln w="12700" cmpd="sng">
              <a:solidFill>
                <a:srgbClr val="0A0B0B"/>
              </a:solidFill>
              <a:prstDash val="solid"/>
            </a:ln>
          </p:spPr>
          <p:txBody>
            <a:bodyPr lIns="82058" tIns="41029" rIns="82058" bIns="41029" anchor="ctr">
              <a:spAutoFit/>
            </a:bodyPr>
            <a:lstStyle/>
            <a:p>
              <a:pPr algn="ctr"/>
              <a:endParaRPr lang="en-US"/>
            </a:p>
          </p:txBody>
        </p:sp>
        <p:sp>
          <p:nvSpPr>
            <p:cNvPr id="25" name="Line 33"/>
            <p:cNvSpPr/>
            <p:nvPr/>
          </p:nvSpPr>
          <p:spPr>
            <a:xfrm>
              <a:off x="3735174" y="2699917"/>
              <a:ext cx="0" cy="518978"/>
            </a:xfrm>
            <a:prstGeom prst="line">
              <a:avLst/>
            </a:prstGeom>
            <a:noFill/>
            <a:ln w="12700" cmpd="sng">
              <a:solidFill>
                <a:srgbClr val="0A0B0B"/>
              </a:solidFill>
              <a:prstDash val="solid"/>
            </a:ln>
          </p:spPr>
          <p:txBody>
            <a:bodyPr lIns="82058" tIns="41029" rIns="82058" bIns="41029" anchor="ctr">
              <a:spAutoFit/>
            </a:bodyPr>
            <a:lstStyle/>
            <a:p>
              <a:pPr algn="ctr"/>
              <a:endParaRPr lang="en-US"/>
            </a:p>
          </p:txBody>
        </p:sp>
        <p:sp>
          <p:nvSpPr>
            <p:cNvPr id="32" name="Free Form 34"/>
            <p:cNvSpPr/>
            <p:nvPr/>
          </p:nvSpPr>
          <p:spPr>
            <a:xfrm>
              <a:off x="3692431" y="2765015"/>
              <a:ext cx="87815" cy="85232"/>
            </a:xfrm>
            <a:custGeom>
              <a:avLst/>
              <a:gdLst/>
              <a:ahLst/>
              <a:cxnLst/>
              <a:rect l="0" t="0" r="0" b="0"/>
              <a:pathLst>
                <a:path w="96596" h="96596">
                  <a:moveTo>
                    <a:pt x="0" y="48298"/>
                  </a:moveTo>
                  <a:cubicBezTo>
                    <a:pt x="0" y="21615"/>
                    <a:pt x="21628" y="0"/>
                    <a:pt x="48298" y="0"/>
                  </a:cubicBezTo>
                  <a:cubicBezTo>
                    <a:pt x="74968" y="0"/>
                    <a:pt x="96596" y="21615"/>
                    <a:pt x="96596" y="48298"/>
                  </a:cubicBezTo>
                  <a:cubicBezTo>
                    <a:pt x="96596" y="74980"/>
                    <a:pt x="74968" y="96596"/>
                    <a:pt x="48298" y="96596"/>
                  </a:cubicBezTo>
                  <a:cubicBezTo>
                    <a:pt x="21628" y="96596"/>
                    <a:pt x="0" y="74980"/>
                    <a:pt x="0" y="48298"/>
                  </a:cubicBezTo>
                  <a:close/>
                </a:path>
              </a:pathLst>
            </a:custGeom>
            <a:solidFill>
              <a:srgbClr val="FFFFFF"/>
            </a:solidFill>
            <a:ln w="12700" cmpd="sng">
              <a:solidFill>
                <a:srgbClr val="FFFFFF"/>
              </a:solidFill>
              <a:prstDash val="solid"/>
            </a:ln>
          </p:spPr>
          <p:txBody>
            <a:bodyPr lIns="82058" tIns="41029" rIns="82058" bIns="41029" anchor="ctr">
              <a:spAutoFit/>
            </a:bodyPr>
            <a:lstStyle/>
            <a:p>
              <a:pPr algn="ctr"/>
              <a:endParaRPr lang="en-US"/>
            </a:p>
          </p:txBody>
        </p:sp>
        <p:sp>
          <p:nvSpPr>
            <p:cNvPr id="33" name="Free Form 35"/>
            <p:cNvSpPr/>
            <p:nvPr/>
          </p:nvSpPr>
          <p:spPr>
            <a:xfrm>
              <a:off x="3692431" y="2765015"/>
              <a:ext cx="87815" cy="85232"/>
            </a:xfrm>
            <a:custGeom>
              <a:avLst/>
              <a:gdLst/>
              <a:ahLst/>
              <a:cxnLst/>
              <a:rect l="0" t="0" r="0" b="0"/>
              <a:pathLst>
                <a:path w="96596" h="96596">
                  <a:moveTo>
                    <a:pt x="0" y="48298"/>
                  </a:moveTo>
                  <a:cubicBezTo>
                    <a:pt x="0" y="21615"/>
                    <a:pt x="21628" y="0"/>
                    <a:pt x="48298" y="0"/>
                  </a:cubicBezTo>
                  <a:cubicBezTo>
                    <a:pt x="74968" y="0"/>
                    <a:pt x="96596" y="21615"/>
                    <a:pt x="96596" y="48298"/>
                  </a:cubicBezTo>
                  <a:cubicBezTo>
                    <a:pt x="96596" y="74980"/>
                    <a:pt x="74968" y="96596"/>
                    <a:pt x="48298" y="96596"/>
                  </a:cubicBezTo>
                  <a:cubicBezTo>
                    <a:pt x="21628" y="96596"/>
                    <a:pt x="0" y="74980"/>
                    <a:pt x="0" y="48298"/>
                  </a:cubicBezTo>
                  <a:close/>
                </a:path>
              </a:pathLst>
            </a:custGeom>
            <a:noFill/>
            <a:ln w="19050" cmpd="sng">
              <a:solidFill>
                <a:srgbClr val="000000"/>
              </a:solidFill>
              <a:prstDash val="solid"/>
            </a:ln>
          </p:spPr>
          <p:txBody>
            <a:bodyPr lIns="82058" tIns="41029" rIns="82058" bIns="41029" anchor="ctr">
              <a:spAutoFit/>
            </a:bodyPr>
            <a:lstStyle/>
            <a:p>
              <a:pPr algn="ctr"/>
              <a:endParaRPr lang="en-US"/>
            </a:p>
          </p:txBody>
        </p:sp>
        <p:sp>
          <p:nvSpPr>
            <p:cNvPr id="34" name="Rectangle 36"/>
            <p:cNvSpPr/>
            <p:nvPr/>
          </p:nvSpPr>
          <p:spPr>
            <a:xfrm>
              <a:off x="3780248" y="2912895"/>
              <a:ext cx="157375" cy="192024"/>
            </a:xfrm>
            <a:prstGeom prst="rect">
              <a:avLst/>
            </a:prstGeom>
            <a:solidFill>
              <a:srgbClr val="FFFFFF"/>
            </a:solidFill>
            <a:ln w="12700" cmpd="sng">
              <a:solidFill>
                <a:srgbClr val="0A0B0B"/>
              </a:solidFill>
              <a:prstDash val="solid"/>
            </a:ln>
          </p:spPr>
          <p:txBody>
            <a:bodyPr lIns="82058" tIns="41029" rIns="82058" bIns="41029" anchor="ctr">
              <a:spAutoFit/>
            </a:bodyPr>
            <a:lstStyle/>
            <a:p>
              <a:pPr algn="ctr"/>
              <a:endParaRPr lang="en-US"/>
            </a:p>
          </p:txBody>
        </p:sp>
        <p:sp>
          <p:nvSpPr>
            <p:cNvPr id="35" name="Rectangle 37"/>
            <p:cNvSpPr/>
            <p:nvPr/>
          </p:nvSpPr>
          <p:spPr>
            <a:xfrm>
              <a:off x="3544871" y="2912895"/>
              <a:ext cx="157375" cy="192024"/>
            </a:xfrm>
            <a:prstGeom prst="rect">
              <a:avLst/>
            </a:prstGeom>
            <a:solidFill>
              <a:srgbClr val="FFFFFF"/>
            </a:solidFill>
            <a:ln w="12700" cmpd="sng">
              <a:solidFill>
                <a:srgbClr val="0A0B0B"/>
              </a:solidFill>
              <a:prstDash val="solid"/>
            </a:ln>
          </p:spPr>
          <p:txBody>
            <a:bodyPr lIns="82058" tIns="41029" rIns="82058" bIns="41029" anchor="ctr">
              <a:spAutoFit/>
            </a:bodyPr>
            <a:lstStyle/>
            <a:p>
              <a:pPr algn="ctr"/>
              <a:endParaRPr lang="en-US"/>
            </a:p>
          </p:txBody>
        </p:sp>
      </p:grpSp>
      <p:grpSp>
        <p:nvGrpSpPr>
          <p:cNvPr id="67" name="Group 66"/>
          <p:cNvGrpSpPr/>
          <p:nvPr/>
        </p:nvGrpSpPr>
        <p:grpSpPr>
          <a:xfrm>
            <a:off x="3116084" y="2263099"/>
            <a:ext cx="1073508" cy="1184592"/>
            <a:chOff x="1148755" y="2395659"/>
            <a:chExt cx="1073508" cy="1184592"/>
          </a:xfrm>
        </p:grpSpPr>
        <p:grpSp>
          <p:nvGrpSpPr>
            <p:cNvPr id="68" name="Group 121"/>
            <p:cNvGrpSpPr/>
            <p:nvPr/>
          </p:nvGrpSpPr>
          <p:grpSpPr>
            <a:xfrm>
              <a:off x="1148755" y="2395659"/>
              <a:ext cx="1073508" cy="1184592"/>
              <a:chOff x="1148755" y="2395659"/>
              <a:chExt cx="1073508" cy="1184592"/>
            </a:xfrm>
          </p:grpSpPr>
          <p:grpSp>
            <p:nvGrpSpPr>
              <p:cNvPr id="70" name="Group 119"/>
              <p:cNvGrpSpPr/>
              <p:nvPr/>
            </p:nvGrpSpPr>
            <p:grpSpPr>
              <a:xfrm>
                <a:off x="1148755" y="2411382"/>
                <a:ext cx="1073508" cy="1168851"/>
                <a:chOff x="1148755" y="2411382"/>
                <a:chExt cx="1073508" cy="1168851"/>
              </a:xfrm>
            </p:grpSpPr>
            <p:sp>
              <p:nvSpPr>
                <p:cNvPr id="80" name="Free Form 8"/>
                <p:cNvSpPr/>
                <p:nvPr/>
              </p:nvSpPr>
              <p:spPr>
                <a:xfrm>
                  <a:off x="1148755" y="2411382"/>
                  <a:ext cx="1073508" cy="1168851"/>
                </a:xfrm>
                <a:custGeom>
                  <a:avLst/>
                  <a:gdLst/>
                  <a:ahLst/>
                  <a:cxnLst/>
                  <a:rect l="0" t="0" r="0" b="0"/>
                  <a:pathLst>
                    <a:path w="1180858" h="1324698">
                      <a:moveTo>
                        <a:pt x="1180858" y="700138"/>
                      </a:moveTo>
                      <a:lnTo>
                        <a:pt x="1122502" y="556971"/>
                      </a:lnTo>
                      <a:lnTo>
                        <a:pt x="924458" y="72224"/>
                      </a:lnTo>
                      <a:cubicBezTo>
                        <a:pt x="908646" y="33413"/>
                        <a:pt x="873302" y="6667"/>
                        <a:pt x="832523" y="1168"/>
                      </a:cubicBezTo>
                      <a:lnTo>
                        <a:pt x="832523" y="914"/>
                      </a:lnTo>
                      <a:lnTo>
                        <a:pt x="829144" y="914"/>
                      </a:lnTo>
                      <a:cubicBezTo>
                        <a:pt x="825030" y="482"/>
                        <a:pt x="820927" y="0"/>
                        <a:pt x="816737" y="12"/>
                      </a:cubicBezTo>
                      <a:lnTo>
                        <a:pt x="816470" y="12"/>
                      </a:lnTo>
                      <a:cubicBezTo>
                        <a:pt x="816508" y="304"/>
                        <a:pt x="816521" y="635"/>
                        <a:pt x="816546" y="914"/>
                      </a:cubicBezTo>
                      <a:lnTo>
                        <a:pt x="787247" y="914"/>
                      </a:lnTo>
                      <a:cubicBezTo>
                        <a:pt x="787222" y="647"/>
                        <a:pt x="787184" y="330"/>
                        <a:pt x="787158" y="63"/>
                      </a:cubicBezTo>
                      <a:lnTo>
                        <a:pt x="388594" y="863"/>
                      </a:lnTo>
                      <a:lnTo>
                        <a:pt x="388594" y="914"/>
                      </a:lnTo>
                      <a:lnTo>
                        <a:pt x="355053" y="914"/>
                      </a:lnTo>
                      <a:lnTo>
                        <a:pt x="355053" y="1790"/>
                      </a:lnTo>
                      <a:cubicBezTo>
                        <a:pt x="310692" y="4572"/>
                        <a:pt x="271411" y="31940"/>
                        <a:pt x="254634" y="73533"/>
                      </a:cubicBezTo>
                      <a:lnTo>
                        <a:pt x="0" y="704049"/>
                      </a:lnTo>
                      <a:lnTo>
                        <a:pt x="204266" y="811923"/>
                      </a:lnTo>
                      <a:lnTo>
                        <a:pt x="215264" y="791006"/>
                      </a:lnTo>
                      <a:lnTo>
                        <a:pt x="340182" y="481685"/>
                      </a:lnTo>
                      <a:lnTo>
                        <a:pt x="340182" y="776439"/>
                      </a:lnTo>
                      <a:cubicBezTo>
                        <a:pt x="340182" y="779043"/>
                        <a:pt x="340855" y="781418"/>
                        <a:pt x="340969" y="784021"/>
                      </a:cubicBezTo>
                      <a:cubicBezTo>
                        <a:pt x="340766" y="786917"/>
                        <a:pt x="340055" y="789698"/>
                        <a:pt x="340055" y="792645"/>
                      </a:cubicBezTo>
                      <a:lnTo>
                        <a:pt x="327177" y="1324686"/>
                      </a:lnTo>
                      <a:lnTo>
                        <a:pt x="861174" y="1324698"/>
                      </a:lnTo>
                      <a:lnTo>
                        <a:pt x="848169" y="784364"/>
                      </a:lnTo>
                      <a:cubicBezTo>
                        <a:pt x="848271" y="781646"/>
                        <a:pt x="848931" y="779145"/>
                        <a:pt x="848931" y="776439"/>
                      </a:cubicBezTo>
                      <a:lnTo>
                        <a:pt x="848931" y="650709"/>
                      </a:lnTo>
                      <a:lnTo>
                        <a:pt x="848931" y="501408"/>
                      </a:lnTo>
                      <a:lnTo>
                        <a:pt x="902906" y="633539"/>
                      </a:lnTo>
                      <a:lnTo>
                        <a:pt x="965936" y="787882"/>
                      </a:lnTo>
                      <a:close/>
                    </a:path>
                  </a:pathLst>
                </a:custGeom>
                <a:solidFill>
                  <a:srgbClr val="FFFFFF"/>
                </a:solidFill>
                <a:ln w="12700" cmpd="sng">
                  <a:solidFill>
                    <a:srgbClr val="FFFFFF"/>
                  </a:solidFill>
                  <a:prstDash val="solid"/>
                </a:ln>
              </p:spPr>
              <p:txBody>
                <a:bodyPr lIns="82058" tIns="41029" rIns="82058" bIns="41029" anchor="ctr">
                  <a:spAutoFit/>
                </a:bodyPr>
                <a:lstStyle/>
                <a:p>
                  <a:pPr algn="ctr"/>
                  <a:endParaRPr lang="en-US"/>
                </a:p>
              </p:txBody>
            </p:sp>
            <p:sp>
              <p:nvSpPr>
                <p:cNvPr id="81" name="Free Form 9"/>
                <p:cNvSpPr/>
                <p:nvPr/>
              </p:nvSpPr>
              <p:spPr>
                <a:xfrm>
                  <a:off x="1148755" y="2411382"/>
                  <a:ext cx="1073508" cy="1168851"/>
                </a:xfrm>
                <a:custGeom>
                  <a:avLst/>
                  <a:gdLst/>
                  <a:ahLst/>
                  <a:cxnLst/>
                  <a:rect l="0" t="0" r="0" b="0"/>
                  <a:pathLst>
                    <a:path w="1180858" h="1324698">
                      <a:moveTo>
                        <a:pt x="1180858" y="700138"/>
                      </a:moveTo>
                      <a:lnTo>
                        <a:pt x="1122502" y="556971"/>
                      </a:lnTo>
                      <a:lnTo>
                        <a:pt x="924458" y="72224"/>
                      </a:lnTo>
                      <a:cubicBezTo>
                        <a:pt x="908646" y="33413"/>
                        <a:pt x="873302" y="6667"/>
                        <a:pt x="832523" y="1168"/>
                      </a:cubicBezTo>
                      <a:lnTo>
                        <a:pt x="832523" y="914"/>
                      </a:lnTo>
                      <a:lnTo>
                        <a:pt x="829144" y="914"/>
                      </a:lnTo>
                      <a:cubicBezTo>
                        <a:pt x="825030" y="482"/>
                        <a:pt x="820927" y="0"/>
                        <a:pt x="816737" y="12"/>
                      </a:cubicBezTo>
                      <a:lnTo>
                        <a:pt x="816470" y="12"/>
                      </a:lnTo>
                      <a:cubicBezTo>
                        <a:pt x="816508" y="304"/>
                        <a:pt x="816521" y="635"/>
                        <a:pt x="816546" y="914"/>
                      </a:cubicBezTo>
                      <a:lnTo>
                        <a:pt x="787247" y="914"/>
                      </a:lnTo>
                      <a:cubicBezTo>
                        <a:pt x="787222" y="647"/>
                        <a:pt x="787184" y="330"/>
                        <a:pt x="787158" y="63"/>
                      </a:cubicBezTo>
                      <a:lnTo>
                        <a:pt x="388594" y="863"/>
                      </a:lnTo>
                      <a:lnTo>
                        <a:pt x="388594" y="914"/>
                      </a:lnTo>
                      <a:lnTo>
                        <a:pt x="355053" y="914"/>
                      </a:lnTo>
                      <a:lnTo>
                        <a:pt x="355053" y="1790"/>
                      </a:lnTo>
                      <a:cubicBezTo>
                        <a:pt x="310692" y="4572"/>
                        <a:pt x="271411" y="31940"/>
                        <a:pt x="254634" y="73533"/>
                      </a:cubicBezTo>
                      <a:lnTo>
                        <a:pt x="0" y="704049"/>
                      </a:lnTo>
                      <a:lnTo>
                        <a:pt x="204266" y="811923"/>
                      </a:lnTo>
                      <a:lnTo>
                        <a:pt x="215264" y="791006"/>
                      </a:lnTo>
                      <a:lnTo>
                        <a:pt x="340182" y="481685"/>
                      </a:lnTo>
                      <a:lnTo>
                        <a:pt x="340182" y="776439"/>
                      </a:lnTo>
                      <a:cubicBezTo>
                        <a:pt x="340182" y="779043"/>
                        <a:pt x="340855" y="781418"/>
                        <a:pt x="340969" y="784021"/>
                      </a:cubicBezTo>
                      <a:cubicBezTo>
                        <a:pt x="340766" y="786917"/>
                        <a:pt x="340055" y="789698"/>
                        <a:pt x="340055" y="792645"/>
                      </a:cubicBezTo>
                      <a:lnTo>
                        <a:pt x="327177" y="1324686"/>
                      </a:lnTo>
                      <a:lnTo>
                        <a:pt x="861174" y="1324698"/>
                      </a:lnTo>
                      <a:lnTo>
                        <a:pt x="848169" y="784364"/>
                      </a:lnTo>
                      <a:cubicBezTo>
                        <a:pt x="848271" y="781646"/>
                        <a:pt x="848931" y="779145"/>
                        <a:pt x="848931" y="776439"/>
                      </a:cubicBezTo>
                      <a:lnTo>
                        <a:pt x="848931" y="650709"/>
                      </a:lnTo>
                      <a:lnTo>
                        <a:pt x="848931" y="501408"/>
                      </a:lnTo>
                      <a:lnTo>
                        <a:pt x="902906" y="633539"/>
                      </a:lnTo>
                      <a:lnTo>
                        <a:pt x="965936" y="787882"/>
                      </a:lnTo>
                      <a:lnTo>
                        <a:pt x="1180858" y="700138"/>
                      </a:lnTo>
                      <a:close/>
                    </a:path>
                  </a:pathLst>
                </a:custGeom>
                <a:noFill/>
                <a:ln w="12700" cmpd="sng">
                  <a:solidFill>
                    <a:srgbClr val="000000"/>
                  </a:solidFill>
                  <a:prstDash val="solid"/>
                </a:ln>
              </p:spPr>
              <p:txBody>
                <a:bodyPr lIns="82058" tIns="41029" rIns="82058" bIns="41029" anchor="ctr">
                  <a:spAutoFit/>
                </a:bodyPr>
                <a:lstStyle/>
                <a:p>
                  <a:pPr algn="ctr"/>
                  <a:endParaRPr lang="en-US"/>
                </a:p>
              </p:txBody>
            </p:sp>
            <p:sp>
              <p:nvSpPr>
                <p:cNvPr id="82" name="Rectangle 19"/>
                <p:cNvSpPr/>
                <p:nvPr/>
              </p:nvSpPr>
              <p:spPr>
                <a:xfrm>
                  <a:off x="1730709" y="2912895"/>
                  <a:ext cx="157376" cy="192024"/>
                </a:xfrm>
                <a:prstGeom prst="rect">
                  <a:avLst/>
                </a:prstGeom>
                <a:solidFill>
                  <a:srgbClr val="FFFFFF"/>
                </a:solidFill>
                <a:ln w="12700" cmpd="sng">
                  <a:solidFill>
                    <a:srgbClr val="0A0B0B"/>
                  </a:solidFill>
                  <a:prstDash val="solid"/>
                </a:ln>
              </p:spPr>
              <p:txBody>
                <a:bodyPr lIns="82058" tIns="41029" rIns="82058" bIns="41029" anchor="ctr">
                  <a:spAutoFit/>
                </a:bodyPr>
                <a:lstStyle/>
                <a:p>
                  <a:pPr algn="ctr"/>
                  <a:endParaRPr lang="en-US"/>
                </a:p>
              </p:txBody>
            </p:sp>
            <p:sp>
              <p:nvSpPr>
                <p:cNvPr id="83" name="Rectangle 20"/>
                <p:cNvSpPr/>
                <p:nvPr/>
              </p:nvSpPr>
              <p:spPr>
                <a:xfrm>
                  <a:off x="1495332" y="2912895"/>
                  <a:ext cx="157376" cy="192024"/>
                </a:xfrm>
                <a:prstGeom prst="rect">
                  <a:avLst/>
                </a:prstGeom>
                <a:solidFill>
                  <a:srgbClr val="FFFFFF"/>
                </a:solidFill>
                <a:ln w="12700" cmpd="sng">
                  <a:solidFill>
                    <a:srgbClr val="0A0B0B"/>
                  </a:solidFill>
                  <a:prstDash val="solid"/>
                </a:ln>
              </p:spPr>
              <p:txBody>
                <a:bodyPr lIns="82058" tIns="41029" rIns="82058" bIns="41029" anchor="ctr">
                  <a:spAutoFit/>
                </a:bodyPr>
                <a:lstStyle/>
                <a:p>
                  <a:pPr algn="ctr"/>
                  <a:endParaRPr lang="en-US"/>
                </a:p>
              </p:txBody>
            </p:sp>
          </p:grpSp>
          <p:sp>
            <p:nvSpPr>
              <p:cNvPr id="71" name="Free Form 10"/>
              <p:cNvSpPr/>
              <p:nvPr/>
            </p:nvSpPr>
            <p:spPr>
              <a:xfrm>
                <a:off x="1510718" y="2412235"/>
                <a:ext cx="352148" cy="352818"/>
              </a:xfrm>
              <a:custGeom>
                <a:avLst/>
                <a:gdLst/>
                <a:ahLst/>
                <a:cxnLst/>
                <a:rect l="0" t="0" r="0" b="0"/>
                <a:pathLst>
                  <a:path w="387362" h="399859">
                    <a:moveTo>
                      <a:pt x="382854" y="0"/>
                    </a:moveTo>
                    <a:cubicBezTo>
                      <a:pt x="382854" y="0"/>
                      <a:pt x="387362" y="72250"/>
                      <a:pt x="369887" y="137121"/>
                    </a:cubicBezTo>
                    <a:cubicBezTo>
                      <a:pt x="351535" y="205270"/>
                      <a:pt x="324561" y="234073"/>
                      <a:pt x="285750" y="260616"/>
                    </a:cubicBezTo>
                    <a:cubicBezTo>
                      <a:pt x="240512" y="291579"/>
                      <a:pt x="214655" y="312216"/>
                      <a:pt x="201510" y="366522"/>
                    </a:cubicBezTo>
                    <a:cubicBezTo>
                      <a:pt x="194538" y="395312"/>
                      <a:pt x="193675" y="399859"/>
                      <a:pt x="193675" y="399859"/>
                    </a:cubicBezTo>
                    <a:cubicBezTo>
                      <a:pt x="193675" y="399859"/>
                      <a:pt x="192824" y="395312"/>
                      <a:pt x="185851" y="366522"/>
                    </a:cubicBezTo>
                    <a:cubicBezTo>
                      <a:pt x="172707" y="312216"/>
                      <a:pt x="146850" y="291579"/>
                      <a:pt x="101600" y="260616"/>
                    </a:cubicBezTo>
                    <a:cubicBezTo>
                      <a:pt x="62801" y="234073"/>
                      <a:pt x="35826" y="205270"/>
                      <a:pt x="17462" y="137121"/>
                    </a:cubicBezTo>
                    <a:cubicBezTo>
                      <a:pt x="0" y="72250"/>
                      <a:pt x="4508" y="0"/>
                      <a:pt x="4508" y="0"/>
                    </a:cubicBezTo>
                  </a:path>
                </a:pathLst>
              </a:custGeom>
              <a:noFill/>
              <a:ln w="19050" cmpd="sng">
                <a:solidFill>
                  <a:srgbClr val="000000"/>
                </a:solidFill>
                <a:prstDash val="solid"/>
              </a:ln>
            </p:spPr>
            <p:txBody>
              <a:bodyPr lIns="82058" tIns="41029" rIns="82058" bIns="41029" anchor="ctr">
                <a:spAutoFit/>
              </a:bodyPr>
              <a:lstStyle/>
              <a:p>
                <a:pPr algn="ctr"/>
                <a:endParaRPr lang="en-US"/>
              </a:p>
            </p:txBody>
          </p:sp>
          <p:sp>
            <p:nvSpPr>
              <p:cNvPr id="72" name="Free Form 11"/>
              <p:cNvSpPr/>
              <p:nvPr/>
            </p:nvSpPr>
            <p:spPr>
              <a:xfrm>
                <a:off x="1611330" y="2415567"/>
                <a:ext cx="152977" cy="264706"/>
              </a:xfrm>
              <a:custGeom>
                <a:avLst/>
                <a:gdLst/>
                <a:ahLst/>
                <a:cxnLst/>
                <a:rect l="0" t="0" r="0" b="0"/>
                <a:pathLst>
                  <a:path w="168275" h="299999">
                    <a:moveTo>
                      <a:pt x="0" y="0"/>
                    </a:moveTo>
                    <a:lnTo>
                      <a:pt x="168275" y="0"/>
                    </a:lnTo>
                    <a:lnTo>
                      <a:pt x="119062" y="219075"/>
                    </a:lnTo>
                    <a:lnTo>
                      <a:pt x="81737" y="299999"/>
                    </a:lnTo>
                    <a:lnTo>
                      <a:pt x="29375" y="178600"/>
                    </a:lnTo>
                    <a:close/>
                  </a:path>
                </a:pathLst>
              </a:custGeom>
              <a:solidFill>
                <a:srgbClr val="000000"/>
              </a:solidFill>
              <a:ln w="12700" cmpd="sng">
                <a:solidFill>
                  <a:srgbClr val="000000"/>
                </a:solidFill>
                <a:prstDash val="solid"/>
              </a:ln>
            </p:spPr>
            <p:txBody>
              <a:bodyPr lIns="82058" tIns="41029" rIns="82058" bIns="41029" anchor="ctr">
                <a:spAutoFit/>
              </a:bodyPr>
              <a:lstStyle/>
              <a:p>
                <a:pPr algn="ctr"/>
                <a:endParaRPr lang="en-US"/>
              </a:p>
            </p:txBody>
          </p:sp>
          <p:grpSp>
            <p:nvGrpSpPr>
              <p:cNvPr id="73" name="Group 117"/>
              <p:cNvGrpSpPr/>
              <p:nvPr/>
            </p:nvGrpSpPr>
            <p:grpSpPr>
              <a:xfrm>
                <a:off x="1472216" y="2395659"/>
                <a:ext cx="426832" cy="304258"/>
                <a:chOff x="1472216" y="2395659"/>
                <a:chExt cx="426832" cy="304258"/>
              </a:xfrm>
            </p:grpSpPr>
            <p:sp>
              <p:nvSpPr>
                <p:cNvPr id="76" name="Free Form 12"/>
                <p:cNvSpPr/>
                <p:nvPr/>
              </p:nvSpPr>
              <p:spPr>
                <a:xfrm>
                  <a:off x="1685630" y="2395659"/>
                  <a:ext cx="213418" cy="298939"/>
                </a:xfrm>
                <a:custGeom>
                  <a:avLst/>
                  <a:gdLst/>
                  <a:ahLst/>
                  <a:cxnLst/>
                  <a:rect l="0" t="0" r="0" b="0"/>
                  <a:pathLst>
                    <a:path w="234759" h="338797">
                      <a:moveTo>
                        <a:pt x="0" y="338797"/>
                      </a:moveTo>
                      <a:cubicBezTo>
                        <a:pt x="0" y="338797"/>
                        <a:pt x="61302" y="214414"/>
                        <a:pt x="88163" y="187413"/>
                      </a:cubicBezTo>
                      <a:cubicBezTo>
                        <a:pt x="115036" y="160413"/>
                        <a:pt x="140893" y="155562"/>
                        <a:pt x="140893" y="155562"/>
                      </a:cubicBezTo>
                      <a:lnTo>
                        <a:pt x="137160" y="105879"/>
                      </a:lnTo>
                      <a:lnTo>
                        <a:pt x="234759" y="94665"/>
                      </a:lnTo>
                      <a:lnTo>
                        <a:pt x="179679" y="10528"/>
                      </a:lnTo>
                      <a:lnTo>
                        <a:pt x="76784" y="0"/>
                      </a:lnTo>
                      <a:cubicBezTo>
                        <a:pt x="76784" y="0"/>
                        <a:pt x="46139" y="62699"/>
                        <a:pt x="32296" y="124269"/>
                      </a:cubicBezTo>
                      <a:cubicBezTo>
                        <a:pt x="17018" y="192227"/>
                        <a:pt x="0" y="338797"/>
                        <a:pt x="0" y="338797"/>
                      </a:cubicBezTo>
                      <a:close/>
                    </a:path>
                  </a:pathLst>
                </a:custGeom>
                <a:solidFill>
                  <a:schemeClr val="bg1"/>
                </a:solidFill>
                <a:ln w="12700" cmpd="sng">
                  <a:solidFill>
                    <a:srgbClr val="FFFFFF"/>
                  </a:solidFill>
                  <a:prstDash val="solid"/>
                </a:ln>
              </p:spPr>
              <p:txBody>
                <a:bodyPr lIns="82058" tIns="41029" rIns="82058" bIns="41029" anchor="ctr">
                  <a:spAutoFit/>
                </a:bodyPr>
                <a:lstStyle/>
                <a:p>
                  <a:pPr algn="ctr"/>
                  <a:endParaRPr lang="en-US"/>
                </a:p>
              </p:txBody>
            </p:sp>
            <p:sp>
              <p:nvSpPr>
                <p:cNvPr id="77" name="Free Form 13"/>
                <p:cNvSpPr/>
                <p:nvPr/>
              </p:nvSpPr>
              <p:spPr>
                <a:xfrm>
                  <a:off x="1685630" y="2395659"/>
                  <a:ext cx="213418" cy="298939"/>
                </a:xfrm>
                <a:custGeom>
                  <a:avLst/>
                  <a:gdLst/>
                  <a:ahLst/>
                  <a:cxnLst/>
                  <a:rect l="0" t="0" r="0" b="0"/>
                  <a:pathLst>
                    <a:path w="234759" h="338797">
                      <a:moveTo>
                        <a:pt x="0" y="338797"/>
                      </a:moveTo>
                      <a:cubicBezTo>
                        <a:pt x="0" y="338797"/>
                        <a:pt x="61302" y="214414"/>
                        <a:pt x="88163" y="187413"/>
                      </a:cubicBezTo>
                      <a:cubicBezTo>
                        <a:pt x="115036" y="160413"/>
                        <a:pt x="140893" y="155562"/>
                        <a:pt x="140893" y="155562"/>
                      </a:cubicBezTo>
                      <a:lnTo>
                        <a:pt x="137160" y="105879"/>
                      </a:lnTo>
                      <a:lnTo>
                        <a:pt x="234759" y="94665"/>
                      </a:lnTo>
                      <a:lnTo>
                        <a:pt x="179679" y="10528"/>
                      </a:lnTo>
                      <a:lnTo>
                        <a:pt x="76784" y="0"/>
                      </a:lnTo>
                      <a:cubicBezTo>
                        <a:pt x="76784" y="0"/>
                        <a:pt x="46139" y="62699"/>
                        <a:pt x="32296" y="124269"/>
                      </a:cubicBezTo>
                      <a:cubicBezTo>
                        <a:pt x="17018" y="192227"/>
                        <a:pt x="0" y="338797"/>
                        <a:pt x="0" y="338797"/>
                      </a:cubicBezTo>
                      <a:close/>
                    </a:path>
                  </a:pathLst>
                </a:custGeom>
                <a:noFill/>
                <a:ln w="12700" cmpd="sng">
                  <a:solidFill>
                    <a:srgbClr val="0A0B0B"/>
                  </a:solidFill>
                  <a:prstDash val="solid"/>
                </a:ln>
              </p:spPr>
              <p:txBody>
                <a:bodyPr lIns="82058" tIns="41029" rIns="82058" bIns="41029" anchor="ctr">
                  <a:spAutoFit/>
                </a:bodyPr>
                <a:lstStyle/>
                <a:p>
                  <a:pPr algn="ctr"/>
                  <a:endParaRPr lang="en-US"/>
                </a:p>
              </p:txBody>
            </p:sp>
            <p:sp>
              <p:nvSpPr>
                <p:cNvPr id="78" name="Free Form 14"/>
                <p:cNvSpPr/>
                <p:nvPr/>
              </p:nvSpPr>
              <p:spPr>
                <a:xfrm>
                  <a:off x="1472216" y="2395666"/>
                  <a:ext cx="216143" cy="304251"/>
                </a:xfrm>
                <a:custGeom>
                  <a:avLst/>
                  <a:gdLst/>
                  <a:ahLst/>
                  <a:cxnLst/>
                  <a:rect l="0" t="0" r="0" b="0"/>
                  <a:pathLst>
                    <a:path w="237756" h="344817">
                      <a:moveTo>
                        <a:pt x="237756" y="344817"/>
                      </a:moveTo>
                      <a:cubicBezTo>
                        <a:pt x="237756" y="344817"/>
                        <a:pt x="173456" y="214401"/>
                        <a:pt x="146596" y="187401"/>
                      </a:cubicBezTo>
                      <a:cubicBezTo>
                        <a:pt x="119735" y="160400"/>
                        <a:pt x="93878" y="155549"/>
                        <a:pt x="93878" y="155549"/>
                      </a:cubicBezTo>
                      <a:lnTo>
                        <a:pt x="97612" y="105879"/>
                      </a:lnTo>
                      <a:lnTo>
                        <a:pt x="0" y="94665"/>
                      </a:lnTo>
                      <a:lnTo>
                        <a:pt x="55079" y="10528"/>
                      </a:lnTo>
                      <a:lnTo>
                        <a:pt x="157987" y="0"/>
                      </a:lnTo>
                      <a:cubicBezTo>
                        <a:pt x="157987" y="0"/>
                        <a:pt x="188633" y="62699"/>
                        <a:pt x="202476" y="124256"/>
                      </a:cubicBezTo>
                      <a:cubicBezTo>
                        <a:pt x="217754" y="192214"/>
                        <a:pt x="237756" y="344817"/>
                        <a:pt x="237756" y="344817"/>
                      </a:cubicBezTo>
                      <a:close/>
                    </a:path>
                  </a:pathLst>
                </a:custGeom>
                <a:solidFill>
                  <a:schemeClr val="bg1"/>
                </a:solidFill>
                <a:ln w="12700" cmpd="sng">
                  <a:solidFill>
                    <a:srgbClr val="FFFFFF"/>
                  </a:solidFill>
                  <a:prstDash val="solid"/>
                </a:ln>
              </p:spPr>
              <p:txBody>
                <a:bodyPr lIns="82058" tIns="41029" rIns="82058" bIns="41029" anchor="ctr">
                  <a:spAutoFit/>
                </a:bodyPr>
                <a:lstStyle/>
                <a:p>
                  <a:pPr algn="ctr"/>
                  <a:endParaRPr lang="en-US"/>
                </a:p>
              </p:txBody>
            </p:sp>
            <p:sp>
              <p:nvSpPr>
                <p:cNvPr id="79" name="Free Form 15"/>
                <p:cNvSpPr/>
                <p:nvPr/>
              </p:nvSpPr>
              <p:spPr>
                <a:xfrm>
                  <a:off x="1472216" y="2395666"/>
                  <a:ext cx="216143" cy="304251"/>
                </a:xfrm>
                <a:custGeom>
                  <a:avLst/>
                  <a:gdLst/>
                  <a:ahLst/>
                  <a:cxnLst/>
                  <a:rect l="0" t="0" r="0" b="0"/>
                  <a:pathLst>
                    <a:path w="237756" h="344817">
                      <a:moveTo>
                        <a:pt x="237756" y="344817"/>
                      </a:moveTo>
                      <a:cubicBezTo>
                        <a:pt x="237756" y="344817"/>
                        <a:pt x="173456" y="214401"/>
                        <a:pt x="146596" y="187401"/>
                      </a:cubicBezTo>
                      <a:cubicBezTo>
                        <a:pt x="119735" y="160400"/>
                        <a:pt x="93878" y="155549"/>
                        <a:pt x="93878" y="155549"/>
                      </a:cubicBezTo>
                      <a:lnTo>
                        <a:pt x="97612" y="105879"/>
                      </a:lnTo>
                      <a:lnTo>
                        <a:pt x="0" y="94665"/>
                      </a:lnTo>
                      <a:lnTo>
                        <a:pt x="55079" y="10528"/>
                      </a:lnTo>
                      <a:lnTo>
                        <a:pt x="157987" y="0"/>
                      </a:lnTo>
                      <a:cubicBezTo>
                        <a:pt x="157987" y="0"/>
                        <a:pt x="188633" y="62699"/>
                        <a:pt x="202476" y="124256"/>
                      </a:cubicBezTo>
                      <a:cubicBezTo>
                        <a:pt x="217754" y="192214"/>
                        <a:pt x="237756" y="344817"/>
                        <a:pt x="237756" y="344817"/>
                      </a:cubicBezTo>
                      <a:close/>
                    </a:path>
                  </a:pathLst>
                </a:custGeom>
                <a:noFill/>
                <a:ln w="12700" cmpd="sng">
                  <a:solidFill>
                    <a:srgbClr val="0A0B0B"/>
                  </a:solidFill>
                  <a:prstDash val="solid"/>
                </a:ln>
              </p:spPr>
              <p:txBody>
                <a:bodyPr lIns="82058" tIns="41029" rIns="82058" bIns="41029" anchor="ctr">
                  <a:spAutoFit/>
                </a:bodyPr>
                <a:lstStyle/>
                <a:p>
                  <a:pPr algn="ctr"/>
                  <a:endParaRPr lang="en-US"/>
                </a:p>
              </p:txBody>
            </p:sp>
          </p:grpSp>
          <p:sp>
            <p:nvSpPr>
              <p:cNvPr id="74" name="Line 16"/>
              <p:cNvSpPr/>
              <p:nvPr/>
            </p:nvSpPr>
            <p:spPr>
              <a:xfrm>
                <a:off x="1685630" y="2699917"/>
                <a:ext cx="0" cy="880334"/>
              </a:xfrm>
              <a:prstGeom prst="line">
                <a:avLst/>
              </a:prstGeom>
              <a:noFill/>
              <a:ln w="12700" cmpd="sng">
                <a:solidFill>
                  <a:srgbClr val="0A0B0B"/>
                </a:solidFill>
                <a:prstDash val="solid"/>
              </a:ln>
            </p:spPr>
            <p:txBody>
              <a:bodyPr lIns="82058" tIns="41029" rIns="82058" bIns="41029" anchor="ctr">
                <a:spAutoFit/>
              </a:bodyPr>
              <a:lstStyle/>
              <a:p>
                <a:pPr algn="ctr"/>
                <a:endParaRPr lang="en-US"/>
              </a:p>
            </p:txBody>
          </p:sp>
          <p:sp>
            <p:nvSpPr>
              <p:cNvPr id="75" name="Free Form 17"/>
              <p:cNvSpPr/>
              <p:nvPr/>
            </p:nvSpPr>
            <p:spPr>
              <a:xfrm>
                <a:off x="1642888" y="2765015"/>
                <a:ext cx="87815" cy="85232"/>
              </a:xfrm>
              <a:custGeom>
                <a:avLst/>
                <a:gdLst/>
                <a:ahLst/>
                <a:cxnLst/>
                <a:rect l="0" t="0" r="0" b="0"/>
                <a:pathLst>
                  <a:path w="96596" h="96596">
                    <a:moveTo>
                      <a:pt x="0" y="48298"/>
                    </a:moveTo>
                    <a:cubicBezTo>
                      <a:pt x="0" y="21615"/>
                      <a:pt x="21628" y="0"/>
                      <a:pt x="48298" y="0"/>
                    </a:cubicBezTo>
                    <a:cubicBezTo>
                      <a:pt x="74968" y="0"/>
                      <a:pt x="96596" y="21615"/>
                      <a:pt x="96596" y="48298"/>
                    </a:cubicBezTo>
                    <a:cubicBezTo>
                      <a:pt x="96596" y="74980"/>
                      <a:pt x="74968" y="96596"/>
                      <a:pt x="48298" y="96596"/>
                    </a:cubicBezTo>
                    <a:cubicBezTo>
                      <a:pt x="21628" y="96596"/>
                      <a:pt x="0" y="74980"/>
                      <a:pt x="0" y="48298"/>
                    </a:cubicBezTo>
                    <a:close/>
                  </a:path>
                </a:pathLst>
              </a:custGeom>
              <a:solidFill>
                <a:srgbClr val="FFFFFF"/>
              </a:solidFill>
              <a:ln w="12700" cmpd="sng">
                <a:solidFill>
                  <a:srgbClr val="FFFFFF"/>
                </a:solidFill>
                <a:prstDash val="solid"/>
              </a:ln>
            </p:spPr>
            <p:txBody>
              <a:bodyPr lIns="82058" tIns="41029" rIns="82058" bIns="41029" anchor="ctr">
                <a:spAutoFit/>
              </a:bodyPr>
              <a:lstStyle/>
              <a:p>
                <a:pPr algn="ctr"/>
                <a:endParaRPr lang="en-US"/>
              </a:p>
            </p:txBody>
          </p:sp>
        </p:grpSp>
        <p:sp>
          <p:nvSpPr>
            <p:cNvPr id="69" name="Free Form 18"/>
            <p:cNvSpPr/>
            <p:nvPr/>
          </p:nvSpPr>
          <p:spPr>
            <a:xfrm>
              <a:off x="1642888" y="2765015"/>
              <a:ext cx="87815" cy="85232"/>
            </a:xfrm>
            <a:custGeom>
              <a:avLst/>
              <a:gdLst/>
              <a:ahLst/>
              <a:cxnLst/>
              <a:rect l="0" t="0" r="0" b="0"/>
              <a:pathLst>
                <a:path w="96596" h="96596">
                  <a:moveTo>
                    <a:pt x="0" y="48298"/>
                  </a:moveTo>
                  <a:cubicBezTo>
                    <a:pt x="0" y="21615"/>
                    <a:pt x="21628" y="0"/>
                    <a:pt x="48298" y="0"/>
                  </a:cubicBezTo>
                  <a:cubicBezTo>
                    <a:pt x="74968" y="0"/>
                    <a:pt x="96596" y="21615"/>
                    <a:pt x="96596" y="48298"/>
                  </a:cubicBezTo>
                  <a:cubicBezTo>
                    <a:pt x="96596" y="74980"/>
                    <a:pt x="74968" y="96596"/>
                    <a:pt x="48298" y="96596"/>
                  </a:cubicBezTo>
                  <a:cubicBezTo>
                    <a:pt x="21628" y="96596"/>
                    <a:pt x="0" y="74980"/>
                    <a:pt x="0" y="48298"/>
                  </a:cubicBezTo>
                  <a:close/>
                </a:path>
              </a:pathLst>
            </a:custGeom>
            <a:noFill/>
            <a:ln w="19050" cmpd="sng">
              <a:solidFill>
                <a:srgbClr val="000000"/>
              </a:solidFill>
              <a:prstDash val="solid"/>
            </a:ln>
          </p:spPr>
          <p:txBody>
            <a:bodyPr lIns="82058" tIns="41029" rIns="82058" bIns="41029" anchor="ctr">
              <a:spAutoFit/>
            </a:bodyPr>
            <a:lstStyle/>
            <a:p>
              <a:pPr algn="ctr"/>
              <a:endParaRPr lang="en-US"/>
            </a:p>
          </p:txBody>
        </p:sp>
      </p:grpSp>
      <p:grpSp>
        <p:nvGrpSpPr>
          <p:cNvPr id="84" name="Group 83"/>
          <p:cNvGrpSpPr/>
          <p:nvPr/>
        </p:nvGrpSpPr>
        <p:grpSpPr>
          <a:xfrm>
            <a:off x="2932018" y="3083853"/>
            <a:ext cx="444269" cy="366914"/>
            <a:chOff x="3033618" y="3223553"/>
            <a:chExt cx="444269" cy="366914"/>
          </a:xfrm>
        </p:grpSpPr>
        <p:sp>
          <p:nvSpPr>
            <p:cNvPr id="85" name="Free Form 22"/>
            <p:cNvSpPr/>
            <p:nvPr/>
          </p:nvSpPr>
          <p:spPr>
            <a:xfrm>
              <a:off x="3033618" y="3223553"/>
              <a:ext cx="444269" cy="366914"/>
            </a:xfrm>
            <a:custGeom>
              <a:avLst/>
              <a:gdLst/>
              <a:ahLst/>
              <a:cxnLst/>
              <a:rect l="0" t="0" r="0" b="0"/>
              <a:pathLst>
                <a:path w="488696" h="415836">
                  <a:moveTo>
                    <a:pt x="87058" y="415836"/>
                  </a:moveTo>
                  <a:lnTo>
                    <a:pt x="401624" y="415836"/>
                  </a:lnTo>
                  <a:cubicBezTo>
                    <a:pt x="449757" y="415836"/>
                    <a:pt x="488696" y="376897"/>
                    <a:pt x="488696" y="328777"/>
                  </a:cubicBezTo>
                  <a:lnTo>
                    <a:pt x="488696" y="87071"/>
                  </a:lnTo>
                  <a:cubicBezTo>
                    <a:pt x="488696" y="38938"/>
                    <a:pt x="449757" y="0"/>
                    <a:pt x="401624" y="0"/>
                  </a:cubicBezTo>
                  <a:lnTo>
                    <a:pt x="87058" y="0"/>
                  </a:lnTo>
                  <a:cubicBezTo>
                    <a:pt x="38925" y="0"/>
                    <a:pt x="0" y="38938"/>
                    <a:pt x="0" y="87071"/>
                  </a:cubicBezTo>
                  <a:lnTo>
                    <a:pt x="0" y="328777"/>
                  </a:lnTo>
                  <a:cubicBezTo>
                    <a:pt x="0" y="376897"/>
                    <a:pt x="38925" y="415836"/>
                    <a:pt x="87058" y="415836"/>
                  </a:cubicBezTo>
                  <a:close/>
                </a:path>
              </a:pathLst>
            </a:custGeom>
            <a:solidFill>
              <a:srgbClr val="000000"/>
            </a:solidFill>
            <a:ln w="12700" cmpd="sng">
              <a:solidFill>
                <a:srgbClr val="000000"/>
              </a:solidFill>
              <a:prstDash val="solid"/>
            </a:ln>
          </p:spPr>
          <p:txBody>
            <a:bodyPr lIns="82058" tIns="41029" rIns="82058" bIns="41029" anchor="ctr">
              <a:spAutoFit/>
            </a:bodyPr>
            <a:lstStyle/>
            <a:p>
              <a:pPr algn="ctr"/>
              <a:endParaRPr lang="en-US"/>
            </a:p>
          </p:txBody>
        </p:sp>
        <p:grpSp>
          <p:nvGrpSpPr>
            <p:cNvPr id="86" name="Group 88"/>
            <p:cNvGrpSpPr/>
            <p:nvPr/>
          </p:nvGrpSpPr>
          <p:grpSpPr>
            <a:xfrm>
              <a:off x="3045162" y="3366534"/>
              <a:ext cx="397221" cy="94467"/>
              <a:chOff x="3349680" y="3815365"/>
              <a:chExt cx="436943" cy="107061"/>
            </a:xfrm>
          </p:grpSpPr>
          <p:sp>
            <p:nvSpPr>
              <p:cNvPr id="87" name="Free Form 38"/>
              <p:cNvSpPr/>
              <p:nvPr/>
            </p:nvSpPr>
            <p:spPr>
              <a:xfrm>
                <a:off x="3349680" y="3817513"/>
                <a:ext cx="98375" cy="102781"/>
              </a:xfrm>
              <a:custGeom>
                <a:avLst/>
                <a:gdLst/>
                <a:ahLst/>
                <a:cxnLst/>
                <a:rect l="0" t="0" r="0" b="0"/>
                <a:pathLst>
                  <a:path w="98374" h="102781">
                    <a:moveTo>
                      <a:pt x="0" y="102781"/>
                    </a:moveTo>
                    <a:lnTo>
                      <a:pt x="0" y="95237"/>
                    </a:lnTo>
                    <a:cubicBezTo>
                      <a:pt x="3848" y="94805"/>
                      <a:pt x="13385" y="96799"/>
                      <a:pt x="14668" y="91541"/>
                    </a:cubicBezTo>
                    <a:cubicBezTo>
                      <a:pt x="15239" y="89941"/>
                      <a:pt x="15087" y="88252"/>
                      <a:pt x="15087" y="86563"/>
                    </a:cubicBezTo>
                    <a:lnTo>
                      <a:pt x="15087" y="13804"/>
                    </a:lnTo>
                    <a:cubicBezTo>
                      <a:pt x="15087" y="12801"/>
                      <a:pt x="15239" y="11518"/>
                      <a:pt x="14668" y="10680"/>
                    </a:cubicBezTo>
                    <a:cubicBezTo>
                      <a:pt x="14097" y="9245"/>
                      <a:pt x="13512" y="8534"/>
                      <a:pt x="11950" y="8255"/>
                    </a:cubicBezTo>
                    <a:cubicBezTo>
                      <a:pt x="8115" y="7391"/>
                      <a:pt x="3987" y="7531"/>
                      <a:pt x="0" y="7531"/>
                    </a:cubicBezTo>
                    <a:lnTo>
                      <a:pt x="0" y="0"/>
                    </a:lnTo>
                    <a:lnTo>
                      <a:pt x="95821" y="0"/>
                    </a:lnTo>
                    <a:lnTo>
                      <a:pt x="96812" y="36995"/>
                    </a:lnTo>
                    <a:lnTo>
                      <a:pt x="89700" y="36995"/>
                    </a:lnTo>
                    <a:cubicBezTo>
                      <a:pt x="83578" y="16230"/>
                      <a:pt x="76453" y="7391"/>
                      <a:pt x="53670" y="7391"/>
                    </a:cubicBezTo>
                    <a:cubicBezTo>
                      <a:pt x="50253" y="7391"/>
                      <a:pt x="46685" y="7531"/>
                      <a:pt x="43561" y="8966"/>
                    </a:cubicBezTo>
                    <a:cubicBezTo>
                      <a:pt x="42570" y="9664"/>
                      <a:pt x="41567" y="10515"/>
                      <a:pt x="41275" y="11798"/>
                    </a:cubicBezTo>
                    <a:cubicBezTo>
                      <a:pt x="40271" y="14084"/>
                      <a:pt x="40424" y="16637"/>
                      <a:pt x="40424" y="19075"/>
                    </a:cubicBezTo>
                    <a:lnTo>
                      <a:pt x="40424" y="45974"/>
                    </a:lnTo>
                    <a:cubicBezTo>
                      <a:pt x="54521" y="47104"/>
                      <a:pt x="61366" y="39001"/>
                      <a:pt x="62928" y="25768"/>
                    </a:cubicBezTo>
                    <a:lnTo>
                      <a:pt x="70180" y="25768"/>
                    </a:lnTo>
                    <a:lnTo>
                      <a:pt x="70764" y="75311"/>
                    </a:lnTo>
                    <a:lnTo>
                      <a:pt x="63068" y="75311"/>
                    </a:lnTo>
                    <a:cubicBezTo>
                      <a:pt x="62496" y="61633"/>
                      <a:pt x="54660" y="53086"/>
                      <a:pt x="40424" y="53517"/>
                    </a:cubicBezTo>
                    <a:lnTo>
                      <a:pt x="40424" y="84696"/>
                    </a:lnTo>
                    <a:cubicBezTo>
                      <a:pt x="40424" y="90957"/>
                      <a:pt x="40157" y="93954"/>
                      <a:pt x="47116" y="94640"/>
                    </a:cubicBezTo>
                    <a:cubicBezTo>
                      <a:pt x="49682" y="94945"/>
                      <a:pt x="52247" y="95237"/>
                      <a:pt x="54800" y="95237"/>
                    </a:cubicBezTo>
                    <a:cubicBezTo>
                      <a:pt x="77304" y="95237"/>
                      <a:pt x="85280" y="85115"/>
                      <a:pt x="91262" y="64477"/>
                    </a:cubicBezTo>
                    <a:lnTo>
                      <a:pt x="98374" y="65049"/>
                    </a:lnTo>
                    <a:lnTo>
                      <a:pt x="96812" y="102781"/>
                    </a:lnTo>
                    <a:close/>
                  </a:path>
                </a:pathLst>
              </a:custGeom>
              <a:solidFill>
                <a:srgbClr val="FFFFFF"/>
              </a:solidFill>
              <a:ln w="12700" cmpd="sng">
                <a:noFill/>
                <a:prstDash val="solid"/>
              </a:ln>
            </p:spPr>
            <p:txBody>
              <a:bodyPr anchor="ctr">
                <a:spAutoFit/>
              </a:bodyPr>
              <a:lstStyle/>
              <a:p>
                <a:pPr algn="ctr"/>
                <a:endParaRPr lang="en-US"/>
              </a:p>
            </p:txBody>
          </p:sp>
          <p:sp>
            <p:nvSpPr>
              <p:cNvPr id="88" name="Free Form 39"/>
              <p:cNvSpPr/>
              <p:nvPr/>
            </p:nvSpPr>
            <p:spPr>
              <a:xfrm>
                <a:off x="3448813" y="3817509"/>
                <a:ext cx="113322" cy="104915"/>
              </a:xfrm>
              <a:custGeom>
                <a:avLst/>
                <a:gdLst/>
                <a:ahLst/>
                <a:cxnLst/>
                <a:rect l="0" t="0" r="0" b="0"/>
                <a:pathLst>
                  <a:path w="113322" h="104914">
                    <a:moveTo>
                      <a:pt x="0" y="0"/>
                    </a:moveTo>
                    <a:lnTo>
                      <a:pt x="51396" y="0"/>
                    </a:lnTo>
                    <a:lnTo>
                      <a:pt x="51396" y="7531"/>
                    </a:lnTo>
                    <a:cubicBezTo>
                      <a:pt x="48272" y="8115"/>
                      <a:pt x="41567" y="6832"/>
                      <a:pt x="39585" y="9969"/>
                    </a:cubicBezTo>
                    <a:cubicBezTo>
                      <a:pt x="39014" y="11937"/>
                      <a:pt x="40004" y="13804"/>
                      <a:pt x="40728" y="15646"/>
                    </a:cubicBezTo>
                    <a:lnTo>
                      <a:pt x="63931" y="74599"/>
                    </a:lnTo>
                    <a:lnTo>
                      <a:pt x="84709" y="21780"/>
                    </a:lnTo>
                    <a:cubicBezTo>
                      <a:pt x="85280" y="19926"/>
                      <a:pt x="85712" y="18503"/>
                      <a:pt x="85712" y="16649"/>
                    </a:cubicBezTo>
                    <a:cubicBezTo>
                      <a:pt x="85712" y="9677"/>
                      <a:pt x="77177" y="7251"/>
                      <a:pt x="71627" y="7531"/>
                    </a:cubicBezTo>
                    <a:lnTo>
                      <a:pt x="71627" y="0"/>
                    </a:lnTo>
                    <a:lnTo>
                      <a:pt x="113322" y="0"/>
                    </a:lnTo>
                    <a:lnTo>
                      <a:pt x="113322" y="7531"/>
                    </a:lnTo>
                    <a:cubicBezTo>
                      <a:pt x="102654" y="8254"/>
                      <a:pt x="96812" y="18224"/>
                      <a:pt x="93116" y="27038"/>
                    </a:cubicBezTo>
                    <a:lnTo>
                      <a:pt x="61366" y="104914"/>
                    </a:lnTo>
                    <a:lnTo>
                      <a:pt x="49695" y="104914"/>
                    </a:lnTo>
                    <a:lnTo>
                      <a:pt x="14960" y="18503"/>
                    </a:lnTo>
                    <a:cubicBezTo>
                      <a:pt x="12966" y="13652"/>
                      <a:pt x="11531" y="9093"/>
                      <a:pt x="5702" y="7950"/>
                    </a:cubicBezTo>
                    <a:cubicBezTo>
                      <a:pt x="3848" y="7835"/>
                      <a:pt x="1854" y="7683"/>
                      <a:pt x="0" y="7531"/>
                    </a:cubicBezTo>
                    <a:close/>
                  </a:path>
                </a:pathLst>
              </a:custGeom>
              <a:solidFill>
                <a:srgbClr val="FFFFFF"/>
              </a:solidFill>
              <a:ln w="12700" cmpd="sng">
                <a:noFill/>
                <a:prstDash val="solid"/>
              </a:ln>
            </p:spPr>
            <p:txBody>
              <a:bodyPr anchor="ctr">
                <a:spAutoFit/>
              </a:bodyPr>
              <a:lstStyle/>
              <a:p>
                <a:pPr algn="ctr"/>
                <a:endParaRPr lang="en-US"/>
              </a:p>
            </p:txBody>
          </p:sp>
          <p:sp>
            <p:nvSpPr>
              <p:cNvPr id="89" name="Free Form 40"/>
              <p:cNvSpPr/>
              <p:nvPr/>
            </p:nvSpPr>
            <p:spPr>
              <a:xfrm>
                <a:off x="3565047" y="3817509"/>
                <a:ext cx="136106" cy="102781"/>
              </a:xfrm>
              <a:custGeom>
                <a:avLst/>
                <a:gdLst/>
                <a:ahLst/>
                <a:cxnLst/>
                <a:rect l="0" t="0" r="0" b="0"/>
                <a:pathLst>
                  <a:path w="136105" h="102781">
                    <a:moveTo>
                      <a:pt x="15366" y="16929"/>
                    </a:moveTo>
                    <a:cubicBezTo>
                      <a:pt x="15366" y="14516"/>
                      <a:pt x="15938" y="10388"/>
                      <a:pt x="13512" y="8813"/>
                    </a:cubicBezTo>
                    <a:cubicBezTo>
                      <a:pt x="11391" y="7404"/>
                      <a:pt x="6540" y="7683"/>
                      <a:pt x="3987" y="7531"/>
                    </a:cubicBezTo>
                    <a:lnTo>
                      <a:pt x="431" y="7531"/>
                    </a:lnTo>
                    <a:lnTo>
                      <a:pt x="431" y="0"/>
                    </a:lnTo>
                    <a:lnTo>
                      <a:pt x="46545" y="0"/>
                    </a:lnTo>
                    <a:lnTo>
                      <a:pt x="68757" y="62344"/>
                    </a:lnTo>
                    <a:lnTo>
                      <a:pt x="89979" y="0"/>
                    </a:lnTo>
                    <a:lnTo>
                      <a:pt x="135953" y="0"/>
                    </a:lnTo>
                    <a:lnTo>
                      <a:pt x="135953" y="7531"/>
                    </a:lnTo>
                    <a:lnTo>
                      <a:pt x="131546" y="7531"/>
                    </a:lnTo>
                    <a:cubicBezTo>
                      <a:pt x="128396" y="7531"/>
                      <a:pt x="124421" y="7112"/>
                      <a:pt x="122275" y="9969"/>
                    </a:cubicBezTo>
                    <a:cubicBezTo>
                      <a:pt x="121284" y="13373"/>
                      <a:pt x="121577" y="16929"/>
                      <a:pt x="121577" y="20345"/>
                    </a:cubicBezTo>
                    <a:lnTo>
                      <a:pt x="121577" y="88836"/>
                    </a:lnTo>
                    <a:cubicBezTo>
                      <a:pt x="121843" y="89674"/>
                      <a:pt x="121716" y="90512"/>
                      <a:pt x="122008" y="91401"/>
                    </a:cubicBezTo>
                    <a:cubicBezTo>
                      <a:pt x="122859" y="95796"/>
                      <a:pt x="129120" y="95084"/>
                      <a:pt x="132397" y="95250"/>
                    </a:cubicBezTo>
                    <a:lnTo>
                      <a:pt x="136105" y="95250"/>
                    </a:lnTo>
                    <a:lnTo>
                      <a:pt x="136105" y="102781"/>
                    </a:lnTo>
                    <a:lnTo>
                      <a:pt x="81991" y="102781"/>
                    </a:lnTo>
                    <a:lnTo>
                      <a:pt x="81991" y="95250"/>
                    </a:lnTo>
                    <a:lnTo>
                      <a:pt x="90246" y="95250"/>
                    </a:lnTo>
                    <a:cubicBezTo>
                      <a:pt x="91249" y="94653"/>
                      <a:pt x="92532" y="94653"/>
                      <a:pt x="93522" y="94234"/>
                    </a:cubicBezTo>
                    <a:cubicBezTo>
                      <a:pt x="94678" y="93814"/>
                      <a:pt x="95516" y="92811"/>
                      <a:pt x="95643" y="91668"/>
                    </a:cubicBezTo>
                    <a:cubicBezTo>
                      <a:pt x="96367" y="90258"/>
                      <a:pt x="96240" y="88684"/>
                      <a:pt x="96240" y="87122"/>
                    </a:cubicBezTo>
                    <a:lnTo>
                      <a:pt x="96240" y="9385"/>
                    </a:lnTo>
                    <a:lnTo>
                      <a:pt x="96088" y="9385"/>
                    </a:lnTo>
                    <a:lnTo>
                      <a:pt x="64490" y="102781"/>
                    </a:lnTo>
                    <a:lnTo>
                      <a:pt x="57365" y="102781"/>
                    </a:lnTo>
                    <a:lnTo>
                      <a:pt x="24764" y="10680"/>
                    </a:lnTo>
                    <a:lnTo>
                      <a:pt x="24625" y="10680"/>
                    </a:lnTo>
                    <a:lnTo>
                      <a:pt x="24625" y="74739"/>
                    </a:lnTo>
                    <a:cubicBezTo>
                      <a:pt x="24625" y="86410"/>
                      <a:pt x="26034" y="95656"/>
                      <a:pt x="40411" y="95250"/>
                    </a:cubicBezTo>
                    <a:lnTo>
                      <a:pt x="40411" y="102781"/>
                    </a:lnTo>
                    <a:lnTo>
                      <a:pt x="0" y="102781"/>
                    </a:lnTo>
                    <a:lnTo>
                      <a:pt x="0" y="95250"/>
                    </a:lnTo>
                    <a:cubicBezTo>
                      <a:pt x="12966" y="94945"/>
                      <a:pt x="14935" y="88684"/>
                      <a:pt x="15366" y="77292"/>
                    </a:cubicBezTo>
                    <a:close/>
                  </a:path>
                </a:pathLst>
              </a:custGeom>
              <a:solidFill>
                <a:srgbClr val="FFFFFF"/>
              </a:solidFill>
              <a:ln w="12700" cmpd="sng">
                <a:noFill/>
                <a:prstDash val="solid"/>
              </a:ln>
            </p:spPr>
            <p:txBody>
              <a:bodyPr anchor="ctr">
                <a:spAutoFit/>
              </a:bodyPr>
              <a:lstStyle/>
              <a:p>
                <a:pPr algn="ctr"/>
                <a:endParaRPr lang="en-US"/>
              </a:p>
            </p:txBody>
          </p:sp>
          <p:sp>
            <p:nvSpPr>
              <p:cNvPr id="90" name="Free Form 41"/>
              <p:cNvSpPr/>
              <p:nvPr/>
            </p:nvSpPr>
            <p:spPr>
              <a:xfrm>
                <a:off x="3703768" y="3815365"/>
                <a:ext cx="82855" cy="107061"/>
              </a:xfrm>
              <a:custGeom>
                <a:avLst/>
                <a:gdLst/>
                <a:ahLst/>
                <a:cxnLst/>
                <a:rect l="0" t="0" r="0" b="0"/>
                <a:pathLst>
                  <a:path w="82854" h="107061">
                    <a:moveTo>
                      <a:pt x="0" y="66052"/>
                    </a:moveTo>
                    <a:lnTo>
                      <a:pt x="6972" y="66052"/>
                    </a:lnTo>
                    <a:cubicBezTo>
                      <a:pt x="12661" y="82283"/>
                      <a:pt x="26187" y="99656"/>
                      <a:pt x="45275" y="99656"/>
                    </a:cubicBezTo>
                    <a:cubicBezTo>
                      <a:pt x="55257" y="99656"/>
                      <a:pt x="65912" y="94957"/>
                      <a:pt x="65912" y="83439"/>
                    </a:cubicBezTo>
                    <a:cubicBezTo>
                      <a:pt x="65912" y="73888"/>
                      <a:pt x="59232" y="70053"/>
                      <a:pt x="50685" y="68478"/>
                    </a:cubicBezTo>
                    <a:lnTo>
                      <a:pt x="40436" y="66484"/>
                    </a:lnTo>
                    <a:cubicBezTo>
                      <a:pt x="29883" y="64490"/>
                      <a:pt x="20916" y="62509"/>
                      <a:pt x="12103" y="55956"/>
                    </a:cubicBezTo>
                    <a:cubicBezTo>
                      <a:pt x="4699" y="50533"/>
                      <a:pt x="0" y="41719"/>
                      <a:pt x="0" y="32461"/>
                    </a:cubicBezTo>
                    <a:cubicBezTo>
                      <a:pt x="0" y="10541"/>
                      <a:pt x="17513" y="0"/>
                      <a:pt x="37731" y="0"/>
                    </a:cubicBezTo>
                    <a:cubicBezTo>
                      <a:pt x="46837" y="0"/>
                      <a:pt x="55092" y="2565"/>
                      <a:pt x="62636" y="7835"/>
                    </a:cubicBezTo>
                    <a:lnTo>
                      <a:pt x="70319" y="850"/>
                    </a:lnTo>
                    <a:lnTo>
                      <a:pt x="76453" y="850"/>
                    </a:lnTo>
                    <a:lnTo>
                      <a:pt x="78308" y="38150"/>
                    </a:lnTo>
                    <a:lnTo>
                      <a:pt x="71170" y="38150"/>
                    </a:lnTo>
                    <a:cubicBezTo>
                      <a:pt x="65912" y="22923"/>
                      <a:pt x="53530" y="7404"/>
                      <a:pt x="35877" y="7404"/>
                    </a:cubicBezTo>
                    <a:cubicBezTo>
                      <a:pt x="26898" y="7404"/>
                      <a:pt x="16370" y="11811"/>
                      <a:pt x="16370" y="22212"/>
                    </a:cubicBezTo>
                    <a:cubicBezTo>
                      <a:pt x="16370" y="32461"/>
                      <a:pt x="25780" y="35306"/>
                      <a:pt x="34023" y="37020"/>
                    </a:cubicBezTo>
                    <a:lnTo>
                      <a:pt x="42989" y="38722"/>
                    </a:lnTo>
                    <a:cubicBezTo>
                      <a:pt x="63500" y="43002"/>
                      <a:pt x="82854" y="48971"/>
                      <a:pt x="82854" y="73888"/>
                    </a:cubicBezTo>
                    <a:cubicBezTo>
                      <a:pt x="82854" y="83705"/>
                      <a:pt x="78587" y="92811"/>
                      <a:pt x="70904" y="99237"/>
                    </a:cubicBezTo>
                    <a:cubicBezTo>
                      <a:pt x="63626" y="105067"/>
                      <a:pt x="53822" y="107061"/>
                      <a:pt x="44703" y="107061"/>
                    </a:cubicBezTo>
                    <a:cubicBezTo>
                      <a:pt x="34455" y="107061"/>
                      <a:pt x="24345" y="103924"/>
                      <a:pt x="16370" y="97523"/>
                    </a:cubicBezTo>
                    <a:lnTo>
                      <a:pt x="7404" y="106222"/>
                    </a:lnTo>
                    <a:lnTo>
                      <a:pt x="1130" y="106222"/>
                    </a:lnTo>
                    <a:close/>
                  </a:path>
                </a:pathLst>
              </a:custGeom>
              <a:solidFill>
                <a:srgbClr val="FFFFFF"/>
              </a:solidFill>
              <a:ln w="12700" cmpd="sng">
                <a:noFill/>
                <a:prstDash val="solid"/>
              </a:ln>
            </p:spPr>
            <p:txBody>
              <a:bodyPr anchor="ctr">
                <a:spAutoFit/>
              </a:bodyPr>
              <a:lstStyle/>
              <a:p>
                <a:pPr algn="ctr"/>
                <a:endParaRPr lang="en-US"/>
              </a:p>
            </p:txBody>
          </p:sp>
        </p:grpSp>
      </p:grpSp>
      <p:grpSp>
        <p:nvGrpSpPr>
          <p:cNvPr id="91" name="Group 90"/>
          <p:cNvGrpSpPr/>
          <p:nvPr/>
        </p:nvGrpSpPr>
        <p:grpSpPr>
          <a:xfrm>
            <a:off x="2932007" y="3086335"/>
            <a:ext cx="444280" cy="366914"/>
            <a:chOff x="964551" y="3226122"/>
            <a:chExt cx="444280" cy="366914"/>
          </a:xfrm>
        </p:grpSpPr>
        <p:sp>
          <p:nvSpPr>
            <p:cNvPr id="92" name="Free Form 4"/>
            <p:cNvSpPr/>
            <p:nvPr/>
          </p:nvSpPr>
          <p:spPr>
            <a:xfrm>
              <a:off x="964551" y="3226122"/>
              <a:ext cx="444280" cy="366914"/>
            </a:xfrm>
            <a:custGeom>
              <a:avLst/>
              <a:gdLst/>
              <a:ahLst/>
              <a:cxnLst/>
              <a:rect l="0" t="0" r="0" b="0"/>
              <a:pathLst>
                <a:path w="488708" h="415836">
                  <a:moveTo>
                    <a:pt x="87071" y="415836"/>
                  </a:moveTo>
                  <a:lnTo>
                    <a:pt x="401624" y="415836"/>
                  </a:lnTo>
                  <a:cubicBezTo>
                    <a:pt x="449757" y="415836"/>
                    <a:pt x="488708" y="376897"/>
                    <a:pt x="488708" y="328777"/>
                  </a:cubicBezTo>
                  <a:lnTo>
                    <a:pt x="488708" y="87071"/>
                  </a:lnTo>
                  <a:cubicBezTo>
                    <a:pt x="488708" y="38938"/>
                    <a:pt x="449757" y="0"/>
                    <a:pt x="401624" y="0"/>
                  </a:cubicBezTo>
                  <a:lnTo>
                    <a:pt x="87071" y="0"/>
                  </a:lnTo>
                  <a:cubicBezTo>
                    <a:pt x="38938" y="0"/>
                    <a:pt x="0" y="38938"/>
                    <a:pt x="0" y="87071"/>
                  </a:cubicBezTo>
                  <a:lnTo>
                    <a:pt x="0" y="328777"/>
                  </a:lnTo>
                  <a:cubicBezTo>
                    <a:pt x="0" y="376897"/>
                    <a:pt x="38938" y="415836"/>
                    <a:pt x="87071" y="415836"/>
                  </a:cubicBezTo>
                  <a:close/>
                </a:path>
              </a:pathLst>
            </a:custGeom>
            <a:solidFill>
              <a:srgbClr val="000000"/>
            </a:solidFill>
            <a:ln w="12700" cmpd="sng">
              <a:solidFill>
                <a:srgbClr val="000000"/>
              </a:solidFill>
              <a:prstDash val="solid"/>
            </a:ln>
          </p:spPr>
          <p:txBody>
            <a:bodyPr lIns="82058" tIns="41029" rIns="82058" bIns="41029" anchor="ctr">
              <a:spAutoFit/>
            </a:bodyPr>
            <a:lstStyle/>
            <a:p>
              <a:pPr algn="ctr"/>
              <a:endParaRPr lang="en-US"/>
            </a:p>
          </p:txBody>
        </p:sp>
        <p:sp>
          <p:nvSpPr>
            <p:cNvPr id="93" name="Free Form 5"/>
            <p:cNvSpPr/>
            <p:nvPr/>
          </p:nvSpPr>
          <p:spPr>
            <a:xfrm>
              <a:off x="1088838" y="3314605"/>
              <a:ext cx="195754" cy="189950"/>
            </a:xfrm>
            <a:custGeom>
              <a:avLst/>
              <a:gdLst/>
              <a:ahLst/>
              <a:cxnLst/>
              <a:rect l="0" t="0" r="0" b="0"/>
              <a:pathLst>
                <a:path w="215328" h="215277">
                  <a:moveTo>
                    <a:pt x="29019" y="78562"/>
                  </a:moveTo>
                  <a:lnTo>
                    <a:pt x="78625" y="78562"/>
                  </a:lnTo>
                  <a:lnTo>
                    <a:pt x="78625" y="29019"/>
                  </a:lnTo>
                  <a:cubicBezTo>
                    <a:pt x="78625" y="13030"/>
                    <a:pt x="91668" y="0"/>
                    <a:pt x="107632" y="0"/>
                  </a:cubicBezTo>
                  <a:cubicBezTo>
                    <a:pt x="123736" y="0"/>
                    <a:pt x="136664" y="13030"/>
                    <a:pt x="136664" y="29019"/>
                  </a:cubicBezTo>
                  <a:lnTo>
                    <a:pt x="136664" y="78562"/>
                  </a:lnTo>
                  <a:lnTo>
                    <a:pt x="186309" y="78562"/>
                  </a:lnTo>
                  <a:cubicBezTo>
                    <a:pt x="202298" y="78562"/>
                    <a:pt x="215328" y="91592"/>
                    <a:pt x="215328" y="107581"/>
                  </a:cubicBezTo>
                  <a:cubicBezTo>
                    <a:pt x="215328" y="123558"/>
                    <a:pt x="202298" y="136601"/>
                    <a:pt x="186309" y="136601"/>
                  </a:cubicBezTo>
                  <a:lnTo>
                    <a:pt x="136664" y="136601"/>
                  </a:lnTo>
                  <a:lnTo>
                    <a:pt x="136664" y="186245"/>
                  </a:lnTo>
                  <a:cubicBezTo>
                    <a:pt x="136664" y="202247"/>
                    <a:pt x="123736" y="215277"/>
                    <a:pt x="107632" y="215277"/>
                  </a:cubicBezTo>
                  <a:cubicBezTo>
                    <a:pt x="91668" y="215277"/>
                    <a:pt x="78625" y="202247"/>
                    <a:pt x="78625" y="186245"/>
                  </a:cubicBezTo>
                  <a:lnTo>
                    <a:pt x="78625" y="136601"/>
                  </a:lnTo>
                  <a:lnTo>
                    <a:pt x="29019" y="136601"/>
                  </a:lnTo>
                  <a:cubicBezTo>
                    <a:pt x="12966" y="136601"/>
                    <a:pt x="0" y="123558"/>
                    <a:pt x="0" y="107581"/>
                  </a:cubicBezTo>
                  <a:cubicBezTo>
                    <a:pt x="0" y="91592"/>
                    <a:pt x="12966" y="78562"/>
                    <a:pt x="29019" y="78562"/>
                  </a:cubicBezTo>
                  <a:close/>
                </a:path>
              </a:pathLst>
            </a:custGeom>
            <a:solidFill>
              <a:srgbClr val="FF0000"/>
            </a:solidFill>
            <a:ln w="12700" cmpd="sng">
              <a:noFill/>
              <a:prstDash val="solid"/>
            </a:ln>
          </p:spPr>
          <p:txBody>
            <a:bodyPr lIns="82058" tIns="41029" rIns="82058" bIns="41029" anchor="ctr">
              <a:spAutoFit/>
            </a:bodyPr>
            <a:lstStyle/>
            <a:p>
              <a:pPr algn="ctr"/>
              <a:endParaRPr lang="en-US"/>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1" fill="hold" nodeType="clickEffect">
                                  <p:stCondLst>
                                    <p:cond delay="0"/>
                                  </p:stCondLst>
                                  <p:childTnLst>
                                    <p:animEffect transition="out" filter="wipe(up)">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22" presetClass="entr" presetSubtype="1"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up)">
                                      <p:cBhvr>
                                        <p:cTn id="16" dur="500"/>
                                        <p:tgtEl>
                                          <p:spTgt spid="67"/>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dissolve">
                                      <p:cBhvr>
                                        <p:cTn id="20" dur="1000"/>
                                        <p:tgtEl>
                                          <p:spTgt spid="84"/>
                                        </p:tgtEl>
                                      </p:cBhvr>
                                    </p:animEffect>
                                  </p:childTnLst>
                                </p:cTn>
                              </p:par>
                            </p:childTnLst>
                          </p:cTn>
                        </p:par>
                        <p:par>
                          <p:cTn id="21" fill="hold">
                            <p:stCondLst>
                              <p:cond delay="1500"/>
                            </p:stCondLst>
                            <p:childTnLst>
                              <p:par>
                                <p:cTn id="22" presetID="9" presetClass="entr" presetSubtype="0" fill="hold" nodeType="afterEffect">
                                  <p:stCondLst>
                                    <p:cond delay="2000"/>
                                  </p:stCondLst>
                                  <p:childTnLst>
                                    <p:set>
                                      <p:cBhvr>
                                        <p:cTn id="23" dur="1" fill="hold">
                                          <p:stCondLst>
                                            <p:cond delay="0"/>
                                          </p:stCondLst>
                                        </p:cTn>
                                        <p:tgtEl>
                                          <p:spTgt spid="91"/>
                                        </p:tgtEl>
                                        <p:attrNameLst>
                                          <p:attrName>style.visibility</p:attrName>
                                        </p:attrNameLst>
                                      </p:cBhvr>
                                      <p:to>
                                        <p:strVal val="visible"/>
                                      </p:to>
                                    </p:set>
                                    <p:animEffect transition="in" filter="dissolve">
                                      <p:cBhvr>
                                        <p:cTn id="24" dur="1000"/>
                                        <p:tgtEl>
                                          <p:spTgt spid="91"/>
                                        </p:tgtEl>
                                      </p:cBhvr>
                                    </p:animEffect>
                                  </p:childTnLst>
                                </p:cTn>
                              </p:par>
                              <p:par>
                                <p:cTn id="25" presetID="10" presetClass="exit" presetSubtype="0" fill="hold" nodeType="withEffect">
                                  <p:stCondLst>
                                    <p:cond delay="0"/>
                                  </p:stCondLst>
                                  <p:childTnLst>
                                    <p:animEffect transition="out" filter="fade">
                                      <p:cBhvr>
                                        <p:cTn id="26" dur="1000"/>
                                        <p:tgtEl>
                                          <p:spTgt spid="36"/>
                                        </p:tgtEl>
                                      </p:cBhvr>
                                    </p:animEffect>
                                    <p:set>
                                      <p:cBhvr>
                                        <p:cTn id="27" dur="1" fill="hold">
                                          <p:stCondLst>
                                            <p:cond delay="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2862262" y="796925"/>
            <a:ext cx="1593850"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318630" y="1601779"/>
            <a:ext cx="2681111" cy="2681111"/>
          </a:xfrm>
          <a:prstGeom prst="ellipse">
            <a:avLst/>
          </a:prstGeom>
          <a:ln w="31750" cap="flat" cmpd="sng" algn="ctr">
            <a:solidFill>
              <a:srgbClr val="000000"/>
            </a:solidFill>
            <a:prstDash val="solid"/>
            <a:round/>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nvGrpSpPr>
          <p:cNvPr id="5" name="Group 12"/>
          <p:cNvGrpSpPr/>
          <p:nvPr/>
        </p:nvGrpSpPr>
        <p:grpSpPr>
          <a:xfrm>
            <a:off x="3099108" y="1855369"/>
            <a:ext cx="1114032" cy="2178752"/>
            <a:chOff x="3182561" y="1987929"/>
            <a:chExt cx="1114032" cy="2178752"/>
          </a:xfrm>
        </p:grpSpPr>
        <p:sp>
          <p:nvSpPr>
            <p:cNvPr id="14" name="Free Form 23"/>
            <p:cNvSpPr/>
            <p:nvPr/>
          </p:nvSpPr>
          <p:spPr>
            <a:xfrm>
              <a:off x="3538178" y="1987929"/>
              <a:ext cx="399449" cy="387701"/>
            </a:xfrm>
            <a:custGeom>
              <a:avLst/>
              <a:gdLst/>
              <a:ahLst/>
              <a:cxnLst/>
              <a:rect l="0" t="0" r="0" b="0"/>
              <a:pathLst>
                <a:path w="439394" h="439394">
                  <a:moveTo>
                    <a:pt x="219697" y="439394"/>
                  </a:moveTo>
                  <a:cubicBezTo>
                    <a:pt x="341121" y="439394"/>
                    <a:pt x="439394" y="341058"/>
                    <a:pt x="439394" y="219697"/>
                  </a:cubicBezTo>
                  <a:cubicBezTo>
                    <a:pt x="439394" y="98348"/>
                    <a:pt x="341121" y="0"/>
                    <a:pt x="219697" y="0"/>
                  </a:cubicBezTo>
                  <a:cubicBezTo>
                    <a:pt x="98399" y="0"/>
                    <a:pt x="0" y="98348"/>
                    <a:pt x="0" y="219697"/>
                  </a:cubicBezTo>
                  <a:cubicBezTo>
                    <a:pt x="0" y="341058"/>
                    <a:pt x="98399" y="439394"/>
                    <a:pt x="219697" y="439394"/>
                  </a:cubicBezTo>
                  <a:close/>
                </a:path>
              </a:pathLst>
            </a:custGeom>
            <a:solidFill>
              <a:srgbClr val="000000"/>
            </a:solidFill>
            <a:ln w="12700" cmpd="sng">
              <a:solidFill>
                <a:srgbClr val="000000"/>
              </a:solidFill>
              <a:prstDash val="solid"/>
            </a:ln>
          </p:spPr>
          <p:txBody>
            <a:bodyPr lIns="82058" tIns="41029" rIns="82058" bIns="41029" anchor="ctr">
              <a:spAutoFit/>
            </a:bodyPr>
            <a:lstStyle/>
            <a:p>
              <a:pPr algn="ctr"/>
              <a:endParaRPr lang="en-US"/>
            </a:p>
          </p:txBody>
        </p:sp>
        <p:sp>
          <p:nvSpPr>
            <p:cNvPr id="15" name="Free Form 24"/>
            <p:cNvSpPr/>
            <p:nvPr/>
          </p:nvSpPr>
          <p:spPr>
            <a:xfrm>
              <a:off x="3182561" y="2411425"/>
              <a:ext cx="1114032" cy="1755256"/>
            </a:xfrm>
            <a:custGeom>
              <a:avLst/>
              <a:gdLst/>
              <a:ahLst/>
              <a:cxnLst/>
              <a:rect l="0" t="0" r="0" b="0"/>
              <a:pathLst>
                <a:path w="1225435" h="1989289">
                  <a:moveTo>
                    <a:pt x="1201165" y="700138"/>
                  </a:moveTo>
                  <a:lnTo>
                    <a:pt x="1142809" y="556971"/>
                  </a:lnTo>
                  <a:lnTo>
                    <a:pt x="944765" y="72224"/>
                  </a:lnTo>
                  <a:cubicBezTo>
                    <a:pt x="928954" y="33413"/>
                    <a:pt x="893610" y="6667"/>
                    <a:pt x="852830" y="1168"/>
                  </a:cubicBezTo>
                  <a:lnTo>
                    <a:pt x="852830" y="914"/>
                  </a:lnTo>
                  <a:lnTo>
                    <a:pt x="849452" y="914"/>
                  </a:lnTo>
                  <a:cubicBezTo>
                    <a:pt x="845337" y="482"/>
                    <a:pt x="841235" y="0"/>
                    <a:pt x="837044" y="12"/>
                  </a:cubicBezTo>
                  <a:lnTo>
                    <a:pt x="836777" y="12"/>
                  </a:lnTo>
                  <a:cubicBezTo>
                    <a:pt x="836815" y="304"/>
                    <a:pt x="836828" y="635"/>
                    <a:pt x="836853" y="914"/>
                  </a:cubicBezTo>
                  <a:lnTo>
                    <a:pt x="807554" y="914"/>
                  </a:lnTo>
                  <a:cubicBezTo>
                    <a:pt x="807529" y="647"/>
                    <a:pt x="807491" y="330"/>
                    <a:pt x="807465" y="63"/>
                  </a:cubicBezTo>
                  <a:lnTo>
                    <a:pt x="408901" y="863"/>
                  </a:lnTo>
                  <a:lnTo>
                    <a:pt x="408901" y="914"/>
                  </a:lnTo>
                  <a:lnTo>
                    <a:pt x="375361" y="914"/>
                  </a:lnTo>
                  <a:lnTo>
                    <a:pt x="375361" y="1790"/>
                  </a:lnTo>
                  <a:cubicBezTo>
                    <a:pt x="331000" y="4572"/>
                    <a:pt x="291718" y="31940"/>
                    <a:pt x="274942" y="73533"/>
                  </a:cubicBezTo>
                  <a:lnTo>
                    <a:pt x="20307" y="704049"/>
                  </a:lnTo>
                  <a:cubicBezTo>
                    <a:pt x="0" y="754443"/>
                    <a:pt x="17792" y="810450"/>
                    <a:pt x="59778" y="841044"/>
                  </a:cubicBezTo>
                  <a:cubicBezTo>
                    <a:pt x="67322" y="846543"/>
                    <a:pt x="75387" y="851484"/>
                    <a:pt x="84429" y="855154"/>
                  </a:cubicBezTo>
                  <a:cubicBezTo>
                    <a:pt x="136499" y="876134"/>
                    <a:pt x="194703" y="856805"/>
                    <a:pt x="224574" y="811923"/>
                  </a:cubicBezTo>
                  <a:cubicBezTo>
                    <a:pt x="228879" y="805459"/>
                    <a:pt x="232562" y="798487"/>
                    <a:pt x="235572" y="791006"/>
                  </a:cubicBezTo>
                  <a:lnTo>
                    <a:pt x="360489" y="481685"/>
                  </a:lnTo>
                  <a:lnTo>
                    <a:pt x="360489" y="776439"/>
                  </a:lnTo>
                  <a:cubicBezTo>
                    <a:pt x="360489" y="779043"/>
                    <a:pt x="361162" y="781418"/>
                    <a:pt x="361276" y="784021"/>
                  </a:cubicBezTo>
                  <a:cubicBezTo>
                    <a:pt x="361073" y="786917"/>
                    <a:pt x="360362" y="789698"/>
                    <a:pt x="360362" y="792645"/>
                  </a:cubicBezTo>
                  <a:lnTo>
                    <a:pt x="359016" y="1872983"/>
                  </a:lnTo>
                  <a:cubicBezTo>
                    <a:pt x="358901" y="1937042"/>
                    <a:pt x="410819" y="1989061"/>
                    <a:pt x="474967" y="1989188"/>
                  </a:cubicBezTo>
                  <a:cubicBezTo>
                    <a:pt x="539038" y="1989289"/>
                    <a:pt x="591070" y="1937372"/>
                    <a:pt x="591172" y="1873224"/>
                  </a:cubicBezTo>
                  <a:lnTo>
                    <a:pt x="592315" y="1021676"/>
                  </a:lnTo>
                  <a:cubicBezTo>
                    <a:pt x="597369" y="1021969"/>
                    <a:pt x="602183" y="1023213"/>
                    <a:pt x="607263" y="1023213"/>
                  </a:cubicBezTo>
                  <a:lnTo>
                    <a:pt x="622465" y="1023213"/>
                  </a:lnTo>
                  <a:cubicBezTo>
                    <a:pt x="627392" y="1023213"/>
                    <a:pt x="631990" y="1022096"/>
                    <a:pt x="636816" y="1021740"/>
                  </a:cubicBezTo>
                  <a:lnTo>
                    <a:pt x="638682" y="1873313"/>
                  </a:lnTo>
                  <a:cubicBezTo>
                    <a:pt x="638797" y="1937473"/>
                    <a:pt x="690879" y="1989289"/>
                    <a:pt x="754989" y="1989188"/>
                  </a:cubicBezTo>
                  <a:cubicBezTo>
                    <a:pt x="819086" y="1989061"/>
                    <a:pt x="870965" y="1936915"/>
                    <a:pt x="870838" y="1872856"/>
                  </a:cubicBezTo>
                  <a:lnTo>
                    <a:pt x="868476" y="784364"/>
                  </a:lnTo>
                  <a:cubicBezTo>
                    <a:pt x="868578" y="781646"/>
                    <a:pt x="869238" y="779145"/>
                    <a:pt x="869238" y="776439"/>
                  </a:cubicBezTo>
                  <a:lnTo>
                    <a:pt x="869238" y="650709"/>
                  </a:lnTo>
                  <a:lnTo>
                    <a:pt x="869238" y="501408"/>
                  </a:lnTo>
                  <a:lnTo>
                    <a:pt x="923213" y="633539"/>
                  </a:lnTo>
                  <a:lnTo>
                    <a:pt x="986243" y="787882"/>
                  </a:lnTo>
                  <a:cubicBezTo>
                    <a:pt x="1010513" y="847280"/>
                    <a:pt x="1078280" y="875741"/>
                    <a:pt x="1137627" y="851484"/>
                  </a:cubicBezTo>
                  <a:cubicBezTo>
                    <a:pt x="1196975" y="827201"/>
                    <a:pt x="1225435" y="759472"/>
                    <a:pt x="1201165" y="700138"/>
                  </a:cubicBezTo>
                  <a:close/>
                </a:path>
              </a:pathLst>
            </a:custGeom>
            <a:solidFill>
              <a:srgbClr val="000000"/>
            </a:solidFill>
            <a:ln w="12700" cmpd="sng">
              <a:solidFill>
                <a:srgbClr val="000000"/>
              </a:solidFill>
              <a:prstDash val="solid"/>
            </a:ln>
          </p:spPr>
          <p:txBody>
            <a:bodyPr lIns="82058" tIns="41029" rIns="82058" bIns="41029" anchor="ctr">
              <a:spAutoFit/>
            </a:bodyPr>
            <a:lstStyle/>
            <a:p>
              <a:pPr algn="ctr"/>
              <a:endParaRPr lang="en-US"/>
            </a:p>
          </p:txBody>
        </p:sp>
      </p:grpSp>
      <p:grpSp>
        <p:nvGrpSpPr>
          <p:cNvPr id="55" name="Group 66"/>
          <p:cNvGrpSpPr/>
          <p:nvPr/>
        </p:nvGrpSpPr>
        <p:grpSpPr>
          <a:xfrm>
            <a:off x="3116084" y="2263099"/>
            <a:ext cx="1073508" cy="1184592"/>
            <a:chOff x="1148755" y="2395659"/>
            <a:chExt cx="1073508" cy="1184592"/>
          </a:xfrm>
        </p:grpSpPr>
        <p:grpSp>
          <p:nvGrpSpPr>
            <p:cNvPr id="56" name="Group 121"/>
            <p:cNvGrpSpPr/>
            <p:nvPr/>
          </p:nvGrpSpPr>
          <p:grpSpPr>
            <a:xfrm>
              <a:off x="1148755" y="2395659"/>
              <a:ext cx="1073508" cy="1184592"/>
              <a:chOff x="1148755" y="2395659"/>
              <a:chExt cx="1073508" cy="1184592"/>
            </a:xfrm>
          </p:grpSpPr>
          <p:grpSp>
            <p:nvGrpSpPr>
              <p:cNvPr id="58" name="Group 119"/>
              <p:cNvGrpSpPr/>
              <p:nvPr/>
            </p:nvGrpSpPr>
            <p:grpSpPr>
              <a:xfrm>
                <a:off x="1148755" y="2411382"/>
                <a:ext cx="1073508" cy="1168851"/>
                <a:chOff x="1148755" y="2411382"/>
                <a:chExt cx="1073508" cy="1168851"/>
              </a:xfrm>
            </p:grpSpPr>
            <p:sp>
              <p:nvSpPr>
                <p:cNvPr id="68" name="Free Form 8"/>
                <p:cNvSpPr/>
                <p:nvPr/>
              </p:nvSpPr>
              <p:spPr>
                <a:xfrm>
                  <a:off x="1148755" y="2411382"/>
                  <a:ext cx="1073508" cy="1168851"/>
                </a:xfrm>
                <a:custGeom>
                  <a:avLst/>
                  <a:gdLst/>
                  <a:ahLst/>
                  <a:cxnLst/>
                  <a:rect l="0" t="0" r="0" b="0"/>
                  <a:pathLst>
                    <a:path w="1180858" h="1324698">
                      <a:moveTo>
                        <a:pt x="1180858" y="700138"/>
                      </a:moveTo>
                      <a:lnTo>
                        <a:pt x="1122502" y="556971"/>
                      </a:lnTo>
                      <a:lnTo>
                        <a:pt x="924458" y="72224"/>
                      </a:lnTo>
                      <a:cubicBezTo>
                        <a:pt x="908646" y="33413"/>
                        <a:pt x="873302" y="6667"/>
                        <a:pt x="832523" y="1168"/>
                      </a:cubicBezTo>
                      <a:lnTo>
                        <a:pt x="832523" y="914"/>
                      </a:lnTo>
                      <a:lnTo>
                        <a:pt x="829144" y="914"/>
                      </a:lnTo>
                      <a:cubicBezTo>
                        <a:pt x="825030" y="482"/>
                        <a:pt x="820927" y="0"/>
                        <a:pt x="816737" y="12"/>
                      </a:cubicBezTo>
                      <a:lnTo>
                        <a:pt x="816470" y="12"/>
                      </a:lnTo>
                      <a:cubicBezTo>
                        <a:pt x="816508" y="304"/>
                        <a:pt x="816521" y="635"/>
                        <a:pt x="816546" y="914"/>
                      </a:cubicBezTo>
                      <a:lnTo>
                        <a:pt x="787247" y="914"/>
                      </a:lnTo>
                      <a:cubicBezTo>
                        <a:pt x="787222" y="647"/>
                        <a:pt x="787184" y="330"/>
                        <a:pt x="787158" y="63"/>
                      </a:cubicBezTo>
                      <a:lnTo>
                        <a:pt x="388594" y="863"/>
                      </a:lnTo>
                      <a:lnTo>
                        <a:pt x="388594" y="914"/>
                      </a:lnTo>
                      <a:lnTo>
                        <a:pt x="355053" y="914"/>
                      </a:lnTo>
                      <a:lnTo>
                        <a:pt x="355053" y="1790"/>
                      </a:lnTo>
                      <a:cubicBezTo>
                        <a:pt x="310692" y="4572"/>
                        <a:pt x="271411" y="31940"/>
                        <a:pt x="254634" y="73533"/>
                      </a:cubicBezTo>
                      <a:lnTo>
                        <a:pt x="0" y="704049"/>
                      </a:lnTo>
                      <a:lnTo>
                        <a:pt x="204266" y="811923"/>
                      </a:lnTo>
                      <a:lnTo>
                        <a:pt x="215264" y="791006"/>
                      </a:lnTo>
                      <a:lnTo>
                        <a:pt x="340182" y="481685"/>
                      </a:lnTo>
                      <a:lnTo>
                        <a:pt x="340182" y="776439"/>
                      </a:lnTo>
                      <a:cubicBezTo>
                        <a:pt x="340182" y="779043"/>
                        <a:pt x="340855" y="781418"/>
                        <a:pt x="340969" y="784021"/>
                      </a:cubicBezTo>
                      <a:cubicBezTo>
                        <a:pt x="340766" y="786917"/>
                        <a:pt x="340055" y="789698"/>
                        <a:pt x="340055" y="792645"/>
                      </a:cubicBezTo>
                      <a:lnTo>
                        <a:pt x="327177" y="1324686"/>
                      </a:lnTo>
                      <a:lnTo>
                        <a:pt x="861174" y="1324698"/>
                      </a:lnTo>
                      <a:lnTo>
                        <a:pt x="848169" y="784364"/>
                      </a:lnTo>
                      <a:cubicBezTo>
                        <a:pt x="848271" y="781646"/>
                        <a:pt x="848931" y="779145"/>
                        <a:pt x="848931" y="776439"/>
                      </a:cubicBezTo>
                      <a:lnTo>
                        <a:pt x="848931" y="650709"/>
                      </a:lnTo>
                      <a:lnTo>
                        <a:pt x="848931" y="501408"/>
                      </a:lnTo>
                      <a:lnTo>
                        <a:pt x="902906" y="633539"/>
                      </a:lnTo>
                      <a:lnTo>
                        <a:pt x="965936" y="787882"/>
                      </a:lnTo>
                      <a:close/>
                    </a:path>
                  </a:pathLst>
                </a:custGeom>
                <a:solidFill>
                  <a:srgbClr val="FFFFFF"/>
                </a:solidFill>
                <a:ln w="12700" cmpd="sng">
                  <a:solidFill>
                    <a:srgbClr val="FFFFFF"/>
                  </a:solidFill>
                  <a:prstDash val="solid"/>
                </a:ln>
              </p:spPr>
              <p:txBody>
                <a:bodyPr lIns="82058" tIns="41029" rIns="82058" bIns="41029" anchor="ctr">
                  <a:spAutoFit/>
                </a:bodyPr>
                <a:lstStyle/>
                <a:p>
                  <a:pPr algn="ctr"/>
                  <a:endParaRPr lang="en-US"/>
                </a:p>
              </p:txBody>
            </p:sp>
            <p:sp>
              <p:nvSpPr>
                <p:cNvPr id="70" name="Free Form 9"/>
                <p:cNvSpPr/>
                <p:nvPr/>
              </p:nvSpPr>
              <p:spPr>
                <a:xfrm>
                  <a:off x="1148755" y="2411382"/>
                  <a:ext cx="1073508" cy="1168851"/>
                </a:xfrm>
                <a:custGeom>
                  <a:avLst/>
                  <a:gdLst/>
                  <a:ahLst/>
                  <a:cxnLst/>
                  <a:rect l="0" t="0" r="0" b="0"/>
                  <a:pathLst>
                    <a:path w="1180858" h="1324698">
                      <a:moveTo>
                        <a:pt x="1180858" y="700138"/>
                      </a:moveTo>
                      <a:lnTo>
                        <a:pt x="1122502" y="556971"/>
                      </a:lnTo>
                      <a:lnTo>
                        <a:pt x="924458" y="72224"/>
                      </a:lnTo>
                      <a:cubicBezTo>
                        <a:pt x="908646" y="33413"/>
                        <a:pt x="873302" y="6667"/>
                        <a:pt x="832523" y="1168"/>
                      </a:cubicBezTo>
                      <a:lnTo>
                        <a:pt x="832523" y="914"/>
                      </a:lnTo>
                      <a:lnTo>
                        <a:pt x="829144" y="914"/>
                      </a:lnTo>
                      <a:cubicBezTo>
                        <a:pt x="825030" y="482"/>
                        <a:pt x="820927" y="0"/>
                        <a:pt x="816737" y="12"/>
                      </a:cubicBezTo>
                      <a:lnTo>
                        <a:pt x="816470" y="12"/>
                      </a:lnTo>
                      <a:cubicBezTo>
                        <a:pt x="816508" y="304"/>
                        <a:pt x="816521" y="635"/>
                        <a:pt x="816546" y="914"/>
                      </a:cubicBezTo>
                      <a:lnTo>
                        <a:pt x="787247" y="914"/>
                      </a:lnTo>
                      <a:cubicBezTo>
                        <a:pt x="787222" y="647"/>
                        <a:pt x="787184" y="330"/>
                        <a:pt x="787158" y="63"/>
                      </a:cubicBezTo>
                      <a:lnTo>
                        <a:pt x="388594" y="863"/>
                      </a:lnTo>
                      <a:lnTo>
                        <a:pt x="388594" y="914"/>
                      </a:lnTo>
                      <a:lnTo>
                        <a:pt x="355053" y="914"/>
                      </a:lnTo>
                      <a:lnTo>
                        <a:pt x="355053" y="1790"/>
                      </a:lnTo>
                      <a:cubicBezTo>
                        <a:pt x="310692" y="4572"/>
                        <a:pt x="271411" y="31940"/>
                        <a:pt x="254634" y="73533"/>
                      </a:cubicBezTo>
                      <a:lnTo>
                        <a:pt x="0" y="704049"/>
                      </a:lnTo>
                      <a:lnTo>
                        <a:pt x="204266" y="811923"/>
                      </a:lnTo>
                      <a:lnTo>
                        <a:pt x="215264" y="791006"/>
                      </a:lnTo>
                      <a:lnTo>
                        <a:pt x="340182" y="481685"/>
                      </a:lnTo>
                      <a:lnTo>
                        <a:pt x="340182" y="776439"/>
                      </a:lnTo>
                      <a:cubicBezTo>
                        <a:pt x="340182" y="779043"/>
                        <a:pt x="340855" y="781418"/>
                        <a:pt x="340969" y="784021"/>
                      </a:cubicBezTo>
                      <a:cubicBezTo>
                        <a:pt x="340766" y="786917"/>
                        <a:pt x="340055" y="789698"/>
                        <a:pt x="340055" y="792645"/>
                      </a:cubicBezTo>
                      <a:lnTo>
                        <a:pt x="327177" y="1324686"/>
                      </a:lnTo>
                      <a:lnTo>
                        <a:pt x="861174" y="1324698"/>
                      </a:lnTo>
                      <a:lnTo>
                        <a:pt x="848169" y="784364"/>
                      </a:lnTo>
                      <a:cubicBezTo>
                        <a:pt x="848271" y="781646"/>
                        <a:pt x="848931" y="779145"/>
                        <a:pt x="848931" y="776439"/>
                      </a:cubicBezTo>
                      <a:lnTo>
                        <a:pt x="848931" y="650709"/>
                      </a:lnTo>
                      <a:lnTo>
                        <a:pt x="848931" y="501408"/>
                      </a:lnTo>
                      <a:lnTo>
                        <a:pt x="902906" y="633539"/>
                      </a:lnTo>
                      <a:lnTo>
                        <a:pt x="965936" y="787882"/>
                      </a:lnTo>
                      <a:lnTo>
                        <a:pt x="1180858" y="700138"/>
                      </a:lnTo>
                      <a:close/>
                    </a:path>
                  </a:pathLst>
                </a:custGeom>
                <a:noFill/>
                <a:ln w="12700" cmpd="sng">
                  <a:solidFill>
                    <a:srgbClr val="000000"/>
                  </a:solidFill>
                  <a:prstDash val="solid"/>
                </a:ln>
              </p:spPr>
              <p:txBody>
                <a:bodyPr lIns="82058" tIns="41029" rIns="82058" bIns="41029" anchor="ctr">
                  <a:spAutoFit/>
                </a:bodyPr>
                <a:lstStyle/>
                <a:p>
                  <a:pPr algn="ctr"/>
                  <a:endParaRPr lang="en-US"/>
                </a:p>
              </p:txBody>
            </p:sp>
            <p:sp>
              <p:nvSpPr>
                <p:cNvPr id="73" name="Rectangle 19"/>
                <p:cNvSpPr/>
                <p:nvPr/>
              </p:nvSpPr>
              <p:spPr>
                <a:xfrm>
                  <a:off x="1730709" y="2912895"/>
                  <a:ext cx="157376" cy="192024"/>
                </a:xfrm>
                <a:prstGeom prst="rect">
                  <a:avLst/>
                </a:prstGeom>
                <a:solidFill>
                  <a:srgbClr val="FFFFFF"/>
                </a:solidFill>
                <a:ln w="12700" cmpd="sng">
                  <a:solidFill>
                    <a:srgbClr val="0A0B0B"/>
                  </a:solidFill>
                  <a:prstDash val="solid"/>
                </a:ln>
              </p:spPr>
              <p:txBody>
                <a:bodyPr lIns="82058" tIns="41029" rIns="82058" bIns="41029" anchor="ctr">
                  <a:spAutoFit/>
                </a:bodyPr>
                <a:lstStyle/>
                <a:p>
                  <a:pPr algn="ctr"/>
                  <a:endParaRPr lang="en-US"/>
                </a:p>
              </p:txBody>
            </p:sp>
            <p:sp>
              <p:nvSpPr>
                <p:cNvPr id="84" name="Rectangle 20"/>
                <p:cNvSpPr/>
                <p:nvPr/>
              </p:nvSpPr>
              <p:spPr>
                <a:xfrm>
                  <a:off x="1495332" y="2912895"/>
                  <a:ext cx="157376" cy="192024"/>
                </a:xfrm>
                <a:prstGeom prst="rect">
                  <a:avLst/>
                </a:prstGeom>
                <a:solidFill>
                  <a:srgbClr val="FFFFFF"/>
                </a:solidFill>
                <a:ln w="12700" cmpd="sng">
                  <a:solidFill>
                    <a:srgbClr val="0A0B0B"/>
                  </a:solidFill>
                  <a:prstDash val="solid"/>
                </a:ln>
              </p:spPr>
              <p:txBody>
                <a:bodyPr lIns="82058" tIns="41029" rIns="82058" bIns="41029" anchor="ctr">
                  <a:spAutoFit/>
                </a:bodyPr>
                <a:lstStyle/>
                <a:p>
                  <a:pPr algn="ctr"/>
                  <a:endParaRPr lang="en-US"/>
                </a:p>
              </p:txBody>
            </p:sp>
          </p:grpSp>
          <p:sp>
            <p:nvSpPr>
              <p:cNvPr id="59" name="Free Form 10"/>
              <p:cNvSpPr/>
              <p:nvPr/>
            </p:nvSpPr>
            <p:spPr>
              <a:xfrm>
                <a:off x="1510718" y="2412235"/>
                <a:ext cx="352148" cy="352818"/>
              </a:xfrm>
              <a:custGeom>
                <a:avLst/>
                <a:gdLst/>
                <a:ahLst/>
                <a:cxnLst/>
                <a:rect l="0" t="0" r="0" b="0"/>
                <a:pathLst>
                  <a:path w="387362" h="399859">
                    <a:moveTo>
                      <a:pt x="382854" y="0"/>
                    </a:moveTo>
                    <a:cubicBezTo>
                      <a:pt x="382854" y="0"/>
                      <a:pt x="387362" y="72250"/>
                      <a:pt x="369887" y="137121"/>
                    </a:cubicBezTo>
                    <a:cubicBezTo>
                      <a:pt x="351535" y="205270"/>
                      <a:pt x="324561" y="234073"/>
                      <a:pt x="285750" y="260616"/>
                    </a:cubicBezTo>
                    <a:cubicBezTo>
                      <a:pt x="240512" y="291579"/>
                      <a:pt x="214655" y="312216"/>
                      <a:pt x="201510" y="366522"/>
                    </a:cubicBezTo>
                    <a:cubicBezTo>
                      <a:pt x="194538" y="395312"/>
                      <a:pt x="193675" y="399859"/>
                      <a:pt x="193675" y="399859"/>
                    </a:cubicBezTo>
                    <a:cubicBezTo>
                      <a:pt x="193675" y="399859"/>
                      <a:pt x="192824" y="395312"/>
                      <a:pt x="185851" y="366522"/>
                    </a:cubicBezTo>
                    <a:cubicBezTo>
                      <a:pt x="172707" y="312216"/>
                      <a:pt x="146850" y="291579"/>
                      <a:pt x="101600" y="260616"/>
                    </a:cubicBezTo>
                    <a:cubicBezTo>
                      <a:pt x="62801" y="234073"/>
                      <a:pt x="35826" y="205270"/>
                      <a:pt x="17462" y="137121"/>
                    </a:cubicBezTo>
                    <a:cubicBezTo>
                      <a:pt x="0" y="72250"/>
                      <a:pt x="4508" y="0"/>
                      <a:pt x="4508" y="0"/>
                    </a:cubicBezTo>
                  </a:path>
                </a:pathLst>
              </a:custGeom>
              <a:noFill/>
              <a:ln w="19050" cmpd="sng">
                <a:solidFill>
                  <a:srgbClr val="000000"/>
                </a:solidFill>
                <a:prstDash val="solid"/>
              </a:ln>
            </p:spPr>
            <p:txBody>
              <a:bodyPr lIns="82058" tIns="41029" rIns="82058" bIns="41029" anchor="ctr">
                <a:spAutoFit/>
              </a:bodyPr>
              <a:lstStyle/>
              <a:p>
                <a:pPr algn="ctr"/>
                <a:endParaRPr lang="en-US"/>
              </a:p>
            </p:txBody>
          </p:sp>
          <p:sp>
            <p:nvSpPr>
              <p:cNvPr id="60" name="Free Form 11"/>
              <p:cNvSpPr/>
              <p:nvPr/>
            </p:nvSpPr>
            <p:spPr>
              <a:xfrm>
                <a:off x="1611330" y="2415567"/>
                <a:ext cx="152977" cy="264706"/>
              </a:xfrm>
              <a:custGeom>
                <a:avLst/>
                <a:gdLst/>
                <a:ahLst/>
                <a:cxnLst/>
                <a:rect l="0" t="0" r="0" b="0"/>
                <a:pathLst>
                  <a:path w="168275" h="299999">
                    <a:moveTo>
                      <a:pt x="0" y="0"/>
                    </a:moveTo>
                    <a:lnTo>
                      <a:pt x="168275" y="0"/>
                    </a:lnTo>
                    <a:lnTo>
                      <a:pt x="119062" y="219075"/>
                    </a:lnTo>
                    <a:lnTo>
                      <a:pt x="81737" y="299999"/>
                    </a:lnTo>
                    <a:lnTo>
                      <a:pt x="29375" y="178600"/>
                    </a:lnTo>
                    <a:close/>
                  </a:path>
                </a:pathLst>
              </a:custGeom>
              <a:solidFill>
                <a:srgbClr val="000000"/>
              </a:solidFill>
              <a:ln w="12700" cmpd="sng">
                <a:solidFill>
                  <a:srgbClr val="000000"/>
                </a:solidFill>
                <a:prstDash val="solid"/>
              </a:ln>
            </p:spPr>
            <p:txBody>
              <a:bodyPr lIns="82058" tIns="41029" rIns="82058" bIns="41029" anchor="ctr">
                <a:spAutoFit/>
              </a:bodyPr>
              <a:lstStyle/>
              <a:p>
                <a:pPr algn="ctr"/>
                <a:endParaRPr lang="en-US"/>
              </a:p>
            </p:txBody>
          </p:sp>
          <p:grpSp>
            <p:nvGrpSpPr>
              <p:cNvPr id="61" name="Group 117"/>
              <p:cNvGrpSpPr/>
              <p:nvPr/>
            </p:nvGrpSpPr>
            <p:grpSpPr>
              <a:xfrm>
                <a:off x="1472216" y="2395659"/>
                <a:ext cx="426832" cy="304258"/>
                <a:chOff x="1472216" y="2395659"/>
                <a:chExt cx="426832" cy="304258"/>
              </a:xfrm>
            </p:grpSpPr>
            <p:sp>
              <p:nvSpPr>
                <p:cNvPr id="64" name="Free Form 12"/>
                <p:cNvSpPr/>
                <p:nvPr/>
              </p:nvSpPr>
              <p:spPr>
                <a:xfrm>
                  <a:off x="1685630" y="2395659"/>
                  <a:ext cx="213418" cy="298939"/>
                </a:xfrm>
                <a:custGeom>
                  <a:avLst/>
                  <a:gdLst/>
                  <a:ahLst/>
                  <a:cxnLst/>
                  <a:rect l="0" t="0" r="0" b="0"/>
                  <a:pathLst>
                    <a:path w="234759" h="338797">
                      <a:moveTo>
                        <a:pt x="0" y="338797"/>
                      </a:moveTo>
                      <a:cubicBezTo>
                        <a:pt x="0" y="338797"/>
                        <a:pt x="61302" y="214414"/>
                        <a:pt x="88163" y="187413"/>
                      </a:cubicBezTo>
                      <a:cubicBezTo>
                        <a:pt x="115036" y="160413"/>
                        <a:pt x="140893" y="155562"/>
                        <a:pt x="140893" y="155562"/>
                      </a:cubicBezTo>
                      <a:lnTo>
                        <a:pt x="137160" y="105879"/>
                      </a:lnTo>
                      <a:lnTo>
                        <a:pt x="234759" y="94665"/>
                      </a:lnTo>
                      <a:lnTo>
                        <a:pt x="179679" y="10528"/>
                      </a:lnTo>
                      <a:lnTo>
                        <a:pt x="76784" y="0"/>
                      </a:lnTo>
                      <a:cubicBezTo>
                        <a:pt x="76784" y="0"/>
                        <a:pt x="46139" y="62699"/>
                        <a:pt x="32296" y="124269"/>
                      </a:cubicBezTo>
                      <a:cubicBezTo>
                        <a:pt x="17018" y="192227"/>
                        <a:pt x="0" y="338797"/>
                        <a:pt x="0" y="338797"/>
                      </a:cubicBezTo>
                      <a:close/>
                    </a:path>
                  </a:pathLst>
                </a:custGeom>
                <a:solidFill>
                  <a:schemeClr val="bg1"/>
                </a:solidFill>
                <a:ln w="12700" cmpd="sng">
                  <a:solidFill>
                    <a:srgbClr val="FFFFFF"/>
                  </a:solidFill>
                  <a:prstDash val="solid"/>
                </a:ln>
              </p:spPr>
              <p:txBody>
                <a:bodyPr lIns="82058" tIns="41029" rIns="82058" bIns="41029" anchor="ctr">
                  <a:spAutoFit/>
                </a:bodyPr>
                <a:lstStyle/>
                <a:p>
                  <a:pPr algn="ctr"/>
                  <a:endParaRPr lang="en-US"/>
                </a:p>
              </p:txBody>
            </p:sp>
            <p:sp>
              <p:nvSpPr>
                <p:cNvPr id="65" name="Free Form 13"/>
                <p:cNvSpPr/>
                <p:nvPr/>
              </p:nvSpPr>
              <p:spPr>
                <a:xfrm>
                  <a:off x="1685630" y="2395659"/>
                  <a:ext cx="213418" cy="298939"/>
                </a:xfrm>
                <a:custGeom>
                  <a:avLst/>
                  <a:gdLst/>
                  <a:ahLst/>
                  <a:cxnLst/>
                  <a:rect l="0" t="0" r="0" b="0"/>
                  <a:pathLst>
                    <a:path w="234759" h="338797">
                      <a:moveTo>
                        <a:pt x="0" y="338797"/>
                      </a:moveTo>
                      <a:cubicBezTo>
                        <a:pt x="0" y="338797"/>
                        <a:pt x="61302" y="214414"/>
                        <a:pt x="88163" y="187413"/>
                      </a:cubicBezTo>
                      <a:cubicBezTo>
                        <a:pt x="115036" y="160413"/>
                        <a:pt x="140893" y="155562"/>
                        <a:pt x="140893" y="155562"/>
                      </a:cubicBezTo>
                      <a:lnTo>
                        <a:pt x="137160" y="105879"/>
                      </a:lnTo>
                      <a:lnTo>
                        <a:pt x="234759" y="94665"/>
                      </a:lnTo>
                      <a:lnTo>
                        <a:pt x="179679" y="10528"/>
                      </a:lnTo>
                      <a:lnTo>
                        <a:pt x="76784" y="0"/>
                      </a:lnTo>
                      <a:cubicBezTo>
                        <a:pt x="76784" y="0"/>
                        <a:pt x="46139" y="62699"/>
                        <a:pt x="32296" y="124269"/>
                      </a:cubicBezTo>
                      <a:cubicBezTo>
                        <a:pt x="17018" y="192227"/>
                        <a:pt x="0" y="338797"/>
                        <a:pt x="0" y="338797"/>
                      </a:cubicBezTo>
                      <a:close/>
                    </a:path>
                  </a:pathLst>
                </a:custGeom>
                <a:noFill/>
                <a:ln w="12700" cmpd="sng">
                  <a:solidFill>
                    <a:srgbClr val="0A0B0B"/>
                  </a:solidFill>
                  <a:prstDash val="solid"/>
                </a:ln>
              </p:spPr>
              <p:txBody>
                <a:bodyPr lIns="82058" tIns="41029" rIns="82058" bIns="41029" anchor="ctr">
                  <a:spAutoFit/>
                </a:bodyPr>
                <a:lstStyle/>
                <a:p>
                  <a:pPr algn="ctr"/>
                  <a:endParaRPr lang="en-US"/>
                </a:p>
              </p:txBody>
            </p:sp>
            <p:sp>
              <p:nvSpPr>
                <p:cNvPr id="66" name="Free Form 14"/>
                <p:cNvSpPr/>
                <p:nvPr/>
              </p:nvSpPr>
              <p:spPr>
                <a:xfrm>
                  <a:off x="1472216" y="2395666"/>
                  <a:ext cx="216143" cy="304251"/>
                </a:xfrm>
                <a:custGeom>
                  <a:avLst/>
                  <a:gdLst/>
                  <a:ahLst/>
                  <a:cxnLst/>
                  <a:rect l="0" t="0" r="0" b="0"/>
                  <a:pathLst>
                    <a:path w="237756" h="344817">
                      <a:moveTo>
                        <a:pt x="237756" y="344817"/>
                      </a:moveTo>
                      <a:cubicBezTo>
                        <a:pt x="237756" y="344817"/>
                        <a:pt x="173456" y="214401"/>
                        <a:pt x="146596" y="187401"/>
                      </a:cubicBezTo>
                      <a:cubicBezTo>
                        <a:pt x="119735" y="160400"/>
                        <a:pt x="93878" y="155549"/>
                        <a:pt x="93878" y="155549"/>
                      </a:cubicBezTo>
                      <a:lnTo>
                        <a:pt x="97612" y="105879"/>
                      </a:lnTo>
                      <a:lnTo>
                        <a:pt x="0" y="94665"/>
                      </a:lnTo>
                      <a:lnTo>
                        <a:pt x="55079" y="10528"/>
                      </a:lnTo>
                      <a:lnTo>
                        <a:pt x="157987" y="0"/>
                      </a:lnTo>
                      <a:cubicBezTo>
                        <a:pt x="157987" y="0"/>
                        <a:pt x="188633" y="62699"/>
                        <a:pt x="202476" y="124256"/>
                      </a:cubicBezTo>
                      <a:cubicBezTo>
                        <a:pt x="217754" y="192214"/>
                        <a:pt x="237756" y="344817"/>
                        <a:pt x="237756" y="344817"/>
                      </a:cubicBezTo>
                      <a:close/>
                    </a:path>
                  </a:pathLst>
                </a:custGeom>
                <a:solidFill>
                  <a:schemeClr val="bg1"/>
                </a:solidFill>
                <a:ln w="12700" cmpd="sng">
                  <a:solidFill>
                    <a:srgbClr val="FFFFFF"/>
                  </a:solidFill>
                  <a:prstDash val="solid"/>
                </a:ln>
              </p:spPr>
              <p:txBody>
                <a:bodyPr lIns="82058" tIns="41029" rIns="82058" bIns="41029" anchor="ctr">
                  <a:spAutoFit/>
                </a:bodyPr>
                <a:lstStyle/>
                <a:p>
                  <a:pPr algn="ctr"/>
                  <a:endParaRPr lang="en-US"/>
                </a:p>
              </p:txBody>
            </p:sp>
            <p:sp>
              <p:nvSpPr>
                <p:cNvPr id="67" name="Free Form 15"/>
                <p:cNvSpPr/>
                <p:nvPr/>
              </p:nvSpPr>
              <p:spPr>
                <a:xfrm>
                  <a:off x="1472216" y="2395666"/>
                  <a:ext cx="216143" cy="304251"/>
                </a:xfrm>
                <a:custGeom>
                  <a:avLst/>
                  <a:gdLst/>
                  <a:ahLst/>
                  <a:cxnLst/>
                  <a:rect l="0" t="0" r="0" b="0"/>
                  <a:pathLst>
                    <a:path w="237756" h="344817">
                      <a:moveTo>
                        <a:pt x="237756" y="344817"/>
                      </a:moveTo>
                      <a:cubicBezTo>
                        <a:pt x="237756" y="344817"/>
                        <a:pt x="173456" y="214401"/>
                        <a:pt x="146596" y="187401"/>
                      </a:cubicBezTo>
                      <a:cubicBezTo>
                        <a:pt x="119735" y="160400"/>
                        <a:pt x="93878" y="155549"/>
                        <a:pt x="93878" y="155549"/>
                      </a:cubicBezTo>
                      <a:lnTo>
                        <a:pt x="97612" y="105879"/>
                      </a:lnTo>
                      <a:lnTo>
                        <a:pt x="0" y="94665"/>
                      </a:lnTo>
                      <a:lnTo>
                        <a:pt x="55079" y="10528"/>
                      </a:lnTo>
                      <a:lnTo>
                        <a:pt x="157987" y="0"/>
                      </a:lnTo>
                      <a:cubicBezTo>
                        <a:pt x="157987" y="0"/>
                        <a:pt x="188633" y="62699"/>
                        <a:pt x="202476" y="124256"/>
                      </a:cubicBezTo>
                      <a:cubicBezTo>
                        <a:pt x="217754" y="192214"/>
                        <a:pt x="237756" y="344817"/>
                        <a:pt x="237756" y="344817"/>
                      </a:cubicBezTo>
                      <a:close/>
                    </a:path>
                  </a:pathLst>
                </a:custGeom>
                <a:noFill/>
                <a:ln w="12700" cmpd="sng">
                  <a:solidFill>
                    <a:srgbClr val="0A0B0B"/>
                  </a:solidFill>
                  <a:prstDash val="solid"/>
                </a:ln>
              </p:spPr>
              <p:txBody>
                <a:bodyPr lIns="82058" tIns="41029" rIns="82058" bIns="41029" anchor="ctr">
                  <a:spAutoFit/>
                </a:bodyPr>
                <a:lstStyle/>
                <a:p>
                  <a:pPr algn="ctr"/>
                  <a:endParaRPr lang="en-US"/>
                </a:p>
              </p:txBody>
            </p:sp>
          </p:grpSp>
          <p:sp>
            <p:nvSpPr>
              <p:cNvPr id="62" name="Line 16"/>
              <p:cNvSpPr/>
              <p:nvPr/>
            </p:nvSpPr>
            <p:spPr>
              <a:xfrm>
                <a:off x="1685630" y="2699917"/>
                <a:ext cx="0" cy="880334"/>
              </a:xfrm>
              <a:prstGeom prst="line">
                <a:avLst/>
              </a:prstGeom>
              <a:noFill/>
              <a:ln w="12700" cmpd="sng">
                <a:solidFill>
                  <a:srgbClr val="0A0B0B"/>
                </a:solidFill>
                <a:prstDash val="solid"/>
              </a:ln>
            </p:spPr>
            <p:txBody>
              <a:bodyPr lIns="82058" tIns="41029" rIns="82058" bIns="41029" anchor="ctr">
                <a:spAutoFit/>
              </a:bodyPr>
              <a:lstStyle/>
              <a:p>
                <a:pPr algn="ctr"/>
                <a:endParaRPr lang="en-US"/>
              </a:p>
            </p:txBody>
          </p:sp>
          <p:sp>
            <p:nvSpPr>
              <p:cNvPr id="63" name="Free Form 17"/>
              <p:cNvSpPr/>
              <p:nvPr/>
            </p:nvSpPr>
            <p:spPr>
              <a:xfrm>
                <a:off x="1642888" y="2765015"/>
                <a:ext cx="87815" cy="85232"/>
              </a:xfrm>
              <a:custGeom>
                <a:avLst/>
                <a:gdLst/>
                <a:ahLst/>
                <a:cxnLst/>
                <a:rect l="0" t="0" r="0" b="0"/>
                <a:pathLst>
                  <a:path w="96596" h="96596">
                    <a:moveTo>
                      <a:pt x="0" y="48298"/>
                    </a:moveTo>
                    <a:cubicBezTo>
                      <a:pt x="0" y="21615"/>
                      <a:pt x="21628" y="0"/>
                      <a:pt x="48298" y="0"/>
                    </a:cubicBezTo>
                    <a:cubicBezTo>
                      <a:pt x="74968" y="0"/>
                      <a:pt x="96596" y="21615"/>
                      <a:pt x="96596" y="48298"/>
                    </a:cubicBezTo>
                    <a:cubicBezTo>
                      <a:pt x="96596" y="74980"/>
                      <a:pt x="74968" y="96596"/>
                      <a:pt x="48298" y="96596"/>
                    </a:cubicBezTo>
                    <a:cubicBezTo>
                      <a:pt x="21628" y="96596"/>
                      <a:pt x="0" y="74980"/>
                      <a:pt x="0" y="48298"/>
                    </a:cubicBezTo>
                    <a:close/>
                  </a:path>
                </a:pathLst>
              </a:custGeom>
              <a:solidFill>
                <a:srgbClr val="FFFFFF"/>
              </a:solidFill>
              <a:ln w="12700" cmpd="sng">
                <a:solidFill>
                  <a:srgbClr val="FFFFFF"/>
                </a:solidFill>
                <a:prstDash val="solid"/>
              </a:ln>
            </p:spPr>
            <p:txBody>
              <a:bodyPr lIns="82058" tIns="41029" rIns="82058" bIns="41029" anchor="ctr">
                <a:spAutoFit/>
              </a:bodyPr>
              <a:lstStyle/>
              <a:p>
                <a:pPr algn="ctr"/>
                <a:endParaRPr lang="en-US"/>
              </a:p>
            </p:txBody>
          </p:sp>
        </p:grpSp>
        <p:sp>
          <p:nvSpPr>
            <p:cNvPr id="57" name="Free Form 18"/>
            <p:cNvSpPr/>
            <p:nvPr/>
          </p:nvSpPr>
          <p:spPr>
            <a:xfrm>
              <a:off x="1642888" y="2765015"/>
              <a:ext cx="87815" cy="85232"/>
            </a:xfrm>
            <a:custGeom>
              <a:avLst/>
              <a:gdLst/>
              <a:ahLst/>
              <a:cxnLst/>
              <a:rect l="0" t="0" r="0" b="0"/>
              <a:pathLst>
                <a:path w="96596" h="96596">
                  <a:moveTo>
                    <a:pt x="0" y="48298"/>
                  </a:moveTo>
                  <a:cubicBezTo>
                    <a:pt x="0" y="21615"/>
                    <a:pt x="21628" y="0"/>
                    <a:pt x="48298" y="0"/>
                  </a:cubicBezTo>
                  <a:cubicBezTo>
                    <a:pt x="74968" y="0"/>
                    <a:pt x="96596" y="21615"/>
                    <a:pt x="96596" y="48298"/>
                  </a:cubicBezTo>
                  <a:cubicBezTo>
                    <a:pt x="96596" y="74980"/>
                    <a:pt x="74968" y="96596"/>
                    <a:pt x="48298" y="96596"/>
                  </a:cubicBezTo>
                  <a:cubicBezTo>
                    <a:pt x="21628" y="96596"/>
                    <a:pt x="0" y="74980"/>
                    <a:pt x="0" y="48298"/>
                  </a:cubicBezTo>
                  <a:close/>
                </a:path>
              </a:pathLst>
            </a:custGeom>
            <a:noFill/>
            <a:ln w="19050" cmpd="sng">
              <a:solidFill>
                <a:srgbClr val="000000"/>
              </a:solidFill>
              <a:prstDash val="solid"/>
            </a:ln>
          </p:spPr>
          <p:txBody>
            <a:bodyPr lIns="82058" tIns="41029" rIns="82058" bIns="41029" anchor="ctr">
              <a:spAutoFit/>
            </a:bodyPr>
            <a:lstStyle/>
            <a:p>
              <a:pPr algn="ctr"/>
              <a:endParaRPr lang="en-US"/>
            </a:p>
          </p:txBody>
        </p:sp>
      </p:grpSp>
      <p:grpSp>
        <p:nvGrpSpPr>
          <p:cNvPr id="86" name="Group 90"/>
          <p:cNvGrpSpPr/>
          <p:nvPr/>
        </p:nvGrpSpPr>
        <p:grpSpPr>
          <a:xfrm>
            <a:off x="2932007" y="3086335"/>
            <a:ext cx="444280" cy="366914"/>
            <a:chOff x="964551" y="3226122"/>
            <a:chExt cx="444280" cy="366914"/>
          </a:xfrm>
        </p:grpSpPr>
        <p:sp>
          <p:nvSpPr>
            <p:cNvPr id="91" name="Free Form 4"/>
            <p:cNvSpPr/>
            <p:nvPr/>
          </p:nvSpPr>
          <p:spPr>
            <a:xfrm>
              <a:off x="964551" y="3226122"/>
              <a:ext cx="444280" cy="366914"/>
            </a:xfrm>
            <a:custGeom>
              <a:avLst/>
              <a:gdLst/>
              <a:ahLst/>
              <a:cxnLst/>
              <a:rect l="0" t="0" r="0" b="0"/>
              <a:pathLst>
                <a:path w="488708" h="415836">
                  <a:moveTo>
                    <a:pt x="87071" y="415836"/>
                  </a:moveTo>
                  <a:lnTo>
                    <a:pt x="401624" y="415836"/>
                  </a:lnTo>
                  <a:cubicBezTo>
                    <a:pt x="449757" y="415836"/>
                    <a:pt x="488708" y="376897"/>
                    <a:pt x="488708" y="328777"/>
                  </a:cubicBezTo>
                  <a:lnTo>
                    <a:pt x="488708" y="87071"/>
                  </a:lnTo>
                  <a:cubicBezTo>
                    <a:pt x="488708" y="38938"/>
                    <a:pt x="449757" y="0"/>
                    <a:pt x="401624" y="0"/>
                  </a:cubicBezTo>
                  <a:lnTo>
                    <a:pt x="87071" y="0"/>
                  </a:lnTo>
                  <a:cubicBezTo>
                    <a:pt x="38938" y="0"/>
                    <a:pt x="0" y="38938"/>
                    <a:pt x="0" y="87071"/>
                  </a:cubicBezTo>
                  <a:lnTo>
                    <a:pt x="0" y="328777"/>
                  </a:lnTo>
                  <a:cubicBezTo>
                    <a:pt x="0" y="376897"/>
                    <a:pt x="38938" y="415836"/>
                    <a:pt x="87071" y="415836"/>
                  </a:cubicBezTo>
                  <a:close/>
                </a:path>
              </a:pathLst>
            </a:custGeom>
            <a:solidFill>
              <a:srgbClr val="000000"/>
            </a:solidFill>
            <a:ln w="12700" cmpd="sng">
              <a:solidFill>
                <a:srgbClr val="000000"/>
              </a:solidFill>
              <a:prstDash val="solid"/>
            </a:ln>
          </p:spPr>
          <p:txBody>
            <a:bodyPr lIns="82058" tIns="41029" rIns="82058" bIns="41029" anchor="ctr">
              <a:spAutoFit/>
            </a:bodyPr>
            <a:lstStyle/>
            <a:p>
              <a:pPr algn="ctr"/>
              <a:endParaRPr lang="en-US"/>
            </a:p>
          </p:txBody>
        </p:sp>
        <p:sp>
          <p:nvSpPr>
            <p:cNvPr id="94" name="Free Form 5"/>
            <p:cNvSpPr/>
            <p:nvPr/>
          </p:nvSpPr>
          <p:spPr>
            <a:xfrm>
              <a:off x="1088838" y="3314605"/>
              <a:ext cx="195754" cy="189950"/>
            </a:xfrm>
            <a:custGeom>
              <a:avLst/>
              <a:gdLst/>
              <a:ahLst/>
              <a:cxnLst/>
              <a:rect l="0" t="0" r="0" b="0"/>
              <a:pathLst>
                <a:path w="215328" h="215277">
                  <a:moveTo>
                    <a:pt x="29019" y="78562"/>
                  </a:moveTo>
                  <a:lnTo>
                    <a:pt x="78625" y="78562"/>
                  </a:lnTo>
                  <a:lnTo>
                    <a:pt x="78625" y="29019"/>
                  </a:lnTo>
                  <a:cubicBezTo>
                    <a:pt x="78625" y="13030"/>
                    <a:pt x="91668" y="0"/>
                    <a:pt x="107632" y="0"/>
                  </a:cubicBezTo>
                  <a:cubicBezTo>
                    <a:pt x="123736" y="0"/>
                    <a:pt x="136664" y="13030"/>
                    <a:pt x="136664" y="29019"/>
                  </a:cubicBezTo>
                  <a:lnTo>
                    <a:pt x="136664" y="78562"/>
                  </a:lnTo>
                  <a:lnTo>
                    <a:pt x="186309" y="78562"/>
                  </a:lnTo>
                  <a:cubicBezTo>
                    <a:pt x="202298" y="78562"/>
                    <a:pt x="215328" y="91592"/>
                    <a:pt x="215328" y="107581"/>
                  </a:cubicBezTo>
                  <a:cubicBezTo>
                    <a:pt x="215328" y="123558"/>
                    <a:pt x="202298" y="136601"/>
                    <a:pt x="186309" y="136601"/>
                  </a:cubicBezTo>
                  <a:lnTo>
                    <a:pt x="136664" y="136601"/>
                  </a:lnTo>
                  <a:lnTo>
                    <a:pt x="136664" y="186245"/>
                  </a:lnTo>
                  <a:cubicBezTo>
                    <a:pt x="136664" y="202247"/>
                    <a:pt x="123736" y="215277"/>
                    <a:pt x="107632" y="215277"/>
                  </a:cubicBezTo>
                  <a:cubicBezTo>
                    <a:pt x="91668" y="215277"/>
                    <a:pt x="78625" y="202247"/>
                    <a:pt x="78625" y="186245"/>
                  </a:cubicBezTo>
                  <a:lnTo>
                    <a:pt x="78625" y="136601"/>
                  </a:lnTo>
                  <a:lnTo>
                    <a:pt x="29019" y="136601"/>
                  </a:lnTo>
                  <a:cubicBezTo>
                    <a:pt x="12966" y="136601"/>
                    <a:pt x="0" y="123558"/>
                    <a:pt x="0" y="107581"/>
                  </a:cubicBezTo>
                  <a:cubicBezTo>
                    <a:pt x="0" y="91592"/>
                    <a:pt x="12966" y="78562"/>
                    <a:pt x="29019" y="78562"/>
                  </a:cubicBezTo>
                  <a:close/>
                </a:path>
              </a:pathLst>
            </a:custGeom>
            <a:solidFill>
              <a:srgbClr val="FF0000"/>
            </a:solidFill>
            <a:ln w="12700" cmpd="sng">
              <a:noFill/>
              <a:prstDash val="solid"/>
            </a:ln>
          </p:spPr>
          <p:txBody>
            <a:bodyPr lIns="82058" tIns="41029" rIns="82058" bIns="41029" anchor="ctr">
              <a:spAutoFit/>
            </a:bodyPr>
            <a:lstStyle/>
            <a:p>
              <a:pPr algn="ctr"/>
              <a:endParaRPr lang="en-US"/>
            </a:p>
          </p:txBody>
        </p:sp>
      </p:grpSp>
      <p:grpSp>
        <p:nvGrpSpPr>
          <p:cNvPr id="121" name="Group 120"/>
          <p:cNvGrpSpPr/>
          <p:nvPr/>
        </p:nvGrpSpPr>
        <p:grpSpPr>
          <a:xfrm>
            <a:off x="4829175" y="779919"/>
            <a:ext cx="1838325" cy="1498903"/>
            <a:chOff x="4791075" y="779919"/>
            <a:chExt cx="1838325" cy="1498903"/>
          </a:xfrm>
        </p:grpSpPr>
        <p:grpSp>
          <p:nvGrpSpPr>
            <p:cNvPr id="101" name="Group 17"/>
            <p:cNvGrpSpPr/>
            <p:nvPr/>
          </p:nvGrpSpPr>
          <p:grpSpPr>
            <a:xfrm>
              <a:off x="5882926" y="779919"/>
              <a:ext cx="746474" cy="1488759"/>
              <a:chOff x="8055062" y="2252986"/>
              <a:chExt cx="1250836" cy="2494652"/>
            </a:xfrm>
            <a:solidFill>
              <a:schemeClr val="accent2"/>
            </a:solidFill>
          </p:grpSpPr>
          <p:sp>
            <p:nvSpPr>
              <p:cNvPr id="102" name="Free Form 18"/>
              <p:cNvSpPr/>
              <p:nvPr/>
            </p:nvSpPr>
            <p:spPr>
              <a:xfrm>
                <a:off x="8452877" y="2252986"/>
                <a:ext cx="439395" cy="439394"/>
              </a:xfrm>
              <a:custGeom>
                <a:avLst/>
                <a:gdLst/>
                <a:ahLst/>
                <a:cxnLst/>
                <a:rect l="0" t="0" r="0" b="0"/>
                <a:pathLst>
                  <a:path w="439394" h="439394">
                    <a:moveTo>
                      <a:pt x="219697" y="439394"/>
                    </a:moveTo>
                    <a:cubicBezTo>
                      <a:pt x="341122" y="439394"/>
                      <a:pt x="439394" y="341058"/>
                      <a:pt x="439394" y="219697"/>
                    </a:cubicBezTo>
                    <a:cubicBezTo>
                      <a:pt x="439394" y="98348"/>
                      <a:pt x="341122" y="0"/>
                      <a:pt x="219697" y="0"/>
                    </a:cubicBezTo>
                    <a:cubicBezTo>
                      <a:pt x="98399" y="0"/>
                      <a:pt x="0" y="98348"/>
                      <a:pt x="0" y="219697"/>
                    </a:cubicBezTo>
                    <a:cubicBezTo>
                      <a:pt x="0" y="341058"/>
                      <a:pt x="98399" y="439394"/>
                      <a:pt x="219697" y="439394"/>
                    </a:cubicBezTo>
                    <a:close/>
                  </a:path>
                </a:pathLst>
              </a:custGeom>
              <a:grpFill/>
              <a:ln w="12700" cmpd="sng">
                <a:noFill/>
                <a:prstDash val="solid"/>
              </a:ln>
            </p:spPr>
            <p:txBody>
              <a:bodyPr wrap="square" anchor="ctr">
                <a:spAutoFit/>
              </a:bodyPr>
              <a:lstStyle/>
              <a:p>
                <a:pPr algn="ctr"/>
                <a:endParaRPr lang="en-US"/>
              </a:p>
            </p:txBody>
          </p:sp>
          <p:sp>
            <p:nvSpPr>
              <p:cNvPr id="103" name="Free Form 19"/>
              <p:cNvSpPr/>
              <p:nvPr/>
            </p:nvSpPr>
            <p:spPr>
              <a:xfrm>
                <a:off x="8055062" y="2732948"/>
                <a:ext cx="1225436" cy="1989290"/>
              </a:xfrm>
              <a:custGeom>
                <a:avLst/>
                <a:gdLst/>
                <a:ahLst/>
                <a:cxnLst/>
                <a:rect l="0" t="0" r="0" b="0"/>
                <a:pathLst>
                  <a:path w="1225435" h="1989289">
                    <a:moveTo>
                      <a:pt x="1201166" y="700138"/>
                    </a:moveTo>
                    <a:lnTo>
                      <a:pt x="1142809" y="556971"/>
                    </a:lnTo>
                    <a:lnTo>
                      <a:pt x="944765" y="72224"/>
                    </a:lnTo>
                    <a:cubicBezTo>
                      <a:pt x="928954" y="33413"/>
                      <a:pt x="893610" y="6667"/>
                      <a:pt x="852830" y="1168"/>
                    </a:cubicBezTo>
                    <a:lnTo>
                      <a:pt x="852830" y="914"/>
                    </a:lnTo>
                    <a:lnTo>
                      <a:pt x="849452" y="914"/>
                    </a:lnTo>
                    <a:cubicBezTo>
                      <a:pt x="845337" y="482"/>
                      <a:pt x="841235" y="0"/>
                      <a:pt x="837044" y="12"/>
                    </a:cubicBezTo>
                    <a:lnTo>
                      <a:pt x="836777" y="12"/>
                    </a:lnTo>
                    <a:cubicBezTo>
                      <a:pt x="836815" y="304"/>
                      <a:pt x="836828" y="635"/>
                      <a:pt x="836853" y="914"/>
                    </a:cubicBezTo>
                    <a:lnTo>
                      <a:pt x="807554" y="914"/>
                    </a:lnTo>
                    <a:cubicBezTo>
                      <a:pt x="807529" y="647"/>
                      <a:pt x="807491" y="330"/>
                      <a:pt x="807466" y="63"/>
                    </a:cubicBezTo>
                    <a:lnTo>
                      <a:pt x="408901" y="863"/>
                    </a:lnTo>
                    <a:lnTo>
                      <a:pt x="408901" y="914"/>
                    </a:lnTo>
                    <a:lnTo>
                      <a:pt x="375361" y="914"/>
                    </a:lnTo>
                    <a:lnTo>
                      <a:pt x="375361" y="1790"/>
                    </a:lnTo>
                    <a:cubicBezTo>
                      <a:pt x="331000" y="4572"/>
                      <a:pt x="291719" y="31940"/>
                      <a:pt x="274942" y="73533"/>
                    </a:cubicBezTo>
                    <a:lnTo>
                      <a:pt x="20307" y="704049"/>
                    </a:lnTo>
                    <a:cubicBezTo>
                      <a:pt x="0" y="754443"/>
                      <a:pt x="17792" y="810450"/>
                      <a:pt x="59778" y="841044"/>
                    </a:cubicBezTo>
                    <a:cubicBezTo>
                      <a:pt x="67322" y="846543"/>
                      <a:pt x="75387" y="851484"/>
                      <a:pt x="84429" y="855154"/>
                    </a:cubicBezTo>
                    <a:cubicBezTo>
                      <a:pt x="136499" y="876134"/>
                      <a:pt x="194703" y="856805"/>
                      <a:pt x="224574" y="811923"/>
                    </a:cubicBezTo>
                    <a:cubicBezTo>
                      <a:pt x="228879" y="805459"/>
                      <a:pt x="232562" y="798487"/>
                      <a:pt x="235572" y="791006"/>
                    </a:cubicBezTo>
                    <a:lnTo>
                      <a:pt x="360489" y="481685"/>
                    </a:lnTo>
                    <a:lnTo>
                      <a:pt x="360489" y="776439"/>
                    </a:lnTo>
                    <a:cubicBezTo>
                      <a:pt x="360489" y="779043"/>
                      <a:pt x="361162" y="781418"/>
                      <a:pt x="361276" y="784021"/>
                    </a:cubicBezTo>
                    <a:cubicBezTo>
                      <a:pt x="361073" y="786917"/>
                      <a:pt x="360362" y="789698"/>
                      <a:pt x="360362" y="792645"/>
                    </a:cubicBezTo>
                    <a:lnTo>
                      <a:pt x="359016" y="1872983"/>
                    </a:lnTo>
                    <a:cubicBezTo>
                      <a:pt x="358902" y="1937042"/>
                      <a:pt x="410819" y="1989061"/>
                      <a:pt x="474967" y="1989188"/>
                    </a:cubicBezTo>
                    <a:cubicBezTo>
                      <a:pt x="539038" y="1989289"/>
                      <a:pt x="591070" y="1937372"/>
                      <a:pt x="591172" y="1873224"/>
                    </a:cubicBezTo>
                    <a:lnTo>
                      <a:pt x="592315" y="1021676"/>
                    </a:lnTo>
                    <a:cubicBezTo>
                      <a:pt x="597369" y="1021969"/>
                      <a:pt x="602183" y="1023213"/>
                      <a:pt x="607263" y="1023213"/>
                    </a:cubicBezTo>
                    <a:lnTo>
                      <a:pt x="622465" y="1023213"/>
                    </a:lnTo>
                    <a:cubicBezTo>
                      <a:pt x="627392" y="1023213"/>
                      <a:pt x="631990" y="1022096"/>
                      <a:pt x="636816" y="1021740"/>
                    </a:cubicBezTo>
                    <a:lnTo>
                      <a:pt x="638683" y="1873313"/>
                    </a:lnTo>
                    <a:cubicBezTo>
                      <a:pt x="638797" y="1937473"/>
                      <a:pt x="690880" y="1989289"/>
                      <a:pt x="754989" y="1989188"/>
                    </a:cubicBezTo>
                    <a:cubicBezTo>
                      <a:pt x="819086" y="1989061"/>
                      <a:pt x="870966" y="1936915"/>
                      <a:pt x="870839" y="1872856"/>
                    </a:cubicBezTo>
                    <a:lnTo>
                      <a:pt x="868476" y="784364"/>
                    </a:lnTo>
                    <a:cubicBezTo>
                      <a:pt x="868578" y="781646"/>
                      <a:pt x="869238" y="779145"/>
                      <a:pt x="869238" y="776439"/>
                    </a:cubicBezTo>
                    <a:lnTo>
                      <a:pt x="869238" y="650709"/>
                    </a:lnTo>
                    <a:lnTo>
                      <a:pt x="869238" y="501408"/>
                    </a:lnTo>
                    <a:lnTo>
                      <a:pt x="923213" y="633539"/>
                    </a:lnTo>
                    <a:lnTo>
                      <a:pt x="986243" y="787882"/>
                    </a:lnTo>
                    <a:cubicBezTo>
                      <a:pt x="1010513" y="847280"/>
                      <a:pt x="1078280" y="875741"/>
                      <a:pt x="1137627" y="851484"/>
                    </a:cubicBezTo>
                    <a:cubicBezTo>
                      <a:pt x="1196975" y="827201"/>
                      <a:pt x="1225435" y="759472"/>
                      <a:pt x="1201166" y="700138"/>
                    </a:cubicBezTo>
                    <a:close/>
                  </a:path>
                </a:pathLst>
              </a:custGeom>
              <a:grpFill/>
              <a:ln w="12700" cmpd="sng">
                <a:noFill/>
                <a:prstDash val="solid"/>
              </a:ln>
            </p:spPr>
            <p:txBody>
              <a:bodyPr wrap="square" anchor="ctr">
                <a:spAutoFit/>
              </a:bodyPr>
              <a:lstStyle/>
              <a:p>
                <a:pPr algn="ctr"/>
                <a:endParaRPr lang="en-US"/>
              </a:p>
            </p:txBody>
          </p:sp>
        </p:grpSp>
        <p:cxnSp>
          <p:nvCxnSpPr>
            <p:cNvPr id="120" name="Straight Connector 119"/>
            <p:cNvCxnSpPr/>
            <p:nvPr/>
          </p:nvCxnSpPr>
          <p:spPr>
            <a:xfrm flipV="1">
              <a:off x="4791075" y="1468925"/>
              <a:ext cx="1329259" cy="809897"/>
            </a:xfrm>
            <a:prstGeom prst="line">
              <a:avLst/>
            </a:prstGeom>
            <a:ln>
              <a:solidFill>
                <a:schemeClr val="tx1"/>
              </a:solidFill>
              <a:tailEnd type="oval"/>
            </a:ln>
          </p:spPr>
          <p:style>
            <a:lnRef idx="2">
              <a:schemeClr val="accent1"/>
            </a:lnRef>
            <a:fillRef idx="0">
              <a:schemeClr val="accent1"/>
            </a:fillRef>
            <a:effectRef idx="1">
              <a:schemeClr val="accent1"/>
            </a:effectRef>
            <a:fontRef idx="minor">
              <a:schemeClr val="tx1"/>
            </a:fontRef>
          </p:style>
        </p:cxnSp>
      </p:grpSp>
      <p:grpSp>
        <p:nvGrpSpPr>
          <p:cNvPr id="125" name="Group 124"/>
          <p:cNvGrpSpPr/>
          <p:nvPr/>
        </p:nvGrpSpPr>
        <p:grpSpPr>
          <a:xfrm>
            <a:off x="4607101" y="3890249"/>
            <a:ext cx="1284112" cy="1206756"/>
            <a:chOff x="4607101" y="3890249"/>
            <a:chExt cx="1284112" cy="1206756"/>
          </a:xfrm>
        </p:grpSpPr>
        <p:grpSp>
          <p:nvGrpSpPr>
            <p:cNvPr id="95" name="Group 17"/>
            <p:cNvGrpSpPr/>
            <p:nvPr/>
          </p:nvGrpSpPr>
          <p:grpSpPr>
            <a:xfrm>
              <a:off x="5051303" y="4283075"/>
              <a:ext cx="408110" cy="813930"/>
              <a:chOff x="8055062" y="2252986"/>
              <a:chExt cx="1250836" cy="2494652"/>
            </a:xfrm>
            <a:solidFill>
              <a:schemeClr val="accent6"/>
            </a:solidFill>
          </p:grpSpPr>
          <p:sp>
            <p:nvSpPr>
              <p:cNvPr id="96" name="Free Form 18"/>
              <p:cNvSpPr/>
              <p:nvPr/>
            </p:nvSpPr>
            <p:spPr>
              <a:xfrm>
                <a:off x="8452877" y="2252986"/>
                <a:ext cx="439395" cy="439394"/>
              </a:xfrm>
              <a:custGeom>
                <a:avLst/>
                <a:gdLst/>
                <a:ahLst/>
                <a:cxnLst/>
                <a:rect l="0" t="0" r="0" b="0"/>
                <a:pathLst>
                  <a:path w="439394" h="439394">
                    <a:moveTo>
                      <a:pt x="219697" y="439394"/>
                    </a:moveTo>
                    <a:cubicBezTo>
                      <a:pt x="341122" y="439394"/>
                      <a:pt x="439394" y="341058"/>
                      <a:pt x="439394" y="219697"/>
                    </a:cubicBezTo>
                    <a:cubicBezTo>
                      <a:pt x="439394" y="98348"/>
                      <a:pt x="341122" y="0"/>
                      <a:pt x="219697" y="0"/>
                    </a:cubicBezTo>
                    <a:cubicBezTo>
                      <a:pt x="98399" y="0"/>
                      <a:pt x="0" y="98348"/>
                      <a:pt x="0" y="219697"/>
                    </a:cubicBezTo>
                    <a:cubicBezTo>
                      <a:pt x="0" y="341058"/>
                      <a:pt x="98399" y="439394"/>
                      <a:pt x="219697" y="439394"/>
                    </a:cubicBezTo>
                    <a:close/>
                  </a:path>
                </a:pathLst>
              </a:custGeom>
              <a:grpFill/>
              <a:ln w="12700" cmpd="sng">
                <a:noFill/>
                <a:prstDash val="solid"/>
              </a:ln>
            </p:spPr>
            <p:txBody>
              <a:bodyPr anchor="ctr">
                <a:spAutoFit/>
              </a:bodyPr>
              <a:lstStyle/>
              <a:p>
                <a:pPr algn="ctr"/>
                <a:endParaRPr lang="en-US"/>
              </a:p>
            </p:txBody>
          </p:sp>
          <p:sp>
            <p:nvSpPr>
              <p:cNvPr id="97" name="Free Form 19"/>
              <p:cNvSpPr/>
              <p:nvPr/>
            </p:nvSpPr>
            <p:spPr>
              <a:xfrm>
                <a:off x="8055062" y="2732948"/>
                <a:ext cx="1225436" cy="1989290"/>
              </a:xfrm>
              <a:custGeom>
                <a:avLst/>
                <a:gdLst/>
                <a:ahLst/>
                <a:cxnLst/>
                <a:rect l="0" t="0" r="0" b="0"/>
                <a:pathLst>
                  <a:path w="1225435" h="1989289">
                    <a:moveTo>
                      <a:pt x="1201166" y="700138"/>
                    </a:moveTo>
                    <a:lnTo>
                      <a:pt x="1142809" y="556971"/>
                    </a:lnTo>
                    <a:lnTo>
                      <a:pt x="944765" y="72224"/>
                    </a:lnTo>
                    <a:cubicBezTo>
                      <a:pt x="928954" y="33413"/>
                      <a:pt x="893610" y="6667"/>
                      <a:pt x="852830" y="1168"/>
                    </a:cubicBezTo>
                    <a:lnTo>
                      <a:pt x="852830" y="914"/>
                    </a:lnTo>
                    <a:lnTo>
                      <a:pt x="849452" y="914"/>
                    </a:lnTo>
                    <a:cubicBezTo>
                      <a:pt x="845337" y="482"/>
                      <a:pt x="841235" y="0"/>
                      <a:pt x="837044" y="12"/>
                    </a:cubicBezTo>
                    <a:lnTo>
                      <a:pt x="836777" y="12"/>
                    </a:lnTo>
                    <a:cubicBezTo>
                      <a:pt x="836815" y="304"/>
                      <a:pt x="836828" y="635"/>
                      <a:pt x="836853" y="914"/>
                    </a:cubicBezTo>
                    <a:lnTo>
                      <a:pt x="807554" y="914"/>
                    </a:lnTo>
                    <a:cubicBezTo>
                      <a:pt x="807529" y="647"/>
                      <a:pt x="807491" y="330"/>
                      <a:pt x="807466" y="63"/>
                    </a:cubicBezTo>
                    <a:lnTo>
                      <a:pt x="408901" y="863"/>
                    </a:lnTo>
                    <a:lnTo>
                      <a:pt x="408901" y="914"/>
                    </a:lnTo>
                    <a:lnTo>
                      <a:pt x="375361" y="914"/>
                    </a:lnTo>
                    <a:lnTo>
                      <a:pt x="375361" y="1790"/>
                    </a:lnTo>
                    <a:cubicBezTo>
                      <a:pt x="331000" y="4572"/>
                      <a:pt x="291719" y="31940"/>
                      <a:pt x="274942" y="73533"/>
                    </a:cubicBezTo>
                    <a:lnTo>
                      <a:pt x="20307" y="704049"/>
                    </a:lnTo>
                    <a:cubicBezTo>
                      <a:pt x="0" y="754443"/>
                      <a:pt x="17792" y="810450"/>
                      <a:pt x="59778" y="841044"/>
                    </a:cubicBezTo>
                    <a:cubicBezTo>
                      <a:pt x="67322" y="846543"/>
                      <a:pt x="75387" y="851484"/>
                      <a:pt x="84429" y="855154"/>
                    </a:cubicBezTo>
                    <a:cubicBezTo>
                      <a:pt x="136499" y="876134"/>
                      <a:pt x="194703" y="856805"/>
                      <a:pt x="224574" y="811923"/>
                    </a:cubicBezTo>
                    <a:cubicBezTo>
                      <a:pt x="228879" y="805459"/>
                      <a:pt x="232562" y="798487"/>
                      <a:pt x="235572" y="791006"/>
                    </a:cubicBezTo>
                    <a:lnTo>
                      <a:pt x="360489" y="481685"/>
                    </a:lnTo>
                    <a:lnTo>
                      <a:pt x="360489" y="776439"/>
                    </a:lnTo>
                    <a:cubicBezTo>
                      <a:pt x="360489" y="779043"/>
                      <a:pt x="361162" y="781418"/>
                      <a:pt x="361276" y="784021"/>
                    </a:cubicBezTo>
                    <a:cubicBezTo>
                      <a:pt x="361073" y="786917"/>
                      <a:pt x="360362" y="789698"/>
                      <a:pt x="360362" y="792645"/>
                    </a:cubicBezTo>
                    <a:lnTo>
                      <a:pt x="359016" y="1872983"/>
                    </a:lnTo>
                    <a:cubicBezTo>
                      <a:pt x="358902" y="1937042"/>
                      <a:pt x="410819" y="1989061"/>
                      <a:pt x="474967" y="1989188"/>
                    </a:cubicBezTo>
                    <a:cubicBezTo>
                      <a:pt x="539038" y="1989289"/>
                      <a:pt x="591070" y="1937372"/>
                      <a:pt x="591172" y="1873224"/>
                    </a:cubicBezTo>
                    <a:lnTo>
                      <a:pt x="592315" y="1021676"/>
                    </a:lnTo>
                    <a:cubicBezTo>
                      <a:pt x="597369" y="1021969"/>
                      <a:pt x="602183" y="1023213"/>
                      <a:pt x="607263" y="1023213"/>
                    </a:cubicBezTo>
                    <a:lnTo>
                      <a:pt x="622465" y="1023213"/>
                    </a:lnTo>
                    <a:cubicBezTo>
                      <a:pt x="627392" y="1023213"/>
                      <a:pt x="631990" y="1022096"/>
                      <a:pt x="636816" y="1021740"/>
                    </a:cubicBezTo>
                    <a:lnTo>
                      <a:pt x="638683" y="1873313"/>
                    </a:lnTo>
                    <a:cubicBezTo>
                      <a:pt x="638797" y="1937473"/>
                      <a:pt x="690880" y="1989289"/>
                      <a:pt x="754989" y="1989188"/>
                    </a:cubicBezTo>
                    <a:cubicBezTo>
                      <a:pt x="819086" y="1989061"/>
                      <a:pt x="870966" y="1936915"/>
                      <a:pt x="870839" y="1872856"/>
                    </a:cubicBezTo>
                    <a:lnTo>
                      <a:pt x="868476" y="784364"/>
                    </a:lnTo>
                    <a:cubicBezTo>
                      <a:pt x="868578" y="781646"/>
                      <a:pt x="869238" y="779145"/>
                      <a:pt x="869238" y="776439"/>
                    </a:cubicBezTo>
                    <a:lnTo>
                      <a:pt x="869238" y="650709"/>
                    </a:lnTo>
                    <a:lnTo>
                      <a:pt x="869238" y="501408"/>
                    </a:lnTo>
                    <a:lnTo>
                      <a:pt x="923213" y="633539"/>
                    </a:lnTo>
                    <a:lnTo>
                      <a:pt x="986243" y="787882"/>
                    </a:lnTo>
                    <a:cubicBezTo>
                      <a:pt x="1010513" y="847280"/>
                      <a:pt x="1078280" y="875741"/>
                      <a:pt x="1137627" y="851484"/>
                    </a:cubicBezTo>
                    <a:cubicBezTo>
                      <a:pt x="1196975" y="827201"/>
                      <a:pt x="1225435" y="759472"/>
                      <a:pt x="1201166" y="700138"/>
                    </a:cubicBezTo>
                    <a:close/>
                  </a:path>
                </a:pathLst>
              </a:custGeom>
              <a:grpFill/>
              <a:ln w="12700" cmpd="sng">
                <a:noFill/>
                <a:prstDash val="solid"/>
              </a:ln>
            </p:spPr>
            <p:txBody>
              <a:bodyPr anchor="ctr">
                <a:spAutoFit/>
              </a:bodyPr>
              <a:lstStyle/>
              <a:p>
                <a:pPr algn="ctr"/>
                <a:endParaRPr lang="en-US"/>
              </a:p>
            </p:txBody>
          </p:sp>
        </p:grpSp>
        <p:grpSp>
          <p:nvGrpSpPr>
            <p:cNvPr id="98" name="Group 17"/>
            <p:cNvGrpSpPr/>
            <p:nvPr/>
          </p:nvGrpSpPr>
          <p:grpSpPr>
            <a:xfrm>
              <a:off x="5483103" y="4283075"/>
              <a:ext cx="408110" cy="813930"/>
              <a:chOff x="8055062" y="2252986"/>
              <a:chExt cx="1250836" cy="2494652"/>
            </a:xfrm>
            <a:solidFill>
              <a:schemeClr val="accent3"/>
            </a:solidFill>
          </p:grpSpPr>
          <p:sp>
            <p:nvSpPr>
              <p:cNvPr id="99" name="Free Form 18"/>
              <p:cNvSpPr/>
              <p:nvPr/>
            </p:nvSpPr>
            <p:spPr>
              <a:xfrm>
                <a:off x="8452877" y="2252986"/>
                <a:ext cx="439395" cy="439394"/>
              </a:xfrm>
              <a:custGeom>
                <a:avLst/>
                <a:gdLst/>
                <a:ahLst/>
                <a:cxnLst/>
                <a:rect l="0" t="0" r="0" b="0"/>
                <a:pathLst>
                  <a:path w="439394" h="439394">
                    <a:moveTo>
                      <a:pt x="219697" y="439394"/>
                    </a:moveTo>
                    <a:cubicBezTo>
                      <a:pt x="341122" y="439394"/>
                      <a:pt x="439394" y="341058"/>
                      <a:pt x="439394" y="219697"/>
                    </a:cubicBezTo>
                    <a:cubicBezTo>
                      <a:pt x="439394" y="98348"/>
                      <a:pt x="341122" y="0"/>
                      <a:pt x="219697" y="0"/>
                    </a:cubicBezTo>
                    <a:cubicBezTo>
                      <a:pt x="98399" y="0"/>
                      <a:pt x="0" y="98348"/>
                      <a:pt x="0" y="219697"/>
                    </a:cubicBezTo>
                    <a:cubicBezTo>
                      <a:pt x="0" y="341058"/>
                      <a:pt x="98399" y="439394"/>
                      <a:pt x="219697" y="439394"/>
                    </a:cubicBezTo>
                    <a:close/>
                  </a:path>
                </a:pathLst>
              </a:custGeom>
              <a:grpFill/>
              <a:ln w="12700" cmpd="sng">
                <a:noFill/>
                <a:prstDash val="solid"/>
              </a:ln>
            </p:spPr>
            <p:txBody>
              <a:bodyPr anchor="ctr">
                <a:spAutoFit/>
              </a:bodyPr>
              <a:lstStyle/>
              <a:p>
                <a:pPr algn="ctr"/>
                <a:endParaRPr lang="en-US"/>
              </a:p>
            </p:txBody>
          </p:sp>
          <p:sp>
            <p:nvSpPr>
              <p:cNvPr id="100" name="Free Form 19"/>
              <p:cNvSpPr/>
              <p:nvPr/>
            </p:nvSpPr>
            <p:spPr>
              <a:xfrm>
                <a:off x="8055062" y="2732948"/>
                <a:ext cx="1225436" cy="1989290"/>
              </a:xfrm>
              <a:custGeom>
                <a:avLst/>
                <a:gdLst/>
                <a:ahLst/>
                <a:cxnLst/>
                <a:rect l="0" t="0" r="0" b="0"/>
                <a:pathLst>
                  <a:path w="1225435" h="1989289">
                    <a:moveTo>
                      <a:pt x="1201166" y="700138"/>
                    </a:moveTo>
                    <a:lnTo>
                      <a:pt x="1142809" y="556971"/>
                    </a:lnTo>
                    <a:lnTo>
                      <a:pt x="944765" y="72224"/>
                    </a:lnTo>
                    <a:cubicBezTo>
                      <a:pt x="928954" y="33413"/>
                      <a:pt x="893610" y="6667"/>
                      <a:pt x="852830" y="1168"/>
                    </a:cubicBezTo>
                    <a:lnTo>
                      <a:pt x="852830" y="914"/>
                    </a:lnTo>
                    <a:lnTo>
                      <a:pt x="849452" y="914"/>
                    </a:lnTo>
                    <a:cubicBezTo>
                      <a:pt x="845337" y="482"/>
                      <a:pt x="841235" y="0"/>
                      <a:pt x="837044" y="12"/>
                    </a:cubicBezTo>
                    <a:lnTo>
                      <a:pt x="836777" y="12"/>
                    </a:lnTo>
                    <a:cubicBezTo>
                      <a:pt x="836815" y="304"/>
                      <a:pt x="836828" y="635"/>
                      <a:pt x="836853" y="914"/>
                    </a:cubicBezTo>
                    <a:lnTo>
                      <a:pt x="807554" y="914"/>
                    </a:lnTo>
                    <a:cubicBezTo>
                      <a:pt x="807529" y="647"/>
                      <a:pt x="807491" y="330"/>
                      <a:pt x="807466" y="63"/>
                    </a:cubicBezTo>
                    <a:lnTo>
                      <a:pt x="408901" y="863"/>
                    </a:lnTo>
                    <a:lnTo>
                      <a:pt x="408901" y="914"/>
                    </a:lnTo>
                    <a:lnTo>
                      <a:pt x="375361" y="914"/>
                    </a:lnTo>
                    <a:lnTo>
                      <a:pt x="375361" y="1790"/>
                    </a:lnTo>
                    <a:cubicBezTo>
                      <a:pt x="331000" y="4572"/>
                      <a:pt x="291719" y="31940"/>
                      <a:pt x="274942" y="73533"/>
                    </a:cubicBezTo>
                    <a:lnTo>
                      <a:pt x="20307" y="704049"/>
                    </a:lnTo>
                    <a:cubicBezTo>
                      <a:pt x="0" y="754443"/>
                      <a:pt x="17792" y="810450"/>
                      <a:pt x="59778" y="841044"/>
                    </a:cubicBezTo>
                    <a:cubicBezTo>
                      <a:pt x="67322" y="846543"/>
                      <a:pt x="75387" y="851484"/>
                      <a:pt x="84429" y="855154"/>
                    </a:cubicBezTo>
                    <a:cubicBezTo>
                      <a:pt x="136499" y="876134"/>
                      <a:pt x="194703" y="856805"/>
                      <a:pt x="224574" y="811923"/>
                    </a:cubicBezTo>
                    <a:cubicBezTo>
                      <a:pt x="228879" y="805459"/>
                      <a:pt x="232562" y="798487"/>
                      <a:pt x="235572" y="791006"/>
                    </a:cubicBezTo>
                    <a:lnTo>
                      <a:pt x="360489" y="481685"/>
                    </a:lnTo>
                    <a:lnTo>
                      <a:pt x="360489" y="776439"/>
                    </a:lnTo>
                    <a:cubicBezTo>
                      <a:pt x="360489" y="779043"/>
                      <a:pt x="361162" y="781418"/>
                      <a:pt x="361276" y="784021"/>
                    </a:cubicBezTo>
                    <a:cubicBezTo>
                      <a:pt x="361073" y="786917"/>
                      <a:pt x="360362" y="789698"/>
                      <a:pt x="360362" y="792645"/>
                    </a:cubicBezTo>
                    <a:lnTo>
                      <a:pt x="359016" y="1872983"/>
                    </a:lnTo>
                    <a:cubicBezTo>
                      <a:pt x="358902" y="1937042"/>
                      <a:pt x="410819" y="1989061"/>
                      <a:pt x="474967" y="1989188"/>
                    </a:cubicBezTo>
                    <a:cubicBezTo>
                      <a:pt x="539038" y="1989289"/>
                      <a:pt x="591070" y="1937372"/>
                      <a:pt x="591172" y="1873224"/>
                    </a:cubicBezTo>
                    <a:lnTo>
                      <a:pt x="592315" y="1021676"/>
                    </a:lnTo>
                    <a:cubicBezTo>
                      <a:pt x="597369" y="1021969"/>
                      <a:pt x="602183" y="1023213"/>
                      <a:pt x="607263" y="1023213"/>
                    </a:cubicBezTo>
                    <a:lnTo>
                      <a:pt x="622465" y="1023213"/>
                    </a:lnTo>
                    <a:cubicBezTo>
                      <a:pt x="627392" y="1023213"/>
                      <a:pt x="631990" y="1022096"/>
                      <a:pt x="636816" y="1021740"/>
                    </a:cubicBezTo>
                    <a:lnTo>
                      <a:pt x="638683" y="1873313"/>
                    </a:lnTo>
                    <a:cubicBezTo>
                      <a:pt x="638797" y="1937473"/>
                      <a:pt x="690880" y="1989289"/>
                      <a:pt x="754989" y="1989188"/>
                    </a:cubicBezTo>
                    <a:cubicBezTo>
                      <a:pt x="819086" y="1989061"/>
                      <a:pt x="870966" y="1936915"/>
                      <a:pt x="870839" y="1872856"/>
                    </a:cubicBezTo>
                    <a:lnTo>
                      <a:pt x="868476" y="784364"/>
                    </a:lnTo>
                    <a:cubicBezTo>
                      <a:pt x="868578" y="781646"/>
                      <a:pt x="869238" y="779145"/>
                      <a:pt x="869238" y="776439"/>
                    </a:cubicBezTo>
                    <a:lnTo>
                      <a:pt x="869238" y="650709"/>
                    </a:lnTo>
                    <a:lnTo>
                      <a:pt x="869238" y="501408"/>
                    </a:lnTo>
                    <a:lnTo>
                      <a:pt x="923213" y="633539"/>
                    </a:lnTo>
                    <a:lnTo>
                      <a:pt x="986243" y="787882"/>
                    </a:lnTo>
                    <a:cubicBezTo>
                      <a:pt x="1010513" y="847280"/>
                      <a:pt x="1078280" y="875741"/>
                      <a:pt x="1137627" y="851484"/>
                    </a:cubicBezTo>
                    <a:cubicBezTo>
                      <a:pt x="1196975" y="827201"/>
                      <a:pt x="1225435" y="759472"/>
                      <a:pt x="1201166" y="700138"/>
                    </a:cubicBezTo>
                    <a:close/>
                  </a:path>
                </a:pathLst>
              </a:custGeom>
              <a:grpFill/>
              <a:ln w="12700" cmpd="sng">
                <a:noFill/>
                <a:prstDash val="solid"/>
              </a:ln>
            </p:spPr>
            <p:txBody>
              <a:bodyPr anchor="ctr">
                <a:spAutoFit/>
              </a:bodyPr>
              <a:lstStyle/>
              <a:p>
                <a:pPr algn="ctr"/>
                <a:endParaRPr lang="en-US"/>
              </a:p>
            </p:txBody>
          </p:sp>
        </p:grpSp>
        <p:cxnSp>
          <p:nvCxnSpPr>
            <p:cNvPr id="123" name="Straight Connector 122"/>
            <p:cNvCxnSpPr>
              <a:stCxn id="12" idx="5"/>
            </p:cNvCxnSpPr>
            <p:nvPr/>
          </p:nvCxnSpPr>
          <p:spPr>
            <a:xfrm rot="16200000" flipH="1">
              <a:off x="4643789" y="3853561"/>
              <a:ext cx="770649" cy="844025"/>
            </a:xfrm>
            <a:prstGeom prst="line">
              <a:avLst/>
            </a:prstGeom>
            <a:ln>
              <a:solidFill>
                <a:srgbClr val="000000"/>
              </a:solidFill>
              <a:tailEnd type="oval"/>
            </a:ln>
          </p:spPr>
          <p:style>
            <a:lnRef idx="2">
              <a:schemeClr val="accent1"/>
            </a:lnRef>
            <a:fillRef idx="0">
              <a:schemeClr val="accent1"/>
            </a:fillRef>
            <a:effectRef idx="1">
              <a:schemeClr val="accent1"/>
            </a:effectRef>
            <a:fontRef idx="minor">
              <a:schemeClr val="tx1"/>
            </a:fontRef>
          </p:style>
        </p:cxnSp>
      </p:grpSp>
      <p:grpSp>
        <p:nvGrpSpPr>
          <p:cNvPr id="128" name="Group 127"/>
          <p:cNvGrpSpPr/>
          <p:nvPr/>
        </p:nvGrpSpPr>
        <p:grpSpPr>
          <a:xfrm>
            <a:off x="4151492" y="1042140"/>
            <a:ext cx="254294" cy="630439"/>
            <a:chOff x="4151492" y="1042140"/>
            <a:chExt cx="254294" cy="630439"/>
          </a:xfrm>
        </p:grpSpPr>
        <p:grpSp>
          <p:nvGrpSpPr>
            <p:cNvPr id="116" name="Group 17"/>
            <p:cNvGrpSpPr/>
            <p:nvPr/>
          </p:nvGrpSpPr>
          <p:grpSpPr>
            <a:xfrm>
              <a:off x="4189592" y="1042140"/>
              <a:ext cx="216194" cy="431175"/>
              <a:chOff x="8055062" y="2252986"/>
              <a:chExt cx="1250836" cy="2494652"/>
            </a:xfrm>
            <a:solidFill>
              <a:schemeClr val="bg2">
                <a:lumMod val="50000"/>
              </a:schemeClr>
            </a:solidFill>
          </p:grpSpPr>
          <p:sp>
            <p:nvSpPr>
              <p:cNvPr id="117" name="Free Form 18"/>
              <p:cNvSpPr/>
              <p:nvPr/>
            </p:nvSpPr>
            <p:spPr>
              <a:xfrm>
                <a:off x="8452877" y="2252986"/>
                <a:ext cx="439395" cy="439394"/>
              </a:xfrm>
              <a:custGeom>
                <a:avLst/>
                <a:gdLst/>
                <a:ahLst/>
                <a:cxnLst/>
                <a:rect l="0" t="0" r="0" b="0"/>
                <a:pathLst>
                  <a:path w="439394" h="439394">
                    <a:moveTo>
                      <a:pt x="219697" y="439394"/>
                    </a:moveTo>
                    <a:cubicBezTo>
                      <a:pt x="341122" y="439394"/>
                      <a:pt x="439394" y="341058"/>
                      <a:pt x="439394" y="219697"/>
                    </a:cubicBezTo>
                    <a:cubicBezTo>
                      <a:pt x="439394" y="98348"/>
                      <a:pt x="341122" y="0"/>
                      <a:pt x="219697" y="0"/>
                    </a:cubicBezTo>
                    <a:cubicBezTo>
                      <a:pt x="98399" y="0"/>
                      <a:pt x="0" y="98348"/>
                      <a:pt x="0" y="219697"/>
                    </a:cubicBezTo>
                    <a:cubicBezTo>
                      <a:pt x="0" y="341058"/>
                      <a:pt x="98399" y="439394"/>
                      <a:pt x="219697" y="439394"/>
                    </a:cubicBezTo>
                    <a:close/>
                  </a:path>
                </a:pathLst>
              </a:custGeom>
              <a:grpFill/>
              <a:ln w="12700" cmpd="sng">
                <a:noFill/>
                <a:prstDash val="solid"/>
              </a:ln>
            </p:spPr>
            <p:txBody>
              <a:bodyPr wrap="square" anchor="ctr">
                <a:spAutoFit/>
              </a:bodyPr>
              <a:lstStyle/>
              <a:p>
                <a:pPr algn="ctr"/>
                <a:endParaRPr lang="en-US"/>
              </a:p>
            </p:txBody>
          </p:sp>
          <p:sp>
            <p:nvSpPr>
              <p:cNvPr id="118" name="Free Form 19"/>
              <p:cNvSpPr/>
              <p:nvPr/>
            </p:nvSpPr>
            <p:spPr>
              <a:xfrm>
                <a:off x="8055062" y="2732948"/>
                <a:ext cx="1225436" cy="1989290"/>
              </a:xfrm>
              <a:custGeom>
                <a:avLst/>
                <a:gdLst/>
                <a:ahLst/>
                <a:cxnLst/>
                <a:rect l="0" t="0" r="0" b="0"/>
                <a:pathLst>
                  <a:path w="1225435" h="1989289">
                    <a:moveTo>
                      <a:pt x="1201166" y="700138"/>
                    </a:moveTo>
                    <a:lnTo>
                      <a:pt x="1142809" y="556971"/>
                    </a:lnTo>
                    <a:lnTo>
                      <a:pt x="944765" y="72224"/>
                    </a:lnTo>
                    <a:cubicBezTo>
                      <a:pt x="928954" y="33413"/>
                      <a:pt x="893610" y="6667"/>
                      <a:pt x="852830" y="1168"/>
                    </a:cubicBezTo>
                    <a:lnTo>
                      <a:pt x="852830" y="914"/>
                    </a:lnTo>
                    <a:lnTo>
                      <a:pt x="849452" y="914"/>
                    </a:lnTo>
                    <a:cubicBezTo>
                      <a:pt x="845337" y="482"/>
                      <a:pt x="841235" y="0"/>
                      <a:pt x="837044" y="12"/>
                    </a:cubicBezTo>
                    <a:lnTo>
                      <a:pt x="836777" y="12"/>
                    </a:lnTo>
                    <a:cubicBezTo>
                      <a:pt x="836815" y="304"/>
                      <a:pt x="836828" y="635"/>
                      <a:pt x="836853" y="914"/>
                    </a:cubicBezTo>
                    <a:lnTo>
                      <a:pt x="807554" y="914"/>
                    </a:lnTo>
                    <a:cubicBezTo>
                      <a:pt x="807529" y="647"/>
                      <a:pt x="807491" y="330"/>
                      <a:pt x="807466" y="63"/>
                    </a:cubicBezTo>
                    <a:lnTo>
                      <a:pt x="408901" y="863"/>
                    </a:lnTo>
                    <a:lnTo>
                      <a:pt x="408901" y="914"/>
                    </a:lnTo>
                    <a:lnTo>
                      <a:pt x="375361" y="914"/>
                    </a:lnTo>
                    <a:lnTo>
                      <a:pt x="375361" y="1790"/>
                    </a:lnTo>
                    <a:cubicBezTo>
                      <a:pt x="331000" y="4572"/>
                      <a:pt x="291719" y="31940"/>
                      <a:pt x="274942" y="73533"/>
                    </a:cubicBezTo>
                    <a:lnTo>
                      <a:pt x="20307" y="704049"/>
                    </a:lnTo>
                    <a:cubicBezTo>
                      <a:pt x="0" y="754443"/>
                      <a:pt x="17792" y="810450"/>
                      <a:pt x="59778" y="841044"/>
                    </a:cubicBezTo>
                    <a:cubicBezTo>
                      <a:pt x="67322" y="846543"/>
                      <a:pt x="75387" y="851484"/>
                      <a:pt x="84429" y="855154"/>
                    </a:cubicBezTo>
                    <a:cubicBezTo>
                      <a:pt x="136499" y="876134"/>
                      <a:pt x="194703" y="856805"/>
                      <a:pt x="224574" y="811923"/>
                    </a:cubicBezTo>
                    <a:cubicBezTo>
                      <a:pt x="228879" y="805459"/>
                      <a:pt x="232562" y="798487"/>
                      <a:pt x="235572" y="791006"/>
                    </a:cubicBezTo>
                    <a:lnTo>
                      <a:pt x="360489" y="481685"/>
                    </a:lnTo>
                    <a:lnTo>
                      <a:pt x="360489" y="776439"/>
                    </a:lnTo>
                    <a:cubicBezTo>
                      <a:pt x="360489" y="779043"/>
                      <a:pt x="361162" y="781418"/>
                      <a:pt x="361276" y="784021"/>
                    </a:cubicBezTo>
                    <a:cubicBezTo>
                      <a:pt x="361073" y="786917"/>
                      <a:pt x="360362" y="789698"/>
                      <a:pt x="360362" y="792645"/>
                    </a:cubicBezTo>
                    <a:lnTo>
                      <a:pt x="359016" y="1872983"/>
                    </a:lnTo>
                    <a:cubicBezTo>
                      <a:pt x="358902" y="1937042"/>
                      <a:pt x="410819" y="1989061"/>
                      <a:pt x="474967" y="1989188"/>
                    </a:cubicBezTo>
                    <a:cubicBezTo>
                      <a:pt x="539038" y="1989289"/>
                      <a:pt x="591070" y="1937372"/>
                      <a:pt x="591172" y="1873224"/>
                    </a:cubicBezTo>
                    <a:lnTo>
                      <a:pt x="592315" y="1021676"/>
                    </a:lnTo>
                    <a:cubicBezTo>
                      <a:pt x="597369" y="1021969"/>
                      <a:pt x="602183" y="1023213"/>
                      <a:pt x="607263" y="1023213"/>
                    </a:cubicBezTo>
                    <a:lnTo>
                      <a:pt x="622465" y="1023213"/>
                    </a:lnTo>
                    <a:cubicBezTo>
                      <a:pt x="627392" y="1023213"/>
                      <a:pt x="631990" y="1022096"/>
                      <a:pt x="636816" y="1021740"/>
                    </a:cubicBezTo>
                    <a:lnTo>
                      <a:pt x="638683" y="1873313"/>
                    </a:lnTo>
                    <a:cubicBezTo>
                      <a:pt x="638797" y="1937473"/>
                      <a:pt x="690880" y="1989289"/>
                      <a:pt x="754989" y="1989188"/>
                    </a:cubicBezTo>
                    <a:cubicBezTo>
                      <a:pt x="819086" y="1989061"/>
                      <a:pt x="870966" y="1936915"/>
                      <a:pt x="870839" y="1872856"/>
                    </a:cubicBezTo>
                    <a:lnTo>
                      <a:pt x="868476" y="784364"/>
                    </a:lnTo>
                    <a:cubicBezTo>
                      <a:pt x="868578" y="781646"/>
                      <a:pt x="869238" y="779145"/>
                      <a:pt x="869238" y="776439"/>
                    </a:cubicBezTo>
                    <a:lnTo>
                      <a:pt x="869238" y="650709"/>
                    </a:lnTo>
                    <a:lnTo>
                      <a:pt x="869238" y="501408"/>
                    </a:lnTo>
                    <a:lnTo>
                      <a:pt x="923213" y="633539"/>
                    </a:lnTo>
                    <a:lnTo>
                      <a:pt x="986243" y="787882"/>
                    </a:lnTo>
                    <a:cubicBezTo>
                      <a:pt x="1010513" y="847280"/>
                      <a:pt x="1078280" y="875741"/>
                      <a:pt x="1137627" y="851484"/>
                    </a:cubicBezTo>
                    <a:cubicBezTo>
                      <a:pt x="1196975" y="827201"/>
                      <a:pt x="1225435" y="759472"/>
                      <a:pt x="1201166" y="700138"/>
                    </a:cubicBezTo>
                    <a:close/>
                  </a:path>
                </a:pathLst>
              </a:custGeom>
              <a:grpFill/>
              <a:ln w="12700" cmpd="sng">
                <a:noFill/>
                <a:prstDash val="solid"/>
              </a:ln>
            </p:spPr>
            <p:txBody>
              <a:bodyPr wrap="square" anchor="ctr">
                <a:spAutoFit/>
              </a:bodyPr>
              <a:lstStyle/>
              <a:p>
                <a:pPr algn="ctr"/>
                <a:endParaRPr lang="en-US"/>
              </a:p>
            </p:txBody>
          </p:sp>
        </p:grpSp>
        <p:cxnSp>
          <p:nvCxnSpPr>
            <p:cNvPr id="127" name="Straight Connector 126"/>
            <p:cNvCxnSpPr/>
            <p:nvPr/>
          </p:nvCxnSpPr>
          <p:spPr>
            <a:xfrm rot="5400000" flipH="1" flipV="1">
              <a:off x="4013563" y="1389947"/>
              <a:ext cx="420561" cy="144703"/>
            </a:xfrm>
            <a:prstGeom prst="line">
              <a:avLst/>
            </a:prstGeom>
            <a:ln>
              <a:solidFill>
                <a:srgbClr val="000000"/>
              </a:solidFill>
              <a:tailEnd type="oval"/>
            </a:ln>
          </p:spPr>
          <p:style>
            <a:lnRef idx="2">
              <a:schemeClr val="accent1"/>
            </a:lnRef>
            <a:fillRef idx="0">
              <a:schemeClr val="accent1"/>
            </a:fillRef>
            <a:effectRef idx="1">
              <a:schemeClr val="accent1"/>
            </a:effectRef>
            <a:fontRef idx="minor">
              <a:schemeClr val="tx1"/>
            </a:fontRef>
          </p:style>
        </p:cxnSp>
      </p:grpSp>
      <p:grpSp>
        <p:nvGrpSpPr>
          <p:cNvPr id="137" name="Group 136"/>
          <p:cNvGrpSpPr/>
          <p:nvPr/>
        </p:nvGrpSpPr>
        <p:grpSpPr>
          <a:xfrm>
            <a:off x="1263544" y="3389747"/>
            <a:ext cx="1134316" cy="893143"/>
            <a:chOff x="1263544" y="3389747"/>
            <a:chExt cx="1134316" cy="893143"/>
          </a:xfrm>
        </p:grpSpPr>
        <p:grpSp>
          <p:nvGrpSpPr>
            <p:cNvPr id="104" name="Group 17"/>
            <p:cNvGrpSpPr/>
            <p:nvPr/>
          </p:nvGrpSpPr>
          <p:grpSpPr>
            <a:xfrm>
              <a:off x="1263544" y="3612506"/>
              <a:ext cx="336135" cy="670384"/>
              <a:chOff x="8055062" y="2252986"/>
              <a:chExt cx="1250836" cy="2494652"/>
            </a:xfrm>
            <a:solidFill>
              <a:schemeClr val="accent5"/>
            </a:solidFill>
          </p:grpSpPr>
          <p:sp>
            <p:nvSpPr>
              <p:cNvPr id="105" name="Free Form 18"/>
              <p:cNvSpPr/>
              <p:nvPr/>
            </p:nvSpPr>
            <p:spPr>
              <a:xfrm>
                <a:off x="8452877" y="2252986"/>
                <a:ext cx="439395" cy="439394"/>
              </a:xfrm>
              <a:custGeom>
                <a:avLst/>
                <a:gdLst/>
                <a:ahLst/>
                <a:cxnLst/>
                <a:rect l="0" t="0" r="0" b="0"/>
                <a:pathLst>
                  <a:path w="439394" h="439394">
                    <a:moveTo>
                      <a:pt x="219697" y="439394"/>
                    </a:moveTo>
                    <a:cubicBezTo>
                      <a:pt x="341122" y="439394"/>
                      <a:pt x="439394" y="341058"/>
                      <a:pt x="439394" y="219697"/>
                    </a:cubicBezTo>
                    <a:cubicBezTo>
                      <a:pt x="439394" y="98348"/>
                      <a:pt x="341122" y="0"/>
                      <a:pt x="219697" y="0"/>
                    </a:cubicBezTo>
                    <a:cubicBezTo>
                      <a:pt x="98399" y="0"/>
                      <a:pt x="0" y="98348"/>
                      <a:pt x="0" y="219697"/>
                    </a:cubicBezTo>
                    <a:cubicBezTo>
                      <a:pt x="0" y="341058"/>
                      <a:pt x="98399" y="439394"/>
                      <a:pt x="219697" y="439394"/>
                    </a:cubicBezTo>
                    <a:close/>
                  </a:path>
                </a:pathLst>
              </a:custGeom>
              <a:grpFill/>
              <a:ln w="12700" cmpd="sng">
                <a:noFill/>
                <a:prstDash val="solid"/>
              </a:ln>
            </p:spPr>
            <p:txBody>
              <a:bodyPr wrap="square" anchor="ctr">
                <a:spAutoFit/>
              </a:bodyPr>
              <a:lstStyle/>
              <a:p>
                <a:pPr algn="ctr"/>
                <a:endParaRPr lang="en-US"/>
              </a:p>
            </p:txBody>
          </p:sp>
          <p:sp>
            <p:nvSpPr>
              <p:cNvPr id="106" name="Free Form 19"/>
              <p:cNvSpPr/>
              <p:nvPr/>
            </p:nvSpPr>
            <p:spPr>
              <a:xfrm>
                <a:off x="8055062" y="2732948"/>
                <a:ext cx="1225436" cy="1989290"/>
              </a:xfrm>
              <a:custGeom>
                <a:avLst/>
                <a:gdLst/>
                <a:ahLst/>
                <a:cxnLst/>
                <a:rect l="0" t="0" r="0" b="0"/>
                <a:pathLst>
                  <a:path w="1225435" h="1989289">
                    <a:moveTo>
                      <a:pt x="1201166" y="700138"/>
                    </a:moveTo>
                    <a:lnTo>
                      <a:pt x="1142809" y="556971"/>
                    </a:lnTo>
                    <a:lnTo>
                      <a:pt x="944765" y="72224"/>
                    </a:lnTo>
                    <a:cubicBezTo>
                      <a:pt x="928954" y="33413"/>
                      <a:pt x="893610" y="6667"/>
                      <a:pt x="852830" y="1168"/>
                    </a:cubicBezTo>
                    <a:lnTo>
                      <a:pt x="852830" y="914"/>
                    </a:lnTo>
                    <a:lnTo>
                      <a:pt x="849452" y="914"/>
                    </a:lnTo>
                    <a:cubicBezTo>
                      <a:pt x="845337" y="482"/>
                      <a:pt x="841235" y="0"/>
                      <a:pt x="837044" y="12"/>
                    </a:cubicBezTo>
                    <a:lnTo>
                      <a:pt x="836777" y="12"/>
                    </a:lnTo>
                    <a:cubicBezTo>
                      <a:pt x="836815" y="304"/>
                      <a:pt x="836828" y="635"/>
                      <a:pt x="836853" y="914"/>
                    </a:cubicBezTo>
                    <a:lnTo>
                      <a:pt x="807554" y="914"/>
                    </a:lnTo>
                    <a:cubicBezTo>
                      <a:pt x="807529" y="647"/>
                      <a:pt x="807491" y="330"/>
                      <a:pt x="807466" y="63"/>
                    </a:cubicBezTo>
                    <a:lnTo>
                      <a:pt x="408901" y="863"/>
                    </a:lnTo>
                    <a:lnTo>
                      <a:pt x="408901" y="914"/>
                    </a:lnTo>
                    <a:lnTo>
                      <a:pt x="375361" y="914"/>
                    </a:lnTo>
                    <a:lnTo>
                      <a:pt x="375361" y="1790"/>
                    </a:lnTo>
                    <a:cubicBezTo>
                      <a:pt x="331000" y="4572"/>
                      <a:pt x="291719" y="31940"/>
                      <a:pt x="274942" y="73533"/>
                    </a:cubicBezTo>
                    <a:lnTo>
                      <a:pt x="20307" y="704049"/>
                    </a:lnTo>
                    <a:cubicBezTo>
                      <a:pt x="0" y="754443"/>
                      <a:pt x="17792" y="810450"/>
                      <a:pt x="59778" y="841044"/>
                    </a:cubicBezTo>
                    <a:cubicBezTo>
                      <a:pt x="67322" y="846543"/>
                      <a:pt x="75387" y="851484"/>
                      <a:pt x="84429" y="855154"/>
                    </a:cubicBezTo>
                    <a:cubicBezTo>
                      <a:pt x="136499" y="876134"/>
                      <a:pt x="194703" y="856805"/>
                      <a:pt x="224574" y="811923"/>
                    </a:cubicBezTo>
                    <a:cubicBezTo>
                      <a:pt x="228879" y="805459"/>
                      <a:pt x="232562" y="798487"/>
                      <a:pt x="235572" y="791006"/>
                    </a:cubicBezTo>
                    <a:lnTo>
                      <a:pt x="360489" y="481685"/>
                    </a:lnTo>
                    <a:lnTo>
                      <a:pt x="360489" y="776439"/>
                    </a:lnTo>
                    <a:cubicBezTo>
                      <a:pt x="360489" y="779043"/>
                      <a:pt x="361162" y="781418"/>
                      <a:pt x="361276" y="784021"/>
                    </a:cubicBezTo>
                    <a:cubicBezTo>
                      <a:pt x="361073" y="786917"/>
                      <a:pt x="360362" y="789698"/>
                      <a:pt x="360362" y="792645"/>
                    </a:cubicBezTo>
                    <a:lnTo>
                      <a:pt x="359016" y="1872983"/>
                    </a:lnTo>
                    <a:cubicBezTo>
                      <a:pt x="358902" y="1937042"/>
                      <a:pt x="410819" y="1989061"/>
                      <a:pt x="474967" y="1989188"/>
                    </a:cubicBezTo>
                    <a:cubicBezTo>
                      <a:pt x="539038" y="1989289"/>
                      <a:pt x="591070" y="1937372"/>
                      <a:pt x="591172" y="1873224"/>
                    </a:cubicBezTo>
                    <a:lnTo>
                      <a:pt x="592315" y="1021676"/>
                    </a:lnTo>
                    <a:cubicBezTo>
                      <a:pt x="597369" y="1021969"/>
                      <a:pt x="602183" y="1023213"/>
                      <a:pt x="607263" y="1023213"/>
                    </a:cubicBezTo>
                    <a:lnTo>
                      <a:pt x="622465" y="1023213"/>
                    </a:lnTo>
                    <a:cubicBezTo>
                      <a:pt x="627392" y="1023213"/>
                      <a:pt x="631990" y="1022096"/>
                      <a:pt x="636816" y="1021740"/>
                    </a:cubicBezTo>
                    <a:lnTo>
                      <a:pt x="638683" y="1873313"/>
                    </a:lnTo>
                    <a:cubicBezTo>
                      <a:pt x="638797" y="1937473"/>
                      <a:pt x="690880" y="1989289"/>
                      <a:pt x="754989" y="1989188"/>
                    </a:cubicBezTo>
                    <a:cubicBezTo>
                      <a:pt x="819086" y="1989061"/>
                      <a:pt x="870966" y="1936915"/>
                      <a:pt x="870839" y="1872856"/>
                    </a:cubicBezTo>
                    <a:lnTo>
                      <a:pt x="868476" y="784364"/>
                    </a:lnTo>
                    <a:cubicBezTo>
                      <a:pt x="868578" y="781646"/>
                      <a:pt x="869238" y="779145"/>
                      <a:pt x="869238" y="776439"/>
                    </a:cubicBezTo>
                    <a:lnTo>
                      <a:pt x="869238" y="650709"/>
                    </a:lnTo>
                    <a:lnTo>
                      <a:pt x="869238" y="501408"/>
                    </a:lnTo>
                    <a:lnTo>
                      <a:pt x="923213" y="633539"/>
                    </a:lnTo>
                    <a:lnTo>
                      <a:pt x="986243" y="787882"/>
                    </a:lnTo>
                    <a:cubicBezTo>
                      <a:pt x="1010513" y="847280"/>
                      <a:pt x="1078280" y="875741"/>
                      <a:pt x="1137627" y="851484"/>
                    </a:cubicBezTo>
                    <a:cubicBezTo>
                      <a:pt x="1196975" y="827201"/>
                      <a:pt x="1225435" y="759472"/>
                      <a:pt x="1201166" y="700138"/>
                    </a:cubicBezTo>
                    <a:close/>
                  </a:path>
                </a:pathLst>
              </a:custGeom>
              <a:grpFill/>
              <a:ln w="12700" cmpd="sng">
                <a:noFill/>
                <a:prstDash val="solid"/>
              </a:ln>
            </p:spPr>
            <p:txBody>
              <a:bodyPr wrap="square" anchor="ctr">
                <a:spAutoFit/>
              </a:bodyPr>
              <a:lstStyle/>
              <a:p>
                <a:pPr algn="ctr"/>
                <a:endParaRPr lang="en-US"/>
              </a:p>
            </p:txBody>
          </p:sp>
        </p:grpSp>
        <p:cxnSp>
          <p:nvCxnSpPr>
            <p:cNvPr id="134" name="Straight Connector 133"/>
            <p:cNvCxnSpPr/>
            <p:nvPr/>
          </p:nvCxnSpPr>
          <p:spPr>
            <a:xfrm rot="10800000" flipV="1">
              <a:off x="1488527" y="3389747"/>
              <a:ext cx="909333" cy="437001"/>
            </a:xfrm>
            <a:prstGeom prst="line">
              <a:avLst/>
            </a:prstGeom>
            <a:ln>
              <a:solidFill>
                <a:srgbClr val="000000"/>
              </a:solidFill>
              <a:tailEnd type="oval"/>
            </a:ln>
          </p:spPr>
          <p:style>
            <a:lnRef idx="2">
              <a:schemeClr val="accent1"/>
            </a:lnRef>
            <a:fillRef idx="0">
              <a:schemeClr val="accent1"/>
            </a:fillRef>
            <a:effectRef idx="1">
              <a:schemeClr val="accent1"/>
            </a:effectRef>
            <a:fontRef idx="minor">
              <a:schemeClr val="tx1"/>
            </a:fontRef>
          </p:style>
        </p:cxnSp>
      </p:grpSp>
      <p:grpSp>
        <p:nvGrpSpPr>
          <p:cNvPr id="142" name="Group 141"/>
          <p:cNvGrpSpPr/>
          <p:nvPr/>
        </p:nvGrpSpPr>
        <p:grpSpPr>
          <a:xfrm>
            <a:off x="2116224" y="4199864"/>
            <a:ext cx="1050660" cy="2076154"/>
            <a:chOff x="2116224" y="4199864"/>
            <a:chExt cx="1050660" cy="2076154"/>
          </a:xfrm>
        </p:grpSpPr>
        <p:grpSp>
          <p:nvGrpSpPr>
            <p:cNvPr id="113" name="Group 17"/>
            <p:cNvGrpSpPr/>
            <p:nvPr/>
          </p:nvGrpSpPr>
          <p:grpSpPr>
            <a:xfrm>
              <a:off x="2116224" y="5206771"/>
              <a:ext cx="610516" cy="1069247"/>
              <a:chOff x="8055062" y="2252986"/>
              <a:chExt cx="1250836" cy="2494652"/>
            </a:xfrm>
            <a:solidFill>
              <a:schemeClr val="accent4"/>
            </a:solidFill>
          </p:grpSpPr>
          <p:sp>
            <p:nvSpPr>
              <p:cNvPr id="114" name="Free Form 18"/>
              <p:cNvSpPr/>
              <p:nvPr/>
            </p:nvSpPr>
            <p:spPr>
              <a:xfrm>
                <a:off x="8452877" y="2252986"/>
                <a:ext cx="439395" cy="439394"/>
              </a:xfrm>
              <a:custGeom>
                <a:avLst/>
                <a:gdLst/>
                <a:ahLst/>
                <a:cxnLst/>
                <a:rect l="0" t="0" r="0" b="0"/>
                <a:pathLst>
                  <a:path w="439394" h="439394">
                    <a:moveTo>
                      <a:pt x="219697" y="439394"/>
                    </a:moveTo>
                    <a:cubicBezTo>
                      <a:pt x="341122" y="439394"/>
                      <a:pt x="439394" y="341058"/>
                      <a:pt x="439394" y="219697"/>
                    </a:cubicBezTo>
                    <a:cubicBezTo>
                      <a:pt x="439394" y="98348"/>
                      <a:pt x="341122" y="0"/>
                      <a:pt x="219697" y="0"/>
                    </a:cubicBezTo>
                    <a:cubicBezTo>
                      <a:pt x="98399" y="0"/>
                      <a:pt x="0" y="98348"/>
                      <a:pt x="0" y="219697"/>
                    </a:cubicBezTo>
                    <a:cubicBezTo>
                      <a:pt x="0" y="341058"/>
                      <a:pt x="98399" y="439394"/>
                      <a:pt x="219697" y="439394"/>
                    </a:cubicBezTo>
                    <a:close/>
                  </a:path>
                </a:pathLst>
              </a:custGeom>
              <a:grpFill/>
              <a:ln w="12700" cmpd="sng">
                <a:noFill/>
                <a:prstDash val="solid"/>
              </a:ln>
            </p:spPr>
            <p:txBody>
              <a:bodyPr wrap="square" anchor="ctr">
                <a:spAutoFit/>
              </a:bodyPr>
              <a:lstStyle/>
              <a:p>
                <a:pPr algn="ctr"/>
                <a:endParaRPr lang="en-US"/>
              </a:p>
            </p:txBody>
          </p:sp>
          <p:sp>
            <p:nvSpPr>
              <p:cNvPr id="115" name="Free Form 19"/>
              <p:cNvSpPr/>
              <p:nvPr/>
            </p:nvSpPr>
            <p:spPr>
              <a:xfrm>
                <a:off x="8055062" y="2732948"/>
                <a:ext cx="1225436" cy="1989290"/>
              </a:xfrm>
              <a:custGeom>
                <a:avLst/>
                <a:gdLst/>
                <a:ahLst/>
                <a:cxnLst/>
                <a:rect l="0" t="0" r="0" b="0"/>
                <a:pathLst>
                  <a:path w="1225435" h="1989289">
                    <a:moveTo>
                      <a:pt x="1201166" y="700138"/>
                    </a:moveTo>
                    <a:lnTo>
                      <a:pt x="1142809" y="556971"/>
                    </a:lnTo>
                    <a:lnTo>
                      <a:pt x="944765" y="72224"/>
                    </a:lnTo>
                    <a:cubicBezTo>
                      <a:pt x="928954" y="33413"/>
                      <a:pt x="893610" y="6667"/>
                      <a:pt x="852830" y="1168"/>
                    </a:cubicBezTo>
                    <a:lnTo>
                      <a:pt x="852830" y="914"/>
                    </a:lnTo>
                    <a:lnTo>
                      <a:pt x="849452" y="914"/>
                    </a:lnTo>
                    <a:cubicBezTo>
                      <a:pt x="845337" y="482"/>
                      <a:pt x="841235" y="0"/>
                      <a:pt x="837044" y="12"/>
                    </a:cubicBezTo>
                    <a:lnTo>
                      <a:pt x="836777" y="12"/>
                    </a:lnTo>
                    <a:cubicBezTo>
                      <a:pt x="836815" y="304"/>
                      <a:pt x="836828" y="635"/>
                      <a:pt x="836853" y="914"/>
                    </a:cubicBezTo>
                    <a:lnTo>
                      <a:pt x="807554" y="914"/>
                    </a:lnTo>
                    <a:cubicBezTo>
                      <a:pt x="807529" y="647"/>
                      <a:pt x="807491" y="330"/>
                      <a:pt x="807466" y="63"/>
                    </a:cubicBezTo>
                    <a:lnTo>
                      <a:pt x="408901" y="863"/>
                    </a:lnTo>
                    <a:lnTo>
                      <a:pt x="408901" y="914"/>
                    </a:lnTo>
                    <a:lnTo>
                      <a:pt x="375361" y="914"/>
                    </a:lnTo>
                    <a:lnTo>
                      <a:pt x="375361" y="1790"/>
                    </a:lnTo>
                    <a:cubicBezTo>
                      <a:pt x="331000" y="4572"/>
                      <a:pt x="291719" y="31940"/>
                      <a:pt x="274942" y="73533"/>
                    </a:cubicBezTo>
                    <a:lnTo>
                      <a:pt x="20307" y="704049"/>
                    </a:lnTo>
                    <a:cubicBezTo>
                      <a:pt x="0" y="754443"/>
                      <a:pt x="17792" y="810450"/>
                      <a:pt x="59778" y="841044"/>
                    </a:cubicBezTo>
                    <a:cubicBezTo>
                      <a:pt x="67322" y="846543"/>
                      <a:pt x="75387" y="851484"/>
                      <a:pt x="84429" y="855154"/>
                    </a:cubicBezTo>
                    <a:cubicBezTo>
                      <a:pt x="136499" y="876134"/>
                      <a:pt x="194703" y="856805"/>
                      <a:pt x="224574" y="811923"/>
                    </a:cubicBezTo>
                    <a:cubicBezTo>
                      <a:pt x="228879" y="805459"/>
                      <a:pt x="232562" y="798487"/>
                      <a:pt x="235572" y="791006"/>
                    </a:cubicBezTo>
                    <a:lnTo>
                      <a:pt x="360489" y="481685"/>
                    </a:lnTo>
                    <a:lnTo>
                      <a:pt x="360489" y="776439"/>
                    </a:lnTo>
                    <a:cubicBezTo>
                      <a:pt x="360489" y="779043"/>
                      <a:pt x="361162" y="781418"/>
                      <a:pt x="361276" y="784021"/>
                    </a:cubicBezTo>
                    <a:cubicBezTo>
                      <a:pt x="361073" y="786917"/>
                      <a:pt x="360362" y="789698"/>
                      <a:pt x="360362" y="792645"/>
                    </a:cubicBezTo>
                    <a:lnTo>
                      <a:pt x="359016" y="1872983"/>
                    </a:lnTo>
                    <a:cubicBezTo>
                      <a:pt x="358902" y="1937042"/>
                      <a:pt x="410819" y="1989061"/>
                      <a:pt x="474967" y="1989188"/>
                    </a:cubicBezTo>
                    <a:cubicBezTo>
                      <a:pt x="539038" y="1989289"/>
                      <a:pt x="591070" y="1937372"/>
                      <a:pt x="591172" y="1873224"/>
                    </a:cubicBezTo>
                    <a:lnTo>
                      <a:pt x="592315" y="1021676"/>
                    </a:lnTo>
                    <a:cubicBezTo>
                      <a:pt x="597369" y="1021969"/>
                      <a:pt x="602183" y="1023213"/>
                      <a:pt x="607263" y="1023213"/>
                    </a:cubicBezTo>
                    <a:lnTo>
                      <a:pt x="622465" y="1023213"/>
                    </a:lnTo>
                    <a:cubicBezTo>
                      <a:pt x="627392" y="1023213"/>
                      <a:pt x="631990" y="1022096"/>
                      <a:pt x="636816" y="1021740"/>
                    </a:cubicBezTo>
                    <a:lnTo>
                      <a:pt x="638683" y="1873313"/>
                    </a:lnTo>
                    <a:cubicBezTo>
                      <a:pt x="638797" y="1937473"/>
                      <a:pt x="690880" y="1989289"/>
                      <a:pt x="754989" y="1989188"/>
                    </a:cubicBezTo>
                    <a:cubicBezTo>
                      <a:pt x="819086" y="1989061"/>
                      <a:pt x="870966" y="1936915"/>
                      <a:pt x="870839" y="1872856"/>
                    </a:cubicBezTo>
                    <a:lnTo>
                      <a:pt x="868476" y="784364"/>
                    </a:lnTo>
                    <a:cubicBezTo>
                      <a:pt x="868578" y="781646"/>
                      <a:pt x="869238" y="779145"/>
                      <a:pt x="869238" y="776439"/>
                    </a:cubicBezTo>
                    <a:lnTo>
                      <a:pt x="869238" y="650709"/>
                    </a:lnTo>
                    <a:lnTo>
                      <a:pt x="869238" y="501408"/>
                    </a:lnTo>
                    <a:lnTo>
                      <a:pt x="923213" y="633539"/>
                    </a:lnTo>
                    <a:lnTo>
                      <a:pt x="986243" y="787882"/>
                    </a:lnTo>
                    <a:cubicBezTo>
                      <a:pt x="1010513" y="847280"/>
                      <a:pt x="1078280" y="875741"/>
                      <a:pt x="1137627" y="851484"/>
                    </a:cubicBezTo>
                    <a:cubicBezTo>
                      <a:pt x="1196975" y="827201"/>
                      <a:pt x="1225435" y="759472"/>
                      <a:pt x="1201166" y="700138"/>
                    </a:cubicBezTo>
                    <a:close/>
                  </a:path>
                </a:pathLst>
              </a:custGeom>
              <a:grpFill/>
              <a:ln w="12700" cmpd="sng">
                <a:noFill/>
                <a:prstDash val="solid"/>
              </a:ln>
            </p:spPr>
            <p:txBody>
              <a:bodyPr wrap="square" anchor="ctr">
                <a:spAutoFit/>
              </a:bodyPr>
              <a:lstStyle/>
              <a:p>
                <a:pPr algn="ctr"/>
                <a:endParaRPr lang="en-US"/>
              </a:p>
            </p:txBody>
          </p:sp>
        </p:grpSp>
        <p:cxnSp>
          <p:nvCxnSpPr>
            <p:cNvPr id="141" name="Straight Connector 140"/>
            <p:cNvCxnSpPr/>
            <p:nvPr/>
          </p:nvCxnSpPr>
          <p:spPr>
            <a:xfrm rot="5400000">
              <a:off x="2158154" y="4490370"/>
              <a:ext cx="1299236" cy="718224"/>
            </a:xfrm>
            <a:prstGeom prst="line">
              <a:avLst/>
            </a:prstGeom>
            <a:ln>
              <a:solidFill>
                <a:srgbClr val="000000"/>
              </a:solidFill>
              <a:tailEnd type="oval"/>
            </a:ln>
          </p:spPr>
          <p:style>
            <a:lnRef idx="2">
              <a:schemeClr val="accent1"/>
            </a:lnRef>
            <a:fillRef idx="0">
              <a:schemeClr val="accent1"/>
            </a:fillRef>
            <a:effectRef idx="1">
              <a:schemeClr val="accent1"/>
            </a:effectRef>
            <a:fontRef idx="minor">
              <a:schemeClr val="tx1"/>
            </a:fontRef>
          </p:style>
        </p:cxnSp>
      </p:grpSp>
      <p:grpSp>
        <p:nvGrpSpPr>
          <p:cNvPr id="149" name="Group 148"/>
          <p:cNvGrpSpPr/>
          <p:nvPr/>
        </p:nvGrpSpPr>
        <p:grpSpPr>
          <a:xfrm>
            <a:off x="1488526" y="996538"/>
            <a:ext cx="1129164" cy="1101139"/>
            <a:chOff x="1488526" y="996538"/>
            <a:chExt cx="1129164" cy="1101139"/>
          </a:xfrm>
        </p:grpSpPr>
        <p:grpSp>
          <p:nvGrpSpPr>
            <p:cNvPr id="107" name="Group 17"/>
            <p:cNvGrpSpPr/>
            <p:nvPr/>
          </p:nvGrpSpPr>
          <p:grpSpPr>
            <a:xfrm>
              <a:off x="1488526" y="996538"/>
              <a:ext cx="329591" cy="657333"/>
              <a:chOff x="8055062" y="2252986"/>
              <a:chExt cx="1250836" cy="2494652"/>
            </a:xfrm>
            <a:solidFill>
              <a:schemeClr val="tx2"/>
            </a:solidFill>
          </p:grpSpPr>
          <p:sp>
            <p:nvSpPr>
              <p:cNvPr id="108" name="Free Form 18"/>
              <p:cNvSpPr/>
              <p:nvPr/>
            </p:nvSpPr>
            <p:spPr>
              <a:xfrm>
                <a:off x="8452877" y="2252986"/>
                <a:ext cx="439395" cy="439394"/>
              </a:xfrm>
              <a:custGeom>
                <a:avLst/>
                <a:gdLst/>
                <a:ahLst/>
                <a:cxnLst/>
                <a:rect l="0" t="0" r="0" b="0"/>
                <a:pathLst>
                  <a:path w="439394" h="439394">
                    <a:moveTo>
                      <a:pt x="219697" y="439394"/>
                    </a:moveTo>
                    <a:cubicBezTo>
                      <a:pt x="341122" y="439394"/>
                      <a:pt x="439394" y="341058"/>
                      <a:pt x="439394" y="219697"/>
                    </a:cubicBezTo>
                    <a:cubicBezTo>
                      <a:pt x="439394" y="98348"/>
                      <a:pt x="341122" y="0"/>
                      <a:pt x="219697" y="0"/>
                    </a:cubicBezTo>
                    <a:cubicBezTo>
                      <a:pt x="98399" y="0"/>
                      <a:pt x="0" y="98348"/>
                      <a:pt x="0" y="219697"/>
                    </a:cubicBezTo>
                    <a:cubicBezTo>
                      <a:pt x="0" y="341058"/>
                      <a:pt x="98399" y="439394"/>
                      <a:pt x="219697" y="439394"/>
                    </a:cubicBezTo>
                    <a:close/>
                  </a:path>
                </a:pathLst>
              </a:custGeom>
              <a:grpFill/>
              <a:ln w="12700" cmpd="sng">
                <a:noFill/>
                <a:prstDash val="solid"/>
              </a:ln>
            </p:spPr>
            <p:txBody>
              <a:bodyPr wrap="square" anchor="ctr">
                <a:spAutoFit/>
              </a:bodyPr>
              <a:lstStyle/>
              <a:p>
                <a:pPr algn="ctr"/>
                <a:endParaRPr lang="en-US"/>
              </a:p>
            </p:txBody>
          </p:sp>
          <p:sp>
            <p:nvSpPr>
              <p:cNvPr id="109" name="Free Form 19"/>
              <p:cNvSpPr/>
              <p:nvPr/>
            </p:nvSpPr>
            <p:spPr>
              <a:xfrm>
                <a:off x="8055062" y="2732948"/>
                <a:ext cx="1225436" cy="1989290"/>
              </a:xfrm>
              <a:custGeom>
                <a:avLst/>
                <a:gdLst/>
                <a:ahLst/>
                <a:cxnLst/>
                <a:rect l="0" t="0" r="0" b="0"/>
                <a:pathLst>
                  <a:path w="1225435" h="1989289">
                    <a:moveTo>
                      <a:pt x="1201166" y="700138"/>
                    </a:moveTo>
                    <a:lnTo>
                      <a:pt x="1142809" y="556971"/>
                    </a:lnTo>
                    <a:lnTo>
                      <a:pt x="944765" y="72224"/>
                    </a:lnTo>
                    <a:cubicBezTo>
                      <a:pt x="928954" y="33413"/>
                      <a:pt x="893610" y="6667"/>
                      <a:pt x="852830" y="1168"/>
                    </a:cubicBezTo>
                    <a:lnTo>
                      <a:pt x="852830" y="914"/>
                    </a:lnTo>
                    <a:lnTo>
                      <a:pt x="849452" y="914"/>
                    </a:lnTo>
                    <a:cubicBezTo>
                      <a:pt x="845337" y="482"/>
                      <a:pt x="841235" y="0"/>
                      <a:pt x="837044" y="12"/>
                    </a:cubicBezTo>
                    <a:lnTo>
                      <a:pt x="836777" y="12"/>
                    </a:lnTo>
                    <a:cubicBezTo>
                      <a:pt x="836815" y="304"/>
                      <a:pt x="836828" y="635"/>
                      <a:pt x="836853" y="914"/>
                    </a:cubicBezTo>
                    <a:lnTo>
                      <a:pt x="807554" y="914"/>
                    </a:lnTo>
                    <a:cubicBezTo>
                      <a:pt x="807529" y="647"/>
                      <a:pt x="807491" y="330"/>
                      <a:pt x="807466" y="63"/>
                    </a:cubicBezTo>
                    <a:lnTo>
                      <a:pt x="408901" y="863"/>
                    </a:lnTo>
                    <a:lnTo>
                      <a:pt x="408901" y="914"/>
                    </a:lnTo>
                    <a:lnTo>
                      <a:pt x="375361" y="914"/>
                    </a:lnTo>
                    <a:lnTo>
                      <a:pt x="375361" y="1790"/>
                    </a:lnTo>
                    <a:cubicBezTo>
                      <a:pt x="331000" y="4572"/>
                      <a:pt x="291719" y="31940"/>
                      <a:pt x="274942" y="73533"/>
                    </a:cubicBezTo>
                    <a:lnTo>
                      <a:pt x="20307" y="704049"/>
                    </a:lnTo>
                    <a:cubicBezTo>
                      <a:pt x="0" y="754443"/>
                      <a:pt x="17792" y="810450"/>
                      <a:pt x="59778" y="841044"/>
                    </a:cubicBezTo>
                    <a:cubicBezTo>
                      <a:pt x="67322" y="846543"/>
                      <a:pt x="75387" y="851484"/>
                      <a:pt x="84429" y="855154"/>
                    </a:cubicBezTo>
                    <a:cubicBezTo>
                      <a:pt x="136499" y="876134"/>
                      <a:pt x="194703" y="856805"/>
                      <a:pt x="224574" y="811923"/>
                    </a:cubicBezTo>
                    <a:cubicBezTo>
                      <a:pt x="228879" y="805459"/>
                      <a:pt x="232562" y="798487"/>
                      <a:pt x="235572" y="791006"/>
                    </a:cubicBezTo>
                    <a:lnTo>
                      <a:pt x="360489" y="481685"/>
                    </a:lnTo>
                    <a:lnTo>
                      <a:pt x="360489" y="776439"/>
                    </a:lnTo>
                    <a:cubicBezTo>
                      <a:pt x="360489" y="779043"/>
                      <a:pt x="361162" y="781418"/>
                      <a:pt x="361276" y="784021"/>
                    </a:cubicBezTo>
                    <a:cubicBezTo>
                      <a:pt x="361073" y="786917"/>
                      <a:pt x="360362" y="789698"/>
                      <a:pt x="360362" y="792645"/>
                    </a:cubicBezTo>
                    <a:lnTo>
                      <a:pt x="359016" y="1872983"/>
                    </a:lnTo>
                    <a:cubicBezTo>
                      <a:pt x="358902" y="1937042"/>
                      <a:pt x="410819" y="1989061"/>
                      <a:pt x="474967" y="1989188"/>
                    </a:cubicBezTo>
                    <a:cubicBezTo>
                      <a:pt x="539038" y="1989289"/>
                      <a:pt x="591070" y="1937372"/>
                      <a:pt x="591172" y="1873224"/>
                    </a:cubicBezTo>
                    <a:lnTo>
                      <a:pt x="592315" y="1021676"/>
                    </a:lnTo>
                    <a:cubicBezTo>
                      <a:pt x="597369" y="1021969"/>
                      <a:pt x="602183" y="1023213"/>
                      <a:pt x="607263" y="1023213"/>
                    </a:cubicBezTo>
                    <a:lnTo>
                      <a:pt x="622465" y="1023213"/>
                    </a:lnTo>
                    <a:cubicBezTo>
                      <a:pt x="627392" y="1023213"/>
                      <a:pt x="631990" y="1022096"/>
                      <a:pt x="636816" y="1021740"/>
                    </a:cubicBezTo>
                    <a:lnTo>
                      <a:pt x="638683" y="1873313"/>
                    </a:lnTo>
                    <a:cubicBezTo>
                      <a:pt x="638797" y="1937473"/>
                      <a:pt x="690880" y="1989289"/>
                      <a:pt x="754989" y="1989188"/>
                    </a:cubicBezTo>
                    <a:cubicBezTo>
                      <a:pt x="819086" y="1989061"/>
                      <a:pt x="870966" y="1936915"/>
                      <a:pt x="870839" y="1872856"/>
                    </a:cubicBezTo>
                    <a:lnTo>
                      <a:pt x="868476" y="784364"/>
                    </a:lnTo>
                    <a:cubicBezTo>
                      <a:pt x="868578" y="781646"/>
                      <a:pt x="869238" y="779145"/>
                      <a:pt x="869238" y="776439"/>
                    </a:cubicBezTo>
                    <a:lnTo>
                      <a:pt x="869238" y="650709"/>
                    </a:lnTo>
                    <a:lnTo>
                      <a:pt x="869238" y="501408"/>
                    </a:lnTo>
                    <a:lnTo>
                      <a:pt x="923213" y="633539"/>
                    </a:lnTo>
                    <a:lnTo>
                      <a:pt x="986243" y="787882"/>
                    </a:lnTo>
                    <a:cubicBezTo>
                      <a:pt x="1010513" y="847280"/>
                      <a:pt x="1078280" y="875741"/>
                      <a:pt x="1137627" y="851484"/>
                    </a:cubicBezTo>
                    <a:cubicBezTo>
                      <a:pt x="1196975" y="827201"/>
                      <a:pt x="1225435" y="759472"/>
                      <a:pt x="1201166" y="700138"/>
                    </a:cubicBezTo>
                    <a:close/>
                  </a:path>
                </a:pathLst>
              </a:custGeom>
              <a:grpFill/>
              <a:ln w="12700" cmpd="sng">
                <a:noFill/>
                <a:prstDash val="solid"/>
              </a:ln>
            </p:spPr>
            <p:txBody>
              <a:bodyPr wrap="square" anchor="ctr">
                <a:spAutoFit/>
              </a:bodyPr>
              <a:lstStyle/>
              <a:p>
                <a:pPr algn="ctr"/>
                <a:endParaRPr lang="en-US"/>
              </a:p>
            </p:txBody>
          </p:sp>
        </p:grpSp>
        <p:grpSp>
          <p:nvGrpSpPr>
            <p:cNvPr id="110" name="Group 17"/>
            <p:cNvGrpSpPr/>
            <p:nvPr/>
          </p:nvGrpSpPr>
          <p:grpSpPr>
            <a:xfrm>
              <a:off x="1793326" y="1110838"/>
              <a:ext cx="329591" cy="657333"/>
              <a:chOff x="8055062" y="2252986"/>
              <a:chExt cx="1250836" cy="2494652"/>
            </a:xfrm>
            <a:solidFill>
              <a:schemeClr val="bg1">
                <a:lumMod val="50000"/>
              </a:schemeClr>
            </a:solidFill>
          </p:grpSpPr>
          <p:sp>
            <p:nvSpPr>
              <p:cNvPr id="111" name="Free Form 18"/>
              <p:cNvSpPr/>
              <p:nvPr/>
            </p:nvSpPr>
            <p:spPr>
              <a:xfrm>
                <a:off x="8452877" y="2252986"/>
                <a:ext cx="439395" cy="439394"/>
              </a:xfrm>
              <a:custGeom>
                <a:avLst/>
                <a:gdLst/>
                <a:ahLst/>
                <a:cxnLst/>
                <a:rect l="0" t="0" r="0" b="0"/>
                <a:pathLst>
                  <a:path w="439394" h="439394">
                    <a:moveTo>
                      <a:pt x="219697" y="439394"/>
                    </a:moveTo>
                    <a:cubicBezTo>
                      <a:pt x="341122" y="439394"/>
                      <a:pt x="439394" y="341058"/>
                      <a:pt x="439394" y="219697"/>
                    </a:cubicBezTo>
                    <a:cubicBezTo>
                      <a:pt x="439394" y="98348"/>
                      <a:pt x="341122" y="0"/>
                      <a:pt x="219697" y="0"/>
                    </a:cubicBezTo>
                    <a:cubicBezTo>
                      <a:pt x="98399" y="0"/>
                      <a:pt x="0" y="98348"/>
                      <a:pt x="0" y="219697"/>
                    </a:cubicBezTo>
                    <a:cubicBezTo>
                      <a:pt x="0" y="341058"/>
                      <a:pt x="98399" y="439394"/>
                      <a:pt x="219697" y="439394"/>
                    </a:cubicBezTo>
                    <a:close/>
                  </a:path>
                </a:pathLst>
              </a:custGeom>
              <a:grpFill/>
              <a:ln w="12700" cmpd="sng">
                <a:noFill/>
                <a:prstDash val="solid"/>
              </a:ln>
            </p:spPr>
            <p:txBody>
              <a:bodyPr wrap="square" anchor="ctr">
                <a:spAutoFit/>
              </a:bodyPr>
              <a:lstStyle/>
              <a:p>
                <a:pPr algn="ctr"/>
                <a:endParaRPr lang="en-US"/>
              </a:p>
            </p:txBody>
          </p:sp>
          <p:sp>
            <p:nvSpPr>
              <p:cNvPr id="112" name="Free Form 19"/>
              <p:cNvSpPr/>
              <p:nvPr/>
            </p:nvSpPr>
            <p:spPr>
              <a:xfrm>
                <a:off x="8055062" y="2732948"/>
                <a:ext cx="1225436" cy="1989290"/>
              </a:xfrm>
              <a:custGeom>
                <a:avLst/>
                <a:gdLst/>
                <a:ahLst/>
                <a:cxnLst/>
                <a:rect l="0" t="0" r="0" b="0"/>
                <a:pathLst>
                  <a:path w="1225435" h="1989289">
                    <a:moveTo>
                      <a:pt x="1201166" y="700138"/>
                    </a:moveTo>
                    <a:lnTo>
                      <a:pt x="1142809" y="556971"/>
                    </a:lnTo>
                    <a:lnTo>
                      <a:pt x="944765" y="72224"/>
                    </a:lnTo>
                    <a:cubicBezTo>
                      <a:pt x="928954" y="33413"/>
                      <a:pt x="893610" y="6667"/>
                      <a:pt x="852830" y="1168"/>
                    </a:cubicBezTo>
                    <a:lnTo>
                      <a:pt x="852830" y="914"/>
                    </a:lnTo>
                    <a:lnTo>
                      <a:pt x="849452" y="914"/>
                    </a:lnTo>
                    <a:cubicBezTo>
                      <a:pt x="845337" y="482"/>
                      <a:pt x="841235" y="0"/>
                      <a:pt x="837044" y="12"/>
                    </a:cubicBezTo>
                    <a:lnTo>
                      <a:pt x="836777" y="12"/>
                    </a:lnTo>
                    <a:cubicBezTo>
                      <a:pt x="836815" y="304"/>
                      <a:pt x="836828" y="635"/>
                      <a:pt x="836853" y="914"/>
                    </a:cubicBezTo>
                    <a:lnTo>
                      <a:pt x="807554" y="914"/>
                    </a:lnTo>
                    <a:cubicBezTo>
                      <a:pt x="807529" y="647"/>
                      <a:pt x="807491" y="330"/>
                      <a:pt x="807466" y="63"/>
                    </a:cubicBezTo>
                    <a:lnTo>
                      <a:pt x="408901" y="863"/>
                    </a:lnTo>
                    <a:lnTo>
                      <a:pt x="408901" y="914"/>
                    </a:lnTo>
                    <a:lnTo>
                      <a:pt x="375361" y="914"/>
                    </a:lnTo>
                    <a:lnTo>
                      <a:pt x="375361" y="1790"/>
                    </a:lnTo>
                    <a:cubicBezTo>
                      <a:pt x="331000" y="4572"/>
                      <a:pt x="291719" y="31940"/>
                      <a:pt x="274942" y="73533"/>
                    </a:cubicBezTo>
                    <a:lnTo>
                      <a:pt x="20307" y="704049"/>
                    </a:lnTo>
                    <a:cubicBezTo>
                      <a:pt x="0" y="754443"/>
                      <a:pt x="17792" y="810450"/>
                      <a:pt x="59778" y="841044"/>
                    </a:cubicBezTo>
                    <a:cubicBezTo>
                      <a:pt x="67322" y="846543"/>
                      <a:pt x="75387" y="851484"/>
                      <a:pt x="84429" y="855154"/>
                    </a:cubicBezTo>
                    <a:cubicBezTo>
                      <a:pt x="136499" y="876134"/>
                      <a:pt x="194703" y="856805"/>
                      <a:pt x="224574" y="811923"/>
                    </a:cubicBezTo>
                    <a:cubicBezTo>
                      <a:pt x="228879" y="805459"/>
                      <a:pt x="232562" y="798487"/>
                      <a:pt x="235572" y="791006"/>
                    </a:cubicBezTo>
                    <a:lnTo>
                      <a:pt x="360489" y="481685"/>
                    </a:lnTo>
                    <a:lnTo>
                      <a:pt x="360489" y="776439"/>
                    </a:lnTo>
                    <a:cubicBezTo>
                      <a:pt x="360489" y="779043"/>
                      <a:pt x="361162" y="781418"/>
                      <a:pt x="361276" y="784021"/>
                    </a:cubicBezTo>
                    <a:cubicBezTo>
                      <a:pt x="361073" y="786917"/>
                      <a:pt x="360362" y="789698"/>
                      <a:pt x="360362" y="792645"/>
                    </a:cubicBezTo>
                    <a:lnTo>
                      <a:pt x="359016" y="1872983"/>
                    </a:lnTo>
                    <a:cubicBezTo>
                      <a:pt x="358902" y="1937042"/>
                      <a:pt x="410819" y="1989061"/>
                      <a:pt x="474967" y="1989188"/>
                    </a:cubicBezTo>
                    <a:cubicBezTo>
                      <a:pt x="539038" y="1989289"/>
                      <a:pt x="591070" y="1937372"/>
                      <a:pt x="591172" y="1873224"/>
                    </a:cubicBezTo>
                    <a:lnTo>
                      <a:pt x="592315" y="1021676"/>
                    </a:lnTo>
                    <a:cubicBezTo>
                      <a:pt x="597369" y="1021969"/>
                      <a:pt x="602183" y="1023213"/>
                      <a:pt x="607263" y="1023213"/>
                    </a:cubicBezTo>
                    <a:lnTo>
                      <a:pt x="622465" y="1023213"/>
                    </a:lnTo>
                    <a:cubicBezTo>
                      <a:pt x="627392" y="1023213"/>
                      <a:pt x="631990" y="1022096"/>
                      <a:pt x="636816" y="1021740"/>
                    </a:cubicBezTo>
                    <a:lnTo>
                      <a:pt x="638683" y="1873313"/>
                    </a:lnTo>
                    <a:cubicBezTo>
                      <a:pt x="638797" y="1937473"/>
                      <a:pt x="690880" y="1989289"/>
                      <a:pt x="754989" y="1989188"/>
                    </a:cubicBezTo>
                    <a:cubicBezTo>
                      <a:pt x="819086" y="1989061"/>
                      <a:pt x="870966" y="1936915"/>
                      <a:pt x="870839" y="1872856"/>
                    </a:cubicBezTo>
                    <a:lnTo>
                      <a:pt x="868476" y="784364"/>
                    </a:lnTo>
                    <a:cubicBezTo>
                      <a:pt x="868578" y="781646"/>
                      <a:pt x="869238" y="779145"/>
                      <a:pt x="869238" y="776439"/>
                    </a:cubicBezTo>
                    <a:lnTo>
                      <a:pt x="869238" y="650709"/>
                    </a:lnTo>
                    <a:lnTo>
                      <a:pt x="869238" y="501408"/>
                    </a:lnTo>
                    <a:lnTo>
                      <a:pt x="923213" y="633539"/>
                    </a:lnTo>
                    <a:lnTo>
                      <a:pt x="986243" y="787882"/>
                    </a:lnTo>
                    <a:cubicBezTo>
                      <a:pt x="1010513" y="847280"/>
                      <a:pt x="1078280" y="875741"/>
                      <a:pt x="1137627" y="851484"/>
                    </a:cubicBezTo>
                    <a:cubicBezTo>
                      <a:pt x="1196975" y="827201"/>
                      <a:pt x="1225435" y="759472"/>
                      <a:pt x="1201166" y="700138"/>
                    </a:cubicBezTo>
                    <a:close/>
                  </a:path>
                </a:pathLst>
              </a:custGeom>
              <a:grpFill/>
              <a:ln w="12700" cmpd="sng">
                <a:noFill/>
                <a:prstDash val="solid"/>
              </a:ln>
            </p:spPr>
            <p:txBody>
              <a:bodyPr wrap="square" anchor="ctr">
                <a:spAutoFit/>
              </a:bodyPr>
              <a:lstStyle/>
              <a:p>
                <a:pPr algn="ctr"/>
                <a:endParaRPr lang="en-US"/>
              </a:p>
            </p:txBody>
          </p:sp>
        </p:grpSp>
        <p:cxnSp>
          <p:nvCxnSpPr>
            <p:cNvPr id="144" name="Straight Connector 143"/>
            <p:cNvCxnSpPr/>
            <p:nvPr/>
          </p:nvCxnSpPr>
          <p:spPr>
            <a:xfrm rot="16200000" flipV="1">
              <a:off x="1782679" y="1262666"/>
              <a:ext cx="845659" cy="824363"/>
            </a:xfrm>
            <a:prstGeom prst="line">
              <a:avLst/>
            </a:prstGeom>
            <a:ln>
              <a:solidFill>
                <a:srgbClr val="000000"/>
              </a:solidFill>
              <a:tailEnd type="oval"/>
            </a:ln>
          </p:spPr>
          <p:style>
            <a:lnRef idx="2">
              <a:schemeClr val="accent1"/>
            </a:lnRef>
            <a:fillRef idx="0">
              <a:schemeClr val="accent1"/>
            </a:fillRef>
            <a:effectRef idx="1">
              <a:schemeClr val="accent1"/>
            </a:effectRef>
            <a:fontRef idx="minor">
              <a:schemeClr val="tx1"/>
            </a:fontRef>
          </p:style>
        </p:cxnSp>
      </p:grpSp>
      <p:cxnSp>
        <p:nvCxnSpPr>
          <p:cNvPr id="147" name="Straight Connector 146"/>
          <p:cNvCxnSpPr/>
          <p:nvPr/>
        </p:nvCxnSpPr>
        <p:spPr>
          <a:xfrm rot="16200000" flipH="1">
            <a:off x="3389690" y="4961664"/>
            <a:ext cx="2823239" cy="1299637"/>
          </a:xfrm>
          <a:prstGeom prst="line">
            <a:avLst/>
          </a:prstGeom>
          <a:ln>
            <a:solidFill>
              <a:srgbClr val="000000"/>
            </a:solidFill>
            <a:tailEnd type="oval"/>
          </a:ln>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a:off x="6357156" y="2649937"/>
            <a:ext cx="2296307" cy="1692771"/>
          </a:xfrm>
          <a:prstGeom prst="rect">
            <a:avLst/>
          </a:prstGeom>
          <a:noFill/>
        </p:spPr>
        <p:txBody>
          <a:bodyPr wrap="square" rtlCol="0">
            <a:spAutoFit/>
          </a:bodyPr>
          <a:lstStyle/>
          <a:p>
            <a:r>
              <a:rPr lang="en-US" sz="2600" b="1" dirty="0" smtClean="0">
                <a:solidFill>
                  <a:schemeClr val="accent6">
                    <a:lumMod val="50000"/>
                  </a:schemeClr>
                </a:solidFill>
              </a:rPr>
              <a:t>Serving others &amp; impacting the community for a lifetime</a:t>
            </a:r>
            <a:endParaRPr lang="en-US" sz="2600" b="1" dirty="0">
              <a:solidFill>
                <a:schemeClr val="accent6">
                  <a:lumMod val="50000"/>
                </a:schemeClr>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1000"/>
                                        <p:tgtEl>
                                          <p:spTgt spid="121"/>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wipe(right)">
                                      <p:cBhvr>
                                        <p:cTn id="11" dur="1000"/>
                                        <p:tgtEl>
                                          <p:spTgt spid="137"/>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149"/>
                                        </p:tgtEl>
                                        <p:attrNameLst>
                                          <p:attrName>style.visibility</p:attrName>
                                        </p:attrNameLst>
                                      </p:cBhvr>
                                      <p:to>
                                        <p:strVal val="visible"/>
                                      </p:to>
                                    </p:set>
                                    <p:animEffect transition="in" filter="wipe(right)">
                                      <p:cBhvr>
                                        <p:cTn id="15" dur="1000"/>
                                        <p:tgtEl>
                                          <p:spTgt spid="149"/>
                                        </p:tgtEl>
                                      </p:cBhvr>
                                    </p:animEffect>
                                  </p:childTnLst>
                                </p:cTn>
                              </p:par>
                              <p:par>
                                <p:cTn id="16" presetID="22" presetClass="entr" presetSubtype="8"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wipe(left)">
                                      <p:cBhvr>
                                        <p:cTn id="18" dur="500"/>
                                        <p:tgtEl>
                                          <p:spTgt spid="125"/>
                                        </p:tgtEl>
                                      </p:cBhvr>
                                    </p:animEffect>
                                  </p:childTnLst>
                                </p:cTn>
                              </p:par>
                            </p:childTnLst>
                          </p:cTn>
                        </p:par>
                        <p:par>
                          <p:cTn id="19" fill="hold">
                            <p:stCondLst>
                              <p:cond delay="3000"/>
                            </p:stCondLst>
                            <p:childTnLst>
                              <p:par>
                                <p:cTn id="20" presetID="22" presetClass="entr" presetSubtype="1" fill="hold" nodeType="after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wipe(up)">
                                      <p:cBhvr>
                                        <p:cTn id="22" dur="1000"/>
                                        <p:tgtEl>
                                          <p:spTgt spid="142"/>
                                        </p:tgtEl>
                                      </p:cBhvr>
                                    </p:animEffect>
                                  </p:childTnLst>
                                </p:cTn>
                              </p:par>
                              <p:par>
                                <p:cTn id="23" presetID="22" presetClass="entr" presetSubtype="4" fill="hold" nodeType="with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wipe(down)">
                                      <p:cBhvr>
                                        <p:cTn id="25" dur="1000"/>
                                        <p:tgtEl>
                                          <p:spTgt spid="12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147"/>
                                        </p:tgtEl>
                                        <p:attrNameLst>
                                          <p:attrName>style.visibility</p:attrName>
                                        </p:attrNameLst>
                                      </p:cBhvr>
                                      <p:to>
                                        <p:strVal val="visible"/>
                                      </p:to>
                                    </p:set>
                                    <p:animEffect transition="in" filter="wipe(up)">
                                      <p:cBhvr>
                                        <p:cTn id="29" dur="500"/>
                                        <p:tgtEl>
                                          <p:spTgt spid="147"/>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151"/>
                                        </p:tgtEl>
                                        <p:attrNameLst>
                                          <p:attrName>style.visibility</p:attrName>
                                        </p:attrNameLst>
                                      </p:cBhvr>
                                      <p:to>
                                        <p:strVal val="visible"/>
                                      </p:to>
                                    </p:set>
                                    <p:animEffect transition="in" filter="fade">
                                      <p:cBhvr>
                                        <p:cTn id="33"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16200000" flipV="1">
            <a:off x="230188" y="3429001"/>
            <a:ext cx="6858001"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964298" y="935112"/>
            <a:ext cx="1389777" cy="1389777"/>
          </a:xfrm>
          <a:prstGeom prst="ellipse">
            <a:avLst/>
          </a:prstGeom>
          <a:ln w="31750" cap="flat" cmpd="sng" algn="ctr">
            <a:solidFill>
              <a:srgbClr val="000000"/>
            </a:solidFill>
            <a:prstDash val="solid"/>
            <a:round/>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Oval 5"/>
          <p:cNvSpPr/>
          <p:nvPr/>
        </p:nvSpPr>
        <p:spPr>
          <a:xfrm>
            <a:off x="2964298" y="2762333"/>
            <a:ext cx="1389777" cy="1389777"/>
          </a:xfrm>
          <a:prstGeom prst="ellipse">
            <a:avLst/>
          </a:prstGeom>
          <a:ln w="31750" cap="flat" cmpd="sng" algn="ctr">
            <a:solidFill>
              <a:srgbClr val="000000"/>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Oval 7"/>
          <p:cNvSpPr/>
          <p:nvPr/>
        </p:nvSpPr>
        <p:spPr>
          <a:xfrm>
            <a:off x="2964301" y="4587068"/>
            <a:ext cx="1389777" cy="1389777"/>
          </a:xfrm>
          <a:prstGeom prst="ellipse">
            <a:avLst/>
          </a:prstGeom>
          <a:gradFill>
            <a:gsLst>
              <a:gs pos="0">
                <a:schemeClr val="bg2">
                  <a:lumMod val="50000"/>
                </a:schemeClr>
              </a:gs>
              <a:gs pos="35000">
                <a:schemeClr val="bg2">
                  <a:lumMod val="75000"/>
                </a:schemeClr>
              </a:gs>
              <a:gs pos="100000">
                <a:schemeClr val="bg2">
                  <a:lumMod val="90000"/>
                </a:schemeClr>
              </a:gs>
            </a:gsLst>
          </a:gradFill>
          <a:ln w="31750" cap="flat" cmpd="sng" algn="ctr">
            <a:solidFill>
              <a:srgbClr val="000000"/>
            </a:solidFill>
            <a:prstDash val="solid"/>
            <a:round/>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p:cNvSpPr txBox="1"/>
          <p:nvPr/>
        </p:nvSpPr>
        <p:spPr>
          <a:xfrm>
            <a:off x="4791075" y="5037667"/>
            <a:ext cx="2885369" cy="461665"/>
          </a:xfrm>
          <a:prstGeom prst="rect">
            <a:avLst/>
          </a:prstGeom>
          <a:noFill/>
        </p:spPr>
        <p:txBody>
          <a:bodyPr wrap="square" rtlCol="0">
            <a:spAutoFit/>
          </a:bodyPr>
          <a:lstStyle/>
          <a:p>
            <a:r>
              <a:rPr lang="en-US" sz="2400" b="1" dirty="0" smtClean="0">
                <a:solidFill>
                  <a:schemeClr val="accent1">
                    <a:lumMod val="75000"/>
                  </a:schemeClr>
                </a:solidFill>
              </a:rPr>
              <a:t>The World</a:t>
            </a:r>
            <a:endParaRPr lang="en-US" sz="2400" b="1" dirty="0">
              <a:solidFill>
                <a:schemeClr val="accent1">
                  <a:lumMod val="75000"/>
                </a:schemeClr>
              </a:solidFill>
            </a:endParaRPr>
          </a:p>
        </p:txBody>
      </p:sp>
      <p:sp>
        <p:nvSpPr>
          <p:cNvPr id="10" name="TextBox 9"/>
          <p:cNvSpPr txBox="1"/>
          <p:nvPr/>
        </p:nvSpPr>
        <p:spPr>
          <a:xfrm>
            <a:off x="4791075" y="3198167"/>
            <a:ext cx="2885369" cy="461665"/>
          </a:xfrm>
          <a:prstGeom prst="rect">
            <a:avLst/>
          </a:prstGeom>
          <a:noFill/>
        </p:spPr>
        <p:txBody>
          <a:bodyPr wrap="square" rtlCol="0">
            <a:spAutoFit/>
          </a:bodyPr>
          <a:lstStyle/>
          <a:p>
            <a:r>
              <a:rPr lang="en-US" sz="2400" b="1" dirty="0" smtClean="0">
                <a:solidFill>
                  <a:schemeClr val="accent1">
                    <a:lumMod val="75000"/>
                  </a:schemeClr>
                </a:solidFill>
              </a:rPr>
              <a:t>The Commonwealth</a:t>
            </a:r>
            <a:endParaRPr lang="en-US" sz="2400" b="1" dirty="0">
              <a:solidFill>
                <a:schemeClr val="accent1">
                  <a:lumMod val="75000"/>
                </a:schemeClr>
              </a:solidFill>
            </a:endParaRPr>
          </a:p>
        </p:txBody>
      </p:sp>
      <p:sp>
        <p:nvSpPr>
          <p:cNvPr id="11" name="TextBox 10"/>
          <p:cNvSpPr txBox="1"/>
          <p:nvPr/>
        </p:nvSpPr>
        <p:spPr>
          <a:xfrm>
            <a:off x="4791075" y="1363017"/>
            <a:ext cx="2885369" cy="461665"/>
          </a:xfrm>
          <a:prstGeom prst="rect">
            <a:avLst/>
          </a:prstGeom>
          <a:noFill/>
        </p:spPr>
        <p:txBody>
          <a:bodyPr wrap="square" rtlCol="0">
            <a:spAutoFit/>
          </a:bodyPr>
          <a:lstStyle/>
          <a:p>
            <a:r>
              <a:rPr lang="en-US" sz="2400" b="1" dirty="0" smtClean="0">
                <a:solidFill>
                  <a:schemeClr val="accent1">
                    <a:lumMod val="75000"/>
                  </a:schemeClr>
                </a:solidFill>
              </a:rPr>
              <a:t>Hampton Roads</a:t>
            </a:r>
            <a:endParaRPr lang="en-US" sz="2400" b="1" dirty="0">
              <a:solidFill>
                <a:schemeClr val="accent1">
                  <a:lumMod val="75000"/>
                </a:schemeClr>
              </a:solidFill>
            </a:endParaRPr>
          </a:p>
        </p:txBody>
      </p:sp>
      <p:grpSp>
        <p:nvGrpSpPr>
          <p:cNvPr id="15" name="Group 6"/>
          <p:cNvGrpSpPr/>
          <p:nvPr/>
        </p:nvGrpSpPr>
        <p:grpSpPr>
          <a:xfrm>
            <a:off x="3062851" y="4704349"/>
            <a:ext cx="1192672" cy="1155009"/>
            <a:chOff x="269280" y="291856"/>
            <a:chExt cx="8234342" cy="8215960"/>
          </a:xfrm>
        </p:grpSpPr>
        <p:sp>
          <p:nvSpPr>
            <p:cNvPr id="16" name="Free Form 3"/>
            <p:cNvSpPr/>
            <p:nvPr/>
          </p:nvSpPr>
          <p:spPr>
            <a:xfrm>
              <a:off x="459536" y="485635"/>
              <a:ext cx="7842695" cy="7840751"/>
            </a:xfrm>
            <a:custGeom>
              <a:avLst/>
              <a:gdLst/>
              <a:ahLst/>
              <a:cxnLst/>
              <a:rect l="0" t="0" r="0" b="0"/>
              <a:pathLst>
                <a:path w="7842694" h="7840751">
                  <a:moveTo>
                    <a:pt x="0" y="3931399"/>
                  </a:moveTo>
                  <a:cubicBezTo>
                    <a:pt x="0" y="6096558"/>
                    <a:pt x="1755622" y="7851775"/>
                    <a:pt x="3921290" y="7851775"/>
                  </a:cubicBezTo>
                  <a:lnTo>
                    <a:pt x="3921290" y="7851775"/>
                  </a:lnTo>
                  <a:cubicBezTo>
                    <a:pt x="6087021" y="7851775"/>
                    <a:pt x="7842694" y="6096558"/>
                    <a:pt x="7842694" y="3931399"/>
                  </a:cubicBezTo>
                  <a:lnTo>
                    <a:pt x="7842694" y="3931399"/>
                  </a:lnTo>
                  <a:cubicBezTo>
                    <a:pt x="7842694" y="1766214"/>
                    <a:pt x="6087021" y="11023"/>
                    <a:pt x="3921290" y="11023"/>
                  </a:cubicBezTo>
                  <a:lnTo>
                    <a:pt x="3921290" y="11023"/>
                  </a:lnTo>
                  <a:cubicBezTo>
                    <a:pt x="1755622" y="11023"/>
                    <a:pt x="0" y="1766214"/>
                    <a:pt x="0" y="3931399"/>
                  </a:cubicBezTo>
                  <a:close/>
                </a:path>
              </a:pathLst>
            </a:custGeom>
            <a:gradFill>
              <a:gsLst>
                <a:gs pos="0">
                  <a:srgbClr val="191E44"/>
                </a:gs>
                <a:gs pos="100000">
                  <a:srgbClr val="FFFFFF"/>
                </a:gs>
              </a:gsLst>
              <a:path path="shape">
                <a:fillToRect l="50000" t="50000" r="50000" b="50000"/>
              </a:path>
            </a:gradFill>
            <a:ln w="12700" cmpd="sng">
              <a:solidFill>
                <a:srgbClr val="191E44"/>
              </a:solidFill>
              <a:prstDash val="solid"/>
            </a:ln>
          </p:spPr>
          <p:txBody>
            <a:bodyPr wrap="square" anchor="ctr">
              <a:spAutoFit/>
            </a:bodyPr>
            <a:lstStyle/>
            <a:p>
              <a:pPr algn="ctr"/>
              <a:endParaRPr lang="en-US"/>
            </a:p>
          </p:txBody>
        </p:sp>
        <p:sp>
          <p:nvSpPr>
            <p:cNvPr id="17" name="Free Form 4"/>
            <p:cNvSpPr/>
            <p:nvPr/>
          </p:nvSpPr>
          <p:spPr>
            <a:xfrm>
              <a:off x="269280" y="291856"/>
              <a:ext cx="8217916" cy="8215960"/>
            </a:xfrm>
            <a:custGeom>
              <a:avLst/>
              <a:gdLst/>
              <a:ahLst/>
              <a:cxnLst/>
              <a:rect l="0" t="0" r="0" b="0"/>
              <a:pathLst>
                <a:path w="8217916" h="8215960">
                  <a:moveTo>
                    <a:pt x="8217916" y="4119041"/>
                  </a:moveTo>
                  <a:cubicBezTo>
                    <a:pt x="8217916" y="6387807"/>
                    <a:pt x="6378270" y="8226983"/>
                    <a:pt x="4108958" y="8226983"/>
                  </a:cubicBezTo>
                  <a:cubicBezTo>
                    <a:pt x="1839645" y="8226983"/>
                    <a:pt x="0" y="6387807"/>
                    <a:pt x="0" y="4119041"/>
                  </a:cubicBezTo>
                  <a:cubicBezTo>
                    <a:pt x="0" y="1850237"/>
                    <a:pt x="1839645" y="11023"/>
                    <a:pt x="4108958" y="11023"/>
                  </a:cubicBezTo>
                  <a:cubicBezTo>
                    <a:pt x="6378270" y="11023"/>
                    <a:pt x="8217916" y="1850237"/>
                    <a:pt x="8217916" y="4119041"/>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18" name="Free Form 5"/>
            <p:cNvSpPr/>
            <p:nvPr/>
          </p:nvSpPr>
          <p:spPr>
            <a:xfrm>
              <a:off x="1776102" y="298646"/>
              <a:ext cx="6277712" cy="3142501"/>
            </a:xfrm>
            <a:custGeom>
              <a:avLst/>
              <a:gdLst/>
              <a:ahLst/>
              <a:cxnLst/>
              <a:rect l="0" t="0" r="0" b="0"/>
              <a:pathLst>
                <a:path w="6277711" h="3142500">
                  <a:moveTo>
                    <a:pt x="5997981" y="3090646"/>
                  </a:moveTo>
                  <a:cubicBezTo>
                    <a:pt x="6005703" y="3088995"/>
                    <a:pt x="6006198" y="3080194"/>
                    <a:pt x="6010630" y="3075279"/>
                  </a:cubicBezTo>
                  <a:cubicBezTo>
                    <a:pt x="6018098" y="3083687"/>
                    <a:pt x="6038316" y="3079432"/>
                    <a:pt x="6037351" y="3096234"/>
                  </a:cubicBezTo>
                  <a:cubicBezTo>
                    <a:pt x="6051359" y="3099054"/>
                    <a:pt x="6052807" y="3114382"/>
                    <a:pt x="6064034" y="3119983"/>
                  </a:cubicBezTo>
                  <a:cubicBezTo>
                    <a:pt x="6072301" y="3117176"/>
                    <a:pt x="6079096" y="3121482"/>
                    <a:pt x="6086538" y="3118599"/>
                  </a:cubicBezTo>
                  <a:cubicBezTo>
                    <a:pt x="6091542" y="3105378"/>
                    <a:pt x="6084646" y="3095091"/>
                    <a:pt x="6083731" y="3080867"/>
                  </a:cubicBezTo>
                  <a:cubicBezTo>
                    <a:pt x="6082944" y="3068828"/>
                    <a:pt x="6090335" y="3061931"/>
                    <a:pt x="6092164" y="3051530"/>
                  </a:cubicBezTo>
                  <a:cubicBezTo>
                    <a:pt x="6093459" y="3044177"/>
                    <a:pt x="6090678" y="3036595"/>
                    <a:pt x="6092164" y="3030575"/>
                  </a:cubicBezTo>
                  <a:cubicBezTo>
                    <a:pt x="6095263" y="3018078"/>
                    <a:pt x="6107874" y="3012668"/>
                    <a:pt x="6114643" y="3002635"/>
                  </a:cubicBezTo>
                  <a:cubicBezTo>
                    <a:pt x="6117221" y="2992145"/>
                    <a:pt x="6121908" y="2983776"/>
                    <a:pt x="6131509" y="2980283"/>
                  </a:cubicBezTo>
                  <a:cubicBezTo>
                    <a:pt x="6131750" y="2973070"/>
                    <a:pt x="6130645" y="2964522"/>
                    <a:pt x="6132918" y="2959328"/>
                  </a:cubicBezTo>
                  <a:lnTo>
                    <a:pt x="6138557" y="2959328"/>
                  </a:lnTo>
                  <a:cubicBezTo>
                    <a:pt x="6144386" y="2928708"/>
                    <a:pt x="6123343" y="2913062"/>
                    <a:pt x="6128702" y="2878315"/>
                  </a:cubicBezTo>
                  <a:cubicBezTo>
                    <a:pt x="6134404" y="2870466"/>
                    <a:pt x="6138036" y="2860573"/>
                    <a:pt x="6137135" y="2846171"/>
                  </a:cubicBezTo>
                  <a:cubicBezTo>
                    <a:pt x="6123470" y="2838348"/>
                    <a:pt x="6124765" y="2815628"/>
                    <a:pt x="6117463" y="2801480"/>
                  </a:cubicBezTo>
                  <a:cubicBezTo>
                    <a:pt x="6116599" y="2779496"/>
                    <a:pt x="6121234" y="2752064"/>
                    <a:pt x="6109030" y="2741396"/>
                  </a:cubicBezTo>
                  <a:cubicBezTo>
                    <a:pt x="6099263" y="2741333"/>
                    <a:pt x="6096355" y="2734437"/>
                    <a:pt x="6089345" y="2731617"/>
                  </a:cubicBezTo>
                  <a:cubicBezTo>
                    <a:pt x="6077305" y="2713799"/>
                    <a:pt x="6065050" y="2696159"/>
                    <a:pt x="6064034" y="2667368"/>
                  </a:cubicBezTo>
                  <a:cubicBezTo>
                    <a:pt x="6057811" y="2651658"/>
                    <a:pt x="6055055" y="2632519"/>
                    <a:pt x="6050000" y="2615666"/>
                  </a:cubicBezTo>
                  <a:cubicBezTo>
                    <a:pt x="6051270" y="2606954"/>
                    <a:pt x="6047892" y="2602852"/>
                    <a:pt x="6047168" y="2596121"/>
                  </a:cubicBezTo>
                  <a:cubicBezTo>
                    <a:pt x="6045504" y="2595892"/>
                    <a:pt x="6043180" y="2596349"/>
                    <a:pt x="6042952" y="2594724"/>
                  </a:cubicBezTo>
                  <a:cubicBezTo>
                    <a:pt x="6041618" y="2587205"/>
                    <a:pt x="6041224" y="2578760"/>
                    <a:pt x="6041567" y="2569565"/>
                  </a:cubicBezTo>
                  <a:cubicBezTo>
                    <a:pt x="6033947" y="2550515"/>
                    <a:pt x="6051740" y="2523655"/>
                    <a:pt x="6038735" y="2505316"/>
                  </a:cubicBezTo>
                  <a:cubicBezTo>
                    <a:pt x="6041237" y="2473477"/>
                    <a:pt x="6036729" y="2448648"/>
                    <a:pt x="6020460" y="2435466"/>
                  </a:cubicBezTo>
                  <a:cubicBezTo>
                    <a:pt x="6021578" y="2429700"/>
                    <a:pt x="6018301" y="2428290"/>
                    <a:pt x="6019063" y="2422880"/>
                  </a:cubicBezTo>
                  <a:cubicBezTo>
                    <a:pt x="5985979" y="2409659"/>
                    <a:pt x="5976874" y="2372626"/>
                    <a:pt x="5971273" y="2332088"/>
                  </a:cubicBezTo>
                  <a:cubicBezTo>
                    <a:pt x="5976454" y="2328379"/>
                    <a:pt x="5978093" y="2321153"/>
                    <a:pt x="5985332" y="2319502"/>
                  </a:cubicBezTo>
                  <a:lnTo>
                    <a:pt x="5985332" y="2309736"/>
                  </a:lnTo>
                  <a:cubicBezTo>
                    <a:pt x="5991885" y="2311590"/>
                    <a:pt x="5991555" y="2306612"/>
                    <a:pt x="5993765" y="2304135"/>
                  </a:cubicBezTo>
                  <a:cubicBezTo>
                    <a:pt x="5992545" y="2308631"/>
                    <a:pt x="5995924" y="2308517"/>
                    <a:pt x="5997981" y="2309736"/>
                  </a:cubicBezTo>
                  <a:cubicBezTo>
                    <a:pt x="5999378" y="2301786"/>
                    <a:pt x="6008547" y="2301608"/>
                    <a:pt x="6010630" y="2294369"/>
                  </a:cubicBezTo>
                  <a:lnTo>
                    <a:pt x="6010630" y="2266416"/>
                  </a:lnTo>
                  <a:cubicBezTo>
                    <a:pt x="5997117" y="2253780"/>
                    <a:pt x="5998603" y="2226233"/>
                    <a:pt x="5988138" y="2210562"/>
                  </a:cubicBezTo>
                  <a:cubicBezTo>
                    <a:pt x="5999149" y="2179510"/>
                    <a:pt x="5959589" y="2155469"/>
                    <a:pt x="5972657" y="2126729"/>
                  </a:cubicBezTo>
                  <a:cubicBezTo>
                    <a:pt x="5979210" y="2124824"/>
                    <a:pt x="5989256" y="2126437"/>
                    <a:pt x="5992355" y="2121128"/>
                  </a:cubicBezTo>
                  <a:cubicBezTo>
                    <a:pt x="6007087" y="2135378"/>
                    <a:pt x="6021743" y="2149665"/>
                    <a:pt x="6035916" y="2164448"/>
                  </a:cubicBezTo>
                  <a:cubicBezTo>
                    <a:pt x="6049581" y="2159431"/>
                    <a:pt x="6052654" y="2175306"/>
                    <a:pt x="6064034" y="2177008"/>
                  </a:cubicBezTo>
                  <a:cubicBezTo>
                    <a:pt x="6064808" y="2175002"/>
                    <a:pt x="6062395" y="2169807"/>
                    <a:pt x="6065456" y="2170036"/>
                  </a:cubicBezTo>
                  <a:cubicBezTo>
                    <a:pt x="6076569" y="2175764"/>
                    <a:pt x="6091491" y="2177694"/>
                    <a:pt x="6100597" y="2185390"/>
                  </a:cubicBezTo>
                  <a:cubicBezTo>
                    <a:pt x="6104674" y="2182215"/>
                    <a:pt x="6107772" y="2182215"/>
                    <a:pt x="6111836" y="2185390"/>
                  </a:cubicBezTo>
                  <a:cubicBezTo>
                    <a:pt x="6111938" y="2177034"/>
                    <a:pt x="6110046" y="2171636"/>
                    <a:pt x="6113246" y="2164448"/>
                  </a:cubicBezTo>
                  <a:cubicBezTo>
                    <a:pt x="6117272" y="2167432"/>
                    <a:pt x="6119380" y="2172322"/>
                    <a:pt x="6124486" y="2174227"/>
                  </a:cubicBezTo>
                  <a:cubicBezTo>
                    <a:pt x="6126822" y="2174201"/>
                    <a:pt x="6125286" y="2170341"/>
                    <a:pt x="6127318" y="2170036"/>
                  </a:cubicBezTo>
                  <a:cubicBezTo>
                    <a:pt x="6128232" y="2174697"/>
                    <a:pt x="6131826" y="2176691"/>
                    <a:pt x="6134315" y="2179828"/>
                  </a:cubicBezTo>
                  <a:cubicBezTo>
                    <a:pt x="6134265" y="2175141"/>
                    <a:pt x="6128956" y="2168486"/>
                    <a:pt x="6132918" y="2164448"/>
                  </a:cubicBezTo>
                  <a:cubicBezTo>
                    <a:pt x="6141580" y="2168410"/>
                    <a:pt x="6139167" y="2183384"/>
                    <a:pt x="6154000" y="2181212"/>
                  </a:cubicBezTo>
                  <a:cubicBezTo>
                    <a:pt x="6156731" y="2175573"/>
                    <a:pt x="6147561" y="2174760"/>
                    <a:pt x="6152591" y="2171433"/>
                  </a:cubicBezTo>
                  <a:cubicBezTo>
                    <a:pt x="6158077" y="2177630"/>
                    <a:pt x="6165811" y="2181567"/>
                    <a:pt x="6168047" y="2190991"/>
                  </a:cubicBezTo>
                  <a:cubicBezTo>
                    <a:pt x="6176899" y="2192223"/>
                    <a:pt x="6178283" y="2202053"/>
                    <a:pt x="6183528" y="2207742"/>
                  </a:cubicBezTo>
                  <a:cubicBezTo>
                    <a:pt x="6187046" y="2211590"/>
                    <a:pt x="6192075" y="2213470"/>
                    <a:pt x="6194755" y="2217534"/>
                  </a:cubicBezTo>
                  <a:cubicBezTo>
                    <a:pt x="6198679" y="2223439"/>
                    <a:pt x="6198158" y="2231504"/>
                    <a:pt x="6201803" y="2238489"/>
                  </a:cubicBezTo>
                  <a:cubicBezTo>
                    <a:pt x="6205651" y="2245842"/>
                    <a:pt x="6213043" y="2251303"/>
                    <a:pt x="6215849" y="2259431"/>
                  </a:cubicBezTo>
                  <a:cubicBezTo>
                    <a:pt x="6220726" y="2273554"/>
                    <a:pt x="6223876" y="2291308"/>
                    <a:pt x="6224308" y="2304135"/>
                  </a:cubicBezTo>
                  <a:cubicBezTo>
                    <a:pt x="6230975" y="2306802"/>
                    <a:pt x="6226886" y="2320201"/>
                    <a:pt x="6232715" y="2323693"/>
                  </a:cubicBezTo>
                  <a:cubicBezTo>
                    <a:pt x="6231674" y="2332659"/>
                    <a:pt x="6234366" y="2337904"/>
                    <a:pt x="6234125" y="2346045"/>
                  </a:cubicBezTo>
                  <a:cubicBezTo>
                    <a:pt x="6222263" y="2353183"/>
                    <a:pt x="6240792" y="2367800"/>
                    <a:pt x="6232715" y="2375395"/>
                  </a:cubicBezTo>
                  <a:cubicBezTo>
                    <a:pt x="6238684" y="2387612"/>
                    <a:pt x="6239256" y="2405202"/>
                    <a:pt x="6252400" y="2410320"/>
                  </a:cubicBezTo>
                  <a:cubicBezTo>
                    <a:pt x="6252108" y="2402586"/>
                    <a:pt x="6254762" y="2397760"/>
                    <a:pt x="6263640" y="2399131"/>
                  </a:cubicBezTo>
                  <a:cubicBezTo>
                    <a:pt x="6264465" y="2394813"/>
                    <a:pt x="6266599" y="2391816"/>
                    <a:pt x="6267856" y="2387968"/>
                  </a:cubicBezTo>
                  <a:cubicBezTo>
                    <a:pt x="6272822" y="2388184"/>
                    <a:pt x="6271234" y="2394851"/>
                    <a:pt x="6277711" y="2393543"/>
                  </a:cubicBezTo>
                  <a:lnTo>
                    <a:pt x="6277711" y="2379586"/>
                  </a:lnTo>
                  <a:cubicBezTo>
                    <a:pt x="6262306" y="2346934"/>
                    <a:pt x="6239484" y="2321636"/>
                    <a:pt x="6227102" y="2285974"/>
                  </a:cubicBezTo>
                  <a:cubicBezTo>
                    <a:pt x="6229883" y="2286000"/>
                    <a:pt x="6228892" y="2289797"/>
                    <a:pt x="6232715" y="2288781"/>
                  </a:cubicBezTo>
                  <a:cubicBezTo>
                    <a:pt x="6232309" y="2274747"/>
                    <a:pt x="6224473" y="2268118"/>
                    <a:pt x="6222885" y="2255253"/>
                  </a:cubicBezTo>
                  <a:cubicBezTo>
                    <a:pt x="6214109" y="2247773"/>
                    <a:pt x="6214783" y="2236749"/>
                    <a:pt x="6210236" y="2227300"/>
                  </a:cubicBezTo>
                  <a:cubicBezTo>
                    <a:pt x="6205207" y="2216886"/>
                    <a:pt x="6195377" y="2208923"/>
                    <a:pt x="6190564" y="2197976"/>
                  </a:cubicBezTo>
                  <a:cubicBezTo>
                    <a:pt x="6182486" y="2179688"/>
                    <a:pt x="6176302" y="2161146"/>
                    <a:pt x="6162433" y="2149068"/>
                  </a:cubicBezTo>
                  <a:cubicBezTo>
                    <a:pt x="6157112" y="2147023"/>
                    <a:pt x="6162167" y="2155317"/>
                    <a:pt x="6156833" y="2153272"/>
                  </a:cubicBezTo>
                  <a:cubicBezTo>
                    <a:pt x="6146139" y="2132787"/>
                    <a:pt x="6122403" y="2110524"/>
                    <a:pt x="6128702" y="2086216"/>
                  </a:cubicBezTo>
                  <a:cubicBezTo>
                    <a:pt x="6133541" y="2089429"/>
                    <a:pt x="6136144" y="2098763"/>
                    <a:pt x="6142774" y="2095995"/>
                  </a:cubicBezTo>
                  <a:cubicBezTo>
                    <a:pt x="6133795" y="2079307"/>
                    <a:pt x="6126594" y="2060829"/>
                    <a:pt x="6109030" y="2052688"/>
                  </a:cubicBezTo>
                  <a:cubicBezTo>
                    <a:pt x="6103696" y="2057400"/>
                    <a:pt x="6101346" y="2057615"/>
                    <a:pt x="6094971" y="2059673"/>
                  </a:cubicBezTo>
                  <a:cubicBezTo>
                    <a:pt x="6095619" y="2066353"/>
                    <a:pt x="6093955" y="2070773"/>
                    <a:pt x="6090754" y="2073643"/>
                  </a:cubicBezTo>
                  <a:cubicBezTo>
                    <a:pt x="6083020" y="2064092"/>
                    <a:pt x="6081991" y="2047875"/>
                    <a:pt x="6071057" y="2041499"/>
                  </a:cubicBezTo>
                  <a:cubicBezTo>
                    <a:pt x="6067933" y="2049691"/>
                    <a:pt x="6075476" y="2064067"/>
                    <a:pt x="6071057" y="2073643"/>
                  </a:cubicBezTo>
                  <a:cubicBezTo>
                    <a:pt x="6039281" y="2075230"/>
                    <a:pt x="6030976" y="2041931"/>
                    <a:pt x="6006414" y="2031733"/>
                  </a:cubicBezTo>
                  <a:cubicBezTo>
                    <a:pt x="5998603" y="2031428"/>
                    <a:pt x="5996241" y="2036533"/>
                    <a:pt x="5986716" y="2034527"/>
                  </a:cubicBezTo>
                  <a:cubicBezTo>
                    <a:pt x="5974549" y="2024748"/>
                    <a:pt x="5958268" y="2019046"/>
                    <a:pt x="5957227" y="1998192"/>
                  </a:cubicBezTo>
                  <a:cubicBezTo>
                    <a:pt x="5950140" y="1985200"/>
                    <a:pt x="5933046" y="1982165"/>
                    <a:pt x="5926302" y="1968868"/>
                  </a:cubicBezTo>
                  <a:cubicBezTo>
                    <a:pt x="5926772" y="1950694"/>
                    <a:pt x="5919406" y="1940318"/>
                    <a:pt x="5913653" y="1928355"/>
                  </a:cubicBezTo>
                  <a:lnTo>
                    <a:pt x="5917869" y="1928355"/>
                  </a:lnTo>
                  <a:cubicBezTo>
                    <a:pt x="5917044" y="1925332"/>
                    <a:pt x="5911684" y="1919706"/>
                    <a:pt x="5915037" y="1917166"/>
                  </a:cubicBezTo>
                  <a:cubicBezTo>
                    <a:pt x="5917349" y="1922335"/>
                    <a:pt x="5922162" y="1925002"/>
                    <a:pt x="5920638" y="1933943"/>
                  </a:cubicBezTo>
                  <a:cubicBezTo>
                    <a:pt x="5936068" y="1940039"/>
                    <a:pt x="5942965" y="1954631"/>
                    <a:pt x="5957227" y="1961870"/>
                  </a:cubicBezTo>
                  <a:cubicBezTo>
                    <a:pt x="5957036" y="1952752"/>
                    <a:pt x="5944946" y="1948014"/>
                    <a:pt x="5948768" y="1939531"/>
                  </a:cubicBezTo>
                  <a:cubicBezTo>
                    <a:pt x="5949467" y="1943125"/>
                    <a:pt x="5955220" y="1948853"/>
                    <a:pt x="5958624" y="1945119"/>
                  </a:cubicBezTo>
                  <a:cubicBezTo>
                    <a:pt x="5950775" y="1934730"/>
                    <a:pt x="5933097" y="1926729"/>
                    <a:pt x="5931903" y="1914385"/>
                  </a:cubicBezTo>
                  <a:cubicBezTo>
                    <a:pt x="5938126" y="1914258"/>
                    <a:pt x="5933173" y="1925269"/>
                    <a:pt x="5940361" y="1924164"/>
                  </a:cubicBezTo>
                  <a:cubicBezTo>
                    <a:pt x="5945695" y="1926209"/>
                    <a:pt x="5940640" y="1917928"/>
                    <a:pt x="5945974" y="1919973"/>
                  </a:cubicBezTo>
                  <a:cubicBezTo>
                    <a:pt x="5945098" y="1926056"/>
                    <a:pt x="5954522" y="1928444"/>
                    <a:pt x="5948768" y="1931149"/>
                  </a:cubicBezTo>
                  <a:cubicBezTo>
                    <a:pt x="5953556" y="1931695"/>
                    <a:pt x="5951105" y="1935441"/>
                    <a:pt x="5954407" y="1931149"/>
                  </a:cubicBezTo>
                  <a:cubicBezTo>
                    <a:pt x="5957481" y="1935734"/>
                    <a:pt x="5957773" y="1935848"/>
                    <a:pt x="5958624" y="1940928"/>
                  </a:cubicBezTo>
                  <a:cubicBezTo>
                    <a:pt x="5975108" y="1947824"/>
                    <a:pt x="5981712" y="1964537"/>
                    <a:pt x="6005004" y="1964677"/>
                  </a:cubicBezTo>
                  <a:cubicBezTo>
                    <a:pt x="6005995" y="1958492"/>
                    <a:pt x="6000737" y="1951278"/>
                    <a:pt x="6005004" y="1946503"/>
                  </a:cubicBezTo>
                  <a:cubicBezTo>
                    <a:pt x="6004331" y="1953234"/>
                    <a:pt x="6007608" y="1956028"/>
                    <a:pt x="6010630" y="1959089"/>
                  </a:cubicBezTo>
                  <a:cubicBezTo>
                    <a:pt x="6011926" y="1952675"/>
                    <a:pt x="6007112" y="1952332"/>
                    <a:pt x="6007811" y="1946503"/>
                  </a:cubicBezTo>
                  <a:lnTo>
                    <a:pt x="6016244" y="1946503"/>
                  </a:lnTo>
                  <a:cubicBezTo>
                    <a:pt x="6016866" y="1949145"/>
                    <a:pt x="6014326" y="1954949"/>
                    <a:pt x="6019063" y="1953501"/>
                  </a:cubicBezTo>
                  <a:cubicBezTo>
                    <a:pt x="6021793" y="1950059"/>
                    <a:pt x="6023825" y="1940394"/>
                    <a:pt x="6031712" y="1946503"/>
                  </a:cubicBezTo>
                  <a:cubicBezTo>
                    <a:pt x="6033681" y="1941626"/>
                    <a:pt x="6027775" y="1937562"/>
                    <a:pt x="6031712" y="1935340"/>
                  </a:cubicBezTo>
                  <a:cubicBezTo>
                    <a:pt x="6069152" y="1950745"/>
                    <a:pt x="6079096" y="1993468"/>
                    <a:pt x="6104788" y="2020557"/>
                  </a:cubicBezTo>
                  <a:cubicBezTo>
                    <a:pt x="6104763" y="2023846"/>
                    <a:pt x="6107226" y="2024659"/>
                    <a:pt x="6106210" y="2028939"/>
                  </a:cubicBezTo>
                  <a:cubicBezTo>
                    <a:pt x="6118085" y="2032038"/>
                    <a:pt x="6127343" y="2037740"/>
                    <a:pt x="6128702" y="2051291"/>
                  </a:cubicBezTo>
                  <a:cubicBezTo>
                    <a:pt x="6133045" y="2053107"/>
                    <a:pt x="6134163" y="2050199"/>
                    <a:pt x="6137135" y="2054098"/>
                  </a:cubicBezTo>
                  <a:cubicBezTo>
                    <a:pt x="6134061" y="2054974"/>
                    <a:pt x="6132677" y="2050122"/>
                    <a:pt x="6132918" y="2055482"/>
                  </a:cubicBezTo>
                  <a:cubicBezTo>
                    <a:pt x="6136690" y="2062505"/>
                    <a:pt x="6137757" y="2055837"/>
                    <a:pt x="6145568" y="2056879"/>
                  </a:cubicBezTo>
                  <a:cubicBezTo>
                    <a:pt x="6151549" y="2063051"/>
                    <a:pt x="6156134" y="2078012"/>
                    <a:pt x="6162433" y="2079218"/>
                  </a:cubicBezTo>
                  <a:cubicBezTo>
                    <a:pt x="6161671" y="2076640"/>
                    <a:pt x="6154991" y="2072792"/>
                    <a:pt x="6158217" y="2070849"/>
                  </a:cubicBezTo>
                  <a:cubicBezTo>
                    <a:pt x="6166611" y="2079269"/>
                    <a:pt x="6172631" y="2090064"/>
                    <a:pt x="6177889" y="2101583"/>
                  </a:cubicBezTo>
                  <a:cubicBezTo>
                    <a:pt x="6176035" y="2100186"/>
                    <a:pt x="6175133" y="2097798"/>
                    <a:pt x="6172288" y="2097379"/>
                  </a:cubicBezTo>
                  <a:cubicBezTo>
                    <a:pt x="6172555" y="2103640"/>
                    <a:pt x="6176378" y="2106358"/>
                    <a:pt x="6179311" y="2109965"/>
                  </a:cubicBezTo>
                  <a:cubicBezTo>
                    <a:pt x="6181140" y="2106498"/>
                    <a:pt x="6176175" y="2103183"/>
                    <a:pt x="6179311" y="2102980"/>
                  </a:cubicBezTo>
                  <a:cubicBezTo>
                    <a:pt x="6193624" y="2113902"/>
                    <a:pt x="6199149" y="2133549"/>
                    <a:pt x="6211620" y="2146274"/>
                  </a:cubicBezTo>
                  <a:cubicBezTo>
                    <a:pt x="6211722" y="2141537"/>
                    <a:pt x="6209995" y="2138603"/>
                    <a:pt x="6207429" y="2136508"/>
                  </a:cubicBezTo>
                  <a:cubicBezTo>
                    <a:pt x="6211925" y="2135289"/>
                    <a:pt x="6210338" y="2140140"/>
                    <a:pt x="6213043" y="2140699"/>
                  </a:cubicBezTo>
                  <a:cubicBezTo>
                    <a:pt x="6198781" y="2104593"/>
                    <a:pt x="6173355" y="2079561"/>
                    <a:pt x="6159614" y="2042896"/>
                  </a:cubicBezTo>
                  <a:cubicBezTo>
                    <a:pt x="6156134" y="2042198"/>
                    <a:pt x="6153861" y="2040267"/>
                    <a:pt x="6151181" y="2038718"/>
                  </a:cubicBezTo>
                  <a:cubicBezTo>
                    <a:pt x="6142723" y="2008479"/>
                    <a:pt x="6126124" y="1986343"/>
                    <a:pt x="6110427" y="1963280"/>
                  </a:cubicBezTo>
                  <a:cubicBezTo>
                    <a:pt x="6109360" y="1968779"/>
                    <a:pt x="6111074" y="1970544"/>
                    <a:pt x="6109030" y="1973072"/>
                  </a:cubicBezTo>
                  <a:cubicBezTo>
                    <a:pt x="6100673" y="1947824"/>
                    <a:pt x="6071997" y="1935353"/>
                    <a:pt x="6066840" y="1911578"/>
                  </a:cubicBezTo>
                  <a:cubicBezTo>
                    <a:pt x="6070714" y="1913343"/>
                    <a:pt x="6069253" y="1920379"/>
                    <a:pt x="6075299" y="1919973"/>
                  </a:cubicBezTo>
                  <a:cubicBezTo>
                    <a:pt x="6064783" y="1909457"/>
                    <a:pt x="6061684" y="1891576"/>
                    <a:pt x="6050000" y="1882254"/>
                  </a:cubicBezTo>
                  <a:cubicBezTo>
                    <a:pt x="6055080" y="1879015"/>
                    <a:pt x="6049136" y="1881200"/>
                    <a:pt x="6050000" y="1875269"/>
                  </a:cubicBezTo>
                  <a:cubicBezTo>
                    <a:pt x="6035408" y="1869884"/>
                    <a:pt x="6032017" y="1852637"/>
                    <a:pt x="6026086" y="1838947"/>
                  </a:cubicBezTo>
                  <a:cubicBezTo>
                    <a:pt x="6024816" y="1836051"/>
                    <a:pt x="6020752" y="1834743"/>
                    <a:pt x="6019063" y="1831962"/>
                  </a:cubicBezTo>
                  <a:cubicBezTo>
                    <a:pt x="6012421" y="1821116"/>
                    <a:pt x="6006096" y="1810334"/>
                    <a:pt x="6005004" y="1799831"/>
                  </a:cubicBezTo>
                  <a:cubicBezTo>
                    <a:pt x="6015672" y="1817636"/>
                    <a:pt x="6029566" y="1839696"/>
                    <a:pt x="6042952" y="1850123"/>
                  </a:cubicBezTo>
                  <a:cubicBezTo>
                    <a:pt x="5988037" y="1770595"/>
                    <a:pt x="5934608" y="1689595"/>
                    <a:pt x="5870067" y="1619618"/>
                  </a:cubicBezTo>
                  <a:cubicBezTo>
                    <a:pt x="5804928" y="1528343"/>
                    <a:pt x="5731611" y="1445221"/>
                    <a:pt x="5656402" y="1363967"/>
                  </a:cubicBezTo>
                  <a:cubicBezTo>
                    <a:pt x="5655932" y="1359027"/>
                    <a:pt x="5652528" y="1360525"/>
                    <a:pt x="5655005" y="1355585"/>
                  </a:cubicBezTo>
                  <a:cubicBezTo>
                    <a:pt x="5648159" y="1344676"/>
                    <a:pt x="5636679" y="1338402"/>
                    <a:pt x="5631103" y="1326261"/>
                  </a:cubicBezTo>
                  <a:cubicBezTo>
                    <a:pt x="5628665" y="1326362"/>
                    <a:pt x="5626734" y="1325930"/>
                    <a:pt x="5625465" y="1324864"/>
                  </a:cubicBezTo>
                  <a:cubicBezTo>
                    <a:pt x="5586476" y="1273416"/>
                    <a:pt x="5530469" y="1232446"/>
                    <a:pt x="5487720" y="1183754"/>
                  </a:cubicBezTo>
                  <a:cubicBezTo>
                    <a:pt x="5476024" y="1170406"/>
                    <a:pt x="5463959" y="1153236"/>
                    <a:pt x="5448363" y="1146048"/>
                  </a:cubicBezTo>
                  <a:cubicBezTo>
                    <a:pt x="5390819" y="1084008"/>
                    <a:pt x="5321960" y="1033246"/>
                    <a:pt x="5259997" y="975601"/>
                  </a:cubicBezTo>
                  <a:cubicBezTo>
                    <a:pt x="5244858" y="966431"/>
                    <a:pt x="5232133" y="954862"/>
                    <a:pt x="5220652" y="942086"/>
                  </a:cubicBezTo>
                  <a:cubicBezTo>
                    <a:pt x="5216220" y="942746"/>
                    <a:pt x="5217477" y="937793"/>
                    <a:pt x="5212219" y="939279"/>
                  </a:cubicBezTo>
                  <a:cubicBezTo>
                    <a:pt x="5205006" y="929678"/>
                    <a:pt x="5195798" y="922083"/>
                    <a:pt x="5184089" y="916927"/>
                  </a:cubicBezTo>
                  <a:cubicBezTo>
                    <a:pt x="5178704" y="905522"/>
                    <a:pt x="5164023" y="903363"/>
                    <a:pt x="5158790" y="891794"/>
                  </a:cubicBezTo>
                  <a:cubicBezTo>
                    <a:pt x="5124208" y="869797"/>
                    <a:pt x="5095963" y="841565"/>
                    <a:pt x="5058981" y="821944"/>
                  </a:cubicBezTo>
                  <a:cubicBezTo>
                    <a:pt x="5034622" y="801446"/>
                    <a:pt x="5008448" y="782764"/>
                    <a:pt x="4980266" y="766038"/>
                  </a:cubicBezTo>
                  <a:cubicBezTo>
                    <a:pt x="4958346" y="747344"/>
                    <a:pt x="4934750" y="730262"/>
                    <a:pt x="4908588" y="715772"/>
                  </a:cubicBezTo>
                  <a:cubicBezTo>
                    <a:pt x="4887175" y="693737"/>
                    <a:pt x="4856568" y="680859"/>
                    <a:pt x="4832680" y="661289"/>
                  </a:cubicBezTo>
                  <a:cubicBezTo>
                    <a:pt x="4828374" y="662292"/>
                    <a:pt x="4828540" y="658863"/>
                    <a:pt x="4824247" y="659892"/>
                  </a:cubicBezTo>
                  <a:cubicBezTo>
                    <a:pt x="4796624" y="636600"/>
                    <a:pt x="4761128" y="621093"/>
                    <a:pt x="4731486" y="599808"/>
                  </a:cubicBezTo>
                  <a:cubicBezTo>
                    <a:pt x="4712881" y="594537"/>
                    <a:pt x="4702975" y="580644"/>
                    <a:pt x="4683683" y="576072"/>
                  </a:cubicBezTo>
                  <a:cubicBezTo>
                    <a:pt x="4630572" y="541299"/>
                    <a:pt x="4573752" y="510235"/>
                    <a:pt x="4514989" y="481063"/>
                  </a:cubicBezTo>
                  <a:cubicBezTo>
                    <a:pt x="4476584" y="455460"/>
                    <a:pt x="4427816" y="440131"/>
                    <a:pt x="4388484" y="415404"/>
                  </a:cubicBezTo>
                  <a:cubicBezTo>
                    <a:pt x="4353318" y="401942"/>
                    <a:pt x="4318927" y="387692"/>
                    <a:pt x="4287278" y="370713"/>
                  </a:cubicBezTo>
                  <a:cubicBezTo>
                    <a:pt x="4255376" y="361911"/>
                    <a:pt x="4232236" y="344398"/>
                    <a:pt x="4200131" y="335788"/>
                  </a:cubicBezTo>
                  <a:cubicBezTo>
                    <a:pt x="4169308" y="316001"/>
                    <a:pt x="4128325" y="305269"/>
                    <a:pt x="4091889" y="291071"/>
                  </a:cubicBezTo>
                  <a:cubicBezTo>
                    <a:pt x="4087279" y="289280"/>
                    <a:pt x="4083913" y="284594"/>
                    <a:pt x="4079240" y="282702"/>
                  </a:cubicBezTo>
                  <a:cubicBezTo>
                    <a:pt x="4074604" y="280822"/>
                    <a:pt x="4068826" y="281749"/>
                    <a:pt x="4063771" y="279895"/>
                  </a:cubicBezTo>
                  <a:cubicBezTo>
                    <a:pt x="4059351" y="278282"/>
                    <a:pt x="4055706" y="273342"/>
                    <a:pt x="4051134" y="271513"/>
                  </a:cubicBezTo>
                  <a:cubicBezTo>
                    <a:pt x="4021035" y="259511"/>
                    <a:pt x="3988511" y="253657"/>
                    <a:pt x="3958361" y="242189"/>
                  </a:cubicBezTo>
                  <a:cubicBezTo>
                    <a:pt x="3953281" y="240258"/>
                    <a:pt x="3946067" y="234734"/>
                    <a:pt x="3938676" y="232397"/>
                  </a:cubicBezTo>
                  <a:cubicBezTo>
                    <a:pt x="3804335" y="190106"/>
                    <a:pt x="3665270" y="149352"/>
                    <a:pt x="3519792" y="117856"/>
                  </a:cubicBezTo>
                  <a:cubicBezTo>
                    <a:pt x="3341103" y="70129"/>
                    <a:pt x="3134080" y="47002"/>
                    <a:pt x="2925191" y="25641"/>
                  </a:cubicBezTo>
                  <a:cubicBezTo>
                    <a:pt x="2858973" y="18884"/>
                    <a:pt x="2793860" y="21285"/>
                    <a:pt x="2722778" y="14478"/>
                  </a:cubicBezTo>
                  <a:cubicBezTo>
                    <a:pt x="2686697" y="11023"/>
                    <a:pt x="2645181" y="14478"/>
                    <a:pt x="2606116" y="14478"/>
                  </a:cubicBezTo>
                  <a:cubicBezTo>
                    <a:pt x="2465171" y="14478"/>
                    <a:pt x="2340775" y="22047"/>
                    <a:pt x="2216734" y="31242"/>
                  </a:cubicBezTo>
                  <a:cubicBezTo>
                    <a:pt x="2185898" y="36906"/>
                    <a:pt x="2152624" y="40157"/>
                    <a:pt x="2118334" y="42430"/>
                  </a:cubicBezTo>
                  <a:cubicBezTo>
                    <a:pt x="2092312" y="47294"/>
                    <a:pt x="2065794" y="51650"/>
                    <a:pt x="2036800" y="53581"/>
                  </a:cubicBezTo>
                  <a:cubicBezTo>
                    <a:pt x="2027720" y="58521"/>
                    <a:pt x="2013077" y="57950"/>
                    <a:pt x="2000262" y="59182"/>
                  </a:cubicBezTo>
                  <a:cubicBezTo>
                    <a:pt x="1998052" y="59296"/>
                    <a:pt x="1999170" y="62738"/>
                    <a:pt x="1996046" y="61963"/>
                  </a:cubicBezTo>
                  <a:cubicBezTo>
                    <a:pt x="1983790" y="61417"/>
                    <a:pt x="1975739" y="65074"/>
                    <a:pt x="1963724" y="64770"/>
                  </a:cubicBezTo>
                  <a:cubicBezTo>
                    <a:pt x="1943671" y="70002"/>
                    <a:pt x="1922195" y="73799"/>
                    <a:pt x="1899056" y="75933"/>
                  </a:cubicBezTo>
                  <a:cubicBezTo>
                    <a:pt x="1891233" y="80733"/>
                    <a:pt x="1878139" y="80302"/>
                    <a:pt x="1866722" y="81534"/>
                  </a:cubicBezTo>
                  <a:cubicBezTo>
                    <a:pt x="1847913" y="87045"/>
                    <a:pt x="1827352" y="90830"/>
                    <a:pt x="1804873" y="92710"/>
                  </a:cubicBezTo>
                  <a:cubicBezTo>
                    <a:pt x="1797989" y="99352"/>
                    <a:pt x="1779231" y="94221"/>
                    <a:pt x="1772551" y="101092"/>
                  </a:cubicBezTo>
                  <a:cubicBezTo>
                    <a:pt x="1735239" y="104521"/>
                    <a:pt x="1706791" y="116763"/>
                    <a:pt x="1669935" y="120650"/>
                  </a:cubicBezTo>
                  <a:cubicBezTo>
                    <a:pt x="1664817" y="127203"/>
                    <a:pt x="1648345" y="122466"/>
                    <a:pt x="1643227" y="129032"/>
                  </a:cubicBezTo>
                  <a:cubicBezTo>
                    <a:pt x="1572717" y="144640"/>
                    <a:pt x="1504188" y="162217"/>
                    <a:pt x="1440814" y="184912"/>
                  </a:cubicBezTo>
                  <a:cubicBezTo>
                    <a:pt x="1407312" y="190271"/>
                    <a:pt x="1383436" y="205181"/>
                    <a:pt x="1349438" y="210058"/>
                  </a:cubicBezTo>
                  <a:cubicBezTo>
                    <a:pt x="1260754" y="240665"/>
                    <a:pt x="1170622" y="269836"/>
                    <a:pt x="1085176" y="303657"/>
                  </a:cubicBezTo>
                  <a:cubicBezTo>
                    <a:pt x="1062278" y="316357"/>
                    <a:pt x="1032713" y="325361"/>
                    <a:pt x="1006462" y="337172"/>
                  </a:cubicBezTo>
                  <a:cubicBezTo>
                    <a:pt x="987628" y="345668"/>
                    <a:pt x="969937" y="357708"/>
                    <a:pt x="953046" y="363728"/>
                  </a:cubicBezTo>
                  <a:cubicBezTo>
                    <a:pt x="948867" y="365201"/>
                    <a:pt x="943279" y="364705"/>
                    <a:pt x="938987" y="366522"/>
                  </a:cubicBezTo>
                  <a:cubicBezTo>
                    <a:pt x="930986" y="369900"/>
                    <a:pt x="925144" y="376859"/>
                    <a:pt x="919314" y="380479"/>
                  </a:cubicBezTo>
                  <a:cubicBezTo>
                    <a:pt x="900557" y="392125"/>
                    <a:pt x="874382" y="400735"/>
                    <a:pt x="861059" y="410972"/>
                  </a:cubicBezTo>
                  <a:cubicBezTo>
                    <a:pt x="862888" y="410806"/>
                    <a:pt x="865047" y="411327"/>
                    <a:pt x="864488" y="412623"/>
                  </a:cubicBezTo>
                  <a:cubicBezTo>
                    <a:pt x="848994" y="418655"/>
                    <a:pt x="837730" y="428853"/>
                    <a:pt x="820915" y="433578"/>
                  </a:cubicBezTo>
                  <a:cubicBezTo>
                    <a:pt x="814705" y="445096"/>
                    <a:pt x="798563" y="446747"/>
                    <a:pt x="788581" y="454520"/>
                  </a:cubicBezTo>
                  <a:cubicBezTo>
                    <a:pt x="750735" y="465023"/>
                    <a:pt x="720458" y="494753"/>
                    <a:pt x="690181" y="517398"/>
                  </a:cubicBezTo>
                  <a:cubicBezTo>
                    <a:pt x="719023" y="510654"/>
                    <a:pt x="731291" y="487464"/>
                    <a:pt x="761872" y="482473"/>
                  </a:cubicBezTo>
                  <a:cubicBezTo>
                    <a:pt x="764844" y="476110"/>
                    <a:pt x="775881" y="477774"/>
                    <a:pt x="780148" y="472681"/>
                  </a:cubicBezTo>
                  <a:cubicBezTo>
                    <a:pt x="804214" y="475488"/>
                    <a:pt x="822934" y="458635"/>
                    <a:pt x="837780" y="461518"/>
                  </a:cubicBezTo>
                  <a:cubicBezTo>
                    <a:pt x="820419" y="473125"/>
                    <a:pt x="804710" y="486384"/>
                    <a:pt x="787171" y="497852"/>
                  </a:cubicBezTo>
                  <a:cubicBezTo>
                    <a:pt x="788835" y="498068"/>
                    <a:pt x="791171" y="497611"/>
                    <a:pt x="791387" y="499237"/>
                  </a:cubicBezTo>
                  <a:cubicBezTo>
                    <a:pt x="768896" y="508076"/>
                    <a:pt x="747877" y="518375"/>
                    <a:pt x="725322" y="527164"/>
                  </a:cubicBezTo>
                  <a:cubicBezTo>
                    <a:pt x="719556" y="540537"/>
                    <a:pt x="699719" y="539915"/>
                    <a:pt x="690181" y="549516"/>
                  </a:cubicBezTo>
                  <a:cubicBezTo>
                    <a:pt x="692581" y="550100"/>
                    <a:pt x="689889" y="551332"/>
                    <a:pt x="690181" y="553720"/>
                  </a:cubicBezTo>
                  <a:cubicBezTo>
                    <a:pt x="700760" y="550710"/>
                    <a:pt x="715619" y="544550"/>
                    <a:pt x="725322" y="545338"/>
                  </a:cubicBezTo>
                  <a:cubicBezTo>
                    <a:pt x="720775" y="552450"/>
                    <a:pt x="710704" y="554075"/>
                    <a:pt x="705650" y="560705"/>
                  </a:cubicBezTo>
                  <a:cubicBezTo>
                    <a:pt x="733297" y="550443"/>
                    <a:pt x="757491" y="529348"/>
                    <a:pt x="784364" y="522986"/>
                  </a:cubicBezTo>
                  <a:cubicBezTo>
                    <a:pt x="776566" y="529196"/>
                    <a:pt x="769645" y="536270"/>
                    <a:pt x="761872" y="542544"/>
                  </a:cubicBezTo>
                  <a:cubicBezTo>
                    <a:pt x="718096" y="552132"/>
                    <a:pt x="691133" y="578421"/>
                    <a:pt x="652233" y="592823"/>
                  </a:cubicBezTo>
                  <a:cubicBezTo>
                    <a:pt x="650989" y="588340"/>
                    <a:pt x="656869" y="590905"/>
                    <a:pt x="656450" y="587248"/>
                  </a:cubicBezTo>
                  <a:cubicBezTo>
                    <a:pt x="649477" y="589508"/>
                    <a:pt x="651967" y="582383"/>
                    <a:pt x="646607" y="583044"/>
                  </a:cubicBezTo>
                  <a:cubicBezTo>
                    <a:pt x="633234" y="589318"/>
                    <a:pt x="620776" y="596480"/>
                    <a:pt x="600227" y="595630"/>
                  </a:cubicBezTo>
                  <a:cubicBezTo>
                    <a:pt x="577570" y="602437"/>
                    <a:pt x="560298" y="614616"/>
                    <a:pt x="536968" y="620776"/>
                  </a:cubicBezTo>
                  <a:cubicBezTo>
                    <a:pt x="536892" y="614057"/>
                    <a:pt x="543432" y="611517"/>
                    <a:pt x="542594" y="606793"/>
                  </a:cubicBezTo>
                  <a:cubicBezTo>
                    <a:pt x="522630" y="619086"/>
                    <a:pt x="505510" y="634199"/>
                    <a:pt x="477926" y="638937"/>
                  </a:cubicBezTo>
                  <a:cubicBezTo>
                    <a:pt x="471805" y="644017"/>
                    <a:pt x="464413" y="647852"/>
                    <a:pt x="455447" y="650100"/>
                  </a:cubicBezTo>
                  <a:cubicBezTo>
                    <a:pt x="445998" y="657961"/>
                    <a:pt x="434873" y="664121"/>
                    <a:pt x="421716" y="668274"/>
                  </a:cubicBezTo>
                  <a:cubicBezTo>
                    <a:pt x="413905" y="675411"/>
                    <a:pt x="405345" y="681812"/>
                    <a:pt x="393598" y="685025"/>
                  </a:cubicBezTo>
                  <a:cubicBezTo>
                    <a:pt x="275043" y="770242"/>
                    <a:pt x="148272" y="847267"/>
                    <a:pt x="42176" y="944880"/>
                  </a:cubicBezTo>
                  <a:cubicBezTo>
                    <a:pt x="37503" y="947381"/>
                    <a:pt x="34226" y="948182"/>
                    <a:pt x="28117" y="946277"/>
                  </a:cubicBezTo>
                  <a:cubicBezTo>
                    <a:pt x="26365" y="952131"/>
                    <a:pt x="21996" y="954112"/>
                    <a:pt x="15468" y="951852"/>
                  </a:cubicBezTo>
                  <a:cubicBezTo>
                    <a:pt x="11455" y="958570"/>
                    <a:pt x="4635" y="962507"/>
                    <a:pt x="0" y="968629"/>
                  </a:cubicBezTo>
                  <a:cubicBezTo>
                    <a:pt x="11582" y="965695"/>
                    <a:pt x="19634" y="959256"/>
                    <a:pt x="28117" y="953262"/>
                  </a:cubicBezTo>
                  <a:cubicBezTo>
                    <a:pt x="71856" y="941781"/>
                    <a:pt x="96177" y="911009"/>
                    <a:pt x="130733" y="890384"/>
                  </a:cubicBezTo>
                  <a:cubicBezTo>
                    <a:pt x="132778" y="891159"/>
                    <a:pt x="137998" y="888746"/>
                    <a:pt x="137756" y="891794"/>
                  </a:cubicBezTo>
                  <a:cubicBezTo>
                    <a:pt x="133426" y="900518"/>
                    <a:pt x="122174" y="902373"/>
                    <a:pt x="118071" y="911352"/>
                  </a:cubicBezTo>
                  <a:cubicBezTo>
                    <a:pt x="149339" y="893978"/>
                    <a:pt x="173202" y="861822"/>
                    <a:pt x="208038" y="852678"/>
                  </a:cubicBezTo>
                  <a:cubicBezTo>
                    <a:pt x="203987" y="860310"/>
                    <a:pt x="190703" y="866140"/>
                    <a:pt x="191173" y="873633"/>
                  </a:cubicBezTo>
                  <a:cubicBezTo>
                    <a:pt x="227444" y="853795"/>
                    <a:pt x="253682" y="823988"/>
                    <a:pt x="288163" y="802386"/>
                  </a:cubicBezTo>
                  <a:cubicBezTo>
                    <a:pt x="296189" y="802868"/>
                    <a:pt x="300304" y="792137"/>
                    <a:pt x="307848" y="796785"/>
                  </a:cubicBezTo>
                  <a:cubicBezTo>
                    <a:pt x="297776" y="801217"/>
                    <a:pt x="289242" y="807186"/>
                    <a:pt x="283946" y="816343"/>
                  </a:cubicBezTo>
                  <a:cubicBezTo>
                    <a:pt x="326491" y="799960"/>
                    <a:pt x="351485" y="766114"/>
                    <a:pt x="389381" y="745096"/>
                  </a:cubicBezTo>
                  <a:cubicBezTo>
                    <a:pt x="396633" y="745490"/>
                    <a:pt x="406869" y="738111"/>
                    <a:pt x="410451" y="735330"/>
                  </a:cubicBezTo>
                  <a:cubicBezTo>
                    <a:pt x="418388" y="729183"/>
                    <a:pt x="444347" y="713994"/>
                    <a:pt x="438569" y="707377"/>
                  </a:cubicBezTo>
                  <a:cubicBezTo>
                    <a:pt x="458203" y="691502"/>
                    <a:pt x="483247" y="680999"/>
                    <a:pt x="506044" y="668274"/>
                  </a:cubicBezTo>
                  <a:cubicBezTo>
                    <a:pt x="528904" y="664895"/>
                    <a:pt x="539038" y="648893"/>
                    <a:pt x="560857" y="644512"/>
                  </a:cubicBezTo>
                  <a:cubicBezTo>
                    <a:pt x="561657" y="639940"/>
                    <a:pt x="568540" y="637324"/>
                    <a:pt x="570699" y="641731"/>
                  </a:cubicBezTo>
                  <a:cubicBezTo>
                    <a:pt x="562038" y="650798"/>
                    <a:pt x="548055" y="654608"/>
                    <a:pt x="542594" y="666877"/>
                  </a:cubicBezTo>
                  <a:cubicBezTo>
                    <a:pt x="551929" y="665886"/>
                    <a:pt x="559181" y="655447"/>
                    <a:pt x="570699" y="661289"/>
                  </a:cubicBezTo>
                  <a:cubicBezTo>
                    <a:pt x="554736" y="671944"/>
                    <a:pt x="532853" y="676757"/>
                    <a:pt x="520103" y="690613"/>
                  </a:cubicBezTo>
                  <a:cubicBezTo>
                    <a:pt x="531037" y="690778"/>
                    <a:pt x="537387" y="686371"/>
                    <a:pt x="545401" y="683628"/>
                  </a:cubicBezTo>
                  <a:lnTo>
                    <a:pt x="545401" y="696214"/>
                  </a:lnTo>
                  <a:cubicBezTo>
                    <a:pt x="525284" y="723709"/>
                    <a:pt x="494068" y="740194"/>
                    <a:pt x="469493" y="763257"/>
                  </a:cubicBezTo>
                  <a:cubicBezTo>
                    <a:pt x="484047" y="760501"/>
                    <a:pt x="493064" y="752233"/>
                    <a:pt x="504634" y="746493"/>
                  </a:cubicBezTo>
                  <a:cubicBezTo>
                    <a:pt x="511289" y="753097"/>
                    <a:pt x="519112" y="742759"/>
                    <a:pt x="525716" y="750697"/>
                  </a:cubicBezTo>
                  <a:cubicBezTo>
                    <a:pt x="532714" y="740829"/>
                    <a:pt x="551230" y="748322"/>
                    <a:pt x="560857" y="739521"/>
                  </a:cubicBezTo>
                  <a:cubicBezTo>
                    <a:pt x="558647" y="744982"/>
                    <a:pt x="564514" y="742403"/>
                    <a:pt x="565086" y="745096"/>
                  </a:cubicBezTo>
                  <a:cubicBezTo>
                    <a:pt x="562559" y="744918"/>
                    <a:pt x="561784" y="746480"/>
                    <a:pt x="562279" y="749287"/>
                  </a:cubicBezTo>
                  <a:cubicBezTo>
                    <a:pt x="572719" y="748855"/>
                    <a:pt x="581748" y="751827"/>
                    <a:pt x="593191" y="756272"/>
                  </a:cubicBezTo>
                  <a:cubicBezTo>
                    <a:pt x="582409" y="774433"/>
                    <a:pt x="570572" y="791540"/>
                    <a:pt x="556653" y="806577"/>
                  </a:cubicBezTo>
                  <a:cubicBezTo>
                    <a:pt x="565137" y="799122"/>
                    <a:pt x="577824" y="799261"/>
                    <a:pt x="587578" y="794004"/>
                  </a:cubicBezTo>
                  <a:cubicBezTo>
                    <a:pt x="594817" y="790092"/>
                    <a:pt x="601065" y="778941"/>
                    <a:pt x="608660" y="773036"/>
                  </a:cubicBezTo>
                  <a:cubicBezTo>
                    <a:pt x="614807" y="768261"/>
                    <a:pt x="622173" y="766813"/>
                    <a:pt x="626922" y="763257"/>
                  </a:cubicBezTo>
                  <a:cubicBezTo>
                    <a:pt x="630897" y="760298"/>
                    <a:pt x="632929" y="755396"/>
                    <a:pt x="636777" y="752081"/>
                  </a:cubicBezTo>
                  <a:cubicBezTo>
                    <a:pt x="664222" y="728484"/>
                    <a:pt x="698652" y="713105"/>
                    <a:pt x="725322" y="687819"/>
                  </a:cubicBezTo>
                  <a:cubicBezTo>
                    <a:pt x="723226" y="687590"/>
                    <a:pt x="720140" y="688327"/>
                    <a:pt x="719708" y="686422"/>
                  </a:cubicBezTo>
                  <a:cubicBezTo>
                    <a:pt x="727849" y="677735"/>
                    <a:pt x="740219" y="665861"/>
                    <a:pt x="750620" y="664070"/>
                  </a:cubicBezTo>
                  <a:cubicBezTo>
                    <a:pt x="745045" y="670153"/>
                    <a:pt x="741591" y="678370"/>
                    <a:pt x="735164" y="683628"/>
                  </a:cubicBezTo>
                  <a:cubicBezTo>
                    <a:pt x="742759" y="692670"/>
                    <a:pt x="755167" y="682853"/>
                    <a:pt x="763282" y="687819"/>
                  </a:cubicBezTo>
                  <a:cubicBezTo>
                    <a:pt x="774496" y="681761"/>
                    <a:pt x="784834" y="674801"/>
                    <a:pt x="798423" y="671055"/>
                  </a:cubicBezTo>
                  <a:cubicBezTo>
                    <a:pt x="808989" y="661073"/>
                    <a:pt x="820127" y="644220"/>
                    <a:pt x="836371" y="644512"/>
                  </a:cubicBezTo>
                  <a:cubicBezTo>
                    <a:pt x="834542" y="648284"/>
                    <a:pt x="831583" y="650938"/>
                    <a:pt x="829348" y="654291"/>
                  </a:cubicBezTo>
                  <a:cubicBezTo>
                    <a:pt x="826033" y="654278"/>
                    <a:pt x="825207" y="656704"/>
                    <a:pt x="820915" y="655701"/>
                  </a:cubicBezTo>
                  <a:cubicBezTo>
                    <a:pt x="804748" y="673620"/>
                    <a:pt x="776249" y="679297"/>
                    <a:pt x="767499" y="704596"/>
                  </a:cubicBezTo>
                  <a:cubicBezTo>
                    <a:pt x="770115" y="704786"/>
                    <a:pt x="772198" y="705497"/>
                    <a:pt x="773125" y="707377"/>
                  </a:cubicBezTo>
                  <a:cubicBezTo>
                    <a:pt x="755751" y="736231"/>
                    <a:pt x="725233" y="752005"/>
                    <a:pt x="701433" y="774433"/>
                  </a:cubicBezTo>
                  <a:cubicBezTo>
                    <a:pt x="702449" y="778713"/>
                    <a:pt x="699007" y="778548"/>
                    <a:pt x="700023" y="782828"/>
                  </a:cubicBezTo>
                  <a:cubicBezTo>
                    <a:pt x="685152" y="795058"/>
                    <a:pt x="675170" y="812139"/>
                    <a:pt x="663486" y="827519"/>
                  </a:cubicBezTo>
                  <a:cubicBezTo>
                    <a:pt x="663498" y="829373"/>
                    <a:pt x="665937" y="828814"/>
                    <a:pt x="666292" y="830313"/>
                  </a:cubicBezTo>
                  <a:cubicBezTo>
                    <a:pt x="659320" y="832713"/>
                    <a:pt x="654646" y="837374"/>
                    <a:pt x="652233" y="844283"/>
                  </a:cubicBezTo>
                  <a:cubicBezTo>
                    <a:pt x="656297" y="846086"/>
                    <a:pt x="659485" y="844600"/>
                    <a:pt x="662076" y="841502"/>
                  </a:cubicBezTo>
                  <a:cubicBezTo>
                    <a:pt x="662393" y="844130"/>
                    <a:pt x="660488" y="844575"/>
                    <a:pt x="660666" y="847077"/>
                  </a:cubicBezTo>
                  <a:cubicBezTo>
                    <a:pt x="671055" y="844829"/>
                    <a:pt x="677176" y="838339"/>
                    <a:pt x="681748" y="830313"/>
                  </a:cubicBezTo>
                  <a:cubicBezTo>
                    <a:pt x="686511" y="829017"/>
                    <a:pt x="695274" y="830630"/>
                    <a:pt x="695820" y="821944"/>
                  </a:cubicBezTo>
                  <a:cubicBezTo>
                    <a:pt x="692607" y="820013"/>
                    <a:pt x="690524" y="825538"/>
                    <a:pt x="690181" y="821944"/>
                  </a:cubicBezTo>
                  <a:cubicBezTo>
                    <a:pt x="710107" y="818451"/>
                    <a:pt x="721512" y="806500"/>
                    <a:pt x="735164" y="796785"/>
                  </a:cubicBezTo>
                  <a:cubicBezTo>
                    <a:pt x="738606" y="806310"/>
                    <a:pt x="728065" y="809218"/>
                    <a:pt x="730948" y="813562"/>
                  </a:cubicBezTo>
                  <a:cubicBezTo>
                    <a:pt x="746112" y="813333"/>
                    <a:pt x="756132" y="798741"/>
                    <a:pt x="771715" y="799579"/>
                  </a:cubicBezTo>
                  <a:cubicBezTo>
                    <a:pt x="799896" y="766584"/>
                    <a:pt x="834745" y="740232"/>
                    <a:pt x="858862" y="703186"/>
                  </a:cubicBezTo>
                  <a:cubicBezTo>
                    <a:pt x="859866" y="699389"/>
                    <a:pt x="852246" y="704189"/>
                    <a:pt x="853249" y="700392"/>
                  </a:cubicBezTo>
                  <a:cubicBezTo>
                    <a:pt x="857681" y="701078"/>
                    <a:pt x="858202" y="697890"/>
                    <a:pt x="863079" y="698995"/>
                  </a:cubicBezTo>
                  <a:cubicBezTo>
                    <a:pt x="862787" y="688809"/>
                    <a:pt x="880592" y="679399"/>
                    <a:pt x="870115" y="672465"/>
                  </a:cubicBezTo>
                  <a:cubicBezTo>
                    <a:pt x="879233" y="668489"/>
                    <a:pt x="885266" y="661454"/>
                    <a:pt x="896823" y="659892"/>
                  </a:cubicBezTo>
                  <a:cubicBezTo>
                    <a:pt x="905268" y="651992"/>
                    <a:pt x="911402" y="641781"/>
                    <a:pt x="924928" y="638937"/>
                  </a:cubicBezTo>
                  <a:cubicBezTo>
                    <a:pt x="951788" y="613003"/>
                    <a:pt x="977506" y="585927"/>
                    <a:pt x="1010678" y="566280"/>
                  </a:cubicBezTo>
                  <a:cubicBezTo>
                    <a:pt x="1019251" y="553021"/>
                    <a:pt x="1036650" y="546760"/>
                    <a:pt x="1048626" y="536956"/>
                  </a:cubicBezTo>
                  <a:cubicBezTo>
                    <a:pt x="1056246" y="530707"/>
                    <a:pt x="1062088" y="522770"/>
                    <a:pt x="1069708" y="517398"/>
                  </a:cubicBezTo>
                  <a:cubicBezTo>
                    <a:pt x="1080808" y="509587"/>
                    <a:pt x="1093470" y="505447"/>
                    <a:pt x="1102042" y="495046"/>
                  </a:cubicBezTo>
                  <a:cubicBezTo>
                    <a:pt x="1106487" y="495261"/>
                    <a:pt x="1106741" y="491324"/>
                    <a:pt x="1111884" y="492252"/>
                  </a:cubicBezTo>
                  <a:cubicBezTo>
                    <a:pt x="1118692" y="486270"/>
                    <a:pt x="1124331" y="478637"/>
                    <a:pt x="1131570" y="472681"/>
                  </a:cubicBezTo>
                  <a:cubicBezTo>
                    <a:pt x="1146149" y="460692"/>
                    <a:pt x="1167168" y="452653"/>
                    <a:pt x="1183576" y="439166"/>
                  </a:cubicBezTo>
                  <a:cubicBezTo>
                    <a:pt x="1197203" y="427951"/>
                    <a:pt x="1206461" y="410260"/>
                    <a:pt x="1224330" y="405625"/>
                  </a:cubicBezTo>
                  <a:cubicBezTo>
                    <a:pt x="1226286" y="404774"/>
                    <a:pt x="1224546" y="400253"/>
                    <a:pt x="1227150" y="400037"/>
                  </a:cubicBezTo>
                  <a:cubicBezTo>
                    <a:pt x="1236814" y="395211"/>
                    <a:pt x="1247089" y="390994"/>
                    <a:pt x="1253858" y="383286"/>
                  </a:cubicBezTo>
                  <a:cubicBezTo>
                    <a:pt x="1263675" y="377202"/>
                    <a:pt x="1276184" y="373799"/>
                    <a:pt x="1281963" y="363728"/>
                  </a:cubicBezTo>
                  <a:cubicBezTo>
                    <a:pt x="1270177" y="365975"/>
                    <a:pt x="1263256" y="373062"/>
                    <a:pt x="1248232" y="372097"/>
                  </a:cubicBezTo>
                  <a:cubicBezTo>
                    <a:pt x="1226769" y="382028"/>
                    <a:pt x="1197825" y="401942"/>
                    <a:pt x="1179360" y="401447"/>
                  </a:cubicBezTo>
                  <a:cubicBezTo>
                    <a:pt x="1190002" y="390220"/>
                    <a:pt x="1204937" y="386245"/>
                    <a:pt x="1221524" y="377698"/>
                  </a:cubicBezTo>
                  <a:cubicBezTo>
                    <a:pt x="1239253" y="368566"/>
                    <a:pt x="1254544" y="360210"/>
                    <a:pt x="1270723" y="356743"/>
                  </a:cubicBezTo>
                  <a:cubicBezTo>
                    <a:pt x="1268107" y="361111"/>
                    <a:pt x="1258709" y="358762"/>
                    <a:pt x="1258074" y="365112"/>
                  </a:cubicBezTo>
                  <a:cubicBezTo>
                    <a:pt x="1277645" y="360349"/>
                    <a:pt x="1294447" y="352831"/>
                    <a:pt x="1307274" y="341363"/>
                  </a:cubicBezTo>
                  <a:cubicBezTo>
                    <a:pt x="1303032" y="341426"/>
                    <a:pt x="1295234" y="345122"/>
                    <a:pt x="1291818" y="341363"/>
                  </a:cubicBezTo>
                  <a:cubicBezTo>
                    <a:pt x="1309890" y="327672"/>
                    <a:pt x="1329791" y="315785"/>
                    <a:pt x="1353654" y="307848"/>
                  </a:cubicBezTo>
                  <a:cubicBezTo>
                    <a:pt x="1383728" y="286042"/>
                    <a:pt x="1413421" y="263855"/>
                    <a:pt x="1459090" y="257543"/>
                  </a:cubicBezTo>
                  <a:cubicBezTo>
                    <a:pt x="1472742" y="250177"/>
                    <a:pt x="1495005" y="251345"/>
                    <a:pt x="1508290" y="243586"/>
                  </a:cubicBezTo>
                  <a:cubicBezTo>
                    <a:pt x="1571663" y="228346"/>
                    <a:pt x="1622056" y="200190"/>
                    <a:pt x="1676958" y="176517"/>
                  </a:cubicBezTo>
                  <a:cubicBezTo>
                    <a:pt x="1688058" y="176377"/>
                    <a:pt x="1696542" y="173634"/>
                    <a:pt x="1707883" y="173736"/>
                  </a:cubicBezTo>
                  <a:cubicBezTo>
                    <a:pt x="1738680" y="164274"/>
                    <a:pt x="1765922" y="151307"/>
                    <a:pt x="1806295" y="151384"/>
                  </a:cubicBezTo>
                  <a:cubicBezTo>
                    <a:pt x="1833232" y="143700"/>
                    <a:pt x="1862200" y="138036"/>
                    <a:pt x="1889213" y="130429"/>
                  </a:cubicBezTo>
                  <a:cubicBezTo>
                    <a:pt x="1889429" y="128790"/>
                    <a:pt x="1888985" y="126453"/>
                    <a:pt x="1890636" y="126238"/>
                  </a:cubicBezTo>
                  <a:cubicBezTo>
                    <a:pt x="1953869" y="122491"/>
                    <a:pt x="1998903" y="100660"/>
                    <a:pt x="2060714" y="95491"/>
                  </a:cubicBezTo>
                  <a:cubicBezTo>
                    <a:pt x="2059800" y="90792"/>
                    <a:pt x="2074278" y="94208"/>
                    <a:pt x="2070544" y="91313"/>
                  </a:cubicBezTo>
                  <a:cubicBezTo>
                    <a:pt x="2068068" y="90500"/>
                    <a:pt x="2062289" y="93002"/>
                    <a:pt x="2062111" y="89916"/>
                  </a:cubicBezTo>
                  <a:cubicBezTo>
                    <a:pt x="2065312" y="88900"/>
                    <a:pt x="2073084" y="92430"/>
                    <a:pt x="2071954" y="87122"/>
                  </a:cubicBezTo>
                  <a:cubicBezTo>
                    <a:pt x="2065972" y="85407"/>
                    <a:pt x="2051304" y="87071"/>
                    <a:pt x="2045246" y="89916"/>
                  </a:cubicBezTo>
                  <a:cubicBezTo>
                    <a:pt x="2044357" y="87528"/>
                    <a:pt x="2040991" y="87617"/>
                    <a:pt x="2039632" y="85725"/>
                  </a:cubicBezTo>
                  <a:cubicBezTo>
                    <a:pt x="2075535" y="78574"/>
                    <a:pt x="2114105" y="74066"/>
                    <a:pt x="2147862" y="64770"/>
                  </a:cubicBezTo>
                  <a:cubicBezTo>
                    <a:pt x="2165934" y="62712"/>
                    <a:pt x="2190369" y="66967"/>
                    <a:pt x="2202675" y="59182"/>
                  </a:cubicBezTo>
                  <a:cubicBezTo>
                    <a:pt x="2193023" y="58521"/>
                    <a:pt x="2182672" y="58572"/>
                    <a:pt x="2174570" y="56388"/>
                  </a:cubicBezTo>
                  <a:cubicBezTo>
                    <a:pt x="2283256" y="47498"/>
                    <a:pt x="2420797" y="54470"/>
                    <a:pt x="2518956" y="45212"/>
                  </a:cubicBezTo>
                  <a:cubicBezTo>
                    <a:pt x="2518511" y="40068"/>
                    <a:pt x="2508389" y="44538"/>
                    <a:pt x="2506306" y="41021"/>
                  </a:cubicBezTo>
                  <a:cubicBezTo>
                    <a:pt x="2589148" y="36537"/>
                    <a:pt x="2669374" y="45262"/>
                    <a:pt x="2755112" y="42430"/>
                  </a:cubicBezTo>
                  <a:cubicBezTo>
                    <a:pt x="2767495" y="53733"/>
                    <a:pt x="2796870" y="39839"/>
                    <a:pt x="2809938" y="50800"/>
                  </a:cubicBezTo>
                  <a:cubicBezTo>
                    <a:pt x="2797594" y="53784"/>
                    <a:pt x="2786862" y="42291"/>
                    <a:pt x="2780410" y="52184"/>
                  </a:cubicBezTo>
                  <a:cubicBezTo>
                    <a:pt x="2806115" y="57061"/>
                    <a:pt x="2828417" y="48691"/>
                    <a:pt x="2853512" y="52184"/>
                  </a:cubicBezTo>
                  <a:cubicBezTo>
                    <a:pt x="2863265" y="40538"/>
                    <a:pt x="2894418" y="48679"/>
                    <a:pt x="2909722" y="49403"/>
                  </a:cubicBezTo>
                  <a:cubicBezTo>
                    <a:pt x="2873476" y="52946"/>
                    <a:pt x="2834043" y="53352"/>
                    <a:pt x="2802890" y="61963"/>
                  </a:cubicBezTo>
                  <a:cubicBezTo>
                    <a:pt x="2812643" y="67779"/>
                    <a:pt x="2824683" y="71031"/>
                    <a:pt x="2836633" y="73152"/>
                  </a:cubicBezTo>
                  <a:cubicBezTo>
                    <a:pt x="2883090" y="81394"/>
                    <a:pt x="2929000" y="84924"/>
                    <a:pt x="2978607" y="87122"/>
                  </a:cubicBezTo>
                  <a:cubicBezTo>
                    <a:pt x="2977591" y="91389"/>
                    <a:pt x="2981032" y="91236"/>
                    <a:pt x="2980016" y="95491"/>
                  </a:cubicBezTo>
                  <a:cubicBezTo>
                    <a:pt x="2992678" y="91224"/>
                    <a:pt x="2997339" y="95910"/>
                    <a:pt x="3012338" y="95491"/>
                  </a:cubicBezTo>
                  <a:cubicBezTo>
                    <a:pt x="3012020" y="98132"/>
                    <a:pt x="3013925" y="98590"/>
                    <a:pt x="3013760" y="101092"/>
                  </a:cubicBezTo>
                  <a:cubicBezTo>
                    <a:pt x="3040913" y="106743"/>
                    <a:pt x="3073069" y="113106"/>
                    <a:pt x="3106521" y="108077"/>
                  </a:cubicBezTo>
                  <a:cubicBezTo>
                    <a:pt x="3106750" y="105994"/>
                    <a:pt x="3106013" y="102920"/>
                    <a:pt x="3107944" y="102489"/>
                  </a:cubicBezTo>
                  <a:cubicBezTo>
                    <a:pt x="3134080" y="111264"/>
                    <a:pt x="3151619" y="105841"/>
                    <a:pt x="3182429" y="109474"/>
                  </a:cubicBezTo>
                  <a:cubicBezTo>
                    <a:pt x="3180816" y="113868"/>
                    <a:pt x="3184639" y="112877"/>
                    <a:pt x="3185236" y="115062"/>
                  </a:cubicBezTo>
                  <a:cubicBezTo>
                    <a:pt x="3226384" y="123063"/>
                    <a:pt x="3274631" y="124015"/>
                    <a:pt x="3313163" y="134620"/>
                  </a:cubicBezTo>
                  <a:cubicBezTo>
                    <a:pt x="3315004" y="134607"/>
                    <a:pt x="3314433" y="132168"/>
                    <a:pt x="3315970" y="131826"/>
                  </a:cubicBezTo>
                  <a:cubicBezTo>
                    <a:pt x="3341725" y="139661"/>
                    <a:pt x="3372637" y="140258"/>
                    <a:pt x="3397504" y="145783"/>
                  </a:cubicBezTo>
                  <a:cubicBezTo>
                    <a:pt x="3399955" y="144500"/>
                    <a:pt x="3400602" y="141427"/>
                    <a:pt x="3400310" y="137414"/>
                  </a:cubicBezTo>
                  <a:cubicBezTo>
                    <a:pt x="3394405" y="134886"/>
                    <a:pt x="3384537" y="136321"/>
                    <a:pt x="3382035" y="130429"/>
                  </a:cubicBezTo>
                  <a:cubicBezTo>
                    <a:pt x="3399878" y="134823"/>
                    <a:pt x="3425215" y="138074"/>
                    <a:pt x="3438245" y="144386"/>
                  </a:cubicBezTo>
                  <a:cubicBezTo>
                    <a:pt x="3438144" y="144030"/>
                    <a:pt x="3438144" y="143586"/>
                    <a:pt x="3438258" y="143002"/>
                  </a:cubicBezTo>
                  <a:cubicBezTo>
                    <a:pt x="3470655" y="147332"/>
                    <a:pt x="3502685" y="166243"/>
                    <a:pt x="3533851" y="162560"/>
                  </a:cubicBezTo>
                  <a:cubicBezTo>
                    <a:pt x="3529177" y="163004"/>
                    <a:pt x="3528529" y="159448"/>
                    <a:pt x="3525405" y="158356"/>
                  </a:cubicBezTo>
                  <a:cubicBezTo>
                    <a:pt x="3531476" y="160197"/>
                    <a:pt x="3527145" y="151714"/>
                    <a:pt x="3532441" y="152768"/>
                  </a:cubicBezTo>
                  <a:cubicBezTo>
                    <a:pt x="3565588" y="168922"/>
                    <a:pt x="3603028" y="179374"/>
                    <a:pt x="3643503" y="184912"/>
                  </a:cubicBezTo>
                  <a:cubicBezTo>
                    <a:pt x="3645407" y="181724"/>
                    <a:pt x="3639870" y="179666"/>
                    <a:pt x="3643503" y="179311"/>
                  </a:cubicBezTo>
                  <a:cubicBezTo>
                    <a:pt x="3647630" y="181737"/>
                    <a:pt x="3656253" y="179692"/>
                    <a:pt x="3657536" y="184912"/>
                  </a:cubicBezTo>
                  <a:cubicBezTo>
                    <a:pt x="3655504" y="191719"/>
                    <a:pt x="3638169" y="183349"/>
                    <a:pt x="3636454" y="190500"/>
                  </a:cubicBezTo>
                  <a:cubicBezTo>
                    <a:pt x="3642004" y="197561"/>
                    <a:pt x="3652126" y="200050"/>
                    <a:pt x="3660368" y="204482"/>
                  </a:cubicBezTo>
                  <a:cubicBezTo>
                    <a:pt x="3660114" y="199123"/>
                    <a:pt x="3652939" y="200660"/>
                    <a:pt x="3654729" y="193294"/>
                  </a:cubicBezTo>
                  <a:cubicBezTo>
                    <a:pt x="3675481" y="198742"/>
                    <a:pt x="3698684" y="201764"/>
                    <a:pt x="3719398" y="207264"/>
                  </a:cubicBezTo>
                  <a:cubicBezTo>
                    <a:pt x="3715766" y="199694"/>
                    <a:pt x="3703701" y="200494"/>
                    <a:pt x="3702519" y="190500"/>
                  </a:cubicBezTo>
                  <a:cubicBezTo>
                    <a:pt x="3712362" y="190855"/>
                    <a:pt x="3733698" y="198678"/>
                    <a:pt x="3737673" y="187693"/>
                  </a:cubicBezTo>
                  <a:cubicBezTo>
                    <a:pt x="3734003" y="187159"/>
                    <a:pt x="3729951" y="186994"/>
                    <a:pt x="3727830" y="184912"/>
                  </a:cubicBezTo>
                  <a:cubicBezTo>
                    <a:pt x="3735171" y="186804"/>
                    <a:pt x="3731806" y="181571"/>
                    <a:pt x="3733444" y="180721"/>
                  </a:cubicBezTo>
                  <a:cubicBezTo>
                    <a:pt x="3768013" y="188734"/>
                    <a:pt x="3805504" y="193865"/>
                    <a:pt x="3834650" y="207264"/>
                  </a:cubicBezTo>
                  <a:cubicBezTo>
                    <a:pt x="3804869" y="202247"/>
                    <a:pt x="3778986" y="188988"/>
                    <a:pt x="3748913" y="191884"/>
                  </a:cubicBezTo>
                  <a:cubicBezTo>
                    <a:pt x="3756837" y="191922"/>
                    <a:pt x="3760292" y="196418"/>
                    <a:pt x="3765791" y="198882"/>
                  </a:cubicBezTo>
                  <a:cubicBezTo>
                    <a:pt x="3749090" y="200507"/>
                    <a:pt x="3737864" y="200939"/>
                    <a:pt x="3726421" y="205867"/>
                  </a:cubicBezTo>
                  <a:cubicBezTo>
                    <a:pt x="3728694" y="209194"/>
                    <a:pt x="3736149" y="207391"/>
                    <a:pt x="3736263" y="212852"/>
                  </a:cubicBezTo>
                  <a:cubicBezTo>
                    <a:pt x="3724973" y="210096"/>
                    <a:pt x="3711587" y="209423"/>
                    <a:pt x="3696906" y="210058"/>
                  </a:cubicBezTo>
                  <a:cubicBezTo>
                    <a:pt x="3697820" y="220776"/>
                    <a:pt x="3712679" y="217665"/>
                    <a:pt x="3716578" y="225425"/>
                  </a:cubicBezTo>
                  <a:cubicBezTo>
                    <a:pt x="3714076" y="226263"/>
                    <a:pt x="3710749" y="221335"/>
                    <a:pt x="3709555" y="225425"/>
                  </a:cubicBezTo>
                  <a:cubicBezTo>
                    <a:pt x="3719423" y="234175"/>
                    <a:pt x="3732339" y="239420"/>
                    <a:pt x="3750322" y="236588"/>
                  </a:cubicBezTo>
                  <a:cubicBezTo>
                    <a:pt x="3763556" y="247065"/>
                    <a:pt x="3781640" y="241325"/>
                    <a:pt x="3799522" y="243586"/>
                  </a:cubicBezTo>
                  <a:cubicBezTo>
                    <a:pt x="3823030" y="246557"/>
                    <a:pt x="3847515" y="261632"/>
                    <a:pt x="3866984" y="256159"/>
                  </a:cubicBezTo>
                  <a:cubicBezTo>
                    <a:pt x="3867429" y="252437"/>
                    <a:pt x="3859110" y="257454"/>
                    <a:pt x="3861358" y="251955"/>
                  </a:cubicBezTo>
                  <a:cubicBezTo>
                    <a:pt x="3876268" y="249275"/>
                    <a:pt x="3887216" y="257924"/>
                    <a:pt x="3899306" y="253365"/>
                  </a:cubicBezTo>
                  <a:cubicBezTo>
                    <a:pt x="3890302" y="248323"/>
                    <a:pt x="3873512" y="243636"/>
                    <a:pt x="3872623" y="235191"/>
                  </a:cubicBezTo>
                  <a:cubicBezTo>
                    <a:pt x="3892816" y="236524"/>
                    <a:pt x="3898887" y="251929"/>
                    <a:pt x="3917594" y="254762"/>
                  </a:cubicBezTo>
                  <a:cubicBezTo>
                    <a:pt x="3946410" y="276860"/>
                    <a:pt x="3981653" y="292608"/>
                    <a:pt x="4011777" y="313423"/>
                  </a:cubicBezTo>
                  <a:cubicBezTo>
                    <a:pt x="4017200" y="312686"/>
                    <a:pt x="4018622" y="315925"/>
                    <a:pt x="4024426" y="314820"/>
                  </a:cubicBezTo>
                  <a:cubicBezTo>
                    <a:pt x="4023487" y="321792"/>
                    <a:pt x="4031272" y="321144"/>
                    <a:pt x="4030052" y="331597"/>
                  </a:cubicBezTo>
                  <a:cubicBezTo>
                    <a:pt x="4037495" y="332955"/>
                    <a:pt x="4051884" y="343649"/>
                    <a:pt x="4056761" y="334391"/>
                  </a:cubicBezTo>
                  <a:cubicBezTo>
                    <a:pt x="4054119" y="331876"/>
                    <a:pt x="4049547" y="331304"/>
                    <a:pt x="4046918" y="328803"/>
                  </a:cubicBezTo>
                  <a:cubicBezTo>
                    <a:pt x="4046448" y="322033"/>
                    <a:pt x="4044213" y="320179"/>
                    <a:pt x="4048328" y="316217"/>
                  </a:cubicBezTo>
                  <a:cubicBezTo>
                    <a:pt x="4059097" y="320421"/>
                    <a:pt x="4070527" y="323977"/>
                    <a:pt x="4079240" y="330200"/>
                  </a:cubicBezTo>
                  <a:cubicBezTo>
                    <a:pt x="4083786" y="331927"/>
                    <a:pt x="4080319" y="325666"/>
                    <a:pt x="4084866" y="327406"/>
                  </a:cubicBezTo>
                  <a:cubicBezTo>
                    <a:pt x="4086821" y="331978"/>
                    <a:pt x="4095483" y="329882"/>
                    <a:pt x="4096105" y="335788"/>
                  </a:cubicBezTo>
                  <a:cubicBezTo>
                    <a:pt x="4091774" y="333578"/>
                    <a:pt x="4087279" y="331533"/>
                    <a:pt x="4082059" y="330200"/>
                  </a:cubicBezTo>
                  <a:cubicBezTo>
                    <a:pt x="4086440" y="342315"/>
                    <a:pt x="4105744" y="345668"/>
                    <a:pt x="4118609" y="349745"/>
                  </a:cubicBezTo>
                  <a:cubicBezTo>
                    <a:pt x="4139958" y="362978"/>
                    <a:pt x="4163212" y="374332"/>
                    <a:pt x="4186072" y="386080"/>
                  </a:cubicBezTo>
                  <a:cubicBezTo>
                    <a:pt x="4196473" y="385064"/>
                    <a:pt x="4199763" y="391096"/>
                    <a:pt x="4204360" y="395833"/>
                  </a:cubicBezTo>
                  <a:cubicBezTo>
                    <a:pt x="4193387" y="399732"/>
                    <a:pt x="4182059" y="384505"/>
                    <a:pt x="4172013" y="387477"/>
                  </a:cubicBezTo>
                  <a:cubicBezTo>
                    <a:pt x="4221645" y="414058"/>
                    <a:pt x="4276115" y="435825"/>
                    <a:pt x="4322432" y="465696"/>
                  </a:cubicBezTo>
                  <a:cubicBezTo>
                    <a:pt x="4326953" y="465391"/>
                    <a:pt x="4328375" y="468172"/>
                    <a:pt x="4333659" y="467106"/>
                  </a:cubicBezTo>
                  <a:cubicBezTo>
                    <a:pt x="4344022" y="474040"/>
                    <a:pt x="4351845" y="483501"/>
                    <a:pt x="4368812" y="483870"/>
                  </a:cubicBezTo>
                  <a:cubicBezTo>
                    <a:pt x="4372406" y="489153"/>
                    <a:pt x="4381360" y="489077"/>
                    <a:pt x="4389894" y="489445"/>
                  </a:cubicBezTo>
                  <a:cubicBezTo>
                    <a:pt x="4399153" y="498424"/>
                    <a:pt x="4412767" y="503059"/>
                    <a:pt x="4419409" y="514591"/>
                  </a:cubicBezTo>
                  <a:cubicBezTo>
                    <a:pt x="4408576" y="513168"/>
                    <a:pt x="4414012" y="516521"/>
                    <a:pt x="4412399" y="520179"/>
                  </a:cubicBezTo>
                  <a:cubicBezTo>
                    <a:pt x="4389691" y="514324"/>
                    <a:pt x="4381754" y="493826"/>
                    <a:pt x="4354753" y="492252"/>
                  </a:cubicBezTo>
                  <a:cubicBezTo>
                    <a:pt x="4351680" y="494792"/>
                    <a:pt x="4348238" y="496938"/>
                    <a:pt x="4349115" y="503415"/>
                  </a:cubicBezTo>
                  <a:cubicBezTo>
                    <a:pt x="4358005" y="507174"/>
                    <a:pt x="4363300" y="514489"/>
                    <a:pt x="4371632" y="518795"/>
                  </a:cubicBezTo>
                  <a:cubicBezTo>
                    <a:pt x="4373283" y="527380"/>
                    <a:pt x="4379493" y="531456"/>
                    <a:pt x="4388484" y="532765"/>
                  </a:cubicBezTo>
                  <a:cubicBezTo>
                    <a:pt x="4389247" y="530720"/>
                    <a:pt x="4386846" y="525538"/>
                    <a:pt x="4389894" y="525767"/>
                  </a:cubicBezTo>
                  <a:cubicBezTo>
                    <a:pt x="4412068" y="528421"/>
                    <a:pt x="4426712" y="538556"/>
                    <a:pt x="4447527" y="542544"/>
                  </a:cubicBezTo>
                  <a:cubicBezTo>
                    <a:pt x="4449457" y="539356"/>
                    <a:pt x="4443920" y="537298"/>
                    <a:pt x="4447527" y="536956"/>
                  </a:cubicBezTo>
                  <a:cubicBezTo>
                    <a:pt x="4465129" y="538543"/>
                    <a:pt x="4476178" y="546658"/>
                    <a:pt x="4491101" y="550913"/>
                  </a:cubicBezTo>
                  <a:cubicBezTo>
                    <a:pt x="4493298" y="555891"/>
                    <a:pt x="4486338" y="551776"/>
                    <a:pt x="4486884" y="555091"/>
                  </a:cubicBezTo>
                  <a:cubicBezTo>
                    <a:pt x="4491177" y="559689"/>
                    <a:pt x="4496676" y="563092"/>
                    <a:pt x="4498136" y="570471"/>
                  </a:cubicBezTo>
                  <a:cubicBezTo>
                    <a:pt x="4535271" y="586193"/>
                    <a:pt x="4565497" y="608761"/>
                    <a:pt x="4599330" y="627748"/>
                  </a:cubicBezTo>
                  <a:cubicBezTo>
                    <a:pt x="4607458" y="628853"/>
                    <a:pt x="4611357" y="625729"/>
                    <a:pt x="4619015" y="626364"/>
                  </a:cubicBezTo>
                  <a:cubicBezTo>
                    <a:pt x="4633252" y="632714"/>
                    <a:pt x="4641710" y="644766"/>
                    <a:pt x="4647120" y="659892"/>
                  </a:cubicBezTo>
                  <a:cubicBezTo>
                    <a:pt x="4646549" y="662571"/>
                    <a:pt x="4641684" y="660996"/>
                    <a:pt x="4642916" y="665480"/>
                  </a:cubicBezTo>
                  <a:cubicBezTo>
                    <a:pt x="4648657" y="676516"/>
                    <a:pt x="4665675" y="676389"/>
                    <a:pt x="4671034" y="687819"/>
                  </a:cubicBezTo>
                  <a:cubicBezTo>
                    <a:pt x="4678819" y="687641"/>
                    <a:pt x="4688217" y="689076"/>
                    <a:pt x="4692116" y="685025"/>
                  </a:cubicBezTo>
                  <a:cubicBezTo>
                    <a:pt x="4691545" y="680008"/>
                    <a:pt x="4686160" y="679767"/>
                    <a:pt x="4683683" y="676656"/>
                  </a:cubicBezTo>
                  <a:cubicBezTo>
                    <a:pt x="4701019" y="678510"/>
                    <a:pt x="4711839" y="686854"/>
                    <a:pt x="4716005" y="701802"/>
                  </a:cubicBezTo>
                  <a:lnTo>
                    <a:pt x="4710391" y="701802"/>
                  </a:lnTo>
                  <a:cubicBezTo>
                    <a:pt x="4707724" y="710946"/>
                    <a:pt x="4715040" y="710222"/>
                    <a:pt x="4716005" y="715772"/>
                  </a:cubicBezTo>
                  <a:cubicBezTo>
                    <a:pt x="4709947" y="719670"/>
                    <a:pt x="4704638" y="712673"/>
                    <a:pt x="4700549" y="710171"/>
                  </a:cubicBezTo>
                  <a:cubicBezTo>
                    <a:pt x="4673815" y="713320"/>
                    <a:pt x="4660544" y="691362"/>
                    <a:pt x="4633087" y="690613"/>
                  </a:cubicBezTo>
                  <a:cubicBezTo>
                    <a:pt x="4630978" y="693178"/>
                    <a:pt x="4630648" y="697522"/>
                    <a:pt x="4628870" y="700392"/>
                  </a:cubicBezTo>
                  <a:cubicBezTo>
                    <a:pt x="4622139" y="697941"/>
                    <a:pt x="4622609" y="701205"/>
                    <a:pt x="4616196" y="701802"/>
                  </a:cubicBezTo>
                  <a:cubicBezTo>
                    <a:pt x="4613744" y="698665"/>
                    <a:pt x="4612728" y="694080"/>
                    <a:pt x="4610582" y="690613"/>
                  </a:cubicBezTo>
                  <a:cubicBezTo>
                    <a:pt x="4611192" y="688428"/>
                    <a:pt x="4615014" y="689419"/>
                    <a:pt x="4613414" y="685025"/>
                  </a:cubicBezTo>
                  <a:cubicBezTo>
                    <a:pt x="4612830" y="682345"/>
                    <a:pt x="4607941" y="683920"/>
                    <a:pt x="4609185" y="679437"/>
                  </a:cubicBezTo>
                  <a:cubicBezTo>
                    <a:pt x="4610811" y="677786"/>
                    <a:pt x="4610773" y="674509"/>
                    <a:pt x="4610582" y="671055"/>
                  </a:cubicBezTo>
                  <a:cubicBezTo>
                    <a:pt x="4608944" y="670826"/>
                    <a:pt x="4609058" y="668845"/>
                    <a:pt x="4609185" y="666877"/>
                  </a:cubicBezTo>
                  <a:cubicBezTo>
                    <a:pt x="4598060" y="657225"/>
                    <a:pt x="4596599" y="642239"/>
                    <a:pt x="4586693" y="631952"/>
                  </a:cubicBezTo>
                  <a:cubicBezTo>
                    <a:pt x="4586008" y="631228"/>
                    <a:pt x="4583226" y="632612"/>
                    <a:pt x="4582477" y="631952"/>
                  </a:cubicBezTo>
                  <a:cubicBezTo>
                    <a:pt x="4570323" y="621398"/>
                    <a:pt x="4560036" y="609752"/>
                    <a:pt x="4545914" y="601205"/>
                  </a:cubicBezTo>
                  <a:cubicBezTo>
                    <a:pt x="4523968" y="592759"/>
                    <a:pt x="4505883" y="580478"/>
                    <a:pt x="4482668" y="573278"/>
                  </a:cubicBezTo>
                  <a:cubicBezTo>
                    <a:pt x="4476267" y="579602"/>
                    <a:pt x="4471073" y="570674"/>
                    <a:pt x="4461586" y="571868"/>
                  </a:cubicBezTo>
                  <a:cubicBezTo>
                    <a:pt x="4464761" y="582460"/>
                    <a:pt x="4453191" y="578446"/>
                    <a:pt x="4453153" y="585838"/>
                  </a:cubicBezTo>
                  <a:cubicBezTo>
                    <a:pt x="4454220" y="589445"/>
                    <a:pt x="4463554" y="584822"/>
                    <a:pt x="4462995" y="590029"/>
                  </a:cubicBezTo>
                  <a:cubicBezTo>
                    <a:pt x="4455033" y="596201"/>
                    <a:pt x="4452454" y="609625"/>
                    <a:pt x="4447527" y="622173"/>
                  </a:cubicBezTo>
                  <a:cubicBezTo>
                    <a:pt x="4453420" y="631240"/>
                    <a:pt x="4464062" y="642962"/>
                    <a:pt x="4461586" y="655701"/>
                  </a:cubicBezTo>
                  <a:cubicBezTo>
                    <a:pt x="4455261" y="655002"/>
                    <a:pt x="4454499" y="648766"/>
                    <a:pt x="4446130" y="650100"/>
                  </a:cubicBezTo>
                  <a:cubicBezTo>
                    <a:pt x="4448632" y="657263"/>
                    <a:pt x="4442396" y="655726"/>
                    <a:pt x="4441913" y="659892"/>
                  </a:cubicBezTo>
                  <a:cubicBezTo>
                    <a:pt x="4445165" y="668299"/>
                    <a:pt x="4457014" y="668147"/>
                    <a:pt x="4462995" y="673862"/>
                  </a:cubicBezTo>
                  <a:cubicBezTo>
                    <a:pt x="4457369" y="681761"/>
                    <a:pt x="4472292" y="690689"/>
                    <a:pt x="4465802" y="694817"/>
                  </a:cubicBezTo>
                  <a:cubicBezTo>
                    <a:pt x="4452607" y="684657"/>
                    <a:pt x="4443603" y="670318"/>
                    <a:pt x="4423625" y="666877"/>
                  </a:cubicBezTo>
                  <a:cubicBezTo>
                    <a:pt x="4421047" y="668502"/>
                    <a:pt x="4424375" y="675982"/>
                    <a:pt x="4417999" y="673862"/>
                  </a:cubicBezTo>
                  <a:cubicBezTo>
                    <a:pt x="4418025" y="677557"/>
                    <a:pt x="4417479" y="681824"/>
                    <a:pt x="4419409" y="683628"/>
                  </a:cubicBezTo>
                  <a:cubicBezTo>
                    <a:pt x="4416145" y="683196"/>
                    <a:pt x="4414024" y="683856"/>
                    <a:pt x="4412399" y="685025"/>
                  </a:cubicBezTo>
                  <a:cubicBezTo>
                    <a:pt x="4411281" y="691248"/>
                    <a:pt x="4419917" y="687781"/>
                    <a:pt x="4419409" y="693420"/>
                  </a:cubicBezTo>
                  <a:cubicBezTo>
                    <a:pt x="4414748" y="688721"/>
                    <a:pt x="4410900" y="693051"/>
                    <a:pt x="4405350" y="694817"/>
                  </a:cubicBezTo>
                  <a:cubicBezTo>
                    <a:pt x="4417110" y="710438"/>
                    <a:pt x="4435094" y="711758"/>
                    <a:pt x="4450333" y="722744"/>
                  </a:cubicBezTo>
                  <a:cubicBezTo>
                    <a:pt x="4440224" y="722998"/>
                    <a:pt x="4433201" y="712787"/>
                    <a:pt x="4423625" y="717169"/>
                  </a:cubicBezTo>
                  <a:cubicBezTo>
                    <a:pt x="4430306" y="719848"/>
                    <a:pt x="4434789" y="724687"/>
                    <a:pt x="4440491" y="728332"/>
                  </a:cubicBezTo>
                  <a:cubicBezTo>
                    <a:pt x="4433239" y="728065"/>
                    <a:pt x="4427474" y="718972"/>
                    <a:pt x="4419409" y="724141"/>
                  </a:cubicBezTo>
                  <a:cubicBezTo>
                    <a:pt x="4424616" y="726884"/>
                    <a:pt x="4427105" y="732332"/>
                    <a:pt x="4433481" y="733920"/>
                  </a:cubicBezTo>
                  <a:cubicBezTo>
                    <a:pt x="4431588" y="744626"/>
                    <a:pt x="4442802" y="742353"/>
                    <a:pt x="4444720" y="749287"/>
                  </a:cubicBezTo>
                  <a:cubicBezTo>
                    <a:pt x="4439996" y="751941"/>
                    <a:pt x="4439577" y="742442"/>
                    <a:pt x="4439081" y="749287"/>
                  </a:cubicBezTo>
                  <a:cubicBezTo>
                    <a:pt x="4445304" y="751217"/>
                    <a:pt x="4457242" y="749185"/>
                    <a:pt x="4461586" y="756272"/>
                  </a:cubicBezTo>
                  <a:cubicBezTo>
                    <a:pt x="4459376" y="756412"/>
                    <a:pt x="4456709" y="756094"/>
                    <a:pt x="4457369" y="759079"/>
                  </a:cubicBezTo>
                  <a:cubicBezTo>
                    <a:pt x="4459617" y="761492"/>
                    <a:pt x="4463694" y="762088"/>
                    <a:pt x="4468622" y="761873"/>
                  </a:cubicBezTo>
                  <a:cubicBezTo>
                    <a:pt x="4464900" y="768858"/>
                    <a:pt x="4477054" y="770775"/>
                    <a:pt x="4478451" y="777240"/>
                  </a:cubicBezTo>
                  <a:cubicBezTo>
                    <a:pt x="4481893" y="775995"/>
                    <a:pt x="4483608" y="773049"/>
                    <a:pt x="4489704" y="774433"/>
                  </a:cubicBezTo>
                  <a:cubicBezTo>
                    <a:pt x="4489272" y="777189"/>
                    <a:pt x="4491596" y="777214"/>
                    <a:pt x="4492510" y="778637"/>
                  </a:cubicBezTo>
                  <a:lnTo>
                    <a:pt x="4484077" y="778637"/>
                  </a:lnTo>
                  <a:cubicBezTo>
                    <a:pt x="4488446" y="793026"/>
                    <a:pt x="4489069" y="792619"/>
                    <a:pt x="4496727" y="805167"/>
                  </a:cubicBezTo>
                  <a:cubicBezTo>
                    <a:pt x="4506874" y="807796"/>
                    <a:pt x="4508017" y="801497"/>
                    <a:pt x="4514989" y="800976"/>
                  </a:cubicBezTo>
                  <a:cubicBezTo>
                    <a:pt x="4513402" y="804037"/>
                    <a:pt x="4511370" y="806691"/>
                    <a:pt x="4512195" y="812152"/>
                  </a:cubicBezTo>
                  <a:cubicBezTo>
                    <a:pt x="4516323" y="813168"/>
                    <a:pt x="4519053" y="815568"/>
                    <a:pt x="4520615" y="819137"/>
                  </a:cubicBezTo>
                  <a:cubicBezTo>
                    <a:pt x="4518177" y="819543"/>
                    <a:pt x="4513072" y="814679"/>
                    <a:pt x="4513592" y="820547"/>
                  </a:cubicBezTo>
                  <a:cubicBezTo>
                    <a:pt x="4517072" y="823595"/>
                    <a:pt x="4523968" y="823277"/>
                    <a:pt x="4524832" y="828916"/>
                  </a:cubicBezTo>
                  <a:cubicBezTo>
                    <a:pt x="4520869" y="830084"/>
                    <a:pt x="4521200" y="826947"/>
                    <a:pt x="4517809" y="827519"/>
                  </a:cubicBezTo>
                  <a:cubicBezTo>
                    <a:pt x="4519752" y="833170"/>
                    <a:pt x="4515281" y="832472"/>
                    <a:pt x="4513592" y="834504"/>
                  </a:cubicBezTo>
                  <a:cubicBezTo>
                    <a:pt x="4519142" y="835863"/>
                    <a:pt x="4517720" y="838492"/>
                    <a:pt x="4513592" y="840105"/>
                  </a:cubicBezTo>
                  <a:cubicBezTo>
                    <a:pt x="4531804" y="839851"/>
                    <a:pt x="4540465" y="858240"/>
                    <a:pt x="4557179" y="863854"/>
                  </a:cubicBezTo>
                  <a:cubicBezTo>
                    <a:pt x="4552670" y="862622"/>
                    <a:pt x="4552772" y="865987"/>
                    <a:pt x="4551553" y="868045"/>
                  </a:cubicBezTo>
                  <a:cubicBezTo>
                    <a:pt x="4554626" y="868260"/>
                    <a:pt x="4554562" y="871562"/>
                    <a:pt x="4554347" y="875030"/>
                  </a:cubicBezTo>
                  <a:lnTo>
                    <a:pt x="4562779" y="875030"/>
                  </a:lnTo>
                  <a:cubicBezTo>
                    <a:pt x="4561776" y="879297"/>
                    <a:pt x="4564227" y="880110"/>
                    <a:pt x="4564202" y="883412"/>
                  </a:cubicBezTo>
                  <a:cubicBezTo>
                    <a:pt x="4573892" y="882142"/>
                    <a:pt x="4575708" y="888720"/>
                    <a:pt x="4582477" y="890384"/>
                  </a:cubicBezTo>
                  <a:cubicBezTo>
                    <a:pt x="4584001" y="883678"/>
                    <a:pt x="4572825" y="882345"/>
                    <a:pt x="4576851" y="877811"/>
                  </a:cubicBezTo>
                  <a:cubicBezTo>
                    <a:pt x="4582528" y="883348"/>
                    <a:pt x="4592993" y="884123"/>
                    <a:pt x="4593717" y="894588"/>
                  </a:cubicBezTo>
                  <a:cubicBezTo>
                    <a:pt x="4600460" y="893254"/>
                    <a:pt x="4600727" y="901522"/>
                    <a:pt x="4602149" y="902970"/>
                  </a:cubicBezTo>
                  <a:cubicBezTo>
                    <a:pt x="4597488" y="902004"/>
                    <a:pt x="4592561" y="901319"/>
                    <a:pt x="4590884" y="897369"/>
                  </a:cubicBezTo>
                  <a:cubicBezTo>
                    <a:pt x="4591392" y="904824"/>
                    <a:pt x="4604384" y="907224"/>
                    <a:pt x="4602149" y="912749"/>
                  </a:cubicBezTo>
                  <a:cubicBezTo>
                    <a:pt x="4588649" y="911263"/>
                    <a:pt x="4581334" y="896188"/>
                    <a:pt x="4569828" y="897369"/>
                  </a:cubicBezTo>
                  <a:cubicBezTo>
                    <a:pt x="4578159" y="910069"/>
                    <a:pt x="4596688" y="912583"/>
                    <a:pt x="4607763" y="922528"/>
                  </a:cubicBezTo>
                  <a:cubicBezTo>
                    <a:pt x="4602492" y="922121"/>
                    <a:pt x="4596841" y="914831"/>
                    <a:pt x="4590884" y="919721"/>
                  </a:cubicBezTo>
                  <a:cubicBezTo>
                    <a:pt x="4598504" y="922832"/>
                    <a:pt x="4603496" y="934618"/>
                    <a:pt x="4611204" y="935113"/>
                  </a:cubicBezTo>
                  <a:cubicBezTo>
                    <a:pt x="4609858" y="933970"/>
                    <a:pt x="4610036" y="930503"/>
                    <a:pt x="4611992" y="930897"/>
                  </a:cubicBezTo>
                  <a:cubicBezTo>
                    <a:pt x="4613884" y="932395"/>
                    <a:pt x="4617008" y="939723"/>
                    <a:pt x="4620425" y="935088"/>
                  </a:cubicBezTo>
                  <a:cubicBezTo>
                    <a:pt x="4614519" y="933983"/>
                    <a:pt x="4615116" y="926376"/>
                    <a:pt x="4610582" y="923912"/>
                  </a:cubicBezTo>
                  <a:cubicBezTo>
                    <a:pt x="4621339" y="931278"/>
                    <a:pt x="4634420" y="945210"/>
                    <a:pt x="4631664" y="957453"/>
                  </a:cubicBezTo>
                  <a:cubicBezTo>
                    <a:pt x="4645456" y="963993"/>
                    <a:pt x="4643970" y="978433"/>
                    <a:pt x="4659769" y="983983"/>
                  </a:cubicBezTo>
                  <a:cubicBezTo>
                    <a:pt x="4651286" y="973810"/>
                    <a:pt x="4644720" y="961707"/>
                    <a:pt x="4635893" y="951852"/>
                  </a:cubicBezTo>
                  <a:cubicBezTo>
                    <a:pt x="4642065" y="944676"/>
                    <a:pt x="4627841" y="937907"/>
                    <a:pt x="4627448" y="930897"/>
                  </a:cubicBezTo>
                  <a:cubicBezTo>
                    <a:pt x="4629111" y="930681"/>
                    <a:pt x="4631448" y="931151"/>
                    <a:pt x="4631664" y="929500"/>
                  </a:cubicBezTo>
                  <a:cubicBezTo>
                    <a:pt x="4628045" y="928827"/>
                    <a:pt x="4623104" y="922286"/>
                    <a:pt x="4626038" y="919721"/>
                  </a:cubicBezTo>
                  <a:cubicBezTo>
                    <a:pt x="4634674" y="924674"/>
                    <a:pt x="4636439" y="934186"/>
                    <a:pt x="4642916" y="940676"/>
                  </a:cubicBezTo>
                  <a:cubicBezTo>
                    <a:pt x="4647819" y="945603"/>
                    <a:pt x="4658880" y="949020"/>
                    <a:pt x="4658385" y="957453"/>
                  </a:cubicBezTo>
                  <a:cubicBezTo>
                    <a:pt x="4676317" y="959637"/>
                    <a:pt x="4684382" y="971651"/>
                    <a:pt x="4694923" y="981202"/>
                  </a:cubicBezTo>
                  <a:cubicBezTo>
                    <a:pt x="4705019" y="981875"/>
                    <a:pt x="4712754" y="995756"/>
                    <a:pt x="4717415" y="1006348"/>
                  </a:cubicBezTo>
                  <a:cubicBezTo>
                    <a:pt x="4722571" y="1005878"/>
                    <a:pt x="4725200" y="1007884"/>
                    <a:pt x="4728679" y="1009129"/>
                  </a:cubicBezTo>
                  <a:cubicBezTo>
                    <a:pt x="4735944" y="1026591"/>
                    <a:pt x="4760328" y="1027010"/>
                    <a:pt x="4770818" y="1041260"/>
                  </a:cubicBezTo>
                  <a:cubicBezTo>
                    <a:pt x="4768735" y="1041501"/>
                    <a:pt x="4765636" y="1040765"/>
                    <a:pt x="4765217" y="1042657"/>
                  </a:cubicBezTo>
                  <a:cubicBezTo>
                    <a:pt x="4768316" y="1046518"/>
                    <a:pt x="4771047" y="1046619"/>
                    <a:pt x="4776457" y="1045451"/>
                  </a:cubicBezTo>
                  <a:cubicBezTo>
                    <a:pt x="4777549" y="1049020"/>
                    <a:pt x="4779009" y="1052233"/>
                    <a:pt x="4782083" y="1053833"/>
                  </a:cubicBezTo>
                  <a:cubicBezTo>
                    <a:pt x="4788230" y="1054862"/>
                    <a:pt x="4780940" y="1051064"/>
                    <a:pt x="4784890" y="1051052"/>
                  </a:cubicBezTo>
                  <a:cubicBezTo>
                    <a:pt x="4798631" y="1062088"/>
                    <a:pt x="4809540" y="1075905"/>
                    <a:pt x="4827054" y="1083170"/>
                  </a:cubicBezTo>
                  <a:cubicBezTo>
                    <a:pt x="4827104" y="1096937"/>
                    <a:pt x="4845304" y="1097470"/>
                    <a:pt x="4839703" y="1112520"/>
                  </a:cubicBezTo>
                  <a:cubicBezTo>
                    <a:pt x="4848682" y="1108837"/>
                    <a:pt x="4854219" y="1115060"/>
                    <a:pt x="4866424" y="1116711"/>
                  </a:cubicBezTo>
                  <a:cubicBezTo>
                    <a:pt x="4865852" y="1120787"/>
                    <a:pt x="4858156" y="1117815"/>
                    <a:pt x="4856568" y="1120889"/>
                  </a:cubicBezTo>
                  <a:cubicBezTo>
                    <a:pt x="4858804" y="1124280"/>
                    <a:pt x="4864239" y="1124458"/>
                    <a:pt x="4866424" y="1127887"/>
                  </a:cubicBezTo>
                  <a:cubicBezTo>
                    <a:pt x="4876495" y="1149515"/>
                    <a:pt x="4900231" y="1157605"/>
                    <a:pt x="4908588" y="1180973"/>
                  </a:cubicBezTo>
                  <a:cubicBezTo>
                    <a:pt x="4912702" y="1182217"/>
                    <a:pt x="4912906" y="1182217"/>
                    <a:pt x="4917020" y="1180973"/>
                  </a:cubicBezTo>
                  <a:cubicBezTo>
                    <a:pt x="4920272" y="1187030"/>
                    <a:pt x="4923993" y="1192669"/>
                    <a:pt x="4928260" y="1197737"/>
                  </a:cubicBezTo>
                  <a:cubicBezTo>
                    <a:pt x="4922304" y="1198041"/>
                    <a:pt x="4925085" y="1189710"/>
                    <a:pt x="4917020" y="1192149"/>
                  </a:cubicBezTo>
                  <a:cubicBezTo>
                    <a:pt x="4915662" y="1201877"/>
                    <a:pt x="4922405" y="1203553"/>
                    <a:pt x="4924044" y="1210297"/>
                  </a:cubicBezTo>
                  <a:cubicBezTo>
                    <a:pt x="4930444" y="1210094"/>
                    <a:pt x="4929568" y="1209141"/>
                    <a:pt x="4935296" y="1210297"/>
                  </a:cubicBezTo>
                  <a:cubicBezTo>
                    <a:pt x="4941900" y="1220774"/>
                    <a:pt x="4941773" y="1229702"/>
                    <a:pt x="4950752" y="1238237"/>
                  </a:cubicBezTo>
                  <a:cubicBezTo>
                    <a:pt x="4948351" y="1238783"/>
                    <a:pt x="4947158" y="1236154"/>
                    <a:pt x="4946535" y="1238237"/>
                  </a:cubicBezTo>
                  <a:cubicBezTo>
                    <a:pt x="4952022" y="1243241"/>
                    <a:pt x="4949291" y="1244904"/>
                    <a:pt x="4947958" y="1252220"/>
                  </a:cubicBezTo>
                  <a:cubicBezTo>
                    <a:pt x="4953558" y="1258265"/>
                    <a:pt x="4960061" y="1263446"/>
                    <a:pt x="4969040" y="1266177"/>
                  </a:cubicBezTo>
                  <a:cubicBezTo>
                    <a:pt x="4960429" y="1265885"/>
                    <a:pt x="4971567" y="1275956"/>
                    <a:pt x="4969040" y="1282941"/>
                  </a:cubicBezTo>
                  <a:cubicBezTo>
                    <a:pt x="4976101" y="1286154"/>
                    <a:pt x="4982972" y="1289558"/>
                    <a:pt x="4985905" y="1296911"/>
                  </a:cubicBezTo>
                  <a:cubicBezTo>
                    <a:pt x="4983695" y="1296784"/>
                    <a:pt x="4984788" y="1293355"/>
                    <a:pt x="4981689" y="1294117"/>
                  </a:cubicBezTo>
                  <a:cubicBezTo>
                    <a:pt x="4981562" y="1300289"/>
                    <a:pt x="4988725" y="1299235"/>
                    <a:pt x="4990096" y="1303896"/>
                  </a:cubicBezTo>
                  <a:cubicBezTo>
                    <a:pt x="4987886" y="1304036"/>
                    <a:pt x="4985232" y="1303718"/>
                    <a:pt x="4985905" y="1306703"/>
                  </a:cubicBezTo>
                  <a:cubicBezTo>
                    <a:pt x="4987620" y="1310119"/>
                    <a:pt x="4992420" y="1310424"/>
                    <a:pt x="4992928" y="1315085"/>
                  </a:cubicBezTo>
                  <a:cubicBezTo>
                    <a:pt x="4990274" y="1315694"/>
                    <a:pt x="4984470" y="1313167"/>
                    <a:pt x="4985905" y="1317866"/>
                  </a:cubicBezTo>
                  <a:cubicBezTo>
                    <a:pt x="4989055" y="1322654"/>
                    <a:pt x="4995354" y="1324305"/>
                    <a:pt x="5001361" y="1326261"/>
                  </a:cubicBezTo>
                  <a:cubicBezTo>
                    <a:pt x="5001234" y="1328445"/>
                    <a:pt x="4997780" y="1327353"/>
                    <a:pt x="4998554" y="1330452"/>
                  </a:cubicBezTo>
                  <a:cubicBezTo>
                    <a:pt x="5002072" y="1332039"/>
                    <a:pt x="5009095" y="1330198"/>
                    <a:pt x="5006987" y="1337424"/>
                  </a:cubicBezTo>
                  <a:cubicBezTo>
                    <a:pt x="5009667" y="1340053"/>
                    <a:pt x="5009515" y="1336598"/>
                    <a:pt x="5014036" y="1337424"/>
                  </a:cubicBezTo>
                  <a:cubicBezTo>
                    <a:pt x="5012143" y="1349248"/>
                    <a:pt x="5026875" y="1346225"/>
                    <a:pt x="5030901" y="1348600"/>
                  </a:cubicBezTo>
                  <a:cubicBezTo>
                    <a:pt x="5039880" y="1353985"/>
                    <a:pt x="5041861" y="1361871"/>
                    <a:pt x="5047767" y="1369555"/>
                  </a:cubicBezTo>
                  <a:cubicBezTo>
                    <a:pt x="5067084" y="1372692"/>
                    <a:pt x="5070259" y="1391856"/>
                    <a:pt x="5092738" y="1391907"/>
                  </a:cubicBezTo>
                  <a:cubicBezTo>
                    <a:pt x="5096675" y="1398155"/>
                    <a:pt x="5097449" y="1406537"/>
                    <a:pt x="5105387" y="1404480"/>
                  </a:cubicBezTo>
                  <a:cubicBezTo>
                    <a:pt x="5103672" y="1404912"/>
                    <a:pt x="5100523" y="1400454"/>
                    <a:pt x="5103977" y="1400289"/>
                  </a:cubicBezTo>
                  <a:cubicBezTo>
                    <a:pt x="5105234" y="1404150"/>
                    <a:pt x="5109337" y="1405204"/>
                    <a:pt x="5113820" y="1405877"/>
                  </a:cubicBezTo>
                  <a:cubicBezTo>
                    <a:pt x="5117541" y="1406321"/>
                    <a:pt x="5112512" y="1398041"/>
                    <a:pt x="5118011" y="1400289"/>
                  </a:cubicBezTo>
                  <a:cubicBezTo>
                    <a:pt x="5124488" y="1412049"/>
                    <a:pt x="5130012" y="1424711"/>
                    <a:pt x="5141925" y="1431023"/>
                  </a:cubicBezTo>
                  <a:cubicBezTo>
                    <a:pt x="5144427" y="1427264"/>
                    <a:pt x="5135727" y="1428330"/>
                    <a:pt x="5140515" y="1426832"/>
                  </a:cubicBezTo>
                  <a:cubicBezTo>
                    <a:pt x="5148453" y="1438033"/>
                    <a:pt x="5160822" y="1444840"/>
                    <a:pt x="5171440" y="1453375"/>
                  </a:cubicBezTo>
                  <a:cubicBezTo>
                    <a:pt x="5173903" y="1446288"/>
                    <a:pt x="5165369" y="1450124"/>
                    <a:pt x="5165839" y="1444993"/>
                  </a:cubicBezTo>
                  <a:cubicBezTo>
                    <a:pt x="5173878" y="1441767"/>
                    <a:pt x="5163705" y="1437322"/>
                    <a:pt x="5168633" y="1431023"/>
                  </a:cubicBezTo>
                  <a:cubicBezTo>
                    <a:pt x="5174665" y="1435290"/>
                    <a:pt x="5176507" y="1443710"/>
                    <a:pt x="5184089" y="1446390"/>
                  </a:cubicBezTo>
                  <a:cubicBezTo>
                    <a:pt x="5181688" y="1448650"/>
                    <a:pt x="5176037" y="1447685"/>
                    <a:pt x="5177078" y="1453375"/>
                  </a:cubicBezTo>
                  <a:cubicBezTo>
                    <a:pt x="5180368" y="1454759"/>
                    <a:pt x="5183974" y="1455813"/>
                    <a:pt x="5188305" y="1456169"/>
                  </a:cubicBezTo>
                  <a:cubicBezTo>
                    <a:pt x="5195379" y="1470279"/>
                    <a:pt x="5219217" y="1479842"/>
                    <a:pt x="5236108" y="1471536"/>
                  </a:cubicBezTo>
                  <a:cubicBezTo>
                    <a:pt x="5240223" y="1471637"/>
                    <a:pt x="5239181" y="1476870"/>
                    <a:pt x="5244541" y="1475727"/>
                  </a:cubicBezTo>
                  <a:cubicBezTo>
                    <a:pt x="5263845" y="1439303"/>
                    <a:pt x="5224500" y="1411973"/>
                    <a:pt x="5215026" y="1382128"/>
                  </a:cubicBezTo>
                  <a:cubicBezTo>
                    <a:pt x="5205818" y="1381493"/>
                    <a:pt x="5205996" y="1371536"/>
                    <a:pt x="5200954" y="1366761"/>
                  </a:cubicBezTo>
                  <a:cubicBezTo>
                    <a:pt x="5203164" y="1366634"/>
                    <a:pt x="5205818" y="1366951"/>
                    <a:pt x="5205171" y="1363967"/>
                  </a:cubicBezTo>
                  <a:cubicBezTo>
                    <a:pt x="5195125" y="1352080"/>
                    <a:pt x="5186578" y="1338694"/>
                    <a:pt x="5171440" y="1331836"/>
                  </a:cubicBezTo>
                  <a:cubicBezTo>
                    <a:pt x="5178044" y="1331353"/>
                    <a:pt x="5181358" y="1334109"/>
                    <a:pt x="5184089" y="1337424"/>
                  </a:cubicBezTo>
                  <a:cubicBezTo>
                    <a:pt x="5211953" y="1335455"/>
                    <a:pt x="5229110" y="1360881"/>
                    <a:pt x="5245950" y="1369555"/>
                  </a:cubicBezTo>
                  <a:cubicBezTo>
                    <a:pt x="5244693" y="1369187"/>
                    <a:pt x="5242204" y="1363370"/>
                    <a:pt x="5244541" y="1363967"/>
                  </a:cubicBezTo>
                  <a:cubicBezTo>
                    <a:pt x="5262448" y="1369936"/>
                    <a:pt x="5278894" y="1380744"/>
                    <a:pt x="5296560" y="1393304"/>
                  </a:cubicBezTo>
                  <a:cubicBezTo>
                    <a:pt x="5296776" y="1391666"/>
                    <a:pt x="5296306" y="1389341"/>
                    <a:pt x="5297944" y="1389113"/>
                  </a:cubicBezTo>
                  <a:cubicBezTo>
                    <a:pt x="5311140" y="1396961"/>
                    <a:pt x="5324195" y="1404937"/>
                    <a:pt x="5344350" y="1405877"/>
                  </a:cubicBezTo>
                  <a:cubicBezTo>
                    <a:pt x="5343906" y="1414221"/>
                    <a:pt x="5349938" y="1416126"/>
                    <a:pt x="5355590" y="1418450"/>
                  </a:cubicBezTo>
                  <a:cubicBezTo>
                    <a:pt x="5354967" y="1424838"/>
                    <a:pt x="5362663" y="1429550"/>
                    <a:pt x="5369661" y="1432420"/>
                  </a:cubicBezTo>
                  <a:cubicBezTo>
                    <a:pt x="5365584" y="1440205"/>
                    <a:pt x="5374538" y="1445806"/>
                    <a:pt x="5375262" y="1453375"/>
                  </a:cubicBezTo>
                  <a:cubicBezTo>
                    <a:pt x="5383847" y="1454632"/>
                    <a:pt x="5391810" y="1463903"/>
                    <a:pt x="5390743" y="1470139"/>
                  </a:cubicBezTo>
                  <a:cubicBezTo>
                    <a:pt x="5388381" y="1464564"/>
                    <a:pt x="5381955" y="1463027"/>
                    <a:pt x="5378094" y="1458963"/>
                  </a:cubicBezTo>
                  <a:cubicBezTo>
                    <a:pt x="5378754" y="1471320"/>
                    <a:pt x="5391531" y="1471663"/>
                    <a:pt x="5389321" y="1486916"/>
                  </a:cubicBezTo>
                  <a:cubicBezTo>
                    <a:pt x="5402618" y="1486865"/>
                    <a:pt x="5413070" y="1504111"/>
                    <a:pt x="5420233" y="1500873"/>
                  </a:cubicBezTo>
                  <a:cubicBezTo>
                    <a:pt x="5427357" y="1501902"/>
                    <a:pt x="5415241" y="1496288"/>
                    <a:pt x="5421642" y="1493888"/>
                  </a:cubicBezTo>
                  <a:cubicBezTo>
                    <a:pt x="5429440" y="1498714"/>
                    <a:pt x="5438241" y="1502549"/>
                    <a:pt x="5441315" y="1512049"/>
                  </a:cubicBezTo>
                  <a:cubicBezTo>
                    <a:pt x="5440375" y="1515757"/>
                    <a:pt x="5433555" y="1513611"/>
                    <a:pt x="5434291" y="1519034"/>
                  </a:cubicBezTo>
                  <a:cubicBezTo>
                    <a:pt x="5435815" y="1523580"/>
                    <a:pt x="5442737" y="1522768"/>
                    <a:pt x="5442750" y="1528813"/>
                  </a:cubicBezTo>
                  <a:cubicBezTo>
                    <a:pt x="5447093" y="1528953"/>
                    <a:pt x="5449455" y="1527111"/>
                    <a:pt x="5452579" y="1526019"/>
                  </a:cubicBezTo>
                  <a:cubicBezTo>
                    <a:pt x="5456428" y="1509801"/>
                    <a:pt x="5445836" y="1505496"/>
                    <a:pt x="5434291" y="1495272"/>
                  </a:cubicBezTo>
                  <a:cubicBezTo>
                    <a:pt x="5438444" y="1497177"/>
                    <a:pt x="5437847" y="1482623"/>
                    <a:pt x="5431497" y="1482712"/>
                  </a:cubicBezTo>
                  <a:cubicBezTo>
                    <a:pt x="5426379" y="1483601"/>
                    <a:pt x="5434749" y="1489240"/>
                    <a:pt x="5430075" y="1489697"/>
                  </a:cubicBezTo>
                  <a:cubicBezTo>
                    <a:pt x="5418772" y="1483715"/>
                    <a:pt x="5419788" y="1465478"/>
                    <a:pt x="5401983" y="1465961"/>
                  </a:cubicBezTo>
                  <a:cubicBezTo>
                    <a:pt x="5402694" y="1459649"/>
                    <a:pt x="5396395" y="1460322"/>
                    <a:pt x="5396369" y="1454772"/>
                  </a:cubicBezTo>
                  <a:cubicBezTo>
                    <a:pt x="5397220" y="1455178"/>
                    <a:pt x="5401754" y="1458252"/>
                    <a:pt x="5401983" y="1454772"/>
                  </a:cubicBezTo>
                  <a:cubicBezTo>
                    <a:pt x="5397665" y="1454124"/>
                    <a:pt x="5397690" y="1448295"/>
                    <a:pt x="5394934" y="1453375"/>
                  </a:cubicBezTo>
                  <a:cubicBezTo>
                    <a:pt x="5390883" y="1445298"/>
                    <a:pt x="5381637" y="1442389"/>
                    <a:pt x="5375262" y="1436611"/>
                  </a:cubicBezTo>
                  <a:cubicBezTo>
                    <a:pt x="5394083" y="1437919"/>
                    <a:pt x="5402072" y="1450022"/>
                    <a:pt x="5413235" y="1458963"/>
                  </a:cubicBezTo>
                  <a:cubicBezTo>
                    <a:pt x="5415838" y="1447622"/>
                    <a:pt x="5410288" y="1437360"/>
                    <a:pt x="5413235" y="1425435"/>
                  </a:cubicBezTo>
                  <a:cubicBezTo>
                    <a:pt x="5401462" y="1410119"/>
                    <a:pt x="5375440" y="1408988"/>
                    <a:pt x="5373852" y="1383525"/>
                  </a:cubicBezTo>
                  <a:cubicBezTo>
                    <a:pt x="5372061" y="1381582"/>
                    <a:pt x="5366981" y="1382928"/>
                    <a:pt x="5366829" y="1379334"/>
                  </a:cubicBezTo>
                  <a:cubicBezTo>
                    <a:pt x="5367477" y="1369237"/>
                    <a:pt x="5360136" y="1364970"/>
                    <a:pt x="5364022" y="1355585"/>
                  </a:cubicBezTo>
                  <a:cubicBezTo>
                    <a:pt x="5357177" y="1346098"/>
                    <a:pt x="5349938" y="1336967"/>
                    <a:pt x="5340108" y="1330452"/>
                  </a:cubicBezTo>
                  <a:cubicBezTo>
                    <a:pt x="5346534" y="1329245"/>
                    <a:pt x="5350332" y="1337919"/>
                    <a:pt x="5352783" y="1336027"/>
                  </a:cubicBezTo>
                  <a:cubicBezTo>
                    <a:pt x="5334609" y="1314970"/>
                    <a:pt x="5311559" y="1298752"/>
                    <a:pt x="5290921" y="1280147"/>
                  </a:cubicBezTo>
                  <a:cubicBezTo>
                    <a:pt x="5296852" y="1291971"/>
                    <a:pt x="5315534" y="1298524"/>
                    <a:pt x="5317642" y="1309484"/>
                  </a:cubicBezTo>
                  <a:cubicBezTo>
                    <a:pt x="5293677" y="1288135"/>
                    <a:pt x="5266245" y="1270228"/>
                    <a:pt x="5243131" y="1248016"/>
                  </a:cubicBezTo>
                  <a:cubicBezTo>
                    <a:pt x="5238686" y="1248714"/>
                    <a:pt x="5238165" y="1245501"/>
                    <a:pt x="5233276" y="1246632"/>
                  </a:cubicBezTo>
                  <a:cubicBezTo>
                    <a:pt x="5222316" y="1233309"/>
                    <a:pt x="5212892" y="1218488"/>
                    <a:pt x="5200954" y="1206106"/>
                  </a:cubicBezTo>
                  <a:cubicBezTo>
                    <a:pt x="5202123" y="1202169"/>
                    <a:pt x="5198999" y="1202499"/>
                    <a:pt x="5199570" y="1199121"/>
                  </a:cubicBezTo>
                  <a:cubicBezTo>
                    <a:pt x="5189918" y="1193304"/>
                    <a:pt x="5183898" y="1183970"/>
                    <a:pt x="5178488" y="1173975"/>
                  </a:cubicBezTo>
                  <a:cubicBezTo>
                    <a:pt x="5162829" y="1167638"/>
                    <a:pt x="5149342" y="1159154"/>
                    <a:pt x="5143334" y="1143241"/>
                  </a:cubicBezTo>
                  <a:cubicBezTo>
                    <a:pt x="5127739" y="1138428"/>
                    <a:pt x="5113058" y="1133233"/>
                    <a:pt x="5099761" y="1132078"/>
                  </a:cubicBezTo>
                  <a:cubicBezTo>
                    <a:pt x="5103698" y="1131849"/>
                    <a:pt x="5104345" y="1136015"/>
                    <a:pt x="5102555" y="1137653"/>
                  </a:cubicBezTo>
                  <a:cubicBezTo>
                    <a:pt x="5097183" y="1137437"/>
                    <a:pt x="5094452" y="1134554"/>
                    <a:pt x="5091328" y="1132078"/>
                  </a:cubicBezTo>
                  <a:cubicBezTo>
                    <a:pt x="5089931" y="1137640"/>
                    <a:pt x="5095544" y="1136281"/>
                    <a:pt x="5094122" y="1141857"/>
                  </a:cubicBezTo>
                  <a:cubicBezTo>
                    <a:pt x="5072646" y="1140523"/>
                    <a:pt x="5055781" y="1123365"/>
                    <a:pt x="5037899" y="1113904"/>
                  </a:cubicBezTo>
                  <a:cubicBezTo>
                    <a:pt x="5038013" y="1111694"/>
                    <a:pt x="5041493" y="1112812"/>
                    <a:pt x="5040718" y="1109713"/>
                  </a:cubicBezTo>
                  <a:cubicBezTo>
                    <a:pt x="5020462" y="1104709"/>
                    <a:pt x="5012740" y="1087247"/>
                    <a:pt x="4990096" y="1084567"/>
                  </a:cubicBezTo>
                  <a:cubicBezTo>
                    <a:pt x="4990833" y="1077328"/>
                    <a:pt x="4984965" y="1076642"/>
                    <a:pt x="4984483" y="1070597"/>
                  </a:cubicBezTo>
                  <a:cubicBezTo>
                    <a:pt x="4958969" y="1057325"/>
                    <a:pt x="4944186" y="1033373"/>
                    <a:pt x="4922647" y="1016114"/>
                  </a:cubicBezTo>
                  <a:cubicBezTo>
                    <a:pt x="4921656" y="1004925"/>
                    <a:pt x="4904574" y="1004036"/>
                    <a:pt x="4908588" y="992378"/>
                  </a:cubicBezTo>
                  <a:cubicBezTo>
                    <a:pt x="4883708" y="978916"/>
                    <a:pt x="4867033" y="957287"/>
                    <a:pt x="4843919" y="942086"/>
                  </a:cubicBezTo>
                  <a:cubicBezTo>
                    <a:pt x="4838611" y="940041"/>
                    <a:pt x="4841214" y="945921"/>
                    <a:pt x="4836896" y="944880"/>
                  </a:cubicBezTo>
                  <a:cubicBezTo>
                    <a:pt x="4834623" y="941552"/>
                    <a:pt x="4831321" y="939241"/>
                    <a:pt x="4828463" y="936485"/>
                  </a:cubicBezTo>
                  <a:cubicBezTo>
                    <a:pt x="4828247" y="938136"/>
                    <a:pt x="4828692" y="940447"/>
                    <a:pt x="4827054" y="940676"/>
                  </a:cubicBezTo>
                  <a:cubicBezTo>
                    <a:pt x="4816411" y="922858"/>
                    <a:pt x="4788230" y="922464"/>
                    <a:pt x="4782083" y="900163"/>
                  </a:cubicBezTo>
                  <a:cubicBezTo>
                    <a:pt x="4775111" y="900557"/>
                    <a:pt x="4773891" y="895248"/>
                    <a:pt x="4766602" y="895972"/>
                  </a:cubicBezTo>
                  <a:cubicBezTo>
                    <a:pt x="4768062" y="890346"/>
                    <a:pt x="4764417" y="889762"/>
                    <a:pt x="4762411" y="887603"/>
                  </a:cubicBezTo>
                  <a:cubicBezTo>
                    <a:pt x="4770247" y="879665"/>
                    <a:pt x="4752962" y="871156"/>
                    <a:pt x="4756784" y="862444"/>
                  </a:cubicBezTo>
                  <a:cubicBezTo>
                    <a:pt x="4764100" y="864603"/>
                    <a:pt x="4761395" y="856805"/>
                    <a:pt x="4766602" y="856856"/>
                  </a:cubicBezTo>
                  <a:cubicBezTo>
                    <a:pt x="4774641" y="864730"/>
                    <a:pt x="4792027" y="863269"/>
                    <a:pt x="4796142" y="875030"/>
                  </a:cubicBezTo>
                  <a:cubicBezTo>
                    <a:pt x="4794465" y="874610"/>
                    <a:pt x="4790808" y="869391"/>
                    <a:pt x="4789106" y="873633"/>
                  </a:cubicBezTo>
                  <a:cubicBezTo>
                    <a:pt x="4791583" y="877824"/>
                    <a:pt x="4796269" y="881964"/>
                    <a:pt x="4801755" y="879221"/>
                  </a:cubicBezTo>
                  <a:cubicBezTo>
                    <a:pt x="4819218" y="893064"/>
                    <a:pt x="4835385" y="908189"/>
                    <a:pt x="4855184" y="919721"/>
                  </a:cubicBezTo>
                  <a:cubicBezTo>
                    <a:pt x="4872393" y="935202"/>
                    <a:pt x="4885791" y="954481"/>
                    <a:pt x="4908588" y="964412"/>
                  </a:cubicBezTo>
                  <a:cubicBezTo>
                    <a:pt x="4909947" y="969784"/>
                    <a:pt x="4923243" y="975360"/>
                    <a:pt x="4912804" y="979792"/>
                  </a:cubicBezTo>
                  <a:cubicBezTo>
                    <a:pt x="4923497" y="979944"/>
                    <a:pt x="4915115" y="990485"/>
                    <a:pt x="4925453" y="990968"/>
                  </a:cubicBezTo>
                  <a:cubicBezTo>
                    <a:pt x="4927384" y="987780"/>
                    <a:pt x="4921808" y="985710"/>
                    <a:pt x="4925453" y="985380"/>
                  </a:cubicBezTo>
                  <a:cubicBezTo>
                    <a:pt x="4936693" y="994244"/>
                    <a:pt x="4950307" y="1000721"/>
                    <a:pt x="4959184" y="1011936"/>
                  </a:cubicBezTo>
                  <a:cubicBezTo>
                    <a:pt x="4980343" y="1011872"/>
                    <a:pt x="4990668" y="1022565"/>
                    <a:pt x="5004181" y="1030097"/>
                  </a:cubicBezTo>
                  <a:cubicBezTo>
                    <a:pt x="5022811" y="1034846"/>
                    <a:pt x="5038686" y="1042365"/>
                    <a:pt x="5047767" y="1056627"/>
                  </a:cubicBezTo>
                  <a:cubicBezTo>
                    <a:pt x="5065496" y="1056906"/>
                    <a:pt x="5071681" y="1074801"/>
                    <a:pt x="5088521" y="1067816"/>
                  </a:cubicBezTo>
                  <a:cubicBezTo>
                    <a:pt x="5089436" y="1061745"/>
                    <a:pt x="5081447" y="1064590"/>
                    <a:pt x="5082895" y="1058037"/>
                  </a:cubicBezTo>
                  <a:lnTo>
                    <a:pt x="5088521" y="1058037"/>
                  </a:lnTo>
                  <a:cubicBezTo>
                    <a:pt x="5084826" y="1059878"/>
                    <a:pt x="5088763" y="1067181"/>
                    <a:pt x="5091328" y="1062228"/>
                  </a:cubicBezTo>
                  <a:cubicBezTo>
                    <a:pt x="5089613" y="1062062"/>
                    <a:pt x="5088001" y="1061796"/>
                    <a:pt x="5088521" y="1059408"/>
                  </a:cubicBezTo>
                  <a:cubicBezTo>
                    <a:pt x="5097030" y="1058418"/>
                    <a:pt x="5096637" y="1066253"/>
                    <a:pt x="5102555" y="1067816"/>
                  </a:cubicBezTo>
                  <a:cubicBezTo>
                    <a:pt x="5107571" y="1066622"/>
                    <a:pt x="5098961" y="1060602"/>
                    <a:pt x="5103977" y="1059408"/>
                  </a:cubicBezTo>
                  <a:cubicBezTo>
                    <a:pt x="5106428" y="1062101"/>
                    <a:pt x="5109235" y="1064437"/>
                    <a:pt x="5113820" y="1065009"/>
                  </a:cubicBezTo>
                  <a:cubicBezTo>
                    <a:pt x="5106009" y="1052258"/>
                    <a:pt x="5095392" y="1042352"/>
                    <a:pt x="5091328" y="1025906"/>
                  </a:cubicBezTo>
                  <a:cubicBezTo>
                    <a:pt x="5076939" y="1022515"/>
                    <a:pt x="5074970" y="1006754"/>
                    <a:pt x="5064607" y="999350"/>
                  </a:cubicBezTo>
                  <a:cubicBezTo>
                    <a:pt x="5061978" y="996696"/>
                    <a:pt x="5064455" y="995845"/>
                    <a:pt x="5064607" y="992378"/>
                  </a:cubicBezTo>
                  <a:cubicBezTo>
                    <a:pt x="5042484" y="979919"/>
                    <a:pt x="5035956" y="951941"/>
                    <a:pt x="5018227" y="935088"/>
                  </a:cubicBezTo>
                  <a:lnTo>
                    <a:pt x="5029479" y="935088"/>
                  </a:lnTo>
                  <a:cubicBezTo>
                    <a:pt x="5033060" y="933323"/>
                    <a:pt x="5028171" y="928243"/>
                    <a:pt x="5030901" y="928103"/>
                  </a:cubicBezTo>
                  <a:cubicBezTo>
                    <a:pt x="5035118" y="937399"/>
                    <a:pt x="5048935" y="937209"/>
                    <a:pt x="5049151" y="950455"/>
                  </a:cubicBezTo>
                  <a:cubicBezTo>
                    <a:pt x="5052656" y="951166"/>
                    <a:pt x="5054930" y="953096"/>
                    <a:pt x="5057584" y="954646"/>
                  </a:cubicBezTo>
                  <a:cubicBezTo>
                    <a:pt x="5065496" y="970064"/>
                    <a:pt x="5086083" y="972896"/>
                    <a:pt x="5091328" y="990968"/>
                  </a:cubicBezTo>
                  <a:cubicBezTo>
                    <a:pt x="5089169" y="1005827"/>
                    <a:pt x="5097183" y="1016609"/>
                    <a:pt x="5102555" y="1021715"/>
                  </a:cubicBezTo>
                  <a:cubicBezTo>
                    <a:pt x="5111216" y="1029855"/>
                    <a:pt x="5114645" y="1048588"/>
                    <a:pt x="5125059" y="1053833"/>
                  </a:cubicBezTo>
                  <a:cubicBezTo>
                    <a:pt x="5123345" y="1053998"/>
                    <a:pt x="5121732" y="1054252"/>
                    <a:pt x="5122252" y="1056627"/>
                  </a:cubicBezTo>
                  <a:cubicBezTo>
                    <a:pt x="5126545" y="1055611"/>
                    <a:pt x="5126367" y="1059040"/>
                    <a:pt x="5130685" y="1058037"/>
                  </a:cubicBezTo>
                  <a:cubicBezTo>
                    <a:pt x="5134330" y="1071638"/>
                    <a:pt x="5150065" y="1073226"/>
                    <a:pt x="5154574" y="1085964"/>
                  </a:cubicBezTo>
                  <a:cubicBezTo>
                    <a:pt x="5164467" y="1082255"/>
                    <a:pt x="5167972" y="1091819"/>
                    <a:pt x="5177078" y="1092949"/>
                  </a:cubicBezTo>
                  <a:cubicBezTo>
                    <a:pt x="5175313" y="1096924"/>
                    <a:pt x="5176901" y="1100035"/>
                    <a:pt x="5181295" y="1101331"/>
                  </a:cubicBezTo>
                  <a:cubicBezTo>
                    <a:pt x="5178590" y="1093698"/>
                    <a:pt x="5196128" y="1101115"/>
                    <a:pt x="5195354" y="1091552"/>
                  </a:cubicBezTo>
                  <a:cubicBezTo>
                    <a:pt x="5216410" y="1111580"/>
                    <a:pt x="5251145" y="1118057"/>
                    <a:pt x="5262816" y="1147445"/>
                  </a:cubicBezTo>
                  <a:cubicBezTo>
                    <a:pt x="5249849" y="1147267"/>
                    <a:pt x="5244541" y="1139532"/>
                    <a:pt x="5229085" y="1141857"/>
                  </a:cubicBezTo>
                  <a:cubicBezTo>
                    <a:pt x="5242166" y="1171676"/>
                    <a:pt x="5272417" y="1184452"/>
                    <a:pt x="5290921" y="1208900"/>
                  </a:cubicBezTo>
                  <a:cubicBezTo>
                    <a:pt x="5328056" y="1240459"/>
                    <a:pt x="5382234" y="1255064"/>
                    <a:pt x="5403367" y="1302499"/>
                  </a:cubicBezTo>
                  <a:cubicBezTo>
                    <a:pt x="5418670" y="1319885"/>
                    <a:pt x="5439156" y="1332115"/>
                    <a:pt x="5445556" y="1358379"/>
                  </a:cubicBezTo>
                  <a:cubicBezTo>
                    <a:pt x="5434152" y="1359484"/>
                    <a:pt x="5436158" y="1347228"/>
                    <a:pt x="5425884" y="1347216"/>
                  </a:cubicBezTo>
                  <a:cubicBezTo>
                    <a:pt x="5422417" y="1389888"/>
                    <a:pt x="5465305" y="1410373"/>
                    <a:pt x="5470855" y="1453375"/>
                  </a:cubicBezTo>
                  <a:cubicBezTo>
                    <a:pt x="5477675" y="1463357"/>
                    <a:pt x="5485269" y="1472565"/>
                    <a:pt x="5486311" y="1488300"/>
                  </a:cubicBezTo>
                  <a:cubicBezTo>
                    <a:pt x="5484507" y="1490230"/>
                    <a:pt x="5480215" y="1489684"/>
                    <a:pt x="5476494" y="1489697"/>
                  </a:cubicBezTo>
                  <a:cubicBezTo>
                    <a:pt x="5473763" y="1493189"/>
                    <a:pt x="5478627" y="1495425"/>
                    <a:pt x="5475046" y="1498079"/>
                  </a:cubicBezTo>
                  <a:cubicBezTo>
                    <a:pt x="5470855" y="1493558"/>
                    <a:pt x="5469191" y="1490192"/>
                    <a:pt x="5469445" y="1484109"/>
                  </a:cubicBezTo>
                  <a:cubicBezTo>
                    <a:pt x="5459895" y="1485684"/>
                    <a:pt x="5461063" y="1476616"/>
                    <a:pt x="5453964" y="1475727"/>
                  </a:cubicBezTo>
                  <a:cubicBezTo>
                    <a:pt x="5453824" y="1477429"/>
                    <a:pt x="5453570" y="1479029"/>
                    <a:pt x="5451170" y="1478521"/>
                  </a:cubicBezTo>
                  <a:cubicBezTo>
                    <a:pt x="5456999" y="1482979"/>
                    <a:pt x="5458929" y="1491297"/>
                    <a:pt x="5465229" y="1495272"/>
                  </a:cubicBezTo>
                  <a:cubicBezTo>
                    <a:pt x="5461762" y="1496479"/>
                    <a:pt x="5460072" y="1499463"/>
                    <a:pt x="5459628" y="1503667"/>
                  </a:cubicBezTo>
                  <a:cubicBezTo>
                    <a:pt x="5472150" y="1520342"/>
                    <a:pt x="5473192" y="1539849"/>
                    <a:pt x="5486311" y="1555343"/>
                  </a:cubicBezTo>
                  <a:cubicBezTo>
                    <a:pt x="5485765" y="1559001"/>
                    <a:pt x="5485599" y="1563014"/>
                    <a:pt x="5483504" y="1565135"/>
                  </a:cubicBezTo>
                  <a:cubicBezTo>
                    <a:pt x="5476024" y="1554886"/>
                    <a:pt x="5469547" y="1543621"/>
                    <a:pt x="5458206" y="1537195"/>
                  </a:cubicBezTo>
                  <a:cubicBezTo>
                    <a:pt x="5464187" y="1543646"/>
                    <a:pt x="5467515" y="1560131"/>
                    <a:pt x="5453964" y="1560944"/>
                  </a:cubicBezTo>
                  <a:cubicBezTo>
                    <a:pt x="5451690" y="1552740"/>
                    <a:pt x="5441048" y="1556207"/>
                    <a:pt x="5437124" y="1552562"/>
                  </a:cubicBezTo>
                  <a:cubicBezTo>
                    <a:pt x="5437251" y="1550365"/>
                    <a:pt x="5440692" y="1551470"/>
                    <a:pt x="5439930" y="1548371"/>
                  </a:cubicBezTo>
                  <a:cubicBezTo>
                    <a:pt x="5435739" y="1546936"/>
                    <a:pt x="5434545" y="1542554"/>
                    <a:pt x="5428691" y="1542783"/>
                  </a:cubicBezTo>
                  <a:cubicBezTo>
                    <a:pt x="5426290" y="1543659"/>
                    <a:pt x="5426379" y="1546999"/>
                    <a:pt x="5424474" y="1548371"/>
                  </a:cubicBezTo>
                  <a:cubicBezTo>
                    <a:pt x="5420436" y="1542605"/>
                    <a:pt x="5418442" y="1534795"/>
                    <a:pt x="5411825" y="1531607"/>
                  </a:cubicBezTo>
                  <a:cubicBezTo>
                    <a:pt x="5418747" y="1534274"/>
                    <a:pt x="5421045" y="1532864"/>
                    <a:pt x="5428691" y="1534401"/>
                  </a:cubicBezTo>
                  <a:cubicBezTo>
                    <a:pt x="5431548" y="1526908"/>
                    <a:pt x="5428297" y="1527492"/>
                    <a:pt x="5430075" y="1521828"/>
                  </a:cubicBezTo>
                  <a:cubicBezTo>
                    <a:pt x="5434571" y="1527619"/>
                    <a:pt x="5437149" y="1535303"/>
                    <a:pt x="5445556" y="1537195"/>
                  </a:cubicBezTo>
                  <a:cubicBezTo>
                    <a:pt x="5442458" y="1531416"/>
                    <a:pt x="5436285" y="1528724"/>
                    <a:pt x="5434291" y="1521828"/>
                  </a:cubicBezTo>
                  <a:cubicBezTo>
                    <a:pt x="5430177" y="1520571"/>
                    <a:pt x="5429986" y="1520571"/>
                    <a:pt x="5425884" y="1521828"/>
                  </a:cubicBezTo>
                  <a:cubicBezTo>
                    <a:pt x="5421820" y="1509090"/>
                    <a:pt x="5407164" y="1506880"/>
                    <a:pt x="5397754" y="1499476"/>
                  </a:cubicBezTo>
                  <a:cubicBezTo>
                    <a:pt x="5396420" y="1505927"/>
                    <a:pt x="5404827" y="1502689"/>
                    <a:pt x="5403367" y="1509255"/>
                  </a:cubicBezTo>
                  <a:cubicBezTo>
                    <a:pt x="5401183" y="1508645"/>
                    <a:pt x="5402173" y="1504873"/>
                    <a:pt x="5397754" y="1506461"/>
                  </a:cubicBezTo>
                  <a:cubicBezTo>
                    <a:pt x="5394782" y="1513687"/>
                    <a:pt x="5403938" y="1516049"/>
                    <a:pt x="5399176" y="1520431"/>
                  </a:cubicBezTo>
                  <a:cubicBezTo>
                    <a:pt x="5390362" y="1506359"/>
                    <a:pt x="5379847" y="1494002"/>
                    <a:pt x="5368239" y="1482712"/>
                  </a:cubicBezTo>
                  <a:cubicBezTo>
                    <a:pt x="5369877" y="1482496"/>
                    <a:pt x="5372239" y="1482953"/>
                    <a:pt x="5372455" y="1481328"/>
                  </a:cubicBezTo>
                  <a:cubicBezTo>
                    <a:pt x="5362816" y="1470406"/>
                    <a:pt x="5359539" y="1453172"/>
                    <a:pt x="5341531" y="1450581"/>
                  </a:cubicBezTo>
                  <a:cubicBezTo>
                    <a:pt x="5338495" y="1451762"/>
                    <a:pt x="5340337" y="1457782"/>
                    <a:pt x="5337314" y="1458963"/>
                  </a:cubicBezTo>
                  <a:cubicBezTo>
                    <a:pt x="5313248" y="1444218"/>
                    <a:pt x="5298198" y="1420558"/>
                    <a:pt x="5274056" y="1405877"/>
                  </a:cubicBezTo>
                  <a:cubicBezTo>
                    <a:pt x="5277777" y="1430743"/>
                    <a:pt x="5312409" y="1449400"/>
                    <a:pt x="5302161" y="1470139"/>
                  </a:cubicBezTo>
                  <a:cubicBezTo>
                    <a:pt x="5307838" y="1485938"/>
                    <a:pt x="5319496" y="1495742"/>
                    <a:pt x="5333098" y="1503667"/>
                  </a:cubicBezTo>
                  <a:cubicBezTo>
                    <a:pt x="5326824" y="1505724"/>
                    <a:pt x="5328780" y="1499577"/>
                    <a:pt x="5323243" y="1500873"/>
                  </a:cubicBezTo>
                  <a:cubicBezTo>
                    <a:pt x="5344375" y="1525511"/>
                    <a:pt x="5370245" y="1545437"/>
                    <a:pt x="5399176" y="1562341"/>
                  </a:cubicBezTo>
                  <a:cubicBezTo>
                    <a:pt x="5401525" y="1556994"/>
                    <a:pt x="5409488" y="1560804"/>
                    <a:pt x="5411825" y="1563738"/>
                  </a:cubicBezTo>
                  <a:cubicBezTo>
                    <a:pt x="5416486" y="1572793"/>
                    <a:pt x="5426189" y="1587169"/>
                    <a:pt x="5437124" y="1594472"/>
                  </a:cubicBezTo>
                  <a:cubicBezTo>
                    <a:pt x="5438686" y="1589519"/>
                    <a:pt x="5431218" y="1586509"/>
                    <a:pt x="5435714" y="1583296"/>
                  </a:cubicBezTo>
                  <a:cubicBezTo>
                    <a:pt x="5449100" y="1588147"/>
                    <a:pt x="5458853" y="1596631"/>
                    <a:pt x="5462422" y="1611236"/>
                  </a:cubicBezTo>
                  <a:cubicBezTo>
                    <a:pt x="5474804" y="1607210"/>
                    <a:pt x="5478678" y="1617776"/>
                    <a:pt x="5486311" y="1622412"/>
                  </a:cubicBezTo>
                  <a:cubicBezTo>
                    <a:pt x="5482958" y="1639709"/>
                    <a:pt x="5500154" y="1636598"/>
                    <a:pt x="5498960" y="1651749"/>
                  </a:cubicBezTo>
                  <a:cubicBezTo>
                    <a:pt x="5481396" y="1659775"/>
                    <a:pt x="5495493" y="1684401"/>
                    <a:pt x="5503176" y="1692249"/>
                  </a:cubicBezTo>
                  <a:cubicBezTo>
                    <a:pt x="5494032" y="1695272"/>
                    <a:pt x="5499633" y="1712937"/>
                    <a:pt x="5496166" y="1721612"/>
                  </a:cubicBezTo>
                  <a:cubicBezTo>
                    <a:pt x="5504497" y="1737055"/>
                    <a:pt x="5515584" y="1749793"/>
                    <a:pt x="5515825" y="1773275"/>
                  </a:cubicBezTo>
                  <a:cubicBezTo>
                    <a:pt x="5537365" y="1797050"/>
                    <a:pt x="5553532" y="1826145"/>
                    <a:pt x="5572061" y="1852904"/>
                  </a:cubicBezTo>
                  <a:cubicBezTo>
                    <a:pt x="5573331" y="1849539"/>
                    <a:pt x="5579999" y="1852320"/>
                    <a:pt x="5580494" y="1854314"/>
                  </a:cubicBezTo>
                  <a:cubicBezTo>
                    <a:pt x="5580278" y="1856892"/>
                    <a:pt x="5575731" y="1855165"/>
                    <a:pt x="5574868" y="1857108"/>
                  </a:cubicBezTo>
                  <a:cubicBezTo>
                    <a:pt x="5577624" y="1865160"/>
                    <a:pt x="5577192" y="1867763"/>
                    <a:pt x="5577687" y="1878050"/>
                  </a:cubicBezTo>
                  <a:cubicBezTo>
                    <a:pt x="5582907" y="1877999"/>
                    <a:pt x="5582729" y="1883308"/>
                    <a:pt x="5586133" y="1885048"/>
                  </a:cubicBezTo>
                  <a:cubicBezTo>
                    <a:pt x="5588685" y="1909737"/>
                    <a:pt x="5592229" y="1923872"/>
                    <a:pt x="5588927" y="1949310"/>
                  </a:cubicBezTo>
                  <a:cubicBezTo>
                    <a:pt x="5597283" y="1979269"/>
                    <a:pt x="5631599" y="1993074"/>
                    <a:pt x="5633897" y="2028939"/>
                  </a:cubicBezTo>
                  <a:cubicBezTo>
                    <a:pt x="5635091" y="2047392"/>
                    <a:pt x="5630011" y="2065985"/>
                    <a:pt x="5642356" y="2080615"/>
                  </a:cubicBezTo>
                  <a:cubicBezTo>
                    <a:pt x="5665597" y="2092858"/>
                    <a:pt x="5636006" y="2103729"/>
                    <a:pt x="5632513" y="2115540"/>
                  </a:cubicBezTo>
                  <a:cubicBezTo>
                    <a:pt x="5623712" y="2113127"/>
                    <a:pt x="5624550" y="2101113"/>
                    <a:pt x="5611431" y="2102980"/>
                  </a:cubicBezTo>
                  <a:cubicBezTo>
                    <a:pt x="5611698" y="2109774"/>
                    <a:pt x="5610809" y="2115388"/>
                    <a:pt x="5602998" y="2114156"/>
                  </a:cubicBezTo>
                  <a:cubicBezTo>
                    <a:pt x="5609348" y="2128342"/>
                    <a:pt x="5620258" y="2137968"/>
                    <a:pt x="5636729" y="2142083"/>
                  </a:cubicBezTo>
                  <a:cubicBezTo>
                    <a:pt x="5641187" y="2156739"/>
                    <a:pt x="5653468" y="2163648"/>
                    <a:pt x="5662002" y="2174227"/>
                  </a:cubicBezTo>
                  <a:cubicBezTo>
                    <a:pt x="5660669" y="2176602"/>
                    <a:pt x="5658129" y="2177808"/>
                    <a:pt x="5653595" y="2177008"/>
                  </a:cubicBezTo>
                  <a:cubicBezTo>
                    <a:pt x="5653913" y="2183168"/>
                    <a:pt x="5658104" y="2192375"/>
                    <a:pt x="5647969" y="2190991"/>
                  </a:cubicBezTo>
                  <a:cubicBezTo>
                    <a:pt x="5647067" y="2195233"/>
                    <a:pt x="5649747" y="2203030"/>
                    <a:pt x="5646572" y="2204948"/>
                  </a:cubicBezTo>
                  <a:cubicBezTo>
                    <a:pt x="5636056" y="2206104"/>
                    <a:pt x="5632488" y="2200313"/>
                    <a:pt x="5625465" y="2197976"/>
                  </a:cubicBezTo>
                  <a:cubicBezTo>
                    <a:pt x="5625172" y="2199068"/>
                    <a:pt x="5624296" y="2199601"/>
                    <a:pt x="5622658" y="2199373"/>
                  </a:cubicBezTo>
                  <a:cubicBezTo>
                    <a:pt x="5628690" y="2231085"/>
                    <a:pt x="5603963" y="2237701"/>
                    <a:pt x="5611431" y="2266416"/>
                  </a:cubicBezTo>
                  <a:cubicBezTo>
                    <a:pt x="5616536" y="2273922"/>
                    <a:pt x="5624525" y="2278557"/>
                    <a:pt x="5633897" y="2281783"/>
                  </a:cubicBezTo>
                  <a:cubicBezTo>
                    <a:pt x="5633377" y="2287333"/>
                    <a:pt x="5635193" y="2295182"/>
                    <a:pt x="5632513" y="2298560"/>
                  </a:cubicBezTo>
                  <a:cubicBezTo>
                    <a:pt x="5639130" y="2299550"/>
                    <a:pt x="5640870" y="2295702"/>
                    <a:pt x="5645162" y="2294369"/>
                  </a:cubicBezTo>
                  <a:cubicBezTo>
                    <a:pt x="5648883" y="2298585"/>
                    <a:pt x="5655678" y="2299741"/>
                    <a:pt x="5660618" y="2302751"/>
                  </a:cubicBezTo>
                  <a:cubicBezTo>
                    <a:pt x="5659297" y="2297201"/>
                    <a:pt x="5657811" y="2289403"/>
                    <a:pt x="5663438" y="2287384"/>
                  </a:cubicBezTo>
                  <a:cubicBezTo>
                    <a:pt x="5672670" y="2289124"/>
                    <a:pt x="5674956" y="2283917"/>
                    <a:pt x="5680316" y="2281783"/>
                  </a:cubicBezTo>
                  <a:cubicBezTo>
                    <a:pt x="5688393" y="2280246"/>
                    <a:pt x="5685840" y="2289327"/>
                    <a:pt x="5694349" y="2287384"/>
                  </a:cubicBezTo>
                  <a:cubicBezTo>
                    <a:pt x="5690057" y="2278595"/>
                    <a:pt x="5703722" y="2283891"/>
                    <a:pt x="5702782" y="2274798"/>
                  </a:cubicBezTo>
                  <a:cubicBezTo>
                    <a:pt x="5707049" y="2279713"/>
                    <a:pt x="5711558" y="2286025"/>
                    <a:pt x="5721070" y="2281783"/>
                  </a:cubicBezTo>
                  <a:cubicBezTo>
                    <a:pt x="5723470" y="2282634"/>
                    <a:pt x="5720943" y="2288425"/>
                    <a:pt x="5723864" y="2288781"/>
                  </a:cubicBezTo>
                  <a:cubicBezTo>
                    <a:pt x="5726366" y="2284272"/>
                    <a:pt x="5729820" y="2287625"/>
                    <a:pt x="5732297" y="2290178"/>
                  </a:cubicBezTo>
                  <a:cubicBezTo>
                    <a:pt x="5733338" y="2294470"/>
                    <a:pt x="5727458" y="2291880"/>
                    <a:pt x="5729503" y="2297163"/>
                  </a:cubicBezTo>
                  <a:cubicBezTo>
                    <a:pt x="5745378" y="2301189"/>
                    <a:pt x="5762904" y="2326170"/>
                    <a:pt x="5780100" y="2311133"/>
                  </a:cubicBezTo>
                  <a:cubicBezTo>
                    <a:pt x="5783275" y="2319477"/>
                    <a:pt x="5793765" y="2322029"/>
                    <a:pt x="5789917" y="2333498"/>
                  </a:cubicBezTo>
                  <a:cubicBezTo>
                    <a:pt x="5798604" y="2334196"/>
                    <a:pt x="5799328" y="2342769"/>
                    <a:pt x="5802566" y="2348852"/>
                  </a:cubicBezTo>
                  <a:lnTo>
                    <a:pt x="5811037" y="2348852"/>
                  </a:lnTo>
                  <a:cubicBezTo>
                    <a:pt x="5835192" y="2405392"/>
                    <a:pt x="5877610" y="2443810"/>
                    <a:pt x="5895365" y="2506700"/>
                  </a:cubicBezTo>
                  <a:cubicBezTo>
                    <a:pt x="5888799" y="2517876"/>
                    <a:pt x="5881674" y="2528493"/>
                    <a:pt x="5870067" y="2534653"/>
                  </a:cubicBezTo>
                  <a:cubicBezTo>
                    <a:pt x="5869203" y="2537980"/>
                    <a:pt x="5871832" y="2544787"/>
                    <a:pt x="5868657" y="2545816"/>
                  </a:cubicBezTo>
                  <a:lnTo>
                    <a:pt x="5858827" y="2545816"/>
                  </a:lnTo>
                  <a:cubicBezTo>
                    <a:pt x="5859132" y="2550312"/>
                    <a:pt x="5853798" y="2549220"/>
                    <a:pt x="5851779" y="2551404"/>
                  </a:cubicBezTo>
                  <a:cubicBezTo>
                    <a:pt x="5847092" y="2582151"/>
                    <a:pt x="5822543" y="2593149"/>
                    <a:pt x="5801182" y="2607284"/>
                  </a:cubicBezTo>
                  <a:cubicBezTo>
                    <a:pt x="5798756" y="2625356"/>
                    <a:pt x="5778830" y="2626055"/>
                    <a:pt x="5775883" y="2643619"/>
                  </a:cubicBezTo>
                  <a:cubicBezTo>
                    <a:pt x="5768835" y="2635783"/>
                    <a:pt x="5760110" y="2650515"/>
                    <a:pt x="5750585" y="2645003"/>
                  </a:cubicBezTo>
                  <a:lnTo>
                    <a:pt x="5750585" y="2654782"/>
                  </a:lnTo>
                  <a:cubicBezTo>
                    <a:pt x="5737009" y="2658973"/>
                    <a:pt x="5746140" y="2683725"/>
                    <a:pt x="5749163" y="2692514"/>
                  </a:cubicBezTo>
                  <a:cubicBezTo>
                    <a:pt x="5731205" y="2707525"/>
                    <a:pt x="5733884" y="2756890"/>
                    <a:pt x="5760427" y="2759570"/>
                  </a:cubicBezTo>
                  <a:cubicBezTo>
                    <a:pt x="5761024" y="2770136"/>
                    <a:pt x="5769330" y="2773057"/>
                    <a:pt x="5777293" y="2776321"/>
                  </a:cubicBezTo>
                  <a:cubicBezTo>
                    <a:pt x="5793193" y="2821990"/>
                    <a:pt x="5830404" y="2846463"/>
                    <a:pt x="5841961" y="2896463"/>
                  </a:cubicBezTo>
                  <a:cubicBezTo>
                    <a:pt x="5852845" y="2925521"/>
                    <a:pt x="5873864" y="2958388"/>
                    <a:pt x="5867234" y="2995650"/>
                  </a:cubicBezTo>
                  <a:cubicBezTo>
                    <a:pt x="5882093" y="3007436"/>
                    <a:pt x="5874359" y="3055035"/>
                    <a:pt x="5900978" y="3045942"/>
                  </a:cubicBezTo>
                  <a:cubicBezTo>
                    <a:pt x="5902883" y="3052902"/>
                    <a:pt x="5906008" y="3058642"/>
                    <a:pt x="5908014" y="3065500"/>
                  </a:cubicBezTo>
                  <a:cubicBezTo>
                    <a:pt x="5910249" y="3058883"/>
                    <a:pt x="5912827" y="3052572"/>
                    <a:pt x="5917869" y="3048736"/>
                  </a:cubicBezTo>
                  <a:cubicBezTo>
                    <a:pt x="5930658" y="3073273"/>
                    <a:pt x="5941631" y="3099612"/>
                    <a:pt x="5951575" y="3126955"/>
                  </a:cubicBezTo>
                  <a:cubicBezTo>
                    <a:pt x="5951867" y="3139262"/>
                    <a:pt x="5954255" y="3149447"/>
                    <a:pt x="5962840" y="3153524"/>
                  </a:cubicBezTo>
                  <a:cubicBezTo>
                    <a:pt x="5958268" y="3116364"/>
                    <a:pt x="6004255" y="3129483"/>
                    <a:pt x="5997981" y="30906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 name="Free Form 6"/>
            <p:cNvSpPr/>
            <p:nvPr/>
          </p:nvSpPr>
          <p:spPr>
            <a:xfrm>
              <a:off x="1673143" y="1285576"/>
              <a:ext cx="5690870" cy="7204100"/>
            </a:xfrm>
            <a:custGeom>
              <a:avLst/>
              <a:gdLst/>
              <a:ahLst/>
              <a:cxnLst/>
              <a:rect l="0" t="0" r="0" b="0"/>
              <a:pathLst>
                <a:path w="5690870" h="7204100">
                  <a:moveTo>
                    <a:pt x="5679236" y="5184063"/>
                  </a:moveTo>
                  <a:cubicBezTo>
                    <a:pt x="5642622" y="5184343"/>
                    <a:pt x="5628982" y="5216372"/>
                    <a:pt x="5590679" y="5206428"/>
                  </a:cubicBezTo>
                  <a:cubicBezTo>
                    <a:pt x="5577446" y="5200040"/>
                    <a:pt x="5563577" y="5194274"/>
                    <a:pt x="5555538" y="5182679"/>
                  </a:cubicBezTo>
                  <a:cubicBezTo>
                    <a:pt x="5556529" y="5174691"/>
                    <a:pt x="5549392" y="5174869"/>
                    <a:pt x="5549912" y="5167337"/>
                  </a:cubicBezTo>
                  <a:cubicBezTo>
                    <a:pt x="5544794" y="5166372"/>
                    <a:pt x="5539689" y="5165394"/>
                    <a:pt x="5533034" y="5165928"/>
                  </a:cubicBezTo>
                  <a:cubicBezTo>
                    <a:pt x="5521833" y="5159108"/>
                    <a:pt x="5510961" y="5149672"/>
                    <a:pt x="5499328" y="5146382"/>
                  </a:cubicBezTo>
                  <a:cubicBezTo>
                    <a:pt x="5458675" y="5134838"/>
                    <a:pt x="5428665" y="5166639"/>
                    <a:pt x="5399519" y="5174297"/>
                  </a:cubicBezTo>
                  <a:cubicBezTo>
                    <a:pt x="5396788" y="5190197"/>
                    <a:pt x="5372087" y="5184521"/>
                    <a:pt x="5358739" y="5182679"/>
                  </a:cubicBezTo>
                  <a:cubicBezTo>
                    <a:pt x="5345671" y="5212715"/>
                    <a:pt x="5285117" y="5168239"/>
                    <a:pt x="5267375" y="5199430"/>
                  </a:cubicBezTo>
                  <a:cubicBezTo>
                    <a:pt x="5242306" y="5206174"/>
                    <a:pt x="5228958" y="5224614"/>
                    <a:pt x="5212537" y="5239969"/>
                  </a:cubicBezTo>
                  <a:cubicBezTo>
                    <a:pt x="5212511" y="5237670"/>
                    <a:pt x="5208638" y="5239181"/>
                    <a:pt x="5208346" y="5237175"/>
                  </a:cubicBezTo>
                  <a:cubicBezTo>
                    <a:pt x="5215661" y="5228590"/>
                    <a:pt x="5226646" y="5223700"/>
                    <a:pt x="5230837" y="5212016"/>
                  </a:cubicBezTo>
                  <a:cubicBezTo>
                    <a:pt x="5209514" y="5211876"/>
                    <a:pt x="5200434" y="5235790"/>
                    <a:pt x="5194287" y="5255323"/>
                  </a:cubicBezTo>
                  <a:cubicBezTo>
                    <a:pt x="5183200" y="5260619"/>
                    <a:pt x="5175478" y="5276672"/>
                    <a:pt x="5166182" y="5279085"/>
                  </a:cubicBezTo>
                  <a:cubicBezTo>
                    <a:pt x="5168061" y="5276329"/>
                    <a:pt x="5169001" y="5272582"/>
                    <a:pt x="5173192" y="5272112"/>
                  </a:cubicBezTo>
                  <a:cubicBezTo>
                    <a:pt x="5179568" y="5244909"/>
                    <a:pt x="5195227" y="5226926"/>
                    <a:pt x="5212537" y="5210644"/>
                  </a:cubicBezTo>
                  <a:lnTo>
                    <a:pt x="5212537" y="5202262"/>
                  </a:lnTo>
                  <a:cubicBezTo>
                    <a:pt x="5199545" y="5201399"/>
                    <a:pt x="5200434" y="5214416"/>
                    <a:pt x="5190070" y="5216220"/>
                  </a:cubicBezTo>
                  <a:cubicBezTo>
                    <a:pt x="5195544" y="5203278"/>
                    <a:pt x="5211889" y="5194503"/>
                    <a:pt x="5211152" y="5179898"/>
                  </a:cubicBezTo>
                  <a:cubicBezTo>
                    <a:pt x="5210060" y="5179580"/>
                    <a:pt x="5208371" y="5179847"/>
                    <a:pt x="5208346" y="5178513"/>
                  </a:cubicBezTo>
                  <a:cubicBezTo>
                    <a:pt x="5203291" y="5177650"/>
                    <a:pt x="5204206" y="5182755"/>
                    <a:pt x="5199913" y="5182679"/>
                  </a:cubicBezTo>
                  <a:cubicBezTo>
                    <a:pt x="5200154" y="5178729"/>
                    <a:pt x="5195150" y="5179949"/>
                    <a:pt x="5197081" y="5174297"/>
                  </a:cubicBezTo>
                  <a:cubicBezTo>
                    <a:pt x="5201602" y="5174513"/>
                    <a:pt x="5210276" y="5171719"/>
                    <a:pt x="5205514" y="5167337"/>
                  </a:cubicBezTo>
                  <a:cubicBezTo>
                    <a:pt x="5202123" y="5169065"/>
                    <a:pt x="5200637" y="5172722"/>
                    <a:pt x="5194287" y="5171541"/>
                  </a:cubicBezTo>
                  <a:cubicBezTo>
                    <a:pt x="5195379" y="5167477"/>
                    <a:pt x="5197335" y="5164328"/>
                    <a:pt x="5199913" y="5161737"/>
                  </a:cubicBezTo>
                  <a:cubicBezTo>
                    <a:pt x="5192623" y="5161940"/>
                    <a:pt x="5193639" y="5170385"/>
                    <a:pt x="5187264" y="5171541"/>
                  </a:cubicBezTo>
                  <a:cubicBezTo>
                    <a:pt x="5185029" y="5170919"/>
                    <a:pt x="5186070" y="5167134"/>
                    <a:pt x="5181625" y="5168709"/>
                  </a:cubicBezTo>
                  <a:cubicBezTo>
                    <a:pt x="5172303" y="5172036"/>
                    <a:pt x="5173192" y="5185486"/>
                    <a:pt x="5163350" y="5188292"/>
                  </a:cubicBezTo>
                  <a:cubicBezTo>
                    <a:pt x="5161965" y="5177129"/>
                    <a:pt x="5169700" y="5175034"/>
                    <a:pt x="5171782" y="5167337"/>
                  </a:cubicBezTo>
                  <a:cubicBezTo>
                    <a:pt x="5166499" y="5169065"/>
                    <a:pt x="5164543" y="5174094"/>
                    <a:pt x="5160543" y="5177104"/>
                  </a:cubicBezTo>
                  <a:cubicBezTo>
                    <a:pt x="5160543" y="5172570"/>
                    <a:pt x="5163477" y="5169585"/>
                    <a:pt x="5157724" y="5168709"/>
                  </a:cubicBezTo>
                  <a:cubicBezTo>
                    <a:pt x="5155565" y="5164886"/>
                    <a:pt x="5155412" y="5174665"/>
                    <a:pt x="5149291" y="5171541"/>
                  </a:cubicBezTo>
                  <a:cubicBezTo>
                    <a:pt x="5148986" y="5168887"/>
                    <a:pt x="5150904" y="5168442"/>
                    <a:pt x="5150726" y="5165928"/>
                  </a:cubicBezTo>
                  <a:cubicBezTo>
                    <a:pt x="5142788" y="5167452"/>
                    <a:pt x="5139829" y="5169623"/>
                    <a:pt x="5132438" y="5165928"/>
                  </a:cubicBezTo>
                  <a:cubicBezTo>
                    <a:pt x="5130330" y="5167566"/>
                    <a:pt x="5128450" y="5169433"/>
                    <a:pt x="5126812" y="5171541"/>
                  </a:cubicBezTo>
                  <a:cubicBezTo>
                    <a:pt x="5126761" y="5166423"/>
                    <a:pt x="5119497" y="5168544"/>
                    <a:pt x="5121186" y="5161737"/>
                  </a:cubicBezTo>
                  <a:cubicBezTo>
                    <a:pt x="5115229" y="5160899"/>
                    <a:pt x="5118481" y="5169281"/>
                    <a:pt x="5111330" y="5167337"/>
                  </a:cubicBezTo>
                  <a:cubicBezTo>
                    <a:pt x="5111140" y="5165674"/>
                    <a:pt x="5111584" y="5163350"/>
                    <a:pt x="5109946" y="5163134"/>
                  </a:cubicBezTo>
                  <a:cubicBezTo>
                    <a:pt x="5111191" y="5167642"/>
                    <a:pt x="5105361" y="5165115"/>
                    <a:pt x="5104320" y="5167337"/>
                  </a:cubicBezTo>
                  <a:cubicBezTo>
                    <a:pt x="5104383" y="5165242"/>
                    <a:pt x="5109794" y="5159362"/>
                    <a:pt x="5104320" y="5160327"/>
                  </a:cubicBezTo>
                  <a:cubicBezTo>
                    <a:pt x="5097716" y="5159806"/>
                    <a:pt x="5102110" y="5170246"/>
                    <a:pt x="5093055" y="5167337"/>
                  </a:cubicBezTo>
                  <a:cubicBezTo>
                    <a:pt x="5093157" y="5162308"/>
                    <a:pt x="5099481" y="5163451"/>
                    <a:pt x="5098707" y="5157546"/>
                  </a:cubicBezTo>
                  <a:cubicBezTo>
                    <a:pt x="5093182" y="5157203"/>
                    <a:pt x="5093081" y="5162219"/>
                    <a:pt x="5087442" y="5161737"/>
                  </a:cubicBezTo>
                  <a:cubicBezTo>
                    <a:pt x="5087327" y="5159540"/>
                    <a:pt x="5087645" y="5156885"/>
                    <a:pt x="5084648" y="5157546"/>
                  </a:cubicBezTo>
                  <a:cubicBezTo>
                    <a:pt x="5079784" y="5166842"/>
                    <a:pt x="5068989" y="5159883"/>
                    <a:pt x="5062143" y="5161737"/>
                  </a:cubicBezTo>
                  <a:cubicBezTo>
                    <a:pt x="5062245" y="5159286"/>
                    <a:pt x="5061851" y="5157406"/>
                    <a:pt x="5060734" y="5156136"/>
                  </a:cubicBezTo>
                  <a:cubicBezTo>
                    <a:pt x="5054981" y="5156009"/>
                    <a:pt x="5049227" y="5155869"/>
                    <a:pt x="5045278" y="5157546"/>
                  </a:cubicBezTo>
                  <a:cubicBezTo>
                    <a:pt x="5041811" y="5161737"/>
                    <a:pt x="5047411" y="5167693"/>
                    <a:pt x="5042471" y="5168709"/>
                  </a:cubicBezTo>
                  <a:cubicBezTo>
                    <a:pt x="5036502" y="5167033"/>
                    <a:pt x="5030000" y="5166893"/>
                    <a:pt x="5027002" y="5171541"/>
                  </a:cubicBezTo>
                  <a:cubicBezTo>
                    <a:pt x="5025783" y="5166118"/>
                    <a:pt x="5033149" y="5169230"/>
                    <a:pt x="5031219" y="5163134"/>
                  </a:cubicBezTo>
                  <a:cubicBezTo>
                    <a:pt x="5024843" y="5160530"/>
                    <a:pt x="5028780" y="5168138"/>
                    <a:pt x="5025605" y="5168709"/>
                  </a:cubicBezTo>
                  <a:cubicBezTo>
                    <a:pt x="5015039" y="5170322"/>
                    <a:pt x="5010899" y="5178348"/>
                    <a:pt x="5003114" y="5182679"/>
                  </a:cubicBezTo>
                  <a:cubicBezTo>
                    <a:pt x="4992027" y="5183797"/>
                    <a:pt x="4981651" y="5193563"/>
                    <a:pt x="4977815" y="5202262"/>
                  </a:cubicBezTo>
                  <a:cubicBezTo>
                    <a:pt x="4975974" y="5206377"/>
                    <a:pt x="4977714" y="5213337"/>
                    <a:pt x="4974983" y="5217617"/>
                  </a:cubicBezTo>
                  <a:cubicBezTo>
                    <a:pt x="4969446" y="5226380"/>
                    <a:pt x="4959007" y="5226558"/>
                    <a:pt x="4953901" y="5234393"/>
                  </a:cubicBezTo>
                  <a:cubicBezTo>
                    <a:pt x="4953431" y="5238242"/>
                    <a:pt x="4957940" y="5244198"/>
                    <a:pt x="4953901" y="5246954"/>
                  </a:cubicBezTo>
                  <a:cubicBezTo>
                    <a:pt x="4948199" y="5247055"/>
                    <a:pt x="4947246" y="5242394"/>
                    <a:pt x="4939855" y="5244172"/>
                  </a:cubicBezTo>
                  <a:cubicBezTo>
                    <a:pt x="4931651" y="5249049"/>
                    <a:pt x="4928476" y="5258943"/>
                    <a:pt x="4918773" y="5262321"/>
                  </a:cubicBezTo>
                  <a:cubicBezTo>
                    <a:pt x="4919395" y="5259654"/>
                    <a:pt x="4921808" y="5258816"/>
                    <a:pt x="4921580" y="5255323"/>
                  </a:cubicBezTo>
                  <a:cubicBezTo>
                    <a:pt x="4913439" y="5255628"/>
                    <a:pt x="4912448" y="5263007"/>
                    <a:pt x="4913147" y="5272112"/>
                  </a:cubicBezTo>
                  <a:cubicBezTo>
                    <a:pt x="4882413" y="5277866"/>
                    <a:pt x="4879733" y="5311546"/>
                    <a:pt x="4859743" y="5327967"/>
                  </a:cubicBezTo>
                  <a:cubicBezTo>
                    <a:pt x="4867922" y="5306301"/>
                    <a:pt x="4881575" y="5290070"/>
                    <a:pt x="4893475" y="5272112"/>
                  </a:cubicBezTo>
                  <a:cubicBezTo>
                    <a:pt x="4874552" y="5275160"/>
                    <a:pt x="4866309" y="5288851"/>
                    <a:pt x="4849888" y="5294464"/>
                  </a:cubicBezTo>
                  <a:cubicBezTo>
                    <a:pt x="4836121" y="5283098"/>
                    <a:pt x="4821593" y="5303507"/>
                    <a:pt x="4807724" y="5305640"/>
                  </a:cubicBezTo>
                  <a:cubicBezTo>
                    <a:pt x="4805641" y="5305374"/>
                    <a:pt x="4806442" y="5302250"/>
                    <a:pt x="4806315" y="5300014"/>
                  </a:cubicBezTo>
                  <a:cubicBezTo>
                    <a:pt x="4801920" y="5300243"/>
                    <a:pt x="4792573" y="5304320"/>
                    <a:pt x="4790859" y="5298630"/>
                  </a:cubicBezTo>
                  <a:cubicBezTo>
                    <a:pt x="4791036" y="5293677"/>
                    <a:pt x="4792243" y="5289765"/>
                    <a:pt x="4796485" y="5288851"/>
                  </a:cubicBezTo>
                  <a:cubicBezTo>
                    <a:pt x="4795888" y="5292229"/>
                    <a:pt x="4799037" y="5291874"/>
                    <a:pt x="4797882" y="5295849"/>
                  </a:cubicBezTo>
                  <a:cubicBezTo>
                    <a:pt x="4803876" y="5295950"/>
                    <a:pt x="4807724" y="5298160"/>
                    <a:pt x="4814747" y="5297233"/>
                  </a:cubicBezTo>
                  <a:cubicBezTo>
                    <a:pt x="4823333" y="5285701"/>
                    <a:pt x="4840744" y="5287975"/>
                    <a:pt x="4855527" y="5284673"/>
                  </a:cubicBezTo>
                  <a:cubicBezTo>
                    <a:pt x="4856886" y="5284368"/>
                    <a:pt x="4857216" y="5281396"/>
                    <a:pt x="4859743" y="5280494"/>
                  </a:cubicBezTo>
                  <a:cubicBezTo>
                    <a:pt x="4862842" y="5279326"/>
                    <a:pt x="4866982" y="5281168"/>
                    <a:pt x="4868176" y="5280494"/>
                  </a:cubicBezTo>
                  <a:cubicBezTo>
                    <a:pt x="4874945" y="5276672"/>
                    <a:pt x="4877777" y="5266829"/>
                    <a:pt x="4883658" y="5263718"/>
                  </a:cubicBezTo>
                  <a:cubicBezTo>
                    <a:pt x="4885334" y="5265305"/>
                    <a:pt x="4886185" y="5267718"/>
                    <a:pt x="4890643" y="5266499"/>
                  </a:cubicBezTo>
                  <a:cubicBezTo>
                    <a:pt x="4902847" y="5260416"/>
                    <a:pt x="4922126" y="5254282"/>
                    <a:pt x="4931422" y="5244172"/>
                  </a:cubicBezTo>
                  <a:cubicBezTo>
                    <a:pt x="4935994" y="5239181"/>
                    <a:pt x="4937899" y="5230799"/>
                    <a:pt x="4942662" y="5224614"/>
                  </a:cubicBezTo>
                  <a:cubicBezTo>
                    <a:pt x="4950828" y="5213972"/>
                    <a:pt x="4964785" y="5206606"/>
                    <a:pt x="4966576" y="5191074"/>
                  </a:cubicBezTo>
                  <a:cubicBezTo>
                    <a:pt x="4975212" y="5181041"/>
                    <a:pt x="4984064" y="5171198"/>
                    <a:pt x="4987632" y="5156136"/>
                  </a:cubicBezTo>
                  <a:cubicBezTo>
                    <a:pt x="4968290" y="5153647"/>
                    <a:pt x="4952758" y="5159260"/>
                    <a:pt x="4932845" y="5161737"/>
                  </a:cubicBezTo>
                  <a:cubicBezTo>
                    <a:pt x="4914950" y="5187378"/>
                    <a:pt x="4865573" y="5169877"/>
                    <a:pt x="4841455" y="5185486"/>
                  </a:cubicBezTo>
                  <a:cubicBezTo>
                    <a:pt x="4831537" y="5191912"/>
                    <a:pt x="4826508" y="5204371"/>
                    <a:pt x="4820373" y="5214810"/>
                  </a:cubicBezTo>
                  <a:cubicBezTo>
                    <a:pt x="4818341" y="5220093"/>
                    <a:pt x="4824247" y="5217515"/>
                    <a:pt x="4823180" y="5221795"/>
                  </a:cubicBezTo>
                  <a:cubicBezTo>
                    <a:pt x="4819980" y="5222798"/>
                    <a:pt x="4816005" y="5223052"/>
                    <a:pt x="4813350" y="5224614"/>
                  </a:cubicBezTo>
                  <a:cubicBezTo>
                    <a:pt x="4813287" y="5236667"/>
                    <a:pt x="4806861" y="5242369"/>
                    <a:pt x="4802098" y="5249748"/>
                  </a:cubicBezTo>
                  <a:cubicBezTo>
                    <a:pt x="4799914" y="5248211"/>
                    <a:pt x="4799164" y="5245201"/>
                    <a:pt x="4795075" y="5245531"/>
                  </a:cubicBezTo>
                  <a:cubicBezTo>
                    <a:pt x="4779772" y="5261089"/>
                    <a:pt x="4763998" y="5276151"/>
                    <a:pt x="4741646" y="5284673"/>
                  </a:cubicBezTo>
                  <a:cubicBezTo>
                    <a:pt x="4730242" y="5294287"/>
                    <a:pt x="4713884" y="5306428"/>
                    <a:pt x="4700892" y="5309831"/>
                  </a:cubicBezTo>
                  <a:cubicBezTo>
                    <a:pt x="4701362" y="5304701"/>
                    <a:pt x="4710887" y="5308574"/>
                    <a:pt x="4710722" y="5302846"/>
                  </a:cubicBezTo>
                  <a:cubicBezTo>
                    <a:pt x="4699647" y="5297893"/>
                    <a:pt x="4693323" y="5309755"/>
                    <a:pt x="4686846" y="5314022"/>
                  </a:cubicBezTo>
                  <a:cubicBezTo>
                    <a:pt x="4671644" y="5310124"/>
                    <a:pt x="4664633" y="5321706"/>
                    <a:pt x="4654511" y="5318213"/>
                  </a:cubicBezTo>
                  <a:cubicBezTo>
                    <a:pt x="4664875" y="5314048"/>
                    <a:pt x="4674946" y="5302199"/>
                    <a:pt x="4685436" y="5302846"/>
                  </a:cubicBezTo>
                  <a:cubicBezTo>
                    <a:pt x="4683671" y="5306682"/>
                    <a:pt x="4676584" y="5305221"/>
                    <a:pt x="4677003" y="5311228"/>
                  </a:cubicBezTo>
                  <a:cubicBezTo>
                    <a:pt x="4690275" y="5306720"/>
                    <a:pt x="4696828" y="5295531"/>
                    <a:pt x="4713541" y="5294464"/>
                  </a:cubicBezTo>
                  <a:cubicBezTo>
                    <a:pt x="4712550" y="5295480"/>
                    <a:pt x="4710049" y="5301272"/>
                    <a:pt x="4714951" y="5300014"/>
                  </a:cubicBezTo>
                  <a:cubicBezTo>
                    <a:pt x="4729721" y="5290489"/>
                    <a:pt x="4743564" y="5280075"/>
                    <a:pt x="4757127" y="5269306"/>
                  </a:cubicBezTo>
                  <a:cubicBezTo>
                    <a:pt x="4757267" y="5271046"/>
                    <a:pt x="4757521" y="5272608"/>
                    <a:pt x="4759921" y="5272112"/>
                  </a:cubicBezTo>
                  <a:cubicBezTo>
                    <a:pt x="4771491" y="5262626"/>
                    <a:pt x="4784115" y="5254205"/>
                    <a:pt x="4795075" y="5244172"/>
                  </a:cubicBezTo>
                  <a:cubicBezTo>
                    <a:pt x="4792967" y="5243918"/>
                    <a:pt x="4789893" y="5244668"/>
                    <a:pt x="4789449" y="5242750"/>
                  </a:cubicBezTo>
                  <a:cubicBezTo>
                    <a:pt x="4790655" y="5239308"/>
                    <a:pt x="4794681" y="5238623"/>
                    <a:pt x="4796485" y="5235778"/>
                  </a:cubicBezTo>
                  <a:cubicBezTo>
                    <a:pt x="4798123" y="5236019"/>
                    <a:pt x="4797996" y="5237988"/>
                    <a:pt x="4797882" y="5239969"/>
                  </a:cubicBezTo>
                  <a:cubicBezTo>
                    <a:pt x="4802987" y="5239918"/>
                    <a:pt x="4802390" y="5234203"/>
                    <a:pt x="4806315" y="5232984"/>
                  </a:cubicBezTo>
                  <a:cubicBezTo>
                    <a:pt x="4803140" y="5231053"/>
                    <a:pt x="4801031" y="5236591"/>
                    <a:pt x="4800701" y="5232984"/>
                  </a:cubicBezTo>
                  <a:cubicBezTo>
                    <a:pt x="4802936" y="5229606"/>
                    <a:pt x="4806911" y="5227967"/>
                    <a:pt x="4809134" y="5224614"/>
                  </a:cubicBezTo>
                  <a:cubicBezTo>
                    <a:pt x="4810874" y="5220068"/>
                    <a:pt x="4804575" y="5223535"/>
                    <a:pt x="4806315" y="5219014"/>
                  </a:cubicBezTo>
                  <a:cubicBezTo>
                    <a:pt x="4811522" y="5216779"/>
                    <a:pt x="4820272" y="5212041"/>
                    <a:pt x="4817567" y="5206428"/>
                  </a:cubicBezTo>
                  <a:cubicBezTo>
                    <a:pt x="4813185" y="5210492"/>
                    <a:pt x="4802962" y="5216080"/>
                    <a:pt x="4797882" y="5214810"/>
                  </a:cubicBezTo>
                  <a:cubicBezTo>
                    <a:pt x="4801527" y="5211927"/>
                    <a:pt x="4804676" y="5208536"/>
                    <a:pt x="4807724" y="5205031"/>
                  </a:cubicBezTo>
                  <a:cubicBezTo>
                    <a:pt x="4797234" y="5206225"/>
                    <a:pt x="4793221" y="5213896"/>
                    <a:pt x="4790859" y="5223167"/>
                  </a:cubicBezTo>
                  <a:cubicBezTo>
                    <a:pt x="4796370" y="5223560"/>
                    <a:pt x="4799787" y="5221846"/>
                    <a:pt x="4802098" y="5219014"/>
                  </a:cubicBezTo>
                  <a:cubicBezTo>
                    <a:pt x="4796040" y="5233479"/>
                    <a:pt x="4782769" y="5240794"/>
                    <a:pt x="4776800" y="5255323"/>
                  </a:cubicBezTo>
                  <a:cubicBezTo>
                    <a:pt x="4771605" y="5243652"/>
                    <a:pt x="4792268" y="5239677"/>
                    <a:pt x="4783836" y="5224614"/>
                  </a:cubicBezTo>
                  <a:cubicBezTo>
                    <a:pt x="4746650" y="5230977"/>
                    <a:pt x="4743640" y="5278729"/>
                    <a:pt x="4713541" y="5287492"/>
                  </a:cubicBezTo>
                  <a:cubicBezTo>
                    <a:pt x="4720666" y="5282907"/>
                    <a:pt x="4723383" y="5273967"/>
                    <a:pt x="4733213" y="5272112"/>
                  </a:cubicBezTo>
                  <a:cubicBezTo>
                    <a:pt x="4742611" y="5242775"/>
                    <a:pt x="4766449" y="5227840"/>
                    <a:pt x="4785233" y="5207850"/>
                  </a:cubicBezTo>
                  <a:cubicBezTo>
                    <a:pt x="4783048" y="5214023"/>
                    <a:pt x="4776470" y="5215877"/>
                    <a:pt x="4775377" y="5223167"/>
                  </a:cubicBezTo>
                  <a:cubicBezTo>
                    <a:pt x="4786096" y="5217566"/>
                    <a:pt x="4793665" y="5208778"/>
                    <a:pt x="4800701" y="5199430"/>
                  </a:cubicBezTo>
                  <a:lnTo>
                    <a:pt x="4797882" y="5199430"/>
                  </a:lnTo>
                  <a:cubicBezTo>
                    <a:pt x="4797577" y="5198364"/>
                    <a:pt x="4797856" y="5196700"/>
                    <a:pt x="4796485" y="5196649"/>
                  </a:cubicBezTo>
                  <a:cubicBezTo>
                    <a:pt x="4794161" y="5199075"/>
                    <a:pt x="4788852" y="5205730"/>
                    <a:pt x="4786642" y="5203647"/>
                  </a:cubicBezTo>
                  <a:cubicBezTo>
                    <a:pt x="4804003" y="5188318"/>
                    <a:pt x="4821364" y="5172964"/>
                    <a:pt x="4841455" y="5160327"/>
                  </a:cubicBezTo>
                  <a:cubicBezTo>
                    <a:pt x="4862068" y="5131485"/>
                    <a:pt x="4885512" y="5105387"/>
                    <a:pt x="4914557" y="5084914"/>
                  </a:cubicBezTo>
                  <a:cubicBezTo>
                    <a:pt x="4916716" y="5079047"/>
                    <a:pt x="4907267" y="5084686"/>
                    <a:pt x="4907521" y="5080711"/>
                  </a:cubicBezTo>
                  <a:cubicBezTo>
                    <a:pt x="4916144" y="5071706"/>
                    <a:pt x="4930381" y="5063578"/>
                    <a:pt x="4925796" y="5045798"/>
                  </a:cubicBezTo>
                  <a:cubicBezTo>
                    <a:pt x="4916093" y="5038839"/>
                    <a:pt x="4899101" y="5047500"/>
                    <a:pt x="4887849" y="5042992"/>
                  </a:cubicBezTo>
                  <a:cubicBezTo>
                    <a:pt x="4886706" y="5036693"/>
                    <a:pt x="4886883" y="5029060"/>
                    <a:pt x="4880825" y="5027637"/>
                  </a:cubicBezTo>
                  <a:cubicBezTo>
                    <a:pt x="4892560" y="5013909"/>
                    <a:pt x="4881968" y="4991963"/>
                    <a:pt x="4882210" y="4973142"/>
                  </a:cubicBezTo>
                  <a:cubicBezTo>
                    <a:pt x="4894046" y="4959858"/>
                    <a:pt x="4878920" y="4930952"/>
                    <a:pt x="4890643" y="4914468"/>
                  </a:cubicBezTo>
                  <a:cubicBezTo>
                    <a:pt x="4887048" y="4912969"/>
                    <a:pt x="4883975" y="4918710"/>
                    <a:pt x="4882210" y="4914468"/>
                  </a:cubicBezTo>
                  <a:cubicBezTo>
                    <a:pt x="4892852" y="4904943"/>
                    <a:pt x="4881613" y="4886820"/>
                    <a:pt x="4872367" y="4883734"/>
                  </a:cubicBezTo>
                  <a:cubicBezTo>
                    <a:pt x="4864747" y="4893868"/>
                    <a:pt x="4857432" y="4911699"/>
                    <a:pt x="4847069" y="4914468"/>
                  </a:cubicBezTo>
                  <a:cubicBezTo>
                    <a:pt x="4853635" y="4904105"/>
                    <a:pt x="4862118" y="4888598"/>
                    <a:pt x="4856937" y="4871186"/>
                  </a:cubicBezTo>
                  <a:cubicBezTo>
                    <a:pt x="4855819" y="4870856"/>
                    <a:pt x="4854155" y="4871135"/>
                    <a:pt x="4854105" y="4869751"/>
                  </a:cubicBezTo>
                  <a:cubicBezTo>
                    <a:pt x="4847234" y="4869002"/>
                    <a:pt x="4848682" y="4876469"/>
                    <a:pt x="4842878" y="4876761"/>
                  </a:cubicBezTo>
                  <a:cubicBezTo>
                    <a:pt x="4844605" y="4864989"/>
                    <a:pt x="4830597" y="4863846"/>
                    <a:pt x="4824590" y="4864176"/>
                  </a:cubicBezTo>
                  <a:cubicBezTo>
                    <a:pt x="4824272" y="4861521"/>
                    <a:pt x="4826177" y="4861090"/>
                    <a:pt x="4826012" y="4858588"/>
                  </a:cubicBezTo>
                  <a:cubicBezTo>
                    <a:pt x="4806035" y="4856518"/>
                    <a:pt x="4804752" y="4835944"/>
                    <a:pt x="4790859" y="4827866"/>
                  </a:cubicBezTo>
                  <a:cubicBezTo>
                    <a:pt x="4761890" y="4837595"/>
                    <a:pt x="4724755" y="4810887"/>
                    <a:pt x="4713541" y="4841824"/>
                  </a:cubicBezTo>
                  <a:cubicBezTo>
                    <a:pt x="4715357" y="4835969"/>
                    <a:pt x="4720336" y="4829708"/>
                    <a:pt x="4716373" y="4822278"/>
                  </a:cubicBezTo>
                  <a:cubicBezTo>
                    <a:pt x="4694796" y="4821072"/>
                    <a:pt x="4658182" y="4816475"/>
                    <a:pt x="4644656" y="4827866"/>
                  </a:cubicBezTo>
                  <a:cubicBezTo>
                    <a:pt x="4642510" y="4834204"/>
                    <a:pt x="4653864" y="4827130"/>
                    <a:pt x="4651692" y="4833454"/>
                  </a:cubicBezTo>
                  <a:cubicBezTo>
                    <a:pt x="4645152" y="4831588"/>
                    <a:pt x="4646993" y="4838065"/>
                    <a:pt x="4640440" y="4836248"/>
                  </a:cubicBezTo>
                  <a:cubicBezTo>
                    <a:pt x="4620628" y="4827079"/>
                    <a:pt x="4584763" y="4834953"/>
                    <a:pt x="4581410" y="4855781"/>
                  </a:cubicBezTo>
                  <a:cubicBezTo>
                    <a:pt x="4576724" y="4854397"/>
                    <a:pt x="4573003" y="4852060"/>
                    <a:pt x="4568761" y="4850206"/>
                  </a:cubicBezTo>
                  <a:lnTo>
                    <a:pt x="4532223" y="4850206"/>
                  </a:lnTo>
                  <a:cubicBezTo>
                    <a:pt x="4526330" y="4855476"/>
                    <a:pt x="4513364" y="4852289"/>
                    <a:pt x="4505502" y="4855781"/>
                  </a:cubicBezTo>
                  <a:cubicBezTo>
                    <a:pt x="4500245" y="4858118"/>
                    <a:pt x="4500118" y="4865776"/>
                    <a:pt x="4492853" y="4864176"/>
                  </a:cubicBezTo>
                  <a:cubicBezTo>
                    <a:pt x="4491024" y="4855756"/>
                    <a:pt x="4492485" y="4844059"/>
                    <a:pt x="4488637" y="4837620"/>
                  </a:cubicBezTo>
                  <a:cubicBezTo>
                    <a:pt x="4481004" y="4836566"/>
                    <a:pt x="4477258" y="4839360"/>
                    <a:pt x="4470361" y="4839030"/>
                  </a:cubicBezTo>
                  <a:cubicBezTo>
                    <a:pt x="4465434" y="4815979"/>
                    <a:pt x="4441926" y="4811420"/>
                    <a:pt x="4415536" y="4809705"/>
                  </a:cubicBezTo>
                  <a:cubicBezTo>
                    <a:pt x="4400435" y="4815624"/>
                    <a:pt x="4402074" y="4845659"/>
                    <a:pt x="4386021" y="4846027"/>
                  </a:cubicBezTo>
                  <a:cubicBezTo>
                    <a:pt x="4395685" y="4838700"/>
                    <a:pt x="4392460" y="4827473"/>
                    <a:pt x="4398670" y="4816678"/>
                  </a:cubicBezTo>
                  <a:cubicBezTo>
                    <a:pt x="4401248" y="4812195"/>
                    <a:pt x="4409465" y="4807673"/>
                    <a:pt x="4412729" y="4802720"/>
                  </a:cubicBezTo>
                  <a:cubicBezTo>
                    <a:pt x="4419231" y="4792814"/>
                    <a:pt x="4420768" y="4780432"/>
                    <a:pt x="4418368" y="4765001"/>
                  </a:cubicBezTo>
                  <a:cubicBezTo>
                    <a:pt x="4400461" y="4756721"/>
                    <a:pt x="4391177" y="4739855"/>
                    <a:pt x="4378998" y="4725885"/>
                  </a:cubicBezTo>
                  <a:cubicBezTo>
                    <a:pt x="4366882" y="4721656"/>
                    <a:pt x="4352886" y="4718164"/>
                    <a:pt x="4336821" y="4721682"/>
                  </a:cubicBezTo>
                  <a:cubicBezTo>
                    <a:pt x="4335614" y="4696066"/>
                    <a:pt x="4300842" y="4700117"/>
                    <a:pt x="4289031" y="4713287"/>
                  </a:cubicBezTo>
                  <a:cubicBezTo>
                    <a:pt x="4269740" y="4703356"/>
                    <a:pt x="4255528" y="4726584"/>
                    <a:pt x="4241241" y="4725885"/>
                  </a:cubicBezTo>
                  <a:cubicBezTo>
                    <a:pt x="4243070" y="4720717"/>
                    <a:pt x="4251756" y="4722368"/>
                    <a:pt x="4251083" y="4714709"/>
                  </a:cubicBezTo>
                  <a:cubicBezTo>
                    <a:pt x="4243870" y="4715713"/>
                    <a:pt x="4236605" y="4716754"/>
                    <a:pt x="4239844" y="4724476"/>
                  </a:cubicBezTo>
                  <a:cubicBezTo>
                    <a:pt x="4232973" y="4723879"/>
                    <a:pt x="4227563" y="4735906"/>
                    <a:pt x="4222965" y="4728679"/>
                  </a:cubicBezTo>
                  <a:cubicBezTo>
                    <a:pt x="4222203" y="4722774"/>
                    <a:pt x="4233951" y="4729365"/>
                    <a:pt x="4232808" y="4723079"/>
                  </a:cubicBezTo>
                  <a:cubicBezTo>
                    <a:pt x="4233367" y="4719726"/>
                    <a:pt x="4226407" y="4723853"/>
                    <a:pt x="4228592" y="4718900"/>
                  </a:cubicBezTo>
                  <a:cubicBezTo>
                    <a:pt x="4239920" y="4718532"/>
                    <a:pt x="4239996" y="4706924"/>
                    <a:pt x="4255300" y="4710506"/>
                  </a:cubicBezTo>
                  <a:cubicBezTo>
                    <a:pt x="4255998" y="4703279"/>
                    <a:pt x="4263390" y="4702708"/>
                    <a:pt x="4266539" y="4697933"/>
                  </a:cubicBezTo>
                  <a:cubicBezTo>
                    <a:pt x="4260380" y="4695024"/>
                    <a:pt x="4254779" y="4699863"/>
                    <a:pt x="4249674" y="4702136"/>
                  </a:cubicBezTo>
                  <a:cubicBezTo>
                    <a:pt x="4253395" y="4692777"/>
                    <a:pt x="4261942" y="4688255"/>
                    <a:pt x="4267949" y="4681181"/>
                  </a:cubicBezTo>
                  <a:cubicBezTo>
                    <a:pt x="4263250" y="4682578"/>
                    <a:pt x="4263339" y="4679251"/>
                    <a:pt x="4263732" y="4675568"/>
                  </a:cubicBezTo>
                  <a:cubicBezTo>
                    <a:pt x="4268939" y="4665395"/>
                    <a:pt x="4284192" y="4665205"/>
                    <a:pt x="4286237" y="4651832"/>
                  </a:cubicBezTo>
                  <a:cubicBezTo>
                    <a:pt x="4281932" y="4640757"/>
                    <a:pt x="4264647" y="4642561"/>
                    <a:pt x="4251083" y="4640681"/>
                  </a:cubicBezTo>
                  <a:cubicBezTo>
                    <a:pt x="4248086" y="4633849"/>
                    <a:pt x="4241457" y="4630635"/>
                    <a:pt x="4235615" y="4626673"/>
                  </a:cubicBezTo>
                  <a:cubicBezTo>
                    <a:pt x="4232554" y="4634814"/>
                    <a:pt x="4217860" y="4631372"/>
                    <a:pt x="4215930" y="4640681"/>
                  </a:cubicBezTo>
                  <a:cubicBezTo>
                    <a:pt x="4216704" y="4625454"/>
                    <a:pt x="4205020" y="4622647"/>
                    <a:pt x="4189234" y="4623879"/>
                  </a:cubicBezTo>
                  <a:cubicBezTo>
                    <a:pt x="4187698" y="4629607"/>
                    <a:pt x="4197858" y="4623676"/>
                    <a:pt x="4194848" y="4630877"/>
                  </a:cubicBezTo>
                  <a:cubicBezTo>
                    <a:pt x="4189983" y="4631994"/>
                    <a:pt x="4189437" y="4628807"/>
                    <a:pt x="4185018" y="4629454"/>
                  </a:cubicBezTo>
                  <a:cubicBezTo>
                    <a:pt x="4185450" y="4637379"/>
                    <a:pt x="4181360" y="4640757"/>
                    <a:pt x="4176585" y="4643462"/>
                  </a:cubicBezTo>
                  <a:cubicBezTo>
                    <a:pt x="4173943" y="4631639"/>
                    <a:pt x="4174350" y="4616805"/>
                    <a:pt x="4166730" y="4609934"/>
                  </a:cubicBezTo>
                  <a:cubicBezTo>
                    <a:pt x="4167390" y="4614303"/>
                    <a:pt x="4163199" y="4613859"/>
                    <a:pt x="4161116" y="4615522"/>
                  </a:cubicBezTo>
                  <a:cubicBezTo>
                    <a:pt x="4162107" y="4610328"/>
                    <a:pt x="4158716" y="4609515"/>
                    <a:pt x="4159719" y="4604346"/>
                  </a:cubicBezTo>
                  <a:cubicBezTo>
                    <a:pt x="4153662" y="4598885"/>
                    <a:pt x="4145559" y="4605540"/>
                    <a:pt x="4140034" y="4602949"/>
                  </a:cubicBezTo>
                  <a:cubicBezTo>
                    <a:pt x="4142422" y="4599254"/>
                    <a:pt x="4146702" y="4597488"/>
                    <a:pt x="4151287" y="4595964"/>
                  </a:cubicBezTo>
                  <a:cubicBezTo>
                    <a:pt x="4150055" y="4590554"/>
                    <a:pt x="4153623" y="4589919"/>
                    <a:pt x="4155490" y="4587570"/>
                  </a:cubicBezTo>
                  <a:cubicBezTo>
                    <a:pt x="4185018" y="4587278"/>
                    <a:pt x="4213745" y="4578654"/>
                    <a:pt x="4232808" y="4563833"/>
                  </a:cubicBezTo>
                  <a:cubicBezTo>
                    <a:pt x="4187901" y="4575060"/>
                    <a:pt x="4134167" y="4577524"/>
                    <a:pt x="4090835" y="4590351"/>
                  </a:cubicBezTo>
                  <a:cubicBezTo>
                    <a:pt x="4075722" y="4581093"/>
                    <a:pt x="4059834" y="4598212"/>
                    <a:pt x="4041635" y="4598733"/>
                  </a:cubicBezTo>
                  <a:cubicBezTo>
                    <a:pt x="4049102" y="4605782"/>
                    <a:pt x="4071302" y="4598136"/>
                    <a:pt x="4080992" y="4602949"/>
                  </a:cubicBezTo>
                  <a:cubicBezTo>
                    <a:pt x="4079621" y="4604372"/>
                    <a:pt x="4078224" y="4605756"/>
                    <a:pt x="4076776" y="4607128"/>
                  </a:cubicBezTo>
                  <a:cubicBezTo>
                    <a:pt x="4042206" y="4600244"/>
                    <a:pt x="4036682" y="4622228"/>
                    <a:pt x="4013530" y="4626673"/>
                  </a:cubicBezTo>
                  <a:cubicBezTo>
                    <a:pt x="3998912" y="4634992"/>
                    <a:pt x="3986771" y="4645736"/>
                    <a:pt x="3967149" y="4649050"/>
                  </a:cubicBezTo>
                  <a:cubicBezTo>
                    <a:pt x="3962907" y="4648136"/>
                    <a:pt x="3961320" y="4644567"/>
                    <a:pt x="3957294" y="4643462"/>
                  </a:cubicBezTo>
                  <a:cubicBezTo>
                    <a:pt x="3940581" y="4641659"/>
                    <a:pt x="3929113" y="4643843"/>
                    <a:pt x="3917937" y="4640681"/>
                  </a:cubicBezTo>
                  <a:cubicBezTo>
                    <a:pt x="3903357" y="4636503"/>
                    <a:pt x="3899522" y="4620209"/>
                    <a:pt x="3887025" y="4615522"/>
                  </a:cubicBezTo>
                  <a:cubicBezTo>
                    <a:pt x="3876903" y="4611751"/>
                    <a:pt x="3870312" y="4616450"/>
                    <a:pt x="3853281" y="4615522"/>
                  </a:cubicBezTo>
                  <a:cubicBezTo>
                    <a:pt x="3817632" y="4622927"/>
                    <a:pt x="3788752" y="4637087"/>
                    <a:pt x="3746461" y="4637874"/>
                  </a:cubicBezTo>
                  <a:cubicBezTo>
                    <a:pt x="3740302" y="4644809"/>
                    <a:pt x="3729062" y="4636643"/>
                    <a:pt x="3723957" y="4633671"/>
                  </a:cubicBezTo>
                  <a:cubicBezTo>
                    <a:pt x="3720541" y="4627067"/>
                    <a:pt x="3724490" y="4620552"/>
                    <a:pt x="3723957" y="4612728"/>
                  </a:cubicBezTo>
                  <a:cubicBezTo>
                    <a:pt x="3736708" y="4598022"/>
                    <a:pt x="3721925" y="4578604"/>
                    <a:pt x="3709898" y="4574984"/>
                  </a:cubicBezTo>
                  <a:cubicBezTo>
                    <a:pt x="3685158" y="4565154"/>
                    <a:pt x="3654653" y="4574463"/>
                    <a:pt x="3631183" y="4566627"/>
                  </a:cubicBezTo>
                  <a:cubicBezTo>
                    <a:pt x="3631628" y="4561979"/>
                    <a:pt x="3631387" y="4558017"/>
                    <a:pt x="3628364" y="4556848"/>
                  </a:cubicBezTo>
                  <a:cubicBezTo>
                    <a:pt x="3633939" y="4549800"/>
                    <a:pt x="3634905" y="4527105"/>
                    <a:pt x="3628364" y="4520526"/>
                  </a:cubicBezTo>
                  <a:cubicBezTo>
                    <a:pt x="3598303" y="4513491"/>
                    <a:pt x="3597655" y="4546409"/>
                    <a:pt x="3589020" y="4565230"/>
                  </a:cubicBezTo>
                  <a:cubicBezTo>
                    <a:pt x="3590734" y="4565396"/>
                    <a:pt x="3592347" y="4565650"/>
                    <a:pt x="3591826" y="4567999"/>
                  </a:cubicBezTo>
                  <a:cubicBezTo>
                    <a:pt x="3601466" y="4561459"/>
                    <a:pt x="3629050" y="4553343"/>
                    <a:pt x="3626967" y="4569421"/>
                  </a:cubicBezTo>
                  <a:cubicBezTo>
                    <a:pt x="3625354" y="4581715"/>
                    <a:pt x="3606482" y="4573854"/>
                    <a:pt x="3598849" y="4569421"/>
                  </a:cubicBezTo>
                  <a:cubicBezTo>
                    <a:pt x="3598075" y="4571453"/>
                    <a:pt x="3600488" y="4576635"/>
                    <a:pt x="3597452" y="4576406"/>
                  </a:cubicBezTo>
                  <a:cubicBezTo>
                    <a:pt x="3581095" y="4581563"/>
                    <a:pt x="3568039" y="4589995"/>
                    <a:pt x="3552456" y="4595964"/>
                  </a:cubicBezTo>
                  <a:cubicBezTo>
                    <a:pt x="3512273" y="4598860"/>
                    <a:pt x="3490874" y="4620399"/>
                    <a:pt x="3459695" y="4632261"/>
                  </a:cubicBezTo>
                  <a:cubicBezTo>
                    <a:pt x="3463366" y="4639271"/>
                    <a:pt x="3454057" y="4650117"/>
                    <a:pt x="3454057" y="4654626"/>
                  </a:cubicBezTo>
                  <a:cubicBezTo>
                    <a:pt x="3454107" y="4667631"/>
                    <a:pt x="3469932" y="4680750"/>
                    <a:pt x="3473754" y="4695151"/>
                  </a:cubicBezTo>
                  <a:cubicBezTo>
                    <a:pt x="3476790" y="4706607"/>
                    <a:pt x="3472065" y="4716310"/>
                    <a:pt x="3469538" y="4721682"/>
                  </a:cubicBezTo>
                  <a:cubicBezTo>
                    <a:pt x="3458629" y="4744821"/>
                    <a:pt x="3440798" y="4761534"/>
                    <a:pt x="3409086" y="4760810"/>
                  </a:cubicBezTo>
                  <a:cubicBezTo>
                    <a:pt x="3408070" y="4757166"/>
                    <a:pt x="3404031" y="4756531"/>
                    <a:pt x="3403473" y="4752403"/>
                  </a:cubicBezTo>
                  <a:cubicBezTo>
                    <a:pt x="3405593" y="4747996"/>
                    <a:pt x="3408375" y="4744250"/>
                    <a:pt x="3407676" y="4737036"/>
                  </a:cubicBezTo>
                  <a:cubicBezTo>
                    <a:pt x="3392995" y="4737214"/>
                    <a:pt x="3398367" y="4717427"/>
                    <a:pt x="3392220" y="4709109"/>
                  </a:cubicBezTo>
                  <a:cubicBezTo>
                    <a:pt x="3402495" y="4683925"/>
                    <a:pt x="3429723" y="4675619"/>
                    <a:pt x="3447033" y="4657420"/>
                  </a:cubicBezTo>
                  <a:cubicBezTo>
                    <a:pt x="3448265" y="4653495"/>
                    <a:pt x="3447884" y="4648034"/>
                    <a:pt x="3452672" y="4647666"/>
                  </a:cubicBezTo>
                  <a:cubicBezTo>
                    <a:pt x="3452241" y="4634839"/>
                    <a:pt x="3448253" y="4619371"/>
                    <a:pt x="3456889" y="4612728"/>
                  </a:cubicBezTo>
                  <a:cubicBezTo>
                    <a:pt x="3446068" y="4608550"/>
                    <a:pt x="3442157" y="4597552"/>
                    <a:pt x="3442817" y="4581982"/>
                  </a:cubicBezTo>
                  <a:cubicBezTo>
                    <a:pt x="3450361" y="4560138"/>
                    <a:pt x="3493058" y="4573257"/>
                    <a:pt x="3503269" y="4554042"/>
                  </a:cubicBezTo>
                  <a:cubicBezTo>
                    <a:pt x="3497745" y="4555134"/>
                    <a:pt x="3491661" y="4562970"/>
                    <a:pt x="3484994" y="4558245"/>
                  </a:cubicBezTo>
                  <a:cubicBezTo>
                    <a:pt x="3503180" y="4551172"/>
                    <a:pt x="3526243" y="4548924"/>
                    <a:pt x="3529965" y="4527511"/>
                  </a:cubicBezTo>
                  <a:cubicBezTo>
                    <a:pt x="3522649" y="4507585"/>
                    <a:pt x="3487254" y="4510392"/>
                    <a:pt x="3470935" y="4520526"/>
                  </a:cubicBezTo>
                  <a:cubicBezTo>
                    <a:pt x="3470795" y="4524108"/>
                    <a:pt x="3470148" y="4527181"/>
                    <a:pt x="3468128" y="4528883"/>
                  </a:cubicBezTo>
                  <a:cubicBezTo>
                    <a:pt x="3463023" y="4529429"/>
                    <a:pt x="3454552" y="4522749"/>
                    <a:pt x="3447033" y="4528883"/>
                  </a:cubicBezTo>
                  <a:cubicBezTo>
                    <a:pt x="3446017" y="4533176"/>
                    <a:pt x="3448481" y="4533988"/>
                    <a:pt x="3448456" y="4537265"/>
                  </a:cubicBezTo>
                  <a:cubicBezTo>
                    <a:pt x="3441560" y="4550067"/>
                    <a:pt x="3427488" y="4552899"/>
                    <a:pt x="3414725" y="4558245"/>
                  </a:cubicBezTo>
                  <a:cubicBezTo>
                    <a:pt x="3388029" y="4569396"/>
                    <a:pt x="3360547" y="4583493"/>
                    <a:pt x="3337407" y="4597361"/>
                  </a:cubicBezTo>
                  <a:cubicBezTo>
                    <a:pt x="3332759" y="4597412"/>
                    <a:pt x="3330409" y="4599711"/>
                    <a:pt x="3324758" y="4598733"/>
                  </a:cubicBezTo>
                  <a:cubicBezTo>
                    <a:pt x="3306127" y="4609515"/>
                    <a:pt x="3281172" y="4596549"/>
                    <a:pt x="3262896" y="4602949"/>
                  </a:cubicBezTo>
                  <a:cubicBezTo>
                    <a:pt x="3242945" y="4609909"/>
                    <a:pt x="3239109" y="4638802"/>
                    <a:pt x="3217900" y="4643462"/>
                  </a:cubicBezTo>
                  <a:cubicBezTo>
                    <a:pt x="3216871" y="4641240"/>
                    <a:pt x="3211042" y="4643767"/>
                    <a:pt x="3212287" y="4639271"/>
                  </a:cubicBezTo>
                  <a:cubicBezTo>
                    <a:pt x="3214624" y="4632248"/>
                    <a:pt x="3224656" y="4632947"/>
                    <a:pt x="3227768" y="4626673"/>
                  </a:cubicBezTo>
                  <a:cubicBezTo>
                    <a:pt x="3219335" y="4621555"/>
                    <a:pt x="3208045" y="4619282"/>
                    <a:pt x="3198241" y="4615522"/>
                  </a:cubicBezTo>
                  <a:cubicBezTo>
                    <a:pt x="3170859" y="4626483"/>
                    <a:pt x="3155302" y="4649228"/>
                    <a:pt x="3126549" y="4658829"/>
                  </a:cubicBezTo>
                  <a:cubicBezTo>
                    <a:pt x="3126143" y="4672393"/>
                    <a:pt x="3120351" y="4680610"/>
                    <a:pt x="3108274" y="4682578"/>
                  </a:cubicBezTo>
                  <a:cubicBezTo>
                    <a:pt x="3106432" y="4688611"/>
                    <a:pt x="3114967" y="4684306"/>
                    <a:pt x="3113900" y="4689563"/>
                  </a:cubicBezTo>
                  <a:cubicBezTo>
                    <a:pt x="3102686" y="4701413"/>
                    <a:pt x="3088716" y="4712500"/>
                    <a:pt x="3092805" y="4735677"/>
                  </a:cubicBezTo>
                  <a:cubicBezTo>
                    <a:pt x="3084525" y="4742764"/>
                    <a:pt x="3068993" y="4742688"/>
                    <a:pt x="3054857" y="4744034"/>
                  </a:cubicBezTo>
                  <a:cubicBezTo>
                    <a:pt x="3041878" y="4751247"/>
                    <a:pt x="3032899" y="4764735"/>
                    <a:pt x="3022536" y="4771999"/>
                  </a:cubicBezTo>
                  <a:cubicBezTo>
                    <a:pt x="3006331" y="4783315"/>
                    <a:pt x="2979127" y="4788319"/>
                    <a:pt x="2963494" y="4799926"/>
                  </a:cubicBezTo>
                  <a:cubicBezTo>
                    <a:pt x="2963176" y="4801019"/>
                    <a:pt x="2963443" y="4802670"/>
                    <a:pt x="2962084" y="4802720"/>
                  </a:cubicBezTo>
                  <a:lnTo>
                    <a:pt x="2962084" y="4822278"/>
                  </a:lnTo>
                  <a:cubicBezTo>
                    <a:pt x="2956255" y="4828578"/>
                    <a:pt x="2958998" y="4843411"/>
                    <a:pt x="2950845" y="4847412"/>
                  </a:cubicBezTo>
                  <a:cubicBezTo>
                    <a:pt x="2947949" y="4846561"/>
                    <a:pt x="2941078" y="4849672"/>
                    <a:pt x="2942412" y="4844630"/>
                  </a:cubicBezTo>
                  <a:cubicBezTo>
                    <a:pt x="2944888" y="4841519"/>
                    <a:pt x="2950273" y="4841265"/>
                    <a:pt x="2950845" y="4836248"/>
                  </a:cubicBezTo>
                  <a:cubicBezTo>
                    <a:pt x="2940773" y="4822977"/>
                    <a:pt x="2933217" y="4807153"/>
                    <a:pt x="2924136" y="4792929"/>
                  </a:cubicBezTo>
                  <a:cubicBezTo>
                    <a:pt x="2904350" y="4790706"/>
                    <a:pt x="2896489" y="4776622"/>
                    <a:pt x="2890392" y="4760810"/>
                  </a:cubicBezTo>
                  <a:cubicBezTo>
                    <a:pt x="2879674" y="4750041"/>
                    <a:pt x="2864751" y="4743437"/>
                    <a:pt x="2849638" y="4737036"/>
                  </a:cubicBezTo>
                  <a:lnTo>
                    <a:pt x="2849638" y="4731473"/>
                  </a:lnTo>
                  <a:cubicBezTo>
                    <a:pt x="2828823" y="4733988"/>
                    <a:pt x="2819654" y="4724933"/>
                    <a:pt x="2799029" y="4727295"/>
                  </a:cubicBezTo>
                  <a:cubicBezTo>
                    <a:pt x="2785160" y="4744224"/>
                    <a:pt x="2763748" y="4753686"/>
                    <a:pt x="2734360" y="4755222"/>
                  </a:cubicBezTo>
                  <a:cubicBezTo>
                    <a:pt x="2715387" y="4765255"/>
                    <a:pt x="2696400" y="4777079"/>
                    <a:pt x="2668295" y="4771999"/>
                  </a:cubicBezTo>
                  <a:cubicBezTo>
                    <a:pt x="2650832" y="4768786"/>
                    <a:pt x="2637193" y="4750244"/>
                    <a:pt x="2620492" y="4749622"/>
                  </a:cubicBezTo>
                  <a:cubicBezTo>
                    <a:pt x="2619705" y="4757432"/>
                    <a:pt x="2633154" y="4751031"/>
                    <a:pt x="2630347" y="4760810"/>
                  </a:cubicBezTo>
                  <a:cubicBezTo>
                    <a:pt x="2600909" y="4760239"/>
                    <a:pt x="2582506" y="4748745"/>
                    <a:pt x="2574124" y="4727295"/>
                  </a:cubicBezTo>
                  <a:cubicBezTo>
                    <a:pt x="2560815" y="4723726"/>
                    <a:pt x="2553474" y="4714265"/>
                    <a:pt x="2537574" y="4713287"/>
                  </a:cubicBezTo>
                  <a:cubicBezTo>
                    <a:pt x="2505773" y="4683429"/>
                    <a:pt x="2457551" y="4669878"/>
                    <a:pt x="2439174" y="4626673"/>
                  </a:cubicBezTo>
                  <a:cubicBezTo>
                    <a:pt x="2428430" y="4628032"/>
                    <a:pt x="2428189" y="4619002"/>
                    <a:pt x="2419502" y="4618304"/>
                  </a:cubicBezTo>
                  <a:cubicBezTo>
                    <a:pt x="2406675" y="4605959"/>
                    <a:pt x="2413114" y="4587074"/>
                    <a:pt x="2416683" y="4569421"/>
                  </a:cubicBezTo>
                  <a:cubicBezTo>
                    <a:pt x="2402890" y="4568850"/>
                    <a:pt x="2403284" y="4560290"/>
                    <a:pt x="2402636" y="4552619"/>
                  </a:cubicBezTo>
                  <a:cubicBezTo>
                    <a:pt x="2406929" y="4551603"/>
                    <a:pt x="2406764" y="4555058"/>
                    <a:pt x="2411069" y="4554042"/>
                  </a:cubicBezTo>
                  <a:cubicBezTo>
                    <a:pt x="2406662" y="4541672"/>
                    <a:pt x="2402382" y="4529137"/>
                    <a:pt x="2394204" y="4520526"/>
                  </a:cubicBezTo>
                  <a:cubicBezTo>
                    <a:pt x="2397683" y="4520742"/>
                    <a:pt x="2398547" y="4518329"/>
                    <a:pt x="2401227" y="4517732"/>
                  </a:cubicBezTo>
                  <a:cubicBezTo>
                    <a:pt x="2400909" y="4515091"/>
                    <a:pt x="2397607" y="4508461"/>
                    <a:pt x="2401227" y="4506531"/>
                  </a:cubicBezTo>
                  <a:cubicBezTo>
                    <a:pt x="2414371" y="4506048"/>
                    <a:pt x="2398420" y="4534471"/>
                    <a:pt x="2413876" y="4531690"/>
                  </a:cubicBezTo>
                  <a:cubicBezTo>
                    <a:pt x="2413139" y="4492459"/>
                    <a:pt x="2372398" y="4450384"/>
                    <a:pt x="2405443" y="4419930"/>
                  </a:cubicBezTo>
                  <a:cubicBezTo>
                    <a:pt x="2406053" y="4395558"/>
                    <a:pt x="2387206" y="4390555"/>
                    <a:pt x="2380145" y="4373829"/>
                  </a:cubicBezTo>
                  <a:cubicBezTo>
                    <a:pt x="2387574" y="4372343"/>
                    <a:pt x="2395740" y="4371644"/>
                    <a:pt x="2397010" y="4364062"/>
                  </a:cubicBezTo>
                  <a:cubicBezTo>
                    <a:pt x="2383294" y="4358119"/>
                    <a:pt x="2373820" y="4347997"/>
                    <a:pt x="2361857" y="4340313"/>
                  </a:cubicBezTo>
                  <a:cubicBezTo>
                    <a:pt x="2345512" y="4346613"/>
                    <a:pt x="2335263" y="4332782"/>
                    <a:pt x="2323922" y="4334725"/>
                  </a:cubicBezTo>
                  <a:cubicBezTo>
                    <a:pt x="2327186" y="4335195"/>
                    <a:pt x="2330500" y="4335614"/>
                    <a:pt x="2329535" y="4340313"/>
                  </a:cubicBezTo>
                  <a:cubicBezTo>
                    <a:pt x="2318892" y="4337850"/>
                    <a:pt x="2313165" y="4330484"/>
                    <a:pt x="2307043" y="4323537"/>
                  </a:cubicBezTo>
                  <a:cubicBezTo>
                    <a:pt x="2320861" y="4320070"/>
                    <a:pt x="2328697" y="4329938"/>
                    <a:pt x="2335161" y="4329137"/>
                  </a:cubicBezTo>
                  <a:cubicBezTo>
                    <a:pt x="2315095" y="4316476"/>
                    <a:pt x="2302510" y="4296384"/>
                    <a:pt x="2266289" y="4299788"/>
                  </a:cubicBezTo>
                  <a:cubicBezTo>
                    <a:pt x="2253424" y="4292104"/>
                    <a:pt x="2240064" y="4284878"/>
                    <a:pt x="2218486" y="4285843"/>
                  </a:cubicBezTo>
                  <a:cubicBezTo>
                    <a:pt x="2195525" y="4294911"/>
                    <a:pt x="2172487" y="4273029"/>
                    <a:pt x="2152421" y="4274642"/>
                  </a:cubicBezTo>
                  <a:cubicBezTo>
                    <a:pt x="2154059" y="4274883"/>
                    <a:pt x="2153958" y="4276864"/>
                    <a:pt x="2153831" y="4278845"/>
                  </a:cubicBezTo>
                  <a:cubicBezTo>
                    <a:pt x="2130691" y="4287380"/>
                    <a:pt x="2107387" y="4283494"/>
                    <a:pt x="2083549" y="4280217"/>
                  </a:cubicBezTo>
                  <a:cubicBezTo>
                    <a:pt x="2069579" y="4278350"/>
                    <a:pt x="2055355" y="4280166"/>
                    <a:pt x="2042782" y="4277436"/>
                  </a:cubicBezTo>
                  <a:cubicBezTo>
                    <a:pt x="2026475" y="4273880"/>
                    <a:pt x="2015972" y="4261104"/>
                    <a:pt x="1996389" y="4263478"/>
                  </a:cubicBezTo>
                  <a:cubicBezTo>
                    <a:pt x="1992693" y="4267708"/>
                    <a:pt x="1986470" y="4269435"/>
                    <a:pt x="1982330" y="4273245"/>
                  </a:cubicBezTo>
                  <a:cubicBezTo>
                    <a:pt x="1966391" y="4272318"/>
                    <a:pt x="1958898" y="4255604"/>
                    <a:pt x="1945792" y="4256468"/>
                  </a:cubicBezTo>
                  <a:cubicBezTo>
                    <a:pt x="1949411" y="4258843"/>
                    <a:pt x="1944598" y="4264520"/>
                    <a:pt x="1942973" y="4266260"/>
                  </a:cubicBezTo>
                  <a:cubicBezTo>
                    <a:pt x="1936978" y="4256836"/>
                    <a:pt x="1921624" y="4256747"/>
                    <a:pt x="1916264" y="4246714"/>
                  </a:cubicBezTo>
                  <a:cubicBezTo>
                    <a:pt x="1920379" y="4232173"/>
                    <a:pt x="1934717" y="4227791"/>
                    <a:pt x="1947189" y="4221568"/>
                  </a:cubicBezTo>
                  <a:lnTo>
                    <a:pt x="1947189" y="4213161"/>
                  </a:lnTo>
                  <a:cubicBezTo>
                    <a:pt x="1954428" y="4209681"/>
                    <a:pt x="1955482" y="4199978"/>
                    <a:pt x="1955622" y="4189437"/>
                  </a:cubicBezTo>
                  <a:cubicBezTo>
                    <a:pt x="1942274" y="4167606"/>
                    <a:pt x="1945220" y="4134586"/>
                    <a:pt x="1945792" y="4101426"/>
                  </a:cubicBezTo>
                  <a:cubicBezTo>
                    <a:pt x="1944471" y="4099013"/>
                    <a:pt x="1940598" y="4099128"/>
                    <a:pt x="1941563" y="4094416"/>
                  </a:cubicBezTo>
                  <a:cubicBezTo>
                    <a:pt x="1936419" y="4092117"/>
                    <a:pt x="1926348" y="4094645"/>
                    <a:pt x="1924697" y="4088853"/>
                  </a:cubicBezTo>
                  <a:cubicBezTo>
                    <a:pt x="1931136" y="4079887"/>
                    <a:pt x="1934921" y="4068267"/>
                    <a:pt x="1944395" y="4062310"/>
                  </a:cubicBezTo>
                  <a:cubicBezTo>
                    <a:pt x="1952459" y="4075709"/>
                    <a:pt x="1953691" y="4103357"/>
                    <a:pt x="1969681" y="4104220"/>
                  </a:cubicBezTo>
                  <a:cubicBezTo>
                    <a:pt x="1965223" y="4081132"/>
                    <a:pt x="1982685" y="4067784"/>
                    <a:pt x="1979523" y="4041343"/>
                  </a:cubicBezTo>
                  <a:cubicBezTo>
                    <a:pt x="1980399" y="4038028"/>
                    <a:pt x="1985657" y="4039044"/>
                    <a:pt x="1983739" y="4032973"/>
                  </a:cubicBezTo>
                  <a:cubicBezTo>
                    <a:pt x="1977136" y="4031107"/>
                    <a:pt x="1974583" y="4040543"/>
                    <a:pt x="1969681" y="4035755"/>
                  </a:cubicBezTo>
                  <a:cubicBezTo>
                    <a:pt x="1970874" y="4027157"/>
                    <a:pt x="1982444" y="4028871"/>
                    <a:pt x="1980933" y="4017619"/>
                  </a:cubicBezTo>
                  <a:cubicBezTo>
                    <a:pt x="1978405" y="4014050"/>
                    <a:pt x="1967356" y="4018991"/>
                    <a:pt x="1966887" y="4013403"/>
                  </a:cubicBezTo>
                  <a:cubicBezTo>
                    <a:pt x="1971509" y="4003014"/>
                    <a:pt x="1986457" y="3992206"/>
                    <a:pt x="1975307" y="3978478"/>
                  </a:cubicBezTo>
                  <a:cubicBezTo>
                    <a:pt x="1976539" y="3954297"/>
                    <a:pt x="2024341" y="3946271"/>
                    <a:pt x="2017471" y="3915587"/>
                  </a:cubicBezTo>
                  <a:cubicBezTo>
                    <a:pt x="2012823" y="3894797"/>
                    <a:pt x="1999399" y="3878529"/>
                    <a:pt x="1966887" y="3882085"/>
                  </a:cubicBezTo>
                  <a:cubicBezTo>
                    <a:pt x="1964448" y="3883406"/>
                    <a:pt x="1964575" y="3887254"/>
                    <a:pt x="1959851" y="3886288"/>
                  </a:cubicBezTo>
                  <a:cubicBezTo>
                    <a:pt x="1933981" y="3875201"/>
                    <a:pt x="1904187" y="3868026"/>
                    <a:pt x="1868474" y="3866705"/>
                  </a:cubicBezTo>
                  <a:cubicBezTo>
                    <a:pt x="1835861" y="3878503"/>
                    <a:pt x="1774494" y="3861650"/>
                    <a:pt x="1743367" y="3877919"/>
                  </a:cubicBezTo>
                  <a:cubicBezTo>
                    <a:pt x="1745386" y="3884079"/>
                    <a:pt x="1738617" y="3881539"/>
                    <a:pt x="1739150" y="3886288"/>
                  </a:cubicBezTo>
                  <a:cubicBezTo>
                    <a:pt x="1741195" y="3904386"/>
                    <a:pt x="1734578" y="3932758"/>
                    <a:pt x="1741970" y="3954741"/>
                  </a:cubicBezTo>
                  <a:cubicBezTo>
                    <a:pt x="1725434" y="3959466"/>
                    <a:pt x="1729028" y="3973131"/>
                    <a:pt x="1725091" y="3986885"/>
                  </a:cubicBezTo>
                  <a:cubicBezTo>
                    <a:pt x="1718398" y="4010342"/>
                    <a:pt x="1690763" y="4001808"/>
                    <a:pt x="1675891" y="4017619"/>
                  </a:cubicBezTo>
                  <a:cubicBezTo>
                    <a:pt x="1683219" y="4018241"/>
                    <a:pt x="1687004" y="4022394"/>
                    <a:pt x="1692770" y="4024591"/>
                  </a:cubicBezTo>
                  <a:cubicBezTo>
                    <a:pt x="1693862" y="4048150"/>
                    <a:pt x="1648904" y="4047947"/>
                    <a:pt x="1642173" y="4025976"/>
                  </a:cubicBezTo>
                  <a:cubicBezTo>
                    <a:pt x="1644370" y="4025849"/>
                    <a:pt x="1647050" y="4026166"/>
                    <a:pt x="1646389" y="4023182"/>
                  </a:cubicBezTo>
                  <a:cubicBezTo>
                    <a:pt x="1633004" y="4015282"/>
                    <a:pt x="1592021" y="4006964"/>
                    <a:pt x="1584528" y="4025976"/>
                  </a:cubicBezTo>
                  <a:cubicBezTo>
                    <a:pt x="1566773" y="4017568"/>
                    <a:pt x="1539811" y="4018267"/>
                    <a:pt x="1514246" y="4017619"/>
                  </a:cubicBezTo>
                  <a:cubicBezTo>
                    <a:pt x="1511592" y="4017759"/>
                    <a:pt x="1513281" y="4022217"/>
                    <a:pt x="1510029" y="4021810"/>
                  </a:cubicBezTo>
                  <a:cubicBezTo>
                    <a:pt x="1488630" y="4023931"/>
                    <a:pt x="1472641" y="4022979"/>
                    <a:pt x="1452397" y="4020388"/>
                  </a:cubicBezTo>
                  <a:cubicBezTo>
                    <a:pt x="1435862" y="4005872"/>
                    <a:pt x="1420126" y="3984459"/>
                    <a:pt x="1398981" y="3972902"/>
                  </a:cubicBezTo>
                  <a:cubicBezTo>
                    <a:pt x="1383982" y="3964686"/>
                    <a:pt x="1363789" y="3965752"/>
                    <a:pt x="1348384" y="3954741"/>
                  </a:cubicBezTo>
                  <a:cubicBezTo>
                    <a:pt x="1345958" y="3956050"/>
                    <a:pt x="1346085" y="3959910"/>
                    <a:pt x="1341348" y="3958894"/>
                  </a:cubicBezTo>
                  <a:cubicBezTo>
                    <a:pt x="1336751" y="3956100"/>
                    <a:pt x="1338122" y="3949560"/>
                    <a:pt x="1337144" y="3946347"/>
                  </a:cubicBezTo>
                  <a:cubicBezTo>
                    <a:pt x="1324737" y="3931691"/>
                    <a:pt x="1314208" y="3915105"/>
                    <a:pt x="1300594" y="3901668"/>
                  </a:cubicBezTo>
                  <a:cubicBezTo>
                    <a:pt x="1280160" y="3856761"/>
                    <a:pt x="1249476" y="3822077"/>
                    <a:pt x="1221866" y="3784307"/>
                  </a:cubicBezTo>
                  <a:cubicBezTo>
                    <a:pt x="1215428" y="3768026"/>
                    <a:pt x="1202550" y="3755745"/>
                    <a:pt x="1210627" y="3732618"/>
                  </a:cubicBezTo>
                  <a:cubicBezTo>
                    <a:pt x="1203350" y="3723081"/>
                    <a:pt x="1195971" y="3713670"/>
                    <a:pt x="1188135" y="3704653"/>
                  </a:cubicBezTo>
                  <a:cubicBezTo>
                    <a:pt x="1188834" y="3720439"/>
                    <a:pt x="1215669" y="3728872"/>
                    <a:pt x="1203591" y="3743807"/>
                  </a:cubicBezTo>
                  <a:cubicBezTo>
                    <a:pt x="1197838" y="3729951"/>
                    <a:pt x="1173962" y="3715004"/>
                    <a:pt x="1185329" y="3697706"/>
                  </a:cubicBezTo>
                  <a:cubicBezTo>
                    <a:pt x="1154391" y="3667620"/>
                    <a:pt x="1187475" y="3607727"/>
                    <a:pt x="1169860" y="3567772"/>
                  </a:cubicBezTo>
                  <a:cubicBezTo>
                    <a:pt x="1169149" y="3561930"/>
                    <a:pt x="1173060" y="3560711"/>
                    <a:pt x="1174076" y="3556596"/>
                  </a:cubicBezTo>
                  <a:cubicBezTo>
                    <a:pt x="1172425" y="3556368"/>
                    <a:pt x="1170089" y="3556812"/>
                    <a:pt x="1169860" y="3555187"/>
                  </a:cubicBezTo>
                  <a:cubicBezTo>
                    <a:pt x="1169885" y="3539629"/>
                    <a:pt x="1172883" y="3523678"/>
                    <a:pt x="1162837" y="3513302"/>
                  </a:cubicBezTo>
                  <a:cubicBezTo>
                    <a:pt x="1166571" y="3513772"/>
                    <a:pt x="1167752" y="3516769"/>
                    <a:pt x="1171270" y="3517468"/>
                  </a:cubicBezTo>
                  <a:cubicBezTo>
                    <a:pt x="1177289" y="3496373"/>
                    <a:pt x="1167688" y="3476853"/>
                    <a:pt x="1171270" y="3457422"/>
                  </a:cubicBezTo>
                  <a:cubicBezTo>
                    <a:pt x="1176045" y="3457321"/>
                    <a:pt x="1178991" y="3459060"/>
                    <a:pt x="1181112" y="3461613"/>
                  </a:cubicBezTo>
                  <a:cubicBezTo>
                    <a:pt x="1182217" y="3455390"/>
                    <a:pt x="1186713" y="3458857"/>
                    <a:pt x="1182509" y="3453193"/>
                  </a:cubicBezTo>
                  <a:cubicBezTo>
                    <a:pt x="1207808" y="3462007"/>
                    <a:pt x="1171651" y="3483254"/>
                    <a:pt x="1181112" y="3502113"/>
                  </a:cubicBezTo>
                  <a:cubicBezTo>
                    <a:pt x="1188135" y="3470452"/>
                    <a:pt x="1207985" y="3451529"/>
                    <a:pt x="1213434" y="3418306"/>
                  </a:cubicBezTo>
                  <a:lnTo>
                    <a:pt x="1203591" y="3418306"/>
                  </a:lnTo>
                  <a:cubicBezTo>
                    <a:pt x="1192136" y="3399434"/>
                    <a:pt x="1193533" y="3367760"/>
                    <a:pt x="1186726" y="3344265"/>
                  </a:cubicBezTo>
                  <a:cubicBezTo>
                    <a:pt x="1194955" y="3342665"/>
                    <a:pt x="1195387" y="3333292"/>
                    <a:pt x="1196581" y="3324682"/>
                  </a:cubicBezTo>
                  <a:cubicBezTo>
                    <a:pt x="1188021" y="3325279"/>
                    <a:pt x="1181569" y="3323767"/>
                    <a:pt x="1176883" y="3320516"/>
                  </a:cubicBezTo>
                  <a:cubicBezTo>
                    <a:pt x="1177658" y="3318497"/>
                    <a:pt x="1175245" y="3313277"/>
                    <a:pt x="1178293" y="3313518"/>
                  </a:cubicBezTo>
                  <a:cubicBezTo>
                    <a:pt x="1183500" y="3322815"/>
                    <a:pt x="1200759" y="3313645"/>
                    <a:pt x="1203591" y="3323310"/>
                  </a:cubicBezTo>
                  <a:cubicBezTo>
                    <a:pt x="1206817" y="3311118"/>
                    <a:pt x="1216901" y="3305797"/>
                    <a:pt x="1221866" y="3295357"/>
                  </a:cubicBezTo>
                  <a:cubicBezTo>
                    <a:pt x="1214945" y="3294989"/>
                    <a:pt x="1215161" y="3301733"/>
                    <a:pt x="1209217" y="3302330"/>
                  </a:cubicBezTo>
                  <a:cubicBezTo>
                    <a:pt x="1208239" y="3294938"/>
                    <a:pt x="1201953" y="3292817"/>
                    <a:pt x="1202194" y="3284156"/>
                  </a:cubicBezTo>
                  <a:cubicBezTo>
                    <a:pt x="1212354" y="3283610"/>
                    <a:pt x="1218679" y="3285363"/>
                    <a:pt x="1226083" y="3284156"/>
                  </a:cubicBezTo>
                  <a:cubicBezTo>
                    <a:pt x="1226362" y="3279800"/>
                    <a:pt x="1230706" y="3279470"/>
                    <a:pt x="1230312" y="3274415"/>
                  </a:cubicBezTo>
                  <a:cubicBezTo>
                    <a:pt x="1226032" y="3273539"/>
                    <a:pt x="1218196" y="3276193"/>
                    <a:pt x="1216253" y="3273018"/>
                  </a:cubicBezTo>
                  <a:lnTo>
                    <a:pt x="1216253" y="3268840"/>
                  </a:lnTo>
                  <a:cubicBezTo>
                    <a:pt x="1224368" y="3269132"/>
                    <a:pt x="1234605" y="3267303"/>
                    <a:pt x="1238745" y="3271596"/>
                  </a:cubicBezTo>
                  <a:cubicBezTo>
                    <a:pt x="1244219" y="3268205"/>
                    <a:pt x="1243317" y="3258477"/>
                    <a:pt x="1248575" y="3254832"/>
                  </a:cubicBezTo>
                  <a:cubicBezTo>
                    <a:pt x="1250010" y="3260763"/>
                    <a:pt x="1266037" y="3265944"/>
                    <a:pt x="1271066" y="3259048"/>
                  </a:cubicBezTo>
                  <a:cubicBezTo>
                    <a:pt x="1268704" y="3256267"/>
                    <a:pt x="1263002" y="3256813"/>
                    <a:pt x="1261224" y="3253435"/>
                  </a:cubicBezTo>
                  <a:cubicBezTo>
                    <a:pt x="1259433" y="3249409"/>
                    <a:pt x="1260754" y="3244850"/>
                    <a:pt x="1265453" y="3243681"/>
                  </a:cubicBezTo>
                  <a:cubicBezTo>
                    <a:pt x="1268933" y="3244380"/>
                    <a:pt x="1270457" y="3247072"/>
                    <a:pt x="1272476" y="3249269"/>
                  </a:cubicBezTo>
                  <a:cubicBezTo>
                    <a:pt x="1272717" y="3247161"/>
                    <a:pt x="1271981" y="3244088"/>
                    <a:pt x="1273886" y="3243681"/>
                  </a:cubicBezTo>
                  <a:cubicBezTo>
                    <a:pt x="1284109" y="3245116"/>
                    <a:pt x="1289888" y="3251034"/>
                    <a:pt x="1297774" y="3254832"/>
                  </a:cubicBezTo>
                  <a:cubicBezTo>
                    <a:pt x="1296695" y="3258426"/>
                    <a:pt x="1288719" y="3255137"/>
                    <a:pt x="1289342" y="3260432"/>
                  </a:cubicBezTo>
                  <a:cubicBezTo>
                    <a:pt x="1297368" y="3264242"/>
                    <a:pt x="1300886" y="3255162"/>
                    <a:pt x="1311833" y="3257638"/>
                  </a:cubicBezTo>
                  <a:cubicBezTo>
                    <a:pt x="1313573" y="3253105"/>
                    <a:pt x="1307287" y="3256572"/>
                    <a:pt x="1309027" y="3252050"/>
                  </a:cubicBezTo>
                  <a:cubicBezTo>
                    <a:pt x="1328102" y="3247263"/>
                    <a:pt x="1356144" y="3251390"/>
                    <a:pt x="1363840" y="3235274"/>
                  </a:cubicBezTo>
                  <a:cubicBezTo>
                    <a:pt x="1374559" y="3234766"/>
                    <a:pt x="1383068" y="3232048"/>
                    <a:pt x="1389138" y="3226917"/>
                  </a:cubicBezTo>
                  <a:cubicBezTo>
                    <a:pt x="1383195" y="3218827"/>
                    <a:pt x="1373568" y="3207004"/>
                    <a:pt x="1375092" y="3196170"/>
                  </a:cubicBezTo>
                  <a:cubicBezTo>
                    <a:pt x="1379639" y="3192348"/>
                    <a:pt x="1379080" y="3202546"/>
                    <a:pt x="1386332" y="3200374"/>
                  </a:cubicBezTo>
                  <a:cubicBezTo>
                    <a:pt x="1390294" y="3200120"/>
                    <a:pt x="1388097" y="3193719"/>
                    <a:pt x="1393355" y="3194773"/>
                  </a:cubicBezTo>
                  <a:cubicBezTo>
                    <a:pt x="1400022" y="3197860"/>
                    <a:pt x="1393901" y="3206915"/>
                    <a:pt x="1393355" y="3211537"/>
                  </a:cubicBezTo>
                  <a:cubicBezTo>
                    <a:pt x="1394396" y="3214662"/>
                    <a:pt x="1405801" y="3207385"/>
                    <a:pt x="1406016" y="3214331"/>
                  </a:cubicBezTo>
                  <a:cubicBezTo>
                    <a:pt x="1403680" y="3218522"/>
                    <a:pt x="1393494" y="3214916"/>
                    <a:pt x="1393355" y="3221304"/>
                  </a:cubicBezTo>
                  <a:cubicBezTo>
                    <a:pt x="1401546" y="3218726"/>
                    <a:pt x="1422323" y="3216592"/>
                    <a:pt x="1434122" y="3212934"/>
                  </a:cubicBezTo>
                  <a:cubicBezTo>
                    <a:pt x="1442148" y="3218154"/>
                    <a:pt x="1445374" y="3212414"/>
                    <a:pt x="1456613" y="3215716"/>
                  </a:cubicBezTo>
                  <a:cubicBezTo>
                    <a:pt x="1458633" y="3209061"/>
                    <a:pt x="1450733" y="3212236"/>
                    <a:pt x="1452397" y="3205949"/>
                  </a:cubicBezTo>
                  <a:cubicBezTo>
                    <a:pt x="1456410" y="3202940"/>
                    <a:pt x="1456410" y="3195967"/>
                    <a:pt x="1462239" y="3194773"/>
                  </a:cubicBezTo>
                  <a:cubicBezTo>
                    <a:pt x="1467561" y="3202178"/>
                    <a:pt x="1457934" y="3204883"/>
                    <a:pt x="1456613" y="3210140"/>
                  </a:cubicBezTo>
                  <a:cubicBezTo>
                    <a:pt x="1469618" y="3219107"/>
                    <a:pt x="1482699" y="3213531"/>
                    <a:pt x="1495971" y="3215716"/>
                  </a:cubicBezTo>
                  <a:cubicBezTo>
                    <a:pt x="1512938" y="3218522"/>
                    <a:pt x="1527162" y="3237204"/>
                    <a:pt x="1545183" y="3243681"/>
                  </a:cubicBezTo>
                  <a:cubicBezTo>
                    <a:pt x="1553857" y="3246755"/>
                    <a:pt x="1561604" y="3243478"/>
                    <a:pt x="1570482" y="3249269"/>
                  </a:cubicBezTo>
                  <a:cubicBezTo>
                    <a:pt x="1572158" y="3241586"/>
                    <a:pt x="1575574" y="3252457"/>
                    <a:pt x="1581721" y="3249269"/>
                  </a:cubicBezTo>
                  <a:lnTo>
                    <a:pt x="1581721" y="3239477"/>
                  </a:lnTo>
                  <a:cubicBezTo>
                    <a:pt x="1589443" y="3240176"/>
                    <a:pt x="1589633" y="3233381"/>
                    <a:pt x="1598599" y="3235274"/>
                  </a:cubicBezTo>
                  <a:cubicBezTo>
                    <a:pt x="1597152" y="3245561"/>
                    <a:pt x="1608378" y="3243262"/>
                    <a:pt x="1614055" y="3246475"/>
                  </a:cubicBezTo>
                  <a:cubicBezTo>
                    <a:pt x="1615287" y="3261525"/>
                    <a:pt x="1630375" y="3262858"/>
                    <a:pt x="1640751" y="3268840"/>
                  </a:cubicBezTo>
                  <a:cubicBezTo>
                    <a:pt x="1642643" y="3276511"/>
                    <a:pt x="1641970" y="3280892"/>
                    <a:pt x="1637957" y="3285566"/>
                  </a:cubicBezTo>
                  <a:cubicBezTo>
                    <a:pt x="1639658" y="3285744"/>
                    <a:pt x="1641271" y="3285985"/>
                    <a:pt x="1640751" y="3288360"/>
                  </a:cubicBezTo>
                  <a:cubicBezTo>
                    <a:pt x="1645310" y="3289160"/>
                    <a:pt x="1647837" y="3287928"/>
                    <a:pt x="1649183" y="3285566"/>
                  </a:cubicBezTo>
                  <a:cubicBezTo>
                    <a:pt x="1655597" y="3296043"/>
                    <a:pt x="1670723" y="3303473"/>
                    <a:pt x="1685734" y="3300945"/>
                  </a:cubicBezTo>
                  <a:cubicBezTo>
                    <a:pt x="1687702" y="3299167"/>
                    <a:pt x="1686356" y="3294100"/>
                    <a:pt x="1689950" y="3293948"/>
                  </a:cubicBezTo>
                  <a:cubicBezTo>
                    <a:pt x="1707692" y="3290747"/>
                    <a:pt x="1708696" y="3304222"/>
                    <a:pt x="1716659" y="3310712"/>
                  </a:cubicBezTo>
                  <a:cubicBezTo>
                    <a:pt x="1724405" y="3308642"/>
                    <a:pt x="1727073" y="3301517"/>
                    <a:pt x="1726514" y="3291141"/>
                  </a:cubicBezTo>
                  <a:cubicBezTo>
                    <a:pt x="1720468" y="3289706"/>
                    <a:pt x="1721256" y="3281476"/>
                    <a:pt x="1716659" y="3278581"/>
                  </a:cubicBezTo>
                  <a:cubicBezTo>
                    <a:pt x="1731098" y="3281946"/>
                    <a:pt x="1742706" y="3288080"/>
                    <a:pt x="1747596" y="3300945"/>
                  </a:cubicBezTo>
                  <a:cubicBezTo>
                    <a:pt x="1762112" y="3304247"/>
                    <a:pt x="1771929" y="3312172"/>
                    <a:pt x="1778520" y="3323310"/>
                  </a:cubicBezTo>
                  <a:cubicBezTo>
                    <a:pt x="1777707" y="3327615"/>
                    <a:pt x="1772602" y="3327666"/>
                    <a:pt x="1772894" y="3333089"/>
                  </a:cubicBezTo>
                  <a:cubicBezTo>
                    <a:pt x="1778622" y="3328492"/>
                    <a:pt x="1784819" y="3326003"/>
                    <a:pt x="1792579" y="3330257"/>
                  </a:cubicBezTo>
                  <a:cubicBezTo>
                    <a:pt x="1795805" y="3327920"/>
                    <a:pt x="1800275" y="3326777"/>
                    <a:pt x="1799602" y="3320516"/>
                  </a:cubicBezTo>
                  <a:cubicBezTo>
                    <a:pt x="1789925" y="3301707"/>
                    <a:pt x="1760016" y="3303054"/>
                    <a:pt x="1754619" y="3279990"/>
                  </a:cubicBezTo>
                  <a:cubicBezTo>
                    <a:pt x="1764715" y="3279305"/>
                    <a:pt x="1766201" y="3270084"/>
                    <a:pt x="1778520" y="3271596"/>
                  </a:cubicBezTo>
                  <a:cubicBezTo>
                    <a:pt x="1776907" y="3267227"/>
                    <a:pt x="1780717" y="3268205"/>
                    <a:pt x="1781327" y="3266020"/>
                  </a:cubicBezTo>
                  <a:cubicBezTo>
                    <a:pt x="1775828" y="3262655"/>
                    <a:pt x="1775536" y="3254057"/>
                    <a:pt x="1765858" y="3254832"/>
                  </a:cubicBezTo>
                  <a:cubicBezTo>
                    <a:pt x="1760372" y="3255899"/>
                    <a:pt x="1759165" y="3261233"/>
                    <a:pt x="1753209" y="3261829"/>
                  </a:cubicBezTo>
                  <a:cubicBezTo>
                    <a:pt x="1751076" y="3258820"/>
                    <a:pt x="1747100" y="3257664"/>
                    <a:pt x="1747596" y="3252050"/>
                  </a:cubicBezTo>
                  <a:cubicBezTo>
                    <a:pt x="1748307" y="3247631"/>
                    <a:pt x="1756524" y="3250704"/>
                    <a:pt x="1756028" y="3245053"/>
                  </a:cubicBezTo>
                  <a:cubicBezTo>
                    <a:pt x="1737182" y="3242373"/>
                    <a:pt x="1711109" y="3246856"/>
                    <a:pt x="1705419" y="3231095"/>
                  </a:cubicBezTo>
                  <a:cubicBezTo>
                    <a:pt x="1710220" y="3225622"/>
                    <a:pt x="1715300" y="3220440"/>
                    <a:pt x="1723694" y="3218522"/>
                  </a:cubicBezTo>
                  <a:cubicBezTo>
                    <a:pt x="1742770" y="3229089"/>
                    <a:pt x="1764982" y="3254603"/>
                    <a:pt x="1789760" y="3235274"/>
                  </a:cubicBezTo>
                  <a:cubicBezTo>
                    <a:pt x="1800885" y="3238195"/>
                    <a:pt x="1819694" y="3230854"/>
                    <a:pt x="1830527" y="3243681"/>
                  </a:cubicBezTo>
                  <a:cubicBezTo>
                    <a:pt x="1846630" y="3243719"/>
                    <a:pt x="1857298" y="3246831"/>
                    <a:pt x="1871294" y="3243681"/>
                  </a:cubicBezTo>
                  <a:cubicBezTo>
                    <a:pt x="1872297" y="3238157"/>
                    <a:pt x="1873529" y="3232861"/>
                    <a:pt x="1875510" y="3228314"/>
                  </a:cubicBezTo>
                  <a:cubicBezTo>
                    <a:pt x="1884540" y="3226473"/>
                    <a:pt x="1893163" y="3252762"/>
                    <a:pt x="1885340" y="3259048"/>
                  </a:cubicBezTo>
                  <a:cubicBezTo>
                    <a:pt x="1893379" y="3264369"/>
                    <a:pt x="1909203" y="3261550"/>
                    <a:pt x="1916264" y="3257638"/>
                  </a:cubicBezTo>
                  <a:cubicBezTo>
                    <a:pt x="1916671" y="3254209"/>
                    <a:pt x="1920532" y="3247097"/>
                    <a:pt x="1924697" y="3252050"/>
                  </a:cubicBezTo>
                  <a:cubicBezTo>
                    <a:pt x="1925929" y="3258375"/>
                    <a:pt x="1917687" y="3255302"/>
                    <a:pt x="1917687" y="3260432"/>
                  </a:cubicBezTo>
                  <a:cubicBezTo>
                    <a:pt x="1932089" y="3262172"/>
                    <a:pt x="1934057" y="3251555"/>
                    <a:pt x="1941563" y="3246475"/>
                  </a:cubicBezTo>
                  <a:cubicBezTo>
                    <a:pt x="1944839" y="3252609"/>
                    <a:pt x="1953348" y="3246564"/>
                    <a:pt x="1955622" y="3254832"/>
                  </a:cubicBezTo>
                  <a:cubicBezTo>
                    <a:pt x="1955063" y="3257537"/>
                    <a:pt x="1949196" y="3254959"/>
                    <a:pt x="1951405" y="3260432"/>
                  </a:cubicBezTo>
                  <a:cubicBezTo>
                    <a:pt x="1976170" y="3266541"/>
                    <a:pt x="2001354" y="3245510"/>
                    <a:pt x="2013254" y="3267405"/>
                  </a:cubicBezTo>
                  <a:cubicBezTo>
                    <a:pt x="2003132" y="3269132"/>
                    <a:pt x="1999983" y="3263874"/>
                    <a:pt x="1992172" y="3263226"/>
                  </a:cubicBezTo>
                  <a:cubicBezTo>
                    <a:pt x="2006104" y="3271748"/>
                    <a:pt x="2021649" y="3286061"/>
                    <a:pt x="2041372" y="3284156"/>
                  </a:cubicBezTo>
                  <a:cubicBezTo>
                    <a:pt x="2039531" y="3284156"/>
                    <a:pt x="2039581" y="3280321"/>
                    <a:pt x="2041372" y="3279990"/>
                  </a:cubicBezTo>
                  <a:cubicBezTo>
                    <a:pt x="2044293" y="3280841"/>
                    <a:pt x="2050605" y="3278276"/>
                    <a:pt x="2051215" y="3281400"/>
                  </a:cubicBezTo>
                  <a:cubicBezTo>
                    <a:pt x="2051761" y="3286125"/>
                    <a:pt x="2044992" y="3283585"/>
                    <a:pt x="2046998" y="3289782"/>
                  </a:cubicBezTo>
                  <a:cubicBezTo>
                    <a:pt x="2051227" y="3293008"/>
                    <a:pt x="2058390" y="3293351"/>
                    <a:pt x="2062454" y="3296754"/>
                  </a:cubicBezTo>
                  <a:cubicBezTo>
                    <a:pt x="2058111" y="3296627"/>
                    <a:pt x="2058276" y="3300971"/>
                    <a:pt x="2058238" y="3305149"/>
                  </a:cubicBezTo>
                  <a:cubicBezTo>
                    <a:pt x="2066543" y="3307118"/>
                    <a:pt x="2069490" y="3314446"/>
                    <a:pt x="2073706" y="3320516"/>
                  </a:cubicBezTo>
                  <a:cubicBezTo>
                    <a:pt x="2075891" y="3325482"/>
                    <a:pt x="2068931" y="3321354"/>
                    <a:pt x="2069490" y="3324682"/>
                  </a:cubicBezTo>
                  <a:cubicBezTo>
                    <a:pt x="2078139" y="3335959"/>
                    <a:pt x="2100503" y="3321088"/>
                    <a:pt x="2111654" y="3327488"/>
                  </a:cubicBezTo>
                  <a:cubicBezTo>
                    <a:pt x="2118918" y="3321215"/>
                    <a:pt x="2136140" y="3324809"/>
                    <a:pt x="2138362" y="3313518"/>
                  </a:cubicBezTo>
                  <a:cubicBezTo>
                    <a:pt x="2148954" y="3313785"/>
                    <a:pt x="2155748" y="3310293"/>
                    <a:pt x="2163673" y="3307930"/>
                  </a:cubicBezTo>
                  <a:cubicBezTo>
                    <a:pt x="2207298" y="3320910"/>
                    <a:pt x="2212543" y="3372027"/>
                    <a:pt x="2255037" y="3386162"/>
                  </a:cubicBezTo>
                  <a:cubicBezTo>
                    <a:pt x="2269972" y="3396640"/>
                    <a:pt x="2277237" y="3418459"/>
                    <a:pt x="2271903" y="3444836"/>
                  </a:cubicBezTo>
                  <a:cubicBezTo>
                    <a:pt x="2264067" y="3452952"/>
                    <a:pt x="2262492" y="3477183"/>
                    <a:pt x="2267686" y="3489528"/>
                  </a:cubicBezTo>
                  <a:cubicBezTo>
                    <a:pt x="2273401" y="3488486"/>
                    <a:pt x="2272525" y="3494049"/>
                    <a:pt x="2278938" y="3492334"/>
                  </a:cubicBezTo>
                  <a:cubicBezTo>
                    <a:pt x="2279472" y="3488690"/>
                    <a:pt x="2283447" y="3488448"/>
                    <a:pt x="2281745" y="3482568"/>
                  </a:cubicBezTo>
                  <a:cubicBezTo>
                    <a:pt x="2278443" y="3478390"/>
                    <a:pt x="2272322" y="3477031"/>
                    <a:pt x="2271903" y="3469970"/>
                  </a:cubicBezTo>
                  <a:cubicBezTo>
                    <a:pt x="2278989" y="3470376"/>
                    <a:pt x="2282329" y="3474542"/>
                    <a:pt x="2284552" y="3479761"/>
                  </a:cubicBezTo>
                  <a:cubicBezTo>
                    <a:pt x="2288921" y="3481603"/>
                    <a:pt x="2288565" y="3479368"/>
                    <a:pt x="2294394" y="3479761"/>
                  </a:cubicBezTo>
                  <a:cubicBezTo>
                    <a:pt x="2298674" y="3494722"/>
                    <a:pt x="2286889" y="3503307"/>
                    <a:pt x="2277529" y="3509098"/>
                  </a:cubicBezTo>
                  <a:cubicBezTo>
                    <a:pt x="2296502" y="3519081"/>
                    <a:pt x="2292134" y="3552342"/>
                    <a:pt x="2316886" y="3556596"/>
                  </a:cubicBezTo>
                  <a:cubicBezTo>
                    <a:pt x="2320709" y="3557587"/>
                    <a:pt x="2315870" y="3550005"/>
                    <a:pt x="2319693" y="3551008"/>
                  </a:cubicBezTo>
                  <a:cubicBezTo>
                    <a:pt x="2322144" y="3552291"/>
                    <a:pt x="2326716" y="3551504"/>
                    <a:pt x="2328125" y="3553790"/>
                  </a:cubicBezTo>
                  <a:cubicBezTo>
                    <a:pt x="2327605" y="3562223"/>
                    <a:pt x="2328519" y="3569233"/>
                    <a:pt x="2329535" y="3576167"/>
                  </a:cubicBezTo>
                  <a:cubicBezTo>
                    <a:pt x="2336685" y="3581603"/>
                    <a:pt x="2343556" y="3587369"/>
                    <a:pt x="2349207" y="3594303"/>
                  </a:cubicBezTo>
                  <a:cubicBezTo>
                    <a:pt x="2349880" y="3600653"/>
                    <a:pt x="2351735" y="3605771"/>
                    <a:pt x="2352027" y="3612464"/>
                  </a:cubicBezTo>
                  <a:cubicBezTo>
                    <a:pt x="2361984" y="3626319"/>
                    <a:pt x="2383370" y="3628847"/>
                    <a:pt x="2394204" y="3641813"/>
                  </a:cubicBezTo>
                  <a:cubicBezTo>
                    <a:pt x="2399931" y="3659898"/>
                    <a:pt x="2417025" y="3666629"/>
                    <a:pt x="2427935" y="3679507"/>
                  </a:cubicBezTo>
                  <a:cubicBezTo>
                    <a:pt x="2415908" y="3682149"/>
                    <a:pt x="2418765" y="3670033"/>
                    <a:pt x="2408262" y="3671138"/>
                  </a:cubicBezTo>
                  <a:cubicBezTo>
                    <a:pt x="2407742" y="3689819"/>
                    <a:pt x="2445372" y="3688181"/>
                    <a:pt x="2456040" y="3682326"/>
                  </a:cubicBezTo>
                  <a:cubicBezTo>
                    <a:pt x="2459050" y="3683977"/>
                    <a:pt x="2462771" y="3684955"/>
                    <a:pt x="2464473" y="3687914"/>
                  </a:cubicBezTo>
                  <a:cubicBezTo>
                    <a:pt x="2465717" y="3692080"/>
                    <a:pt x="2460091" y="3696423"/>
                    <a:pt x="2463076" y="3697706"/>
                  </a:cubicBezTo>
                  <a:cubicBezTo>
                    <a:pt x="2469959" y="3692893"/>
                    <a:pt x="2473477" y="3684739"/>
                    <a:pt x="2478544" y="3678123"/>
                  </a:cubicBezTo>
                  <a:cubicBezTo>
                    <a:pt x="2478519" y="3675811"/>
                    <a:pt x="2474645" y="3677361"/>
                    <a:pt x="2474328" y="3675341"/>
                  </a:cubicBezTo>
                  <a:cubicBezTo>
                    <a:pt x="2489377" y="3641763"/>
                    <a:pt x="2493848" y="3565080"/>
                    <a:pt x="2464473" y="3544036"/>
                  </a:cubicBezTo>
                  <a:cubicBezTo>
                    <a:pt x="2462288" y="3539058"/>
                    <a:pt x="2469248" y="3543198"/>
                    <a:pt x="2468689" y="3539820"/>
                  </a:cubicBezTo>
                  <a:cubicBezTo>
                    <a:pt x="2459609" y="3524631"/>
                    <a:pt x="2454935" y="3505085"/>
                    <a:pt x="2440584" y="3495141"/>
                  </a:cubicBezTo>
                  <a:cubicBezTo>
                    <a:pt x="2442921" y="3487635"/>
                    <a:pt x="2435936" y="3477425"/>
                    <a:pt x="2430741" y="3472751"/>
                  </a:cubicBezTo>
                  <a:cubicBezTo>
                    <a:pt x="2426792" y="3472167"/>
                    <a:pt x="2434259" y="3477983"/>
                    <a:pt x="2429332" y="3478364"/>
                  </a:cubicBezTo>
                  <a:cubicBezTo>
                    <a:pt x="2429967" y="3472586"/>
                    <a:pt x="2423401" y="3474046"/>
                    <a:pt x="2425115" y="3467201"/>
                  </a:cubicBezTo>
                  <a:cubicBezTo>
                    <a:pt x="2428697" y="3465690"/>
                    <a:pt x="2430564" y="3473716"/>
                    <a:pt x="2430741" y="3467201"/>
                  </a:cubicBezTo>
                  <a:cubicBezTo>
                    <a:pt x="2427058" y="3466223"/>
                    <a:pt x="2424429" y="3464140"/>
                    <a:pt x="2425115" y="3458819"/>
                  </a:cubicBezTo>
                  <a:cubicBezTo>
                    <a:pt x="2429535" y="3457219"/>
                    <a:pt x="2428532" y="3460991"/>
                    <a:pt x="2430741" y="3461613"/>
                  </a:cubicBezTo>
                  <a:cubicBezTo>
                    <a:pt x="2431364" y="3455416"/>
                    <a:pt x="2422982" y="3458171"/>
                    <a:pt x="2425115" y="3450412"/>
                  </a:cubicBezTo>
                  <a:cubicBezTo>
                    <a:pt x="2427782" y="3450107"/>
                    <a:pt x="2428227" y="3451987"/>
                    <a:pt x="2430741" y="3451834"/>
                  </a:cubicBezTo>
                  <a:cubicBezTo>
                    <a:pt x="2418168" y="3421024"/>
                    <a:pt x="2391422" y="3404298"/>
                    <a:pt x="2382939" y="3369398"/>
                  </a:cubicBezTo>
                  <a:cubicBezTo>
                    <a:pt x="2374176" y="3363226"/>
                    <a:pt x="2375547" y="3346945"/>
                    <a:pt x="2368905" y="3338690"/>
                  </a:cubicBezTo>
                  <a:cubicBezTo>
                    <a:pt x="2368969" y="3321354"/>
                    <a:pt x="2362111" y="3310940"/>
                    <a:pt x="2356256" y="3299561"/>
                  </a:cubicBezTo>
                  <a:cubicBezTo>
                    <a:pt x="2355011" y="3295065"/>
                    <a:pt x="2359888" y="3296653"/>
                    <a:pt x="2360460" y="3293948"/>
                  </a:cubicBezTo>
                  <a:cubicBezTo>
                    <a:pt x="2354910" y="3293402"/>
                    <a:pt x="2356078" y="3286201"/>
                    <a:pt x="2352027" y="3284156"/>
                  </a:cubicBezTo>
                  <a:cubicBezTo>
                    <a:pt x="2354897" y="3280994"/>
                    <a:pt x="2360079" y="3280067"/>
                    <a:pt x="2360460" y="3274415"/>
                  </a:cubicBezTo>
                  <a:cubicBezTo>
                    <a:pt x="2353678" y="3272320"/>
                    <a:pt x="2357539" y="3280816"/>
                    <a:pt x="2352027" y="3279990"/>
                  </a:cubicBezTo>
                  <a:cubicBezTo>
                    <a:pt x="2351544" y="3270186"/>
                    <a:pt x="2357501" y="3266821"/>
                    <a:pt x="2357653" y="3257638"/>
                  </a:cubicBezTo>
                  <a:cubicBezTo>
                    <a:pt x="2364409" y="3257384"/>
                    <a:pt x="2368600" y="3254565"/>
                    <a:pt x="2371712" y="3250679"/>
                  </a:cubicBezTo>
                  <a:cubicBezTo>
                    <a:pt x="2369019" y="3250082"/>
                    <a:pt x="2365654" y="3250158"/>
                    <a:pt x="2366086" y="3246475"/>
                  </a:cubicBezTo>
                  <a:cubicBezTo>
                    <a:pt x="2367013" y="3241814"/>
                    <a:pt x="2372423" y="3241560"/>
                    <a:pt x="2374506" y="3238080"/>
                  </a:cubicBezTo>
                  <a:cubicBezTo>
                    <a:pt x="2372677" y="3235274"/>
                    <a:pt x="2370048" y="3233229"/>
                    <a:pt x="2368905" y="3229698"/>
                  </a:cubicBezTo>
                  <a:cubicBezTo>
                    <a:pt x="2374950" y="3230143"/>
                    <a:pt x="2380234" y="3229787"/>
                    <a:pt x="2380145" y="3224123"/>
                  </a:cubicBezTo>
                  <a:cubicBezTo>
                    <a:pt x="2378087" y="3221050"/>
                    <a:pt x="2369286" y="3224657"/>
                    <a:pt x="2371712" y="3217113"/>
                  </a:cubicBezTo>
                  <a:lnTo>
                    <a:pt x="2384361" y="3217113"/>
                  </a:lnTo>
                  <a:cubicBezTo>
                    <a:pt x="2384056" y="3212020"/>
                    <a:pt x="2382418" y="3211779"/>
                    <a:pt x="2384361" y="3207359"/>
                  </a:cubicBezTo>
                  <a:cubicBezTo>
                    <a:pt x="2401100" y="3209556"/>
                    <a:pt x="2398725" y="3192754"/>
                    <a:pt x="2411069" y="3190582"/>
                  </a:cubicBezTo>
                  <a:cubicBezTo>
                    <a:pt x="2411920" y="3187255"/>
                    <a:pt x="2409304" y="3180473"/>
                    <a:pt x="2412479" y="3179432"/>
                  </a:cubicBezTo>
                  <a:cubicBezTo>
                    <a:pt x="2419019" y="3178937"/>
                    <a:pt x="2419794" y="3184232"/>
                    <a:pt x="2427935" y="3182213"/>
                  </a:cubicBezTo>
                  <a:cubicBezTo>
                    <a:pt x="2427351" y="3178848"/>
                    <a:pt x="2430487" y="3179178"/>
                    <a:pt x="2429332" y="3175203"/>
                  </a:cubicBezTo>
                  <a:cubicBezTo>
                    <a:pt x="2428786" y="3171113"/>
                    <a:pt x="2421178" y="3174009"/>
                    <a:pt x="2423718" y="3166821"/>
                  </a:cubicBezTo>
                  <a:cubicBezTo>
                    <a:pt x="2441829" y="3170720"/>
                    <a:pt x="2454833" y="3165271"/>
                    <a:pt x="2467305" y="3159848"/>
                  </a:cubicBezTo>
                  <a:cubicBezTo>
                    <a:pt x="2468918" y="3156800"/>
                    <a:pt x="2467571" y="3150819"/>
                    <a:pt x="2471508" y="3150069"/>
                  </a:cubicBezTo>
                  <a:cubicBezTo>
                    <a:pt x="2490139" y="3156331"/>
                    <a:pt x="2488666" y="3130918"/>
                    <a:pt x="2509456" y="3134702"/>
                  </a:cubicBezTo>
                  <a:cubicBezTo>
                    <a:pt x="2531745" y="3107944"/>
                    <a:pt x="2547302" y="3074517"/>
                    <a:pt x="2603627" y="3081604"/>
                  </a:cubicBezTo>
                  <a:cubicBezTo>
                    <a:pt x="2607538" y="3076638"/>
                    <a:pt x="2612910" y="3073120"/>
                    <a:pt x="2619108" y="3070440"/>
                  </a:cubicBezTo>
                  <a:cubicBezTo>
                    <a:pt x="2622816" y="3054578"/>
                    <a:pt x="2633992" y="3046120"/>
                    <a:pt x="2650032" y="3042488"/>
                  </a:cubicBezTo>
                  <a:cubicBezTo>
                    <a:pt x="2650858" y="3039605"/>
                    <a:pt x="2648280" y="3033318"/>
                    <a:pt x="2651429" y="3032734"/>
                  </a:cubicBezTo>
                  <a:cubicBezTo>
                    <a:pt x="2655062" y="3032848"/>
                    <a:pt x="2652915" y="3038690"/>
                    <a:pt x="2658465" y="3036912"/>
                  </a:cubicBezTo>
                  <a:cubicBezTo>
                    <a:pt x="2670327" y="3014649"/>
                    <a:pt x="2725051" y="3042818"/>
                    <a:pt x="2728747" y="3011766"/>
                  </a:cubicBezTo>
                  <a:cubicBezTo>
                    <a:pt x="2709151" y="3007017"/>
                    <a:pt x="2690101" y="3021977"/>
                    <a:pt x="2680944" y="3004781"/>
                  </a:cubicBezTo>
                  <a:cubicBezTo>
                    <a:pt x="2691485" y="3006331"/>
                    <a:pt x="2700591" y="3012376"/>
                    <a:pt x="2709075" y="3004781"/>
                  </a:cubicBezTo>
                  <a:cubicBezTo>
                    <a:pt x="2707170" y="2996349"/>
                    <a:pt x="2712326" y="2994990"/>
                    <a:pt x="2711881" y="2988005"/>
                  </a:cubicBezTo>
                  <a:cubicBezTo>
                    <a:pt x="2705239" y="2985300"/>
                    <a:pt x="2697822" y="2983357"/>
                    <a:pt x="2693593" y="2978238"/>
                  </a:cubicBezTo>
                  <a:cubicBezTo>
                    <a:pt x="2698534" y="2973438"/>
                    <a:pt x="2702483" y="2981452"/>
                    <a:pt x="2707665" y="2981032"/>
                  </a:cubicBezTo>
                  <a:cubicBezTo>
                    <a:pt x="2711475" y="2982036"/>
                    <a:pt x="2706662" y="2974454"/>
                    <a:pt x="2710459" y="2975444"/>
                  </a:cubicBezTo>
                  <a:cubicBezTo>
                    <a:pt x="2716593" y="2981363"/>
                    <a:pt x="2733446" y="2990189"/>
                    <a:pt x="2744216" y="2986620"/>
                  </a:cubicBezTo>
                  <a:cubicBezTo>
                    <a:pt x="2752216" y="2983953"/>
                    <a:pt x="2749981" y="2973336"/>
                    <a:pt x="2756852" y="2969844"/>
                  </a:cubicBezTo>
                  <a:lnTo>
                    <a:pt x="2766695" y="2969844"/>
                  </a:lnTo>
                  <a:cubicBezTo>
                    <a:pt x="2766021" y="2962617"/>
                    <a:pt x="2768206" y="2952521"/>
                    <a:pt x="2765285" y="2947492"/>
                  </a:cubicBezTo>
                  <a:cubicBezTo>
                    <a:pt x="2759354" y="2947187"/>
                    <a:pt x="2756217" y="2949651"/>
                    <a:pt x="2751239" y="2950298"/>
                  </a:cubicBezTo>
                  <a:cubicBezTo>
                    <a:pt x="2751074" y="2955709"/>
                    <a:pt x="2752940" y="2963176"/>
                    <a:pt x="2745613" y="2961462"/>
                  </a:cubicBezTo>
                  <a:cubicBezTo>
                    <a:pt x="2745638" y="2954997"/>
                    <a:pt x="2750324" y="2953131"/>
                    <a:pt x="2748432" y="2944710"/>
                  </a:cubicBezTo>
                  <a:cubicBezTo>
                    <a:pt x="2733929" y="2935071"/>
                    <a:pt x="2691180" y="2954528"/>
                    <a:pt x="2699232" y="2927946"/>
                  </a:cubicBezTo>
                  <a:cubicBezTo>
                    <a:pt x="2711081" y="2946311"/>
                    <a:pt x="2724277" y="2928658"/>
                    <a:pt x="2744216" y="2930728"/>
                  </a:cubicBezTo>
                  <a:cubicBezTo>
                    <a:pt x="2745104" y="2925584"/>
                    <a:pt x="2751074" y="2925445"/>
                    <a:pt x="2754045" y="2922346"/>
                  </a:cubicBezTo>
                  <a:cubicBezTo>
                    <a:pt x="2756204" y="2926245"/>
                    <a:pt x="2758681" y="2929851"/>
                    <a:pt x="2762478" y="2932137"/>
                  </a:cubicBezTo>
                  <a:cubicBezTo>
                    <a:pt x="2763545" y="2918536"/>
                    <a:pt x="2741371" y="2906115"/>
                    <a:pt x="2754045" y="2898609"/>
                  </a:cubicBezTo>
                  <a:cubicBezTo>
                    <a:pt x="2761780" y="2902546"/>
                    <a:pt x="2756852" y="2919095"/>
                    <a:pt x="2765285" y="2922346"/>
                  </a:cubicBezTo>
                  <a:cubicBezTo>
                    <a:pt x="2761043" y="2899765"/>
                    <a:pt x="2754503" y="2861157"/>
                    <a:pt x="2725928" y="2876257"/>
                  </a:cubicBezTo>
                  <a:cubicBezTo>
                    <a:pt x="2722613" y="2876283"/>
                    <a:pt x="2721800" y="2873844"/>
                    <a:pt x="2717507" y="2874860"/>
                  </a:cubicBezTo>
                  <a:cubicBezTo>
                    <a:pt x="2714752" y="2858503"/>
                    <a:pt x="2698140" y="2855912"/>
                    <a:pt x="2687993" y="2846908"/>
                  </a:cubicBezTo>
                  <a:cubicBezTo>
                    <a:pt x="2705900" y="2848660"/>
                    <a:pt x="2713062" y="2861106"/>
                    <a:pt x="2724530" y="2869272"/>
                  </a:cubicBezTo>
                  <a:cubicBezTo>
                    <a:pt x="2727833" y="2867431"/>
                    <a:pt x="2731477" y="2865920"/>
                    <a:pt x="2731566" y="2860890"/>
                  </a:cubicBezTo>
                  <a:cubicBezTo>
                    <a:pt x="2728214" y="2856293"/>
                    <a:pt x="2722803" y="2853753"/>
                    <a:pt x="2720314" y="2848305"/>
                  </a:cubicBezTo>
                  <a:cubicBezTo>
                    <a:pt x="2728963" y="2849587"/>
                    <a:pt x="2724823" y="2844469"/>
                    <a:pt x="2723121" y="2841332"/>
                  </a:cubicBezTo>
                  <a:cubicBezTo>
                    <a:pt x="2731350" y="2842996"/>
                    <a:pt x="2733878" y="2838983"/>
                    <a:pt x="2737180" y="2835744"/>
                  </a:cubicBezTo>
                  <a:cubicBezTo>
                    <a:pt x="2722968" y="2823768"/>
                    <a:pt x="2698711" y="2814383"/>
                    <a:pt x="2695016" y="2796628"/>
                  </a:cubicBezTo>
                  <a:cubicBezTo>
                    <a:pt x="2707627" y="2803652"/>
                    <a:pt x="2710281" y="2820568"/>
                    <a:pt x="2731566" y="2818980"/>
                  </a:cubicBezTo>
                  <a:cubicBezTo>
                    <a:pt x="2733306" y="2812542"/>
                    <a:pt x="2740901" y="2811843"/>
                    <a:pt x="2737180" y="2803601"/>
                  </a:cubicBezTo>
                  <a:cubicBezTo>
                    <a:pt x="2722778" y="2796501"/>
                    <a:pt x="2717482" y="2780347"/>
                    <a:pt x="2695016" y="2781261"/>
                  </a:cubicBezTo>
                  <a:cubicBezTo>
                    <a:pt x="2692666" y="2767279"/>
                    <a:pt x="2670441" y="2773057"/>
                    <a:pt x="2665488" y="2761703"/>
                  </a:cubicBezTo>
                  <a:cubicBezTo>
                    <a:pt x="2665120" y="2757144"/>
                    <a:pt x="2669857" y="2757665"/>
                    <a:pt x="2671114" y="2754718"/>
                  </a:cubicBezTo>
                  <a:cubicBezTo>
                    <a:pt x="2670098" y="2758998"/>
                    <a:pt x="2672549" y="2759811"/>
                    <a:pt x="2672511" y="2763100"/>
                  </a:cubicBezTo>
                  <a:cubicBezTo>
                    <a:pt x="2697365" y="2768663"/>
                    <a:pt x="2711945" y="2778658"/>
                    <a:pt x="2731566" y="2791040"/>
                  </a:cubicBezTo>
                  <a:cubicBezTo>
                    <a:pt x="2738386" y="2774962"/>
                    <a:pt x="2712402" y="2773159"/>
                    <a:pt x="2716098" y="2760306"/>
                  </a:cubicBezTo>
                  <a:cubicBezTo>
                    <a:pt x="2716568" y="2767279"/>
                    <a:pt x="2722117" y="2769209"/>
                    <a:pt x="2727337" y="2771482"/>
                  </a:cubicBezTo>
                  <a:cubicBezTo>
                    <a:pt x="2725521" y="2755595"/>
                    <a:pt x="2719285" y="2744089"/>
                    <a:pt x="2720314" y="2725381"/>
                  </a:cubicBezTo>
                  <a:cubicBezTo>
                    <a:pt x="2725597" y="2725039"/>
                    <a:pt x="2726639" y="2720505"/>
                    <a:pt x="2727337" y="2715602"/>
                  </a:cubicBezTo>
                  <a:cubicBezTo>
                    <a:pt x="2726016" y="2711780"/>
                    <a:pt x="2720606" y="2712046"/>
                    <a:pt x="2720314" y="2707208"/>
                  </a:cubicBezTo>
                  <a:cubicBezTo>
                    <a:pt x="2728772" y="2709113"/>
                    <a:pt x="2726512" y="2700337"/>
                    <a:pt x="2730157" y="2697454"/>
                  </a:cubicBezTo>
                  <a:cubicBezTo>
                    <a:pt x="2735122" y="2696679"/>
                    <a:pt x="2736316" y="2699702"/>
                    <a:pt x="2738589" y="2701632"/>
                  </a:cubicBezTo>
                  <a:cubicBezTo>
                    <a:pt x="2737675" y="2696070"/>
                    <a:pt x="2743923" y="2697645"/>
                    <a:pt x="2748432" y="2697454"/>
                  </a:cubicBezTo>
                  <a:cubicBezTo>
                    <a:pt x="2750743" y="2692298"/>
                    <a:pt x="2751175" y="2685288"/>
                    <a:pt x="2758262" y="2684868"/>
                  </a:cubicBezTo>
                  <a:cubicBezTo>
                    <a:pt x="2761411" y="2690761"/>
                    <a:pt x="2761602" y="2688158"/>
                    <a:pt x="2765285" y="2689059"/>
                  </a:cubicBezTo>
                  <a:cubicBezTo>
                    <a:pt x="2767545" y="2694546"/>
                    <a:pt x="2759214" y="2689542"/>
                    <a:pt x="2759671" y="2693250"/>
                  </a:cubicBezTo>
                  <a:cubicBezTo>
                    <a:pt x="2761310" y="2695321"/>
                    <a:pt x="2763202" y="2697200"/>
                    <a:pt x="2765285" y="2698838"/>
                  </a:cubicBezTo>
                  <a:cubicBezTo>
                    <a:pt x="2755214" y="2704198"/>
                    <a:pt x="2735021" y="2699473"/>
                    <a:pt x="2738589" y="2718396"/>
                  </a:cubicBezTo>
                  <a:cubicBezTo>
                    <a:pt x="2742082" y="2718181"/>
                    <a:pt x="2744419" y="2719120"/>
                    <a:pt x="2745613" y="2721190"/>
                  </a:cubicBezTo>
                  <a:cubicBezTo>
                    <a:pt x="2742514" y="2726004"/>
                    <a:pt x="2731973" y="2723464"/>
                    <a:pt x="2731566" y="2730957"/>
                  </a:cubicBezTo>
                  <a:cubicBezTo>
                    <a:pt x="2740063" y="2729941"/>
                    <a:pt x="2746108" y="2731401"/>
                    <a:pt x="2748432" y="2736557"/>
                  </a:cubicBezTo>
                  <a:cubicBezTo>
                    <a:pt x="2743911" y="2735338"/>
                    <a:pt x="2745498" y="2740190"/>
                    <a:pt x="2742806" y="2740748"/>
                  </a:cubicBezTo>
                  <a:cubicBezTo>
                    <a:pt x="2743060" y="2735033"/>
                    <a:pt x="2731642" y="2737929"/>
                    <a:pt x="2732963" y="2742133"/>
                  </a:cubicBezTo>
                  <a:cubicBezTo>
                    <a:pt x="2739694" y="2744330"/>
                    <a:pt x="2750921" y="2749397"/>
                    <a:pt x="2749829" y="2754718"/>
                  </a:cubicBezTo>
                  <a:cubicBezTo>
                    <a:pt x="2745384" y="2755417"/>
                    <a:pt x="2744863" y="2752204"/>
                    <a:pt x="2739999" y="2753309"/>
                  </a:cubicBezTo>
                  <a:cubicBezTo>
                    <a:pt x="2744597" y="2760408"/>
                    <a:pt x="2737751" y="2760040"/>
                    <a:pt x="2737180" y="2768688"/>
                  </a:cubicBezTo>
                  <a:cubicBezTo>
                    <a:pt x="2739910" y="2774353"/>
                    <a:pt x="2746311" y="2776397"/>
                    <a:pt x="2751239" y="2779877"/>
                  </a:cubicBezTo>
                  <a:cubicBezTo>
                    <a:pt x="2751454" y="2778226"/>
                    <a:pt x="2750997" y="2775889"/>
                    <a:pt x="2752648" y="2775673"/>
                  </a:cubicBezTo>
                  <a:cubicBezTo>
                    <a:pt x="2756382" y="2775686"/>
                    <a:pt x="2760916" y="2774899"/>
                    <a:pt x="2761068" y="2778480"/>
                  </a:cubicBezTo>
                  <a:cubicBezTo>
                    <a:pt x="2761653" y="2781833"/>
                    <a:pt x="2758516" y="2781503"/>
                    <a:pt x="2759671" y="2785452"/>
                  </a:cubicBezTo>
                  <a:cubicBezTo>
                    <a:pt x="2761767" y="2787548"/>
                    <a:pt x="2767685" y="2785872"/>
                    <a:pt x="2766695" y="2791040"/>
                  </a:cubicBezTo>
                  <a:cubicBezTo>
                    <a:pt x="2767164" y="2796641"/>
                    <a:pt x="2762135" y="2796755"/>
                    <a:pt x="2762478" y="2802216"/>
                  </a:cubicBezTo>
                  <a:cubicBezTo>
                    <a:pt x="2769031" y="2804045"/>
                    <a:pt x="2767190" y="2797568"/>
                    <a:pt x="2773730" y="2799422"/>
                  </a:cubicBezTo>
                  <a:cubicBezTo>
                    <a:pt x="2768612" y="2820416"/>
                    <a:pt x="2749943" y="2827947"/>
                    <a:pt x="2751239" y="2855302"/>
                  </a:cubicBezTo>
                  <a:cubicBezTo>
                    <a:pt x="2755239" y="2855061"/>
                    <a:pt x="2753969" y="2860027"/>
                    <a:pt x="2759671" y="2858109"/>
                  </a:cubicBezTo>
                  <a:cubicBezTo>
                    <a:pt x="2770847" y="2831947"/>
                    <a:pt x="2790507" y="2814231"/>
                    <a:pt x="2801848" y="2788246"/>
                  </a:cubicBezTo>
                  <a:cubicBezTo>
                    <a:pt x="2806255" y="2788907"/>
                    <a:pt x="2805023" y="2783954"/>
                    <a:pt x="2810281" y="2785452"/>
                  </a:cubicBezTo>
                  <a:cubicBezTo>
                    <a:pt x="2811614" y="2777490"/>
                    <a:pt x="2819349" y="2775839"/>
                    <a:pt x="2818714" y="2765894"/>
                  </a:cubicBezTo>
                  <a:cubicBezTo>
                    <a:pt x="2812262" y="2762580"/>
                    <a:pt x="2810459" y="2757220"/>
                    <a:pt x="2815894" y="2751924"/>
                  </a:cubicBezTo>
                  <a:cubicBezTo>
                    <a:pt x="2810205" y="2745473"/>
                    <a:pt x="2809341" y="2734208"/>
                    <a:pt x="2801848" y="2729560"/>
                  </a:cubicBezTo>
                  <a:cubicBezTo>
                    <a:pt x="2801023" y="2711754"/>
                    <a:pt x="2785135" y="2701480"/>
                    <a:pt x="2786367" y="2686265"/>
                  </a:cubicBezTo>
                  <a:cubicBezTo>
                    <a:pt x="2793707" y="2704592"/>
                    <a:pt x="2813278" y="2710738"/>
                    <a:pt x="2828543" y="2721190"/>
                  </a:cubicBezTo>
                  <a:cubicBezTo>
                    <a:pt x="2829953" y="2728633"/>
                    <a:pt x="2824441" y="2729217"/>
                    <a:pt x="2824327" y="2735173"/>
                  </a:cubicBezTo>
                  <a:cubicBezTo>
                    <a:pt x="2846108" y="2737218"/>
                    <a:pt x="2852343" y="2706916"/>
                    <a:pt x="2865094" y="2696032"/>
                  </a:cubicBezTo>
                  <a:cubicBezTo>
                    <a:pt x="2870250" y="2691625"/>
                    <a:pt x="2875216" y="2692654"/>
                    <a:pt x="2877743" y="2687662"/>
                  </a:cubicBezTo>
                  <a:cubicBezTo>
                    <a:pt x="2881541" y="2680144"/>
                    <a:pt x="2877451" y="2670771"/>
                    <a:pt x="2880563" y="2663913"/>
                  </a:cubicBezTo>
                  <a:cubicBezTo>
                    <a:pt x="2883852" y="2663469"/>
                    <a:pt x="2885833" y="2661704"/>
                    <a:pt x="2890392" y="2662529"/>
                  </a:cubicBezTo>
                  <a:cubicBezTo>
                    <a:pt x="2892336" y="2651874"/>
                    <a:pt x="2897936" y="2644863"/>
                    <a:pt x="2896031" y="2630373"/>
                  </a:cubicBezTo>
                  <a:cubicBezTo>
                    <a:pt x="2889948" y="2628963"/>
                    <a:pt x="2883877" y="2627553"/>
                    <a:pt x="2880563" y="2623400"/>
                  </a:cubicBezTo>
                  <a:cubicBezTo>
                    <a:pt x="2883700" y="2621407"/>
                    <a:pt x="2887967" y="2620518"/>
                    <a:pt x="2888983" y="2616415"/>
                  </a:cubicBezTo>
                  <a:cubicBezTo>
                    <a:pt x="2888830" y="2613761"/>
                    <a:pt x="2884347" y="2615450"/>
                    <a:pt x="2884779" y="2612224"/>
                  </a:cubicBezTo>
                  <a:cubicBezTo>
                    <a:pt x="2889262" y="2613418"/>
                    <a:pt x="2890113" y="2611005"/>
                    <a:pt x="2891802" y="2609430"/>
                  </a:cubicBezTo>
                  <a:cubicBezTo>
                    <a:pt x="2889846" y="2615082"/>
                    <a:pt x="2894850" y="2613837"/>
                    <a:pt x="2894609" y="2617812"/>
                  </a:cubicBezTo>
                  <a:cubicBezTo>
                    <a:pt x="2902813" y="2617571"/>
                    <a:pt x="2908084" y="2620251"/>
                    <a:pt x="2917113" y="2619222"/>
                  </a:cubicBezTo>
                  <a:cubicBezTo>
                    <a:pt x="2917316" y="2617558"/>
                    <a:pt x="2916859" y="2615234"/>
                    <a:pt x="2918498" y="2615018"/>
                  </a:cubicBezTo>
                  <a:cubicBezTo>
                    <a:pt x="2960027" y="2609710"/>
                    <a:pt x="3009138" y="2611958"/>
                    <a:pt x="3030969" y="2587066"/>
                  </a:cubicBezTo>
                  <a:cubicBezTo>
                    <a:pt x="3025000" y="2591676"/>
                    <a:pt x="3012135" y="2587777"/>
                    <a:pt x="3004248" y="2589872"/>
                  </a:cubicBezTo>
                  <a:cubicBezTo>
                    <a:pt x="2997441" y="2591676"/>
                    <a:pt x="2996882" y="2602471"/>
                    <a:pt x="2990202" y="2596845"/>
                  </a:cubicBezTo>
                  <a:cubicBezTo>
                    <a:pt x="2993059" y="2588996"/>
                    <a:pt x="3003334" y="2588488"/>
                    <a:pt x="3007067" y="2581503"/>
                  </a:cubicBezTo>
                  <a:cubicBezTo>
                    <a:pt x="2993390" y="2583713"/>
                    <a:pt x="2989313" y="2595499"/>
                    <a:pt x="2970517" y="2592666"/>
                  </a:cubicBezTo>
                  <a:cubicBezTo>
                    <a:pt x="2948012" y="2600883"/>
                    <a:pt x="2915945" y="2591295"/>
                    <a:pt x="2900235" y="2606624"/>
                  </a:cubicBezTo>
                  <a:cubicBezTo>
                    <a:pt x="2899702" y="2601912"/>
                    <a:pt x="2902673" y="2600680"/>
                    <a:pt x="2904464" y="2598254"/>
                  </a:cubicBezTo>
                  <a:cubicBezTo>
                    <a:pt x="2933306" y="2587510"/>
                    <a:pt x="2957918" y="2569349"/>
                    <a:pt x="2998647" y="2574505"/>
                  </a:cubicBezTo>
                  <a:cubicBezTo>
                    <a:pt x="3001594" y="2573274"/>
                    <a:pt x="3001073" y="2568549"/>
                    <a:pt x="3005670" y="2568917"/>
                  </a:cubicBezTo>
                  <a:cubicBezTo>
                    <a:pt x="3021774" y="2568867"/>
                    <a:pt x="3041954" y="2574709"/>
                    <a:pt x="3053448" y="2567508"/>
                  </a:cubicBezTo>
                  <a:cubicBezTo>
                    <a:pt x="3062770" y="2561704"/>
                    <a:pt x="3059341" y="2550274"/>
                    <a:pt x="3066097" y="2542374"/>
                  </a:cubicBezTo>
                  <a:cubicBezTo>
                    <a:pt x="3068523" y="2545092"/>
                    <a:pt x="3074301" y="2544470"/>
                    <a:pt x="3077349" y="2546565"/>
                  </a:cubicBezTo>
                  <a:cubicBezTo>
                    <a:pt x="3076435" y="2552179"/>
                    <a:pt x="3067583" y="2549906"/>
                    <a:pt x="3070326" y="2559126"/>
                  </a:cubicBezTo>
                  <a:cubicBezTo>
                    <a:pt x="3089732" y="2558402"/>
                    <a:pt x="3101936" y="2550515"/>
                    <a:pt x="3113900" y="2542374"/>
                  </a:cubicBezTo>
                  <a:cubicBezTo>
                    <a:pt x="3116173" y="2546959"/>
                    <a:pt x="3113595" y="2547708"/>
                    <a:pt x="3113900" y="2553550"/>
                  </a:cubicBezTo>
                  <a:cubicBezTo>
                    <a:pt x="3132429" y="2554274"/>
                    <a:pt x="3147098" y="2551150"/>
                    <a:pt x="3158883" y="2545168"/>
                  </a:cubicBezTo>
                  <a:cubicBezTo>
                    <a:pt x="3163709" y="2532811"/>
                    <a:pt x="3156775" y="2514142"/>
                    <a:pt x="3144824" y="2518625"/>
                  </a:cubicBezTo>
                  <a:cubicBezTo>
                    <a:pt x="3150146" y="2521712"/>
                    <a:pt x="3153321" y="2526957"/>
                    <a:pt x="3156051" y="2532583"/>
                  </a:cubicBezTo>
                  <a:cubicBezTo>
                    <a:pt x="3150463" y="2548750"/>
                    <a:pt x="3129978" y="2542565"/>
                    <a:pt x="3122333" y="2533980"/>
                  </a:cubicBezTo>
                  <a:cubicBezTo>
                    <a:pt x="3114878" y="2525649"/>
                    <a:pt x="3116694" y="2512720"/>
                    <a:pt x="3109671" y="2507449"/>
                  </a:cubicBezTo>
                  <a:cubicBezTo>
                    <a:pt x="3100819" y="2506484"/>
                    <a:pt x="3094570" y="2502916"/>
                    <a:pt x="3091421" y="2496273"/>
                  </a:cubicBezTo>
                  <a:cubicBezTo>
                    <a:pt x="3095764" y="2487104"/>
                    <a:pt x="3107270" y="2485034"/>
                    <a:pt x="3113900" y="2478100"/>
                  </a:cubicBezTo>
                  <a:cubicBezTo>
                    <a:pt x="3107410" y="2473388"/>
                    <a:pt x="3103689" y="2465920"/>
                    <a:pt x="3105467" y="2452954"/>
                  </a:cubicBezTo>
                  <a:cubicBezTo>
                    <a:pt x="3114916" y="2435352"/>
                    <a:pt x="3131032" y="2424353"/>
                    <a:pt x="3142005" y="2408262"/>
                  </a:cubicBezTo>
                  <a:cubicBezTo>
                    <a:pt x="3141319" y="2397328"/>
                    <a:pt x="3146221" y="2391956"/>
                    <a:pt x="3156051" y="2391498"/>
                  </a:cubicBezTo>
                  <a:lnTo>
                    <a:pt x="3156051" y="2397086"/>
                  </a:lnTo>
                  <a:cubicBezTo>
                    <a:pt x="3162109" y="2394534"/>
                    <a:pt x="3163570" y="2394546"/>
                    <a:pt x="3167316" y="2399880"/>
                  </a:cubicBezTo>
                  <a:cubicBezTo>
                    <a:pt x="3170491" y="2395118"/>
                    <a:pt x="3171545" y="2388260"/>
                    <a:pt x="3174352" y="2383116"/>
                  </a:cubicBezTo>
                  <a:cubicBezTo>
                    <a:pt x="3181286" y="2385352"/>
                    <a:pt x="3182251" y="2385250"/>
                    <a:pt x="3186988" y="2390101"/>
                  </a:cubicBezTo>
                  <a:cubicBezTo>
                    <a:pt x="3191929" y="2384767"/>
                    <a:pt x="3195447" y="2378011"/>
                    <a:pt x="3206686" y="2378925"/>
                  </a:cubicBezTo>
                  <a:cubicBezTo>
                    <a:pt x="3220567" y="2372245"/>
                    <a:pt x="3214497" y="2345715"/>
                    <a:pt x="3233369" y="2344000"/>
                  </a:cubicBezTo>
                  <a:cubicBezTo>
                    <a:pt x="3233915" y="2353703"/>
                    <a:pt x="3239642" y="2358263"/>
                    <a:pt x="3246031" y="2362161"/>
                  </a:cubicBezTo>
                  <a:cubicBezTo>
                    <a:pt x="3247021" y="2356980"/>
                    <a:pt x="3243630" y="2356167"/>
                    <a:pt x="3244634" y="2350985"/>
                  </a:cubicBezTo>
                  <a:cubicBezTo>
                    <a:pt x="3246678" y="2349106"/>
                    <a:pt x="3255759" y="2348128"/>
                    <a:pt x="3255873" y="2352382"/>
                  </a:cubicBezTo>
                  <a:cubicBezTo>
                    <a:pt x="3253866" y="2356675"/>
                    <a:pt x="3255238" y="2358669"/>
                    <a:pt x="3257270" y="2362161"/>
                  </a:cubicBezTo>
                  <a:cubicBezTo>
                    <a:pt x="3264522" y="2362390"/>
                    <a:pt x="3267608" y="2358466"/>
                    <a:pt x="3268522" y="2352382"/>
                  </a:cubicBezTo>
                  <a:cubicBezTo>
                    <a:pt x="3266033" y="2349728"/>
                    <a:pt x="3260636" y="2349982"/>
                    <a:pt x="3260090" y="2345410"/>
                  </a:cubicBezTo>
                  <a:cubicBezTo>
                    <a:pt x="3269957" y="2339340"/>
                    <a:pt x="3272955" y="2350871"/>
                    <a:pt x="3276955" y="2355176"/>
                  </a:cubicBezTo>
                  <a:cubicBezTo>
                    <a:pt x="3280105" y="2354580"/>
                    <a:pt x="3277527" y="2348293"/>
                    <a:pt x="3278365" y="2345410"/>
                  </a:cubicBezTo>
                  <a:cubicBezTo>
                    <a:pt x="3285413" y="2344940"/>
                    <a:pt x="3286518" y="2338603"/>
                    <a:pt x="3293821" y="2338412"/>
                  </a:cubicBezTo>
                  <a:cubicBezTo>
                    <a:pt x="3296043" y="2338539"/>
                    <a:pt x="3294926" y="2341981"/>
                    <a:pt x="3298037" y="2341206"/>
                  </a:cubicBezTo>
                  <a:cubicBezTo>
                    <a:pt x="3310890" y="2333955"/>
                    <a:pt x="3325901" y="2328849"/>
                    <a:pt x="3340201" y="2323045"/>
                  </a:cubicBezTo>
                  <a:cubicBezTo>
                    <a:pt x="3341027" y="2318512"/>
                    <a:pt x="3339261" y="2316543"/>
                    <a:pt x="3338804" y="2313266"/>
                  </a:cubicBezTo>
                  <a:cubicBezTo>
                    <a:pt x="3335020" y="2310777"/>
                    <a:pt x="3336086" y="2319426"/>
                    <a:pt x="3334575" y="2314651"/>
                  </a:cubicBezTo>
                  <a:cubicBezTo>
                    <a:pt x="3339299" y="2306015"/>
                    <a:pt x="3329813" y="2296515"/>
                    <a:pt x="3328974" y="2290914"/>
                  </a:cubicBezTo>
                  <a:cubicBezTo>
                    <a:pt x="3339083" y="2297430"/>
                    <a:pt x="3358210" y="2307767"/>
                    <a:pt x="3371138" y="2295105"/>
                  </a:cubicBezTo>
                  <a:cubicBezTo>
                    <a:pt x="3380295" y="2300465"/>
                    <a:pt x="3384575" y="2290165"/>
                    <a:pt x="3392220" y="2289517"/>
                  </a:cubicBezTo>
                  <a:cubicBezTo>
                    <a:pt x="3393605" y="2283955"/>
                    <a:pt x="3388004" y="2285326"/>
                    <a:pt x="3389401" y="2279726"/>
                  </a:cubicBezTo>
                  <a:cubicBezTo>
                    <a:pt x="3391827" y="2277491"/>
                    <a:pt x="3396018" y="2276983"/>
                    <a:pt x="3397834" y="2274150"/>
                  </a:cubicBezTo>
                  <a:cubicBezTo>
                    <a:pt x="3397872" y="2280043"/>
                    <a:pt x="3395129" y="2283180"/>
                    <a:pt x="3397834" y="2288120"/>
                  </a:cubicBezTo>
                  <a:cubicBezTo>
                    <a:pt x="3405619" y="2290000"/>
                    <a:pt x="3408959" y="2288311"/>
                    <a:pt x="3417519" y="2288120"/>
                  </a:cubicBezTo>
                  <a:cubicBezTo>
                    <a:pt x="3431425" y="2275382"/>
                    <a:pt x="3448456" y="2265781"/>
                    <a:pt x="3469538" y="2260180"/>
                  </a:cubicBezTo>
                  <a:cubicBezTo>
                    <a:pt x="3474224" y="2253678"/>
                    <a:pt x="3476929" y="2245182"/>
                    <a:pt x="3477971" y="2235034"/>
                  </a:cubicBezTo>
                  <a:cubicBezTo>
                    <a:pt x="3481768" y="2239632"/>
                    <a:pt x="3486873" y="2242947"/>
                    <a:pt x="3490620" y="2247607"/>
                  </a:cubicBezTo>
                  <a:cubicBezTo>
                    <a:pt x="3481146" y="2254021"/>
                    <a:pt x="3477183" y="2265921"/>
                    <a:pt x="3463912" y="2268562"/>
                  </a:cubicBezTo>
                  <a:lnTo>
                    <a:pt x="3463912" y="2278329"/>
                  </a:lnTo>
                  <a:cubicBezTo>
                    <a:pt x="3468192" y="2277325"/>
                    <a:pt x="3468052" y="2280767"/>
                    <a:pt x="3472345" y="2279726"/>
                  </a:cubicBezTo>
                  <a:cubicBezTo>
                    <a:pt x="3489604" y="2265337"/>
                    <a:pt x="3526523" y="2273757"/>
                    <a:pt x="3552456" y="2269959"/>
                  </a:cubicBezTo>
                  <a:cubicBezTo>
                    <a:pt x="3543350" y="2280462"/>
                    <a:pt x="3518103" y="2274925"/>
                    <a:pt x="3508895" y="2285339"/>
                  </a:cubicBezTo>
                  <a:cubicBezTo>
                    <a:pt x="3507041" y="2290076"/>
                    <a:pt x="3512019" y="2295067"/>
                    <a:pt x="3508895" y="2296502"/>
                  </a:cubicBezTo>
                  <a:cubicBezTo>
                    <a:pt x="3500856" y="2293315"/>
                    <a:pt x="3496754" y="2286203"/>
                    <a:pt x="3492017" y="2279726"/>
                  </a:cubicBezTo>
                  <a:cubicBezTo>
                    <a:pt x="3472091" y="2297658"/>
                    <a:pt x="3435565" y="2299068"/>
                    <a:pt x="3420338" y="2321648"/>
                  </a:cubicBezTo>
                  <a:cubicBezTo>
                    <a:pt x="3418268" y="2326970"/>
                    <a:pt x="3426625" y="2321915"/>
                    <a:pt x="3424542" y="2327249"/>
                  </a:cubicBezTo>
                  <a:cubicBezTo>
                    <a:pt x="3423513" y="2332329"/>
                    <a:pt x="3413467" y="2330005"/>
                    <a:pt x="3411905" y="2327249"/>
                  </a:cubicBezTo>
                  <a:cubicBezTo>
                    <a:pt x="3408413" y="2328900"/>
                    <a:pt x="3407232" y="2332837"/>
                    <a:pt x="3402063" y="2332824"/>
                  </a:cubicBezTo>
                  <a:cubicBezTo>
                    <a:pt x="3399878" y="2338717"/>
                    <a:pt x="3409861" y="2332520"/>
                    <a:pt x="3407676" y="2338412"/>
                  </a:cubicBezTo>
                  <a:cubicBezTo>
                    <a:pt x="3394494" y="2348318"/>
                    <a:pt x="3378606" y="2383447"/>
                    <a:pt x="3400653" y="2395689"/>
                  </a:cubicBezTo>
                  <a:cubicBezTo>
                    <a:pt x="3406660" y="2396998"/>
                    <a:pt x="3404450" y="2390165"/>
                    <a:pt x="3409086" y="2390101"/>
                  </a:cubicBezTo>
                  <a:cubicBezTo>
                    <a:pt x="3412883" y="2395169"/>
                    <a:pt x="3414547" y="2402382"/>
                    <a:pt x="3418928" y="2406865"/>
                  </a:cubicBezTo>
                  <a:cubicBezTo>
                    <a:pt x="3426205" y="2406637"/>
                    <a:pt x="3433660" y="2406192"/>
                    <a:pt x="3435807" y="2411069"/>
                  </a:cubicBezTo>
                  <a:cubicBezTo>
                    <a:pt x="3437115" y="2404338"/>
                    <a:pt x="3444240" y="2399512"/>
                    <a:pt x="3442817" y="2394292"/>
                  </a:cubicBezTo>
                  <a:cubicBezTo>
                    <a:pt x="3449954" y="2396832"/>
                    <a:pt x="3446094" y="2392946"/>
                    <a:pt x="3451250" y="2391498"/>
                  </a:cubicBezTo>
                  <a:cubicBezTo>
                    <a:pt x="3454933" y="2392032"/>
                    <a:pt x="3455174" y="2395982"/>
                    <a:pt x="3461105" y="2394292"/>
                  </a:cubicBezTo>
                  <a:cubicBezTo>
                    <a:pt x="3471354" y="2377478"/>
                    <a:pt x="3488258" y="2367267"/>
                    <a:pt x="3497643" y="2349588"/>
                  </a:cubicBezTo>
                  <a:lnTo>
                    <a:pt x="3503269" y="2349588"/>
                  </a:lnTo>
                  <a:cubicBezTo>
                    <a:pt x="3502901" y="2341778"/>
                    <a:pt x="3504361" y="2335771"/>
                    <a:pt x="3508895" y="2332824"/>
                  </a:cubicBezTo>
                  <a:cubicBezTo>
                    <a:pt x="3514496" y="2331440"/>
                    <a:pt x="3513124" y="2337003"/>
                    <a:pt x="3518725" y="2335618"/>
                  </a:cubicBezTo>
                  <a:cubicBezTo>
                    <a:pt x="3520579" y="2329116"/>
                    <a:pt x="3514064" y="2330945"/>
                    <a:pt x="3515906" y="2324442"/>
                  </a:cubicBezTo>
                  <a:cubicBezTo>
                    <a:pt x="3521163" y="2325941"/>
                    <a:pt x="3519931" y="2320975"/>
                    <a:pt x="3524351" y="2321648"/>
                  </a:cubicBezTo>
                  <a:cubicBezTo>
                    <a:pt x="3526320" y="2330627"/>
                    <a:pt x="3537457" y="2337193"/>
                    <a:pt x="3548240" y="2332824"/>
                  </a:cubicBezTo>
                  <a:cubicBezTo>
                    <a:pt x="3550081" y="2328075"/>
                    <a:pt x="3545116" y="2323071"/>
                    <a:pt x="3548240" y="2321648"/>
                  </a:cubicBezTo>
                  <a:cubicBezTo>
                    <a:pt x="3605809" y="2321585"/>
                    <a:pt x="3630853" y="2277097"/>
                    <a:pt x="3687406" y="2271356"/>
                  </a:cubicBezTo>
                  <a:cubicBezTo>
                    <a:pt x="3686733" y="2266950"/>
                    <a:pt x="3691712" y="2268194"/>
                    <a:pt x="3690226" y="2262962"/>
                  </a:cubicBezTo>
                  <a:cubicBezTo>
                    <a:pt x="3685108" y="2258656"/>
                    <a:pt x="3674275" y="2267026"/>
                    <a:pt x="3670528" y="2260180"/>
                  </a:cubicBezTo>
                  <a:cubicBezTo>
                    <a:pt x="3674592" y="2256015"/>
                    <a:pt x="3672662" y="2251316"/>
                    <a:pt x="3671938" y="2244813"/>
                  </a:cubicBezTo>
                  <a:cubicBezTo>
                    <a:pt x="3684193" y="2241956"/>
                    <a:pt x="3686251" y="2249233"/>
                    <a:pt x="3693032" y="2251798"/>
                  </a:cubicBezTo>
                  <a:cubicBezTo>
                    <a:pt x="3698684" y="2250109"/>
                    <a:pt x="3692016" y="2244267"/>
                    <a:pt x="3697249" y="2243416"/>
                  </a:cubicBezTo>
                  <a:cubicBezTo>
                    <a:pt x="3710597" y="2245512"/>
                    <a:pt x="3714330" y="2238044"/>
                    <a:pt x="3726764" y="2239225"/>
                  </a:cubicBezTo>
                  <a:cubicBezTo>
                    <a:pt x="3736962" y="2232126"/>
                    <a:pt x="3738587" y="2216518"/>
                    <a:pt x="3754894" y="2215476"/>
                  </a:cubicBezTo>
                  <a:cubicBezTo>
                    <a:pt x="3749522" y="2210562"/>
                    <a:pt x="3748887" y="2208276"/>
                    <a:pt x="3752062" y="2200109"/>
                  </a:cubicBezTo>
                  <a:cubicBezTo>
                    <a:pt x="3741280" y="2192337"/>
                    <a:pt x="3722649" y="2196122"/>
                    <a:pt x="3711308" y="2191727"/>
                  </a:cubicBezTo>
                  <a:cubicBezTo>
                    <a:pt x="3717937" y="2182926"/>
                    <a:pt x="3716426" y="2166099"/>
                    <a:pt x="3721138" y="2155405"/>
                  </a:cubicBezTo>
                  <a:cubicBezTo>
                    <a:pt x="3710914" y="2154402"/>
                    <a:pt x="3707511" y="2146617"/>
                    <a:pt x="3700068" y="2142832"/>
                  </a:cubicBezTo>
                  <a:cubicBezTo>
                    <a:pt x="3693515" y="2147189"/>
                    <a:pt x="3693401" y="2160676"/>
                    <a:pt x="3687406" y="2170772"/>
                  </a:cubicBezTo>
                  <a:cubicBezTo>
                    <a:pt x="3686911" y="2171623"/>
                    <a:pt x="3683800" y="2171039"/>
                    <a:pt x="3683177" y="2172169"/>
                  </a:cubicBezTo>
                  <a:cubicBezTo>
                    <a:pt x="3679304" y="2179535"/>
                    <a:pt x="3680193" y="2184158"/>
                    <a:pt x="3676154" y="2190330"/>
                  </a:cubicBezTo>
                  <a:cubicBezTo>
                    <a:pt x="3668242" y="2202459"/>
                    <a:pt x="3653218" y="2209698"/>
                    <a:pt x="3656495" y="2230843"/>
                  </a:cubicBezTo>
                  <a:cubicBezTo>
                    <a:pt x="3659174" y="2233295"/>
                    <a:pt x="3661524" y="2236076"/>
                    <a:pt x="3662108" y="2240622"/>
                  </a:cubicBezTo>
                  <a:cubicBezTo>
                    <a:pt x="3654577" y="2239657"/>
                    <a:pt x="3654818" y="2246426"/>
                    <a:pt x="3648049" y="2246223"/>
                  </a:cubicBezTo>
                  <a:cubicBezTo>
                    <a:pt x="3640937" y="2242566"/>
                    <a:pt x="3635933" y="2236825"/>
                    <a:pt x="3629774" y="2232240"/>
                  </a:cubicBezTo>
                  <a:cubicBezTo>
                    <a:pt x="3620503" y="2241194"/>
                    <a:pt x="3605136" y="2251506"/>
                    <a:pt x="3589020" y="2249004"/>
                  </a:cubicBezTo>
                  <a:cubicBezTo>
                    <a:pt x="3589591" y="2244051"/>
                    <a:pt x="3595166" y="2246261"/>
                    <a:pt x="3591826" y="2240622"/>
                  </a:cubicBezTo>
                  <a:cubicBezTo>
                    <a:pt x="3581958" y="2240610"/>
                    <a:pt x="3571189" y="2239657"/>
                    <a:pt x="3565105" y="2243416"/>
                  </a:cubicBezTo>
                  <a:cubicBezTo>
                    <a:pt x="3554031" y="2230678"/>
                    <a:pt x="3518928" y="2241829"/>
                    <a:pt x="3513124" y="2223858"/>
                  </a:cubicBezTo>
                  <a:cubicBezTo>
                    <a:pt x="3518903" y="2223566"/>
                    <a:pt x="3525431" y="2224011"/>
                    <a:pt x="3525774" y="2218258"/>
                  </a:cubicBezTo>
                  <a:cubicBezTo>
                    <a:pt x="3511791" y="2215857"/>
                    <a:pt x="3498341" y="2212924"/>
                    <a:pt x="3482187" y="2212682"/>
                  </a:cubicBezTo>
                  <a:cubicBezTo>
                    <a:pt x="3480854" y="2208885"/>
                    <a:pt x="3477132" y="2207463"/>
                    <a:pt x="3475139" y="2204313"/>
                  </a:cubicBezTo>
                  <a:cubicBezTo>
                    <a:pt x="3475977" y="2184336"/>
                    <a:pt x="3453638" y="2175852"/>
                    <a:pt x="3462489" y="2156815"/>
                  </a:cubicBezTo>
                  <a:cubicBezTo>
                    <a:pt x="3454311" y="2152065"/>
                    <a:pt x="3441827" y="2159673"/>
                    <a:pt x="3434384" y="2155405"/>
                  </a:cubicBezTo>
                  <a:cubicBezTo>
                    <a:pt x="3449891" y="2145677"/>
                    <a:pt x="3454336" y="2124938"/>
                    <a:pt x="3465322" y="2110701"/>
                  </a:cubicBezTo>
                  <a:cubicBezTo>
                    <a:pt x="3449904" y="2095601"/>
                    <a:pt x="3427869" y="2111425"/>
                    <a:pt x="3413302" y="2117686"/>
                  </a:cubicBezTo>
                  <a:cubicBezTo>
                    <a:pt x="3407714" y="2096554"/>
                    <a:pt x="3369297" y="2088349"/>
                    <a:pt x="3351453" y="2096744"/>
                  </a:cubicBezTo>
                  <a:cubicBezTo>
                    <a:pt x="3357511" y="2088781"/>
                    <a:pt x="3368509" y="2085733"/>
                    <a:pt x="3383788" y="2086965"/>
                  </a:cubicBezTo>
                  <a:cubicBezTo>
                    <a:pt x="3401326" y="2074316"/>
                    <a:pt x="3413899" y="2096274"/>
                    <a:pt x="3435807" y="2092540"/>
                  </a:cubicBezTo>
                  <a:cubicBezTo>
                    <a:pt x="3452025" y="2078405"/>
                    <a:pt x="3471151" y="2067128"/>
                    <a:pt x="3490620" y="2056218"/>
                  </a:cubicBezTo>
                  <a:cubicBezTo>
                    <a:pt x="3491483" y="2049437"/>
                    <a:pt x="3491483" y="2049056"/>
                    <a:pt x="3490620" y="2042248"/>
                  </a:cubicBezTo>
                  <a:cubicBezTo>
                    <a:pt x="3487572" y="2037829"/>
                    <a:pt x="3478263" y="2039620"/>
                    <a:pt x="3479368" y="2031072"/>
                  </a:cubicBezTo>
                  <a:cubicBezTo>
                    <a:pt x="3482860" y="2032723"/>
                    <a:pt x="3487648" y="2033092"/>
                    <a:pt x="3492017" y="2033866"/>
                  </a:cubicBezTo>
                  <a:cubicBezTo>
                    <a:pt x="3479660" y="2007323"/>
                    <a:pt x="3439109" y="2005139"/>
                    <a:pt x="3403473" y="2005939"/>
                  </a:cubicBezTo>
                  <a:cubicBezTo>
                    <a:pt x="3401606" y="2005952"/>
                    <a:pt x="3402177" y="2008378"/>
                    <a:pt x="3400653" y="2008720"/>
                  </a:cubicBezTo>
                  <a:cubicBezTo>
                    <a:pt x="3357879" y="2009990"/>
                    <a:pt x="3339515" y="2035492"/>
                    <a:pt x="3299447" y="2039467"/>
                  </a:cubicBezTo>
                  <a:cubicBezTo>
                    <a:pt x="3227362" y="2063750"/>
                    <a:pt x="3185553" y="2118106"/>
                    <a:pt x="3136391" y="2165184"/>
                  </a:cubicBezTo>
                  <a:cubicBezTo>
                    <a:pt x="3136061" y="2162695"/>
                    <a:pt x="3137801" y="2158187"/>
                    <a:pt x="3133572" y="2159596"/>
                  </a:cubicBezTo>
                  <a:cubicBezTo>
                    <a:pt x="3134550" y="2174074"/>
                    <a:pt x="3115767" y="2176373"/>
                    <a:pt x="3108274" y="2177757"/>
                  </a:cubicBezTo>
                  <a:cubicBezTo>
                    <a:pt x="3110471" y="2175751"/>
                    <a:pt x="3112058" y="2173122"/>
                    <a:pt x="3115297" y="2172169"/>
                  </a:cubicBezTo>
                  <a:cubicBezTo>
                    <a:pt x="3123755" y="2130755"/>
                    <a:pt x="3175901" y="2132749"/>
                    <a:pt x="3182772" y="2089746"/>
                  </a:cubicBezTo>
                  <a:cubicBezTo>
                    <a:pt x="3188373" y="2090661"/>
                    <a:pt x="3188423" y="2086051"/>
                    <a:pt x="3194037" y="2086965"/>
                  </a:cubicBezTo>
                  <a:cubicBezTo>
                    <a:pt x="3210077" y="2063343"/>
                    <a:pt x="3225457" y="2039048"/>
                    <a:pt x="3254451" y="2028278"/>
                  </a:cubicBezTo>
                  <a:cubicBezTo>
                    <a:pt x="3255556" y="2025167"/>
                    <a:pt x="3255276" y="2020709"/>
                    <a:pt x="3258667" y="2019896"/>
                  </a:cubicBezTo>
                  <a:cubicBezTo>
                    <a:pt x="3260051" y="2022259"/>
                    <a:pt x="3262566" y="2023478"/>
                    <a:pt x="3267100" y="2022690"/>
                  </a:cubicBezTo>
                  <a:cubicBezTo>
                    <a:pt x="3264903" y="2010219"/>
                    <a:pt x="3283127" y="2008581"/>
                    <a:pt x="3298037" y="2008720"/>
                  </a:cubicBezTo>
                  <a:cubicBezTo>
                    <a:pt x="3338385" y="2007476"/>
                    <a:pt x="3320961" y="1945017"/>
                    <a:pt x="3362705" y="1947252"/>
                  </a:cubicBezTo>
                  <a:cubicBezTo>
                    <a:pt x="3362947" y="1945157"/>
                    <a:pt x="3362210" y="1942096"/>
                    <a:pt x="3364103" y="1941664"/>
                  </a:cubicBezTo>
                  <a:cubicBezTo>
                    <a:pt x="3386620" y="1944471"/>
                    <a:pt x="3395002" y="1933257"/>
                    <a:pt x="3417519" y="1936089"/>
                  </a:cubicBezTo>
                  <a:cubicBezTo>
                    <a:pt x="3419386" y="1936076"/>
                    <a:pt x="3418814" y="1933638"/>
                    <a:pt x="3420338" y="1933282"/>
                  </a:cubicBezTo>
                  <a:cubicBezTo>
                    <a:pt x="3460686" y="1932965"/>
                    <a:pt x="3505111" y="1932876"/>
                    <a:pt x="3541217" y="1930488"/>
                  </a:cubicBezTo>
                  <a:cubicBezTo>
                    <a:pt x="3540252" y="1926729"/>
                    <a:pt x="3544125" y="1927783"/>
                    <a:pt x="3545446" y="1926310"/>
                  </a:cubicBezTo>
                  <a:cubicBezTo>
                    <a:pt x="3568306" y="1928393"/>
                    <a:pt x="3600678" y="1921548"/>
                    <a:pt x="3611511" y="1931885"/>
                  </a:cubicBezTo>
                  <a:cubicBezTo>
                    <a:pt x="3629774" y="1935899"/>
                    <a:pt x="3646919" y="1925408"/>
                    <a:pt x="3664927" y="1922119"/>
                  </a:cubicBezTo>
                  <a:cubicBezTo>
                    <a:pt x="3680485" y="1919249"/>
                    <a:pt x="3700272" y="1920532"/>
                    <a:pt x="3709898" y="1915134"/>
                  </a:cubicBezTo>
                  <a:cubicBezTo>
                    <a:pt x="3710076" y="1910181"/>
                    <a:pt x="3712197" y="1907171"/>
                    <a:pt x="3714115" y="1903945"/>
                  </a:cubicBezTo>
                  <a:cubicBezTo>
                    <a:pt x="3730332" y="1897722"/>
                    <a:pt x="3734574" y="1879587"/>
                    <a:pt x="3747846" y="1870417"/>
                  </a:cubicBezTo>
                  <a:cubicBezTo>
                    <a:pt x="3751491" y="1870544"/>
                    <a:pt x="3749332" y="1876399"/>
                    <a:pt x="3754894" y="1874608"/>
                  </a:cubicBezTo>
                  <a:cubicBezTo>
                    <a:pt x="3755986" y="1868398"/>
                    <a:pt x="3753929" y="1865325"/>
                    <a:pt x="3752062" y="1862035"/>
                  </a:cubicBezTo>
                  <a:cubicBezTo>
                    <a:pt x="3758323" y="1858010"/>
                    <a:pt x="3763772" y="1853184"/>
                    <a:pt x="3768940" y="1848065"/>
                  </a:cubicBezTo>
                  <a:cubicBezTo>
                    <a:pt x="3770325" y="1842503"/>
                    <a:pt x="3764737" y="1843862"/>
                    <a:pt x="3766121" y="1838286"/>
                  </a:cubicBezTo>
                  <a:cubicBezTo>
                    <a:pt x="3774655" y="1836521"/>
                    <a:pt x="3784625" y="1836178"/>
                    <a:pt x="3794239" y="1835492"/>
                  </a:cubicBezTo>
                  <a:cubicBezTo>
                    <a:pt x="3806901" y="1825269"/>
                    <a:pt x="3819486" y="1814944"/>
                    <a:pt x="3846245" y="1818728"/>
                  </a:cubicBezTo>
                  <a:cubicBezTo>
                    <a:pt x="3847833" y="1815642"/>
                    <a:pt x="3852443" y="1815566"/>
                    <a:pt x="3856088" y="1814550"/>
                  </a:cubicBezTo>
                  <a:cubicBezTo>
                    <a:pt x="3864876" y="1803260"/>
                    <a:pt x="3873931" y="1792224"/>
                    <a:pt x="3887025" y="1785200"/>
                  </a:cubicBezTo>
                  <a:cubicBezTo>
                    <a:pt x="3891495" y="1778012"/>
                    <a:pt x="3894442" y="1769300"/>
                    <a:pt x="3902481" y="1765642"/>
                  </a:cubicBezTo>
                  <a:cubicBezTo>
                    <a:pt x="3902671" y="1759877"/>
                    <a:pt x="3896258" y="1760677"/>
                    <a:pt x="3898265" y="1753082"/>
                  </a:cubicBezTo>
                  <a:cubicBezTo>
                    <a:pt x="3892384" y="1751926"/>
                    <a:pt x="3887279" y="1750021"/>
                    <a:pt x="3884193" y="1746084"/>
                  </a:cubicBezTo>
                  <a:cubicBezTo>
                    <a:pt x="3889806" y="1744497"/>
                    <a:pt x="3899103" y="1751736"/>
                    <a:pt x="3901071" y="1744687"/>
                  </a:cubicBezTo>
                  <a:cubicBezTo>
                    <a:pt x="3896296" y="1739658"/>
                    <a:pt x="3885755" y="1740344"/>
                    <a:pt x="3879977" y="1736318"/>
                  </a:cubicBezTo>
                  <a:lnTo>
                    <a:pt x="3879977" y="1732127"/>
                  </a:lnTo>
                  <a:cubicBezTo>
                    <a:pt x="3882390" y="1728673"/>
                    <a:pt x="3891216" y="1735848"/>
                    <a:pt x="3892626" y="1729320"/>
                  </a:cubicBezTo>
                  <a:cubicBezTo>
                    <a:pt x="3889705" y="1723847"/>
                    <a:pt x="3876255" y="1728825"/>
                    <a:pt x="3875760" y="1720951"/>
                  </a:cubicBezTo>
                  <a:cubicBezTo>
                    <a:pt x="3880980" y="1719986"/>
                    <a:pt x="3879430" y="1720278"/>
                    <a:pt x="3885615" y="1719541"/>
                  </a:cubicBezTo>
                  <a:cubicBezTo>
                    <a:pt x="3891292" y="1708111"/>
                    <a:pt x="3874858" y="1712099"/>
                    <a:pt x="3872966" y="1704174"/>
                  </a:cubicBezTo>
                  <a:cubicBezTo>
                    <a:pt x="3878719" y="1704784"/>
                    <a:pt x="3881970" y="1702879"/>
                    <a:pt x="3885615" y="1701393"/>
                  </a:cubicBezTo>
                  <a:cubicBezTo>
                    <a:pt x="3892016" y="1681772"/>
                    <a:pt x="3868127" y="1682013"/>
                    <a:pt x="3863111" y="1669249"/>
                  </a:cubicBezTo>
                  <a:cubicBezTo>
                    <a:pt x="3856545" y="1668348"/>
                    <a:pt x="3846271" y="1671078"/>
                    <a:pt x="3842029" y="1667852"/>
                  </a:cubicBezTo>
                  <a:cubicBezTo>
                    <a:pt x="3840213" y="1662328"/>
                    <a:pt x="3846652" y="1664995"/>
                    <a:pt x="3844848" y="1659470"/>
                  </a:cubicBezTo>
                  <a:cubicBezTo>
                    <a:pt x="3839400" y="1662442"/>
                    <a:pt x="3833647" y="1665109"/>
                    <a:pt x="3823754" y="1663661"/>
                  </a:cubicBezTo>
                  <a:cubicBezTo>
                    <a:pt x="3820350" y="1669135"/>
                    <a:pt x="3820502" y="1678139"/>
                    <a:pt x="3813911" y="1680438"/>
                  </a:cubicBezTo>
                  <a:cubicBezTo>
                    <a:pt x="3812666" y="1675168"/>
                    <a:pt x="3803256" y="1677974"/>
                    <a:pt x="3801262" y="1673440"/>
                  </a:cubicBezTo>
                  <a:cubicBezTo>
                    <a:pt x="3806571" y="1668475"/>
                    <a:pt x="3814597" y="1666201"/>
                    <a:pt x="3818140" y="1659470"/>
                  </a:cubicBezTo>
                  <a:cubicBezTo>
                    <a:pt x="3811524" y="1652549"/>
                    <a:pt x="3804831" y="1645678"/>
                    <a:pt x="3799865" y="1637131"/>
                  </a:cubicBezTo>
                  <a:cubicBezTo>
                    <a:pt x="3784828" y="1639404"/>
                    <a:pt x="3758946" y="1630908"/>
                    <a:pt x="3756279" y="1645500"/>
                  </a:cubicBezTo>
                  <a:cubicBezTo>
                    <a:pt x="3760165" y="1648650"/>
                    <a:pt x="3765245" y="1644065"/>
                    <a:pt x="3768940" y="1642719"/>
                  </a:cubicBezTo>
                  <a:cubicBezTo>
                    <a:pt x="3773601" y="1642262"/>
                    <a:pt x="3774236" y="1645818"/>
                    <a:pt x="3777373" y="1646910"/>
                  </a:cubicBezTo>
                  <a:cubicBezTo>
                    <a:pt x="3752341" y="1649971"/>
                    <a:pt x="3734828" y="1660486"/>
                    <a:pt x="3725354" y="1679041"/>
                  </a:cubicBezTo>
                  <a:cubicBezTo>
                    <a:pt x="3720833" y="1679651"/>
                    <a:pt x="3717759" y="1681708"/>
                    <a:pt x="3712705" y="1681835"/>
                  </a:cubicBezTo>
                  <a:cubicBezTo>
                    <a:pt x="3711955" y="1687118"/>
                    <a:pt x="3706850" y="1688122"/>
                    <a:pt x="3704259" y="1691601"/>
                  </a:cubicBezTo>
                  <a:cubicBezTo>
                    <a:pt x="3684270" y="1690357"/>
                    <a:pt x="3689261" y="1713953"/>
                    <a:pt x="3670528" y="1713966"/>
                  </a:cubicBezTo>
                  <a:cubicBezTo>
                    <a:pt x="3674148" y="1710486"/>
                    <a:pt x="3669588" y="1708975"/>
                    <a:pt x="3667721" y="1706981"/>
                  </a:cubicBezTo>
                  <a:cubicBezTo>
                    <a:pt x="3670782" y="1703489"/>
                    <a:pt x="3677348" y="1703501"/>
                    <a:pt x="3678974" y="1698586"/>
                  </a:cubicBezTo>
                  <a:cubicBezTo>
                    <a:pt x="3678529" y="1695310"/>
                    <a:pt x="3672319" y="1697761"/>
                    <a:pt x="3673360" y="1692998"/>
                  </a:cubicBezTo>
                  <a:cubicBezTo>
                    <a:pt x="3685133" y="1687474"/>
                    <a:pt x="3683939" y="1669059"/>
                    <a:pt x="3705682" y="1673440"/>
                  </a:cubicBezTo>
                  <a:cubicBezTo>
                    <a:pt x="3735717" y="1666036"/>
                    <a:pt x="3749662" y="1642630"/>
                    <a:pt x="3770337" y="1625955"/>
                  </a:cubicBezTo>
                  <a:cubicBezTo>
                    <a:pt x="3782225" y="1625663"/>
                    <a:pt x="3792143" y="1623415"/>
                    <a:pt x="3795649" y="1614766"/>
                  </a:cubicBezTo>
                  <a:cubicBezTo>
                    <a:pt x="3796499" y="1612353"/>
                    <a:pt x="3802316" y="1614868"/>
                    <a:pt x="3802684" y="1611972"/>
                  </a:cubicBezTo>
                  <a:cubicBezTo>
                    <a:pt x="3795674" y="1600784"/>
                    <a:pt x="3764584" y="1613509"/>
                    <a:pt x="3767543" y="1592427"/>
                  </a:cubicBezTo>
                  <a:cubicBezTo>
                    <a:pt x="3758691" y="1591081"/>
                    <a:pt x="3757295" y="1597164"/>
                    <a:pt x="3754894" y="1602206"/>
                  </a:cubicBezTo>
                  <a:cubicBezTo>
                    <a:pt x="3739959" y="1602536"/>
                    <a:pt x="3720541" y="1597952"/>
                    <a:pt x="3715524" y="1584032"/>
                  </a:cubicBezTo>
                  <a:cubicBezTo>
                    <a:pt x="3711232" y="1585366"/>
                    <a:pt x="3712286" y="1591995"/>
                    <a:pt x="3705682" y="1591030"/>
                  </a:cubicBezTo>
                  <a:cubicBezTo>
                    <a:pt x="3704145" y="1584375"/>
                    <a:pt x="3710813" y="1585874"/>
                    <a:pt x="3709898" y="1579841"/>
                  </a:cubicBezTo>
                  <a:cubicBezTo>
                    <a:pt x="3701846" y="1577911"/>
                    <a:pt x="3702875" y="1584972"/>
                    <a:pt x="3697249" y="1585429"/>
                  </a:cubicBezTo>
                  <a:cubicBezTo>
                    <a:pt x="3693883" y="1586001"/>
                    <a:pt x="3698024" y="1579067"/>
                    <a:pt x="3693032" y="1581251"/>
                  </a:cubicBezTo>
                  <a:cubicBezTo>
                    <a:pt x="3691661" y="1586407"/>
                    <a:pt x="3685578" y="1586877"/>
                    <a:pt x="3681780" y="1589633"/>
                  </a:cubicBezTo>
                  <a:cubicBezTo>
                    <a:pt x="3682212" y="1586890"/>
                    <a:pt x="3679875" y="1586865"/>
                    <a:pt x="3678974" y="1585429"/>
                  </a:cubicBezTo>
                  <a:cubicBezTo>
                    <a:pt x="3685374" y="1586674"/>
                    <a:pt x="3684142" y="1574863"/>
                    <a:pt x="3678974" y="1575650"/>
                  </a:cubicBezTo>
                  <a:cubicBezTo>
                    <a:pt x="3675545" y="1582026"/>
                    <a:pt x="3669957" y="1586255"/>
                    <a:pt x="3664927" y="1591030"/>
                  </a:cubicBezTo>
                  <a:cubicBezTo>
                    <a:pt x="3666007" y="1587931"/>
                    <a:pt x="3667874" y="1585582"/>
                    <a:pt x="3667721" y="1581251"/>
                  </a:cubicBezTo>
                  <a:cubicBezTo>
                    <a:pt x="3659987" y="1578737"/>
                    <a:pt x="3656723" y="1587931"/>
                    <a:pt x="3650856" y="1582635"/>
                  </a:cubicBezTo>
                  <a:cubicBezTo>
                    <a:pt x="3653142" y="1576552"/>
                    <a:pt x="3661498" y="1576463"/>
                    <a:pt x="3660711" y="1567281"/>
                  </a:cubicBezTo>
                  <a:cubicBezTo>
                    <a:pt x="3649345" y="1567827"/>
                    <a:pt x="3647440" y="1552981"/>
                    <a:pt x="3653675" y="1547723"/>
                  </a:cubicBezTo>
                  <a:cubicBezTo>
                    <a:pt x="3646792" y="1543215"/>
                    <a:pt x="3649319" y="1552651"/>
                    <a:pt x="3642423" y="1551901"/>
                  </a:cubicBezTo>
                  <a:lnTo>
                    <a:pt x="3642423" y="1546326"/>
                  </a:lnTo>
                  <a:cubicBezTo>
                    <a:pt x="3636454" y="1545501"/>
                    <a:pt x="3639705" y="1553857"/>
                    <a:pt x="3632580" y="1551901"/>
                  </a:cubicBezTo>
                  <a:lnTo>
                    <a:pt x="3632580" y="1544929"/>
                  </a:lnTo>
                  <a:cubicBezTo>
                    <a:pt x="3626180" y="1544129"/>
                    <a:pt x="3623817" y="1547393"/>
                    <a:pt x="3617125" y="1546326"/>
                  </a:cubicBezTo>
                  <a:cubicBezTo>
                    <a:pt x="3616210" y="1536750"/>
                    <a:pt x="3597884" y="1537817"/>
                    <a:pt x="3605872" y="1523961"/>
                  </a:cubicBezTo>
                  <a:cubicBezTo>
                    <a:pt x="3597998" y="1524457"/>
                    <a:pt x="3581222" y="1528902"/>
                    <a:pt x="3577755" y="1521180"/>
                  </a:cubicBezTo>
                  <a:cubicBezTo>
                    <a:pt x="3586175" y="1516443"/>
                    <a:pt x="3598659" y="1520266"/>
                    <a:pt x="3603078" y="1514182"/>
                  </a:cubicBezTo>
                  <a:cubicBezTo>
                    <a:pt x="3598557" y="1511414"/>
                    <a:pt x="3584955" y="1511617"/>
                    <a:pt x="3587610" y="1516989"/>
                  </a:cubicBezTo>
                  <a:cubicBezTo>
                    <a:pt x="3582949" y="1514144"/>
                    <a:pt x="3574783" y="1514817"/>
                    <a:pt x="3572141" y="1510004"/>
                  </a:cubicBezTo>
                  <a:cubicBezTo>
                    <a:pt x="3575672" y="1506054"/>
                    <a:pt x="3588575" y="1511427"/>
                    <a:pt x="3587610" y="1503019"/>
                  </a:cubicBezTo>
                  <a:cubicBezTo>
                    <a:pt x="3575456" y="1500174"/>
                    <a:pt x="3555987" y="1497215"/>
                    <a:pt x="3553879" y="1489036"/>
                  </a:cubicBezTo>
                  <a:cubicBezTo>
                    <a:pt x="3559136" y="1487995"/>
                    <a:pt x="3560724" y="1490624"/>
                    <a:pt x="3560889" y="1494624"/>
                  </a:cubicBezTo>
                  <a:cubicBezTo>
                    <a:pt x="3569944" y="1494955"/>
                    <a:pt x="3577386" y="1496885"/>
                    <a:pt x="3587610" y="1496021"/>
                  </a:cubicBezTo>
                  <a:cubicBezTo>
                    <a:pt x="3589616" y="1489849"/>
                    <a:pt x="3582847" y="1492364"/>
                    <a:pt x="3583393" y="1487652"/>
                  </a:cubicBezTo>
                  <a:cubicBezTo>
                    <a:pt x="3587826" y="1486014"/>
                    <a:pt x="3585946" y="1478076"/>
                    <a:pt x="3593236" y="1479270"/>
                  </a:cubicBezTo>
                  <a:cubicBezTo>
                    <a:pt x="3593083" y="1484998"/>
                    <a:pt x="3592969" y="1490700"/>
                    <a:pt x="3594633" y="1494624"/>
                  </a:cubicBezTo>
                  <a:cubicBezTo>
                    <a:pt x="3597897" y="1495640"/>
                    <a:pt x="3605136" y="1498168"/>
                    <a:pt x="3604475" y="1491830"/>
                  </a:cubicBezTo>
                  <a:cubicBezTo>
                    <a:pt x="3599192" y="1487843"/>
                    <a:pt x="3600259" y="1483817"/>
                    <a:pt x="3604475" y="1479270"/>
                  </a:cubicBezTo>
                  <a:cubicBezTo>
                    <a:pt x="3595128" y="1479054"/>
                    <a:pt x="3604082" y="1475041"/>
                    <a:pt x="3604475" y="1472285"/>
                  </a:cubicBezTo>
                  <a:cubicBezTo>
                    <a:pt x="3599141" y="1464538"/>
                    <a:pt x="3590137" y="1460449"/>
                    <a:pt x="3577755" y="1459699"/>
                  </a:cubicBezTo>
                  <a:cubicBezTo>
                    <a:pt x="3577539" y="1455750"/>
                    <a:pt x="3582517" y="1456982"/>
                    <a:pt x="3580587" y="1451317"/>
                  </a:cubicBezTo>
                  <a:cubicBezTo>
                    <a:pt x="3573538" y="1449463"/>
                    <a:pt x="3563048" y="1451051"/>
                    <a:pt x="3559505" y="1445729"/>
                  </a:cubicBezTo>
                  <a:cubicBezTo>
                    <a:pt x="3565004" y="1445158"/>
                    <a:pt x="3566896" y="1440992"/>
                    <a:pt x="3572141" y="1440154"/>
                  </a:cubicBezTo>
                  <a:cubicBezTo>
                    <a:pt x="3571252" y="1449971"/>
                    <a:pt x="3581044" y="1440548"/>
                    <a:pt x="3583393" y="1447139"/>
                  </a:cubicBezTo>
                  <a:cubicBezTo>
                    <a:pt x="3581654" y="1442618"/>
                    <a:pt x="3587927" y="1446060"/>
                    <a:pt x="3586187" y="1441538"/>
                  </a:cubicBezTo>
                  <a:cubicBezTo>
                    <a:pt x="3584663" y="1437944"/>
                    <a:pt x="3577132" y="1440332"/>
                    <a:pt x="3574961" y="1437360"/>
                  </a:cubicBezTo>
                  <a:cubicBezTo>
                    <a:pt x="3576370" y="1428496"/>
                    <a:pt x="3568941" y="1428419"/>
                    <a:pt x="3566528" y="1423390"/>
                  </a:cubicBezTo>
                  <a:cubicBezTo>
                    <a:pt x="3570312" y="1422971"/>
                    <a:pt x="3576942" y="1425359"/>
                    <a:pt x="3574961" y="1419199"/>
                  </a:cubicBezTo>
                  <a:cubicBezTo>
                    <a:pt x="3569080" y="1417853"/>
                    <a:pt x="3565931" y="1418996"/>
                    <a:pt x="3562311" y="1413598"/>
                  </a:cubicBezTo>
                  <a:cubicBezTo>
                    <a:pt x="3557968" y="1412557"/>
                    <a:pt x="3560597" y="1418424"/>
                    <a:pt x="3555276" y="1416405"/>
                  </a:cubicBezTo>
                  <a:cubicBezTo>
                    <a:pt x="3552126" y="1415808"/>
                    <a:pt x="3550792" y="1413395"/>
                    <a:pt x="3548240" y="1412201"/>
                  </a:cubicBezTo>
                  <a:cubicBezTo>
                    <a:pt x="3551516" y="1412671"/>
                    <a:pt x="3553650" y="1411986"/>
                    <a:pt x="3555276" y="1410804"/>
                  </a:cubicBezTo>
                  <a:cubicBezTo>
                    <a:pt x="3555441" y="1405064"/>
                    <a:pt x="3548710" y="1406169"/>
                    <a:pt x="3548240" y="1401038"/>
                  </a:cubicBezTo>
                  <a:cubicBezTo>
                    <a:pt x="3543680" y="1399413"/>
                    <a:pt x="3539616" y="1405305"/>
                    <a:pt x="3537000" y="1401038"/>
                  </a:cubicBezTo>
                  <a:cubicBezTo>
                    <a:pt x="3539629" y="1395653"/>
                    <a:pt x="3545027" y="1383868"/>
                    <a:pt x="3537000" y="1380083"/>
                  </a:cubicBezTo>
                  <a:cubicBezTo>
                    <a:pt x="3530434" y="1382991"/>
                    <a:pt x="3512870" y="1393748"/>
                    <a:pt x="3508895" y="1385671"/>
                  </a:cubicBezTo>
                  <a:cubicBezTo>
                    <a:pt x="3515601" y="1382560"/>
                    <a:pt x="3522522" y="1379664"/>
                    <a:pt x="3529965" y="1377276"/>
                  </a:cubicBezTo>
                  <a:cubicBezTo>
                    <a:pt x="3531273" y="1366685"/>
                    <a:pt x="3525888" y="1362722"/>
                    <a:pt x="3521544" y="1357731"/>
                  </a:cubicBezTo>
                  <a:cubicBezTo>
                    <a:pt x="3517214" y="1356677"/>
                    <a:pt x="3519830" y="1362544"/>
                    <a:pt x="3514509" y="1360512"/>
                  </a:cubicBezTo>
                  <a:cubicBezTo>
                    <a:pt x="3515474" y="1354302"/>
                    <a:pt x="3514407" y="1353286"/>
                    <a:pt x="3515906" y="1346568"/>
                  </a:cubicBezTo>
                  <a:cubicBezTo>
                    <a:pt x="3507181" y="1343520"/>
                    <a:pt x="3503167" y="1352435"/>
                    <a:pt x="3497643" y="1347952"/>
                  </a:cubicBezTo>
                  <a:cubicBezTo>
                    <a:pt x="3499205" y="1344853"/>
                    <a:pt x="3503206" y="1344168"/>
                    <a:pt x="3504691" y="1340967"/>
                  </a:cubicBezTo>
                  <a:cubicBezTo>
                    <a:pt x="3504907" y="1336992"/>
                    <a:pt x="3499929" y="1338237"/>
                    <a:pt x="3501859" y="1332572"/>
                  </a:cubicBezTo>
                  <a:cubicBezTo>
                    <a:pt x="3495040" y="1333550"/>
                    <a:pt x="3487877" y="1335608"/>
                    <a:pt x="3486404" y="1328394"/>
                  </a:cubicBezTo>
                  <a:cubicBezTo>
                    <a:pt x="3489642" y="1326959"/>
                    <a:pt x="3493884" y="1326502"/>
                    <a:pt x="3493427" y="1321409"/>
                  </a:cubicBezTo>
                  <a:cubicBezTo>
                    <a:pt x="3487572" y="1317891"/>
                    <a:pt x="3479863" y="1316253"/>
                    <a:pt x="3476561" y="1310233"/>
                  </a:cubicBezTo>
                  <a:cubicBezTo>
                    <a:pt x="3483000" y="1310957"/>
                    <a:pt x="3482238" y="1305521"/>
                    <a:pt x="3480777" y="1301851"/>
                  </a:cubicBezTo>
                  <a:cubicBezTo>
                    <a:pt x="3475494" y="1299083"/>
                    <a:pt x="3476028" y="1309014"/>
                    <a:pt x="3473754" y="1304645"/>
                  </a:cubicBezTo>
                  <a:lnTo>
                    <a:pt x="3473754" y="1293469"/>
                  </a:lnTo>
                  <a:cubicBezTo>
                    <a:pt x="3467176" y="1292542"/>
                    <a:pt x="3467531" y="1298460"/>
                    <a:pt x="3462489" y="1299044"/>
                  </a:cubicBezTo>
                  <a:cubicBezTo>
                    <a:pt x="3461372" y="1294206"/>
                    <a:pt x="3464598" y="1293685"/>
                    <a:pt x="3463912" y="1289278"/>
                  </a:cubicBezTo>
                  <a:cubicBezTo>
                    <a:pt x="3457955" y="1286725"/>
                    <a:pt x="3458298" y="1297520"/>
                    <a:pt x="3454057" y="1292059"/>
                  </a:cubicBezTo>
                  <a:cubicBezTo>
                    <a:pt x="3455149" y="1286154"/>
                    <a:pt x="3464267" y="1288237"/>
                    <a:pt x="3462489" y="1279486"/>
                  </a:cubicBezTo>
                  <a:cubicBezTo>
                    <a:pt x="3463061" y="1276134"/>
                    <a:pt x="3456101" y="1280261"/>
                    <a:pt x="3458273" y="1275308"/>
                  </a:cubicBezTo>
                  <a:cubicBezTo>
                    <a:pt x="3459746" y="1272895"/>
                    <a:pt x="3466515" y="1273581"/>
                    <a:pt x="3462489" y="1269720"/>
                  </a:cubicBezTo>
                  <a:cubicBezTo>
                    <a:pt x="3459187" y="1266964"/>
                    <a:pt x="3453638" y="1266431"/>
                    <a:pt x="3448456" y="1265542"/>
                  </a:cubicBezTo>
                  <a:cubicBezTo>
                    <a:pt x="3448215" y="1269479"/>
                    <a:pt x="3452672" y="1268780"/>
                    <a:pt x="3452672" y="1272501"/>
                  </a:cubicBezTo>
                  <a:cubicBezTo>
                    <a:pt x="3441954" y="1279880"/>
                    <a:pt x="3436543" y="1297330"/>
                    <a:pt x="3435807" y="1310233"/>
                  </a:cubicBezTo>
                  <a:cubicBezTo>
                    <a:pt x="3436645" y="1304721"/>
                    <a:pt x="3428085" y="1308595"/>
                    <a:pt x="3424542" y="1307439"/>
                  </a:cubicBezTo>
                  <a:cubicBezTo>
                    <a:pt x="3425380" y="1312468"/>
                    <a:pt x="3420262" y="1311554"/>
                    <a:pt x="3420338" y="1315821"/>
                  </a:cubicBezTo>
                  <a:cubicBezTo>
                    <a:pt x="3421710" y="1324241"/>
                    <a:pt x="3437636" y="1325587"/>
                    <a:pt x="3435807" y="1332572"/>
                  </a:cubicBezTo>
                  <a:cubicBezTo>
                    <a:pt x="3433191" y="1328648"/>
                    <a:pt x="3425875" y="1329397"/>
                    <a:pt x="3420338" y="1328394"/>
                  </a:cubicBezTo>
                  <a:cubicBezTo>
                    <a:pt x="3418674" y="1334693"/>
                    <a:pt x="3426561" y="1331518"/>
                    <a:pt x="3424542" y="1338173"/>
                  </a:cubicBezTo>
                  <a:cubicBezTo>
                    <a:pt x="3415512" y="1336509"/>
                    <a:pt x="3422040" y="1342199"/>
                    <a:pt x="3418928" y="1345158"/>
                  </a:cubicBezTo>
                  <a:cubicBezTo>
                    <a:pt x="3414890" y="1347127"/>
                    <a:pt x="3411258" y="1340815"/>
                    <a:pt x="3411905" y="1346568"/>
                  </a:cubicBezTo>
                  <a:cubicBezTo>
                    <a:pt x="3410940" y="1354493"/>
                    <a:pt x="3422015" y="1350479"/>
                    <a:pt x="3423145" y="1356334"/>
                  </a:cubicBezTo>
                  <a:cubicBezTo>
                    <a:pt x="3406698" y="1353007"/>
                    <a:pt x="3406330" y="1365694"/>
                    <a:pt x="3396437" y="1368894"/>
                  </a:cubicBezTo>
                  <a:cubicBezTo>
                    <a:pt x="3399142" y="1380236"/>
                    <a:pt x="3409213" y="1392199"/>
                    <a:pt x="3396437" y="1401038"/>
                  </a:cubicBezTo>
                  <a:cubicBezTo>
                    <a:pt x="3397808" y="1383830"/>
                    <a:pt x="3396488" y="1369326"/>
                    <a:pt x="3378161" y="1371688"/>
                  </a:cubicBezTo>
                  <a:cubicBezTo>
                    <a:pt x="3372726" y="1377010"/>
                    <a:pt x="3375202" y="1390180"/>
                    <a:pt x="3368319" y="1394053"/>
                  </a:cubicBezTo>
                  <a:lnTo>
                    <a:pt x="3358489" y="1394053"/>
                  </a:lnTo>
                  <a:cubicBezTo>
                    <a:pt x="3349993" y="1401445"/>
                    <a:pt x="3339858" y="1407198"/>
                    <a:pt x="3330371" y="1413598"/>
                  </a:cubicBezTo>
                  <a:cubicBezTo>
                    <a:pt x="3328593" y="1417891"/>
                    <a:pt x="3329470" y="1424838"/>
                    <a:pt x="3323336" y="1424787"/>
                  </a:cubicBezTo>
                  <a:cubicBezTo>
                    <a:pt x="3325012" y="1419936"/>
                    <a:pt x="3324263" y="1412671"/>
                    <a:pt x="3327552" y="1409420"/>
                  </a:cubicBezTo>
                  <a:cubicBezTo>
                    <a:pt x="3325101" y="1406728"/>
                    <a:pt x="3325482" y="1401241"/>
                    <a:pt x="3321939" y="1399628"/>
                  </a:cubicBezTo>
                  <a:cubicBezTo>
                    <a:pt x="3319538" y="1400517"/>
                    <a:pt x="3319614" y="1403858"/>
                    <a:pt x="3317709" y="1405229"/>
                  </a:cubicBezTo>
                  <a:cubicBezTo>
                    <a:pt x="3318929" y="1397050"/>
                    <a:pt x="3316287" y="1392682"/>
                    <a:pt x="3310686" y="1391259"/>
                  </a:cubicBezTo>
                  <a:cubicBezTo>
                    <a:pt x="3307168" y="1394282"/>
                    <a:pt x="3307194" y="1400822"/>
                    <a:pt x="3302254" y="1402435"/>
                  </a:cubicBezTo>
                  <a:cubicBezTo>
                    <a:pt x="3301009" y="1391551"/>
                    <a:pt x="3296792" y="1383652"/>
                    <a:pt x="3293821" y="1374482"/>
                  </a:cubicBezTo>
                  <a:cubicBezTo>
                    <a:pt x="3268916" y="1364513"/>
                    <a:pt x="3250018" y="1380020"/>
                    <a:pt x="3236201" y="1389849"/>
                  </a:cubicBezTo>
                  <a:cubicBezTo>
                    <a:pt x="3235617" y="1383436"/>
                    <a:pt x="3227273" y="1384744"/>
                    <a:pt x="3223552" y="1381480"/>
                  </a:cubicBezTo>
                  <a:cubicBezTo>
                    <a:pt x="3230816" y="1378470"/>
                    <a:pt x="3238804" y="1376146"/>
                    <a:pt x="3239007" y="1366113"/>
                  </a:cubicBezTo>
                  <a:cubicBezTo>
                    <a:pt x="3243364" y="1368285"/>
                    <a:pt x="3243135" y="1375029"/>
                    <a:pt x="3246031" y="1378686"/>
                  </a:cubicBezTo>
                  <a:cubicBezTo>
                    <a:pt x="3250514" y="1373822"/>
                    <a:pt x="3261791" y="1361351"/>
                    <a:pt x="3251657" y="1354937"/>
                  </a:cubicBezTo>
                  <a:cubicBezTo>
                    <a:pt x="3255746" y="1352626"/>
                    <a:pt x="3259747" y="1348701"/>
                    <a:pt x="3265703" y="1352143"/>
                  </a:cubicBezTo>
                  <a:cubicBezTo>
                    <a:pt x="3264255" y="1345552"/>
                    <a:pt x="3255492" y="1342351"/>
                    <a:pt x="3248837" y="1345158"/>
                  </a:cubicBezTo>
                  <a:cubicBezTo>
                    <a:pt x="3250158" y="1339659"/>
                    <a:pt x="3243948" y="1341628"/>
                    <a:pt x="3246031" y="1335379"/>
                  </a:cubicBezTo>
                  <a:cubicBezTo>
                    <a:pt x="3249942" y="1334135"/>
                    <a:pt x="3249358" y="1328432"/>
                    <a:pt x="3254451" y="1328394"/>
                  </a:cubicBezTo>
                  <a:cubicBezTo>
                    <a:pt x="3256241" y="1318234"/>
                    <a:pt x="3251327" y="1314729"/>
                    <a:pt x="3250247" y="1307439"/>
                  </a:cubicBezTo>
                  <a:cubicBezTo>
                    <a:pt x="3246488" y="1306499"/>
                    <a:pt x="3241459" y="1306842"/>
                    <a:pt x="3239007" y="1304645"/>
                  </a:cubicBezTo>
                  <a:cubicBezTo>
                    <a:pt x="3245954" y="1305039"/>
                    <a:pt x="3247174" y="1299730"/>
                    <a:pt x="3254451" y="1300454"/>
                  </a:cubicBezTo>
                  <a:cubicBezTo>
                    <a:pt x="3258947" y="1283017"/>
                    <a:pt x="3247720" y="1256779"/>
                    <a:pt x="3268522" y="1254340"/>
                  </a:cubicBezTo>
                  <a:cubicBezTo>
                    <a:pt x="3268916" y="1246047"/>
                    <a:pt x="3267227" y="1239786"/>
                    <a:pt x="3260090" y="1238986"/>
                  </a:cubicBezTo>
                  <a:cubicBezTo>
                    <a:pt x="3257575" y="1245603"/>
                    <a:pt x="3249574" y="1257579"/>
                    <a:pt x="3240417" y="1248752"/>
                  </a:cubicBezTo>
                  <a:cubicBezTo>
                    <a:pt x="3239985" y="1246022"/>
                    <a:pt x="3242297" y="1245997"/>
                    <a:pt x="3243224" y="1244561"/>
                  </a:cubicBezTo>
                  <a:cubicBezTo>
                    <a:pt x="3224466" y="1233398"/>
                    <a:pt x="3185375" y="1242466"/>
                    <a:pt x="3175749" y="1222222"/>
                  </a:cubicBezTo>
                  <a:cubicBezTo>
                    <a:pt x="3178403" y="1221587"/>
                    <a:pt x="3184220" y="1224127"/>
                    <a:pt x="3182772" y="1219428"/>
                  </a:cubicBezTo>
                  <a:cubicBezTo>
                    <a:pt x="3183420" y="1215529"/>
                    <a:pt x="3175114" y="1220520"/>
                    <a:pt x="3175749" y="1216634"/>
                  </a:cubicBezTo>
                  <a:cubicBezTo>
                    <a:pt x="3175457" y="1209827"/>
                    <a:pt x="3186658" y="1214424"/>
                    <a:pt x="3186988" y="1208252"/>
                  </a:cubicBezTo>
                  <a:cubicBezTo>
                    <a:pt x="3185972" y="1204150"/>
                    <a:pt x="3181705" y="1203261"/>
                    <a:pt x="3178555" y="1201267"/>
                  </a:cubicBezTo>
                  <a:cubicBezTo>
                    <a:pt x="3174428" y="1202270"/>
                    <a:pt x="3173171" y="1206169"/>
                    <a:pt x="3167316" y="1205458"/>
                  </a:cubicBezTo>
                  <a:cubicBezTo>
                    <a:pt x="3167494" y="1198270"/>
                    <a:pt x="3163392" y="1195374"/>
                    <a:pt x="3161703" y="1190078"/>
                  </a:cubicBezTo>
                  <a:cubicBezTo>
                    <a:pt x="3154781" y="1189736"/>
                    <a:pt x="3148164" y="1189685"/>
                    <a:pt x="3144824" y="1192898"/>
                  </a:cubicBezTo>
                  <a:cubicBezTo>
                    <a:pt x="3143783" y="1185329"/>
                    <a:pt x="3151276" y="1186256"/>
                    <a:pt x="3149041" y="1177518"/>
                  </a:cubicBezTo>
                  <a:cubicBezTo>
                    <a:pt x="3135884" y="1175651"/>
                    <a:pt x="3127108" y="1159967"/>
                    <a:pt x="3111080" y="1156550"/>
                  </a:cubicBezTo>
                  <a:cubicBezTo>
                    <a:pt x="3095879" y="1158214"/>
                    <a:pt x="3086620" y="1165771"/>
                    <a:pt x="3071723" y="1167726"/>
                  </a:cubicBezTo>
                  <a:cubicBezTo>
                    <a:pt x="3071545" y="1170343"/>
                    <a:pt x="3070796" y="1172413"/>
                    <a:pt x="3068916" y="1173327"/>
                  </a:cubicBezTo>
                  <a:cubicBezTo>
                    <a:pt x="3061754" y="1167015"/>
                    <a:pt x="3040265" y="1162011"/>
                    <a:pt x="3030969" y="1170520"/>
                  </a:cubicBezTo>
                  <a:cubicBezTo>
                    <a:pt x="3030639" y="1167892"/>
                    <a:pt x="3032556" y="1167447"/>
                    <a:pt x="3032366" y="1164945"/>
                  </a:cubicBezTo>
                  <a:cubicBezTo>
                    <a:pt x="3007588" y="1162189"/>
                    <a:pt x="2993174" y="1142936"/>
                    <a:pt x="2963494" y="1149578"/>
                  </a:cubicBezTo>
                  <a:cubicBezTo>
                    <a:pt x="2962808" y="1151229"/>
                    <a:pt x="2961982" y="1152740"/>
                    <a:pt x="2960687" y="1153769"/>
                  </a:cubicBezTo>
                  <a:cubicBezTo>
                    <a:pt x="2941091" y="1155369"/>
                    <a:pt x="2931096" y="1171981"/>
                    <a:pt x="2936786" y="1194282"/>
                  </a:cubicBezTo>
                  <a:cubicBezTo>
                    <a:pt x="2943136" y="1197292"/>
                    <a:pt x="2944596" y="1205128"/>
                    <a:pt x="2950845" y="1208252"/>
                  </a:cubicBezTo>
                  <a:cubicBezTo>
                    <a:pt x="2944139" y="1213231"/>
                    <a:pt x="2940215" y="1220978"/>
                    <a:pt x="2939592" y="1232001"/>
                  </a:cubicBezTo>
                  <a:cubicBezTo>
                    <a:pt x="2932125" y="1238542"/>
                    <a:pt x="2919298" y="1239774"/>
                    <a:pt x="2917113" y="1251559"/>
                  </a:cubicBezTo>
                  <a:cubicBezTo>
                    <a:pt x="2923997" y="1252156"/>
                    <a:pt x="2929115" y="1254531"/>
                    <a:pt x="2935363" y="1255737"/>
                  </a:cubicBezTo>
                  <a:cubicBezTo>
                    <a:pt x="2935516" y="1261465"/>
                    <a:pt x="2926588" y="1258189"/>
                    <a:pt x="2928353" y="1265542"/>
                  </a:cubicBezTo>
                  <a:cubicBezTo>
                    <a:pt x="2930232" y="1268323"/>
                    <a:pt x="2937522" y="1265720"/>
                    <a:pt x="2935363" y="1272501"/>
                  </a:cubicBezTo>
                  <a:cubicBezTo>
                    <a:pt x="2930817" y="1271689"/>
                    <a:pt x="2928848" y="1273467"/>
                    <a:pt x="2925546" y="1273898"/>
                  </a:cubicBezTo>
                  <a:cubicBezTo>
                    <a:pt x="2925597" y="1275829"/>
                    <a:pt x="2924873" y="1276972"/>
                    <a:pt x="2924136" y="1278102"/>
                  </a:cubicBezTo>
                  <a:cubicBezTo>
                    <a:pt x="2929115" y="1283614"/>
                    <a:pt x="2933026" y="1290383"/>
                    <a:pt x="2929763" y="1300454"/>
                  </a:cubicBezTo>
                  <a:cubicBezTo>
                    <a:pt x="2931795" y="1301216"/>
                    <a:pt x="2937027" y="1298816"/>
                    <a:pt x="2936786" y="1301851"/>
                  </a:cubicBezTo>
                  <a:cubicBezTo>
                    <a:pt x="2934919" y="1315021"/>
                    <a:pt x="2923514" y="1322539"/>
                    <a:pt x="2911487" y="1321409"/>
                  </a:cubicBezTo>
                  <a:cubicBezTo>
                    <a:pt x="2908617" y="1329270"/>
                    <a:pt x="2902775" y="1334173"/>
                    <a:pt x="2901632" y="1343748"/>
                  </a:cubicBezTo>
                  <a:cubicBezTo>
                    <a:pt x="2888411" y="1345628"/>
                    <a:pt x="2887332" y="1355775"/>
                    <a:pt x="2876346" y="1363319"/>
                  </a:cubicBezTo>
                  <a:cubicBezTo>
                    <a:pt x="2866821" y="1369834"/>
                    <a:pt x="2862173" y="1372400"/>
                    <a:pt x="2860878" y="1385671"/>
                  </a:cubicBezTo>
                  <a:cubicBezTo>
                    <a:pt x="2880588" y="1406601"/>
                    <a:pt x="2906788" y="1414259"/>
                    <a:pt x="2917113" y="1441538"/>
                  </a:cubicBezTo>
                  <a:cubicBezTo>
                    <a:pt x="2929420" y="1474127"/>
                    <a:pt x="2921939" y="1520329"/>
                    <a:pt x="2905848" y="1542135"/>
                  </a:cubicBezTo>
                  <a:cubicBezTo>
                    <a:pt x="2904223" y="1544332"/>
                    <a:pt x="2899321" y="1545196"/>
                    <a:pt x="2897416" y="1547723"/>
                  </a:cubicBezTo>
                  <a:cubicBezTo>
                    <a:pt x="2891485" y="1555648"/>
                    <a:pt x="2889351" y="1560995"/>
                    <a:pt x="2881960" y="1567281"/>
                  </a:cubicBezTo>
                  <a:cubicBezTo>
                    <a:pt x="2859239" y="1586547"/>
                    <a:pt x="2831465" y="1602435"/>
                    <a:pt x="2804642" y="1611972"/>
                  </a:cubicBezTo>
                  <a:cubicBezTo>
                    <a:pt x="2792641" y="1616265"/>
                    <a:pt x="2783090" y="1617700"/>
                    <a:pt x="2772333" y="1620354"/>
                  </a:cubicBezTo>
                  <a:cubicBezTo>
                    <a:pt x="2758681" y="1623745"/>
                    <a:pt x="2734195" y="1625511"/>
                    <a:pt x="2728747" y="1635747"/>
                  </a:cubicBezTo>
                  <a:cubicBezTo>
                    <a:pt x="2737497" y="1641449"/>
                    <a:pt x="2735021" y="1658378"/>
                    <a:pt x="2739999" y="1667852"/>
                  </a:cubicBezTo>
                  <a:cubicBezTo>
                    <a:pt x="2751594" y="1670151"/>
                    <a:pt x="2747987" y="1681949"/>
                    <a:pt x="2749829" y="1691601"/>
                  </a:cubicBezTo>
                  <a:cubicBezTo>
                    <a:pt x="2746070" y="1692529"/>
                    <a:pt x="2744685" y="1695805"/>
                    <a:pt x="2742806" y="1698586"/>
                  </a:cubicBezTo>
                  <a:cubicBezTo>
                    <a:pt x="2750350" y="1702549"/>
                    <a:pt x="2742844" y="1714004"/>
                    <a:pt x="2739999" y="1716773"/>
                  </a:cubicBezTo>
                  <a:cubicBezTo>
                    <a:pt x="2748165" y="1725117"/>
                    <a:pt x="2737027" y="1735328"/>
                    <a:pt x="2737180" y="1744687"/>
                  </a:cubicBezTo>
                  <a:cubicBezTo>
                    <a:pt x="2739491" y="1749374"/>
                    <a:pt x="2742806" y="1753082"/>
                    <a:pt x="2745613" y="1757260"/>
                  </a:cubicBezTo>
                  <a:cubicBezTo>
                    <a:pt x="2745397" y="1760308"/>
                    <a:pt x="2742082" y="1760258"/>
                    <a:pt x="2738589" y="1760067"/>
                  </a:cubicBezTo>
                  <a:cubicBezTo>
                    <a:pt x="2740787" y="1773986"/>
                    <a:pt x="2753296" y="1781924"/>
                    <a:pt x="2745613" y="1797786"/>
                  </a:cubicBezTo>
                  <a:cubicBezTo>
                    <a:pt x="2733484" y="1800148"/>
                    <a:pt x="2733446" y="1814563"/>
                    <a:pt x="2720314" y="1815934"/>
                  </a:cubicBezTo>
                  <a:cubicBezTo>
                    <a:pt x="2721571" y="1820024"/>
                    <a:pt x="2721571" y="1820227"/>
                    <a:pt x="2720314" y="1824316"/>
                  </a:cubicBezTo>
                  <a:cubicBezTo>
                    <a:pt x="2717215" y="1825891"/>
                    <a:pt x="2712542" y="1825929"/>
                    <a:pt x="2711881" y="1829917"/>
                  </a:cubicBezTo>
                  <a:cubicBezTo>
                    <a:pt x="2716098" y="1833651"/>
                    <a:pt x="2717241" y="1840433"/>
                    <a:pt x="2717507" y="1848065"/>
                  </a:cubicBezTo>
                  <a:cubicBezTo>
                    <a:pt x="2708960" y="1847951"/>
                    <a:pt x="2710446" y="1857832"/>
                    <a:pt x="2707665" y="1863432"/>
                  </a:cubicBezTo>
                  <a:cubicBezTo>
                    <a:pt x="2703144" y="1855343"/>
                    <a:pt x="2706052" y="1839874"/>
                    <a:pt x="2693593" y="1839683"/>
                  </a:cubicBezTo>
                  <a:lnTo>
                    <a:pt x="2693593" y="1832698"/>
                  </a:lnTo>
                  <a:cubicBezTo>
                    <a:pt x="2672245" y="1835035"/>
                    <a:pt x="2662085" y="1856016"/>
                    <a:pt x="2665488" y="1874608"/>
                  </a:cubicBezTo>
                  <a:cubicBezTo>
                    <a:pt x="2657944" y="1861172"/>
                    <a:pt x="2647111" y="1850961"/>
                    <a:pt x="2627541" y="1849475"/>
                  </a:cubicBezTo>
                  <a:cubicBezTo>
                    <a:pt x="2616034" y="1853412"/>
                    <a:pt x="2608745" y="1868944"/>
                    <a:pt x="2593797" y="1864829"/>
                  </a:cubicBezTo>
                  <a:cubicBezTo>
                    <a:pt x="2606954" y="1857883"/>
                    <a:pt x="2622016" y="1852815"/>
                    <a:pt x="2630347" y="1841093"/>
                  </a:cubicBezTo>
                  <a:cubicBezTo>
                    <a:pt x="2628684" y="1805012"/>
                    <a:pt x="2601506" y="1794319"/>
                    <a:pt x="2575521" y="1782406"/>
                  </a:cubicBezTo>
                  <a:cubicBezTo>
                    <a:pt x="2578950" y="1779765"/>
                    <a:pt x="2586748" y="1781454"/>
                    <a:pt x="2591003" y="1779612"/>
                  </a:cubicBezTo>
                  <a:cubicBezTo>
                    <a:pt x="2594343" y="1761197"/>
                    <a:pt x="2578862" y="1752549"/>
                    <a:pt x="2571305" y="1740509"/>
                  </a:cubicBezTo>
                  <a:cubicBezTo>
                    <a:pt x="2561767" y="1725295"/>
                    <a:pt x="2579878" y="1722056"/>
                    <a:pt x="2585364" y="1708365"/>
                  </a:cubicBezTo>
                  <a:cubicBezTo>
                    <a:pt x="2588094" y="1701571"/>
                    <a:pt x="2586736" y="1693037"/>
                    <a:pt x="2588183" y="1687410"/>
                  </a:cubicBezTo>
                  <a:cubicBezTo>
                    <a:pt x="2590380" y="1678876"/>
                    <a:pt x="2598318" y="1669605"/>
                    <a:pt x="2588183" y="1658073"/>
                  </a:cubicBezTo>
                  <a:cubicBezTo>
                    <a:pt x="2588602" y="1628698"/>
                    <a:pt x="2614015" y="1624152"/>
                    <a:pt x="2614891" y="1595208"/>
                  </a:cubicBezTo>
                  <a:cubicBezTo>
                    <a:pt x="2604173" y="1594446"/>
                    <a:pt x="2598343" y="1582724"/>
                    <a:pt x="2588183" y="1589633"/>
                  </a:cubicBezTo>
                  <a:cubicBezTo>
                    <a:pt x="2585567" y="1589430"/>
                    <a:pt x="2587307" y="1584896"/>
                    <a:pt x="2585364" y="1584032"/>
                  </a:cubicBezTo>
                  <a:cubicBezTo>
                    <a:pt x="2569375" y="1587957"/>
                    <a:pt x="2560751" y="1573936"/>
                    <a:pt x="2550223" y="1581251"/>
                  </a:cubicBezTo>
                  <a:cubicBezTo>
                    <a:pt x="2541092" y="1567688"/>
                    <a:pt x="2505925" y="1582064"/>
                    <a:pt x="2492590" y="1570062"/>
                  </a:cubicBezTo>
                  <a:cubicBezTo>
                    <a:pt x="2485364" y="1567992"/>
                    <a:pt x="2486558" y="1574304"/>
                    <a:pt x="2479929" y="1572869"/>
                  </a:cubicBezTo>
                  <a:cubicBezTo>
                    <a:pt x="2479090" y="1567840"/>
                    <a:pt x="2484234" y="1568742"/>
                    <a:pt x="2484158" y="1564474"/>
                  </a:cubicBezTo>
                  <a:cubicBezTo>
                    <a:pt x="2472563" y="1557832"/>
                    <a:pt x="2467508" y="1544701"/>
                    <a:pt x="2457462" y="1536547"/>
                  </a:cubicBezTo>
                  <a:cubicBezTo>
                    <a:pt x="2429789" y="1533753"/>
                    <a:pt x="2420950" y="1512290"/>
                    <a:pt x="2391384" y="1511388"/>
                  </a:cubicBezTo>
                  <a:cubicBezTo>
                    <a:pt x="2389530" y="1505331"/>
                    <a:pt x="2389886" y="1497063"/>
                    <a:pt x="2388577" y="1490433"/>
                  </a:cubicBezTo>
                  <a:cubicBezTo>
                    <a:pt x="2369820" y="1476032"/>
                    <a:pt x="2365476" y="1447279"/>
                    <a:pt x="2335161" y="1444332"/>
                  </a:cubicBezTo>
                  <a:cubicBezTo>
                    <a:pt x="2329611" y="1438681"/>
                    <a:pt x="2321839" y="1435227"/>
                    <a:pt x="2312670" y="1433169"/>
                  </a:cubicBezTo>
                  <a:cubicBezTo>
                    <a:pt x="2298915" y="1416431"/>
                    <a:pt x="2271369" y="1407998"/>
                    <a:pt x="2239568" y="1413598"/>
                  </a:cubicBezTo>
                  <a:cubicBezTo>
                    <a:pt x="2237714" y="1413611"/>
                    <a:pt x="2238286" y="1416062"/>
                    <a:pt x="2236762" y="1416405"/>
                  </a:cubicBezTo>
                  <a:cubicBezTo>
                    <a:pt x="2226373" y="1414932"/>
                    <a:pt x="2216708" y="1421574"/>
                    <a:pt x="2208656" y="1417802"/>
                  </a:cubicBezTo>
                  <a:cubicBezTo>
                    <a:pt x="2211336" y="1417205"/>
                    <a:pt x="2214689" y="1417294"/>
                    <a:pt x="2214270" y="1413598"/>
                  </a:cubicBezTo>
                  <a:cubicBezTo>
                    <a:pt x="2202738" y="1410728"/>
                    <a:pt x="2194140" y="1423390"/>
                    <a:pt x="2187562" y="1416405"/>
                  </a:cubicBezTo>
                  <a:cubicBezTo>
                    <a:pt x="2220798" y="1409992"/>
                    <a:pt x="2222169" y="1377530"/>
                    <a:pt x="2222703" y="1340967"/>
                  </a:cubicBezTo>
                  <a:cubicBezTo>
                    <a:pt x="2227186" y="1330515"/>
                    <a:pt x="2231682" y="1320088"/>
                    <a:pt x="2233942" y="1307439"/>
                  </a:cubicBezTo>
                  <a:cubicBezTo>
                    <a:pt x="2218474" y="1303413"/>
                    <a:pt x="2204339" y="1296504"/>
                    <a:pt x="2186165" y="1299044"/>
                  </a:cubicBezTo>
                  <a:cubicBezTo>
                    <a:pt x="2185631" y="1293063"/>
                    <a:pt x="2180539" y="1291602"/>
                    <a:pt x="2177719" y="1287868"/>
                  </a:cubicBezTo>
                  <a:cubicBezTo>
                    <a:pt x="2185149" y="1285392"/>
                    <a:pt x="2180526" y="1278496"/>
                    <a:pt x="2176322" y="1276705"/>
                  </a:cubicBezTo>
                  <a:lnTo>
                    <a:pt x="2183345" y="1276705"/>
                  </a:lnTo>
                  <a:cubicBezTo>
                    <a:pt x="2184476" y="1272692"/>
                    <a:pt x="2188044" y="1271130"/>
                    <a:pt x="2188959" y="1266926"/>
                  </a:cubicBezTo>
                  <a:cubicBezTo>
                    <a:pt x="2194775" y="1266634"/>
                    <a:pt x="2195664" y="1261465"/>
                    <a:pt x="2200224" y="1259941"/>
                  </a:cubicBezTo>
                  <a:cubicBezTo>
                    <a:pt x="2205812" y="1236154"/>
                    <a:pt x="2226729" y="1227607"/>
                    <a:pt x="2238159" y="1209636"/>
                  </a:cubicBezTo>
                  <a:cubicBezTo>
                    <a:pt x="2237854" y="1205141"/>
                    <a:pt x="2240648" y="1203731"/>
                    <a:pt x="2239568" y="1198460"/>
                  </a:cubicBezTo>
                  <a:cubicBezTo>
                    <a:pt x="2265832" y="1195692"/>
                    <a:pt x="2271636" y="1172591"/>
                    <a:pt x="2292985" y="1164945"/>
                  </a:cubicBezTo>
                  <a:cubicBezTo>
                    <a:pt x="2294699" y="1162456"/>
                    <a:pt x="2293239" y="1156804"/>
                    <a:pt x="2295804" y="1155153"/>
                  </a:cubicBezTo>
                  <a:cubicBezTo>
                    <a:pt x="2302065" y="1156271"/>
                    <a:pt x="2298573" y="1160754"/>
                    <a:pt x="2304224" y="1156550"/>
                  </a:cubicBezTo>
                  <a:cubicBezTo>
                    <a:pt x="2305964" y="1152042"/>
                    <a:pt x="2299690" y="1155484"/>
                    <a:pt x="2301430" y="1150975"/>
                  </a:cubicBezTo>
                  <a:cubicBezTo>
                    <a:pt x="2309545" y="1141361"/>
                    <a:pt x="2327694" y="1141679"/>
                    <a:pt x="2340775" y="1136992"/>
                  </a:cubicBezTo>
                  <a:cubicBezTo>
                    <a:pt x="2341676" y="1130528"/>
                    <a:pt x="2338235" y="1128356"/>
                    <a:pt x="2335161" y="1125829"/>
                  </a:cubicBezTo>
                  <a:cubicBezTo>
                    <a:pt x="2337917" y="1126248"/>
                    <a:pt x="2337942" y="1123937"/>
                    <a:pt x="2339365" y="1123035"/>
                  </a:cubicBezTo>
                  <a:cubicBezTo>
                    <a:pt x="2339809" y="1127721"/>
                    <a:pt x="2345753" y="1126959"/>
                    <a:pt x="2350617" y="1127226"/>
                  </a:cubicBezTo>
                  <a:cubicBezTo>
                    <a:pt x="2350871" y="1125143"/>
                    <a:pt x="2350122" y="1122057"/>
                    <a:pt x="2352027" y="1121638"/>
                  </a:cubicBezTo>
                  <a:cubicBezTo>
                    <a:pt x="2361742" y="1123188"/>
                    <a:pt x="2370328" y="1113294"/>
                    <a:pt x="2374506" y="1104874"/>
                  </a:cubicBezTo>
                  <a:cubicBezTo>
                    <a:pt x="2379052" y="1106881"/>
                    <a:pt x="2380183" y="1112278"/>
                    <a:pt x="2384361" y="1114653"/>
                  </a:cubicBezTo>
                  <a:cubicBezTo>
                    <a:pt x="2386291" y="1110234"/>
                    <a:pt x="2384653" y="1109980"/>
                    <a:pt x="2384361" y="1104874"/>
                  </a:cubicBezTo>
                  <a:cubicBezTo>
                    <a:pt x="2390635" y="1102715"/>
                    <a:pt x="2394127" y="1097813"/>
                    <a:pt x="2399817" y="1095082"/>
                  </a:cubicBezTo>
                  <a:cubicBezTo>
                    <a:pt x="2400858" y="1099134"/>
                    <a:pt x="2411437" y="1099134"/>
                    <a:pt x="2412479" y="1095082"/>
                  </a:cubicBezTo>
                  <a:cubicBezTo>
                    <a:pt x="2413228" y="1101509"/>
                    <a:pt x="2418461" y="1100340"/>
                    <a:pt x="2423718" y="1099286"/>
                  </a:cubicBezTo>
                  <a:cubicBezTo>
                    <a:pt x="2424239" y="1089444"/>
                    <a:pt x="2411095" y="1093190"/>
                    <a:pt x="2412479" y="1082522"/>
                  </a:cubicBezTo>
                  <a:cubicBezTo>
                    <a:pt x="2434018" y="1079195"/>
                    <a:pt x="2448217" y="1096810"/>
                    <a:pt x="2463076" y="1083919"/>
                  </a:cubicBezTo>
                  <a:cubicBezTo>
                    <a:pt x="2479205" y="1086459"/>
                    <a:pt x="2486101" y="1079817"/>
                    <a:pt x="2489784" y="1069949"/>
                  </a:cubicBezTo>
                  <a:cubicBezTo>
                    <a:pt x="2489580" y="1065187"/>
                    <a:pt x="2483777" y="1061821"/>
                    <a:pt x="2489784" y="1058773"/>
                  </a:cubicBezTo>
                  <a:cubicBezTo>
                    <a:pt x="2481249" y="1053744"/>
                    <a:pt x="2468905" y="1052499"/>
                    <a:pt x="2468689" y="1039215"/>
                  </a:cubicBezTo>
                  <a:cubicBezTo>
                    <a:pt x="2446248" y="1037780"/>
                    <a:pt x="2433967" y="1026236"/>
                    <a:pt x="2419502" y="1016863"/>
                  </a:cubicBezTo>
                  <a:cubicBezTo>
                    <a:pt x="2417013" y="1018108"/>
                    <a:pt x="2417724" y="1022540"/>
                    <a:pt x="2412479" y="1021054"/>
                  </a:cubicBezTo>
                  <a:cubicBezTo>
                    <a:pt x="2407488" y="1018628"/>
                    <a:pt x="2404821" y="1016063"/>
                    <a:pt x="2406853" y="1009865"/>
                  </a:cubicBezTo>
                  <a:cubicBezTo>
                    <a:pt x="2410904" y="1009713"/>
                    <a:pt x="2416048" y="1010640"/>
                    <a:pt x="2418092" y="1008481"/>
                  </a:cubicBezTo>
                  <a:cubicBezTo>
                    <a:pt x="2428290" y="1023035"/>
                    <a:pt x="2446477" y="1029627"/>
                    <a:pt x="2467305" y="1033627"/>
                  </a:cubicBezTo>
                  <a:cubicBezTo>
                    <a:pt x="2475801" y="1042390"/>
                    <a:pt x="2487815" y="1047686"/>
                    <a:pt x="2502446" y="1050378"/>
                  </a:cubicBezTo>
                  <a:cubicBezTo>
                    <a:pt x="2506916" y="1050188"/>
                    <a:pt x="2506624" y="1045222"/>
                    <a:pt x="2510866" y="1044803"/>
                  </a:cubicBezTo>
                  <a:cubicBezTo>
                    <a:pt x="2522143" y="1056563"/>
                    <a:pt x="2536012" y="1041882"/>
                    <a:pt x="2538971" y="1032230"/>
                  </a:cubicBezTo>
                  <a:cubicBezTo>
                    <a:pt x="2542413" y="1028687"/>
                    <a:pt x="2541981" y="1035177"/>
                    <a:pt x="2547429" y="1033627"/>
                  </a:cubicBezTo>
                  <a:cubicBezTo>
                    <a:pt x="2549385" y="1028738"/>
                    <a:pt x="2543479" y="1024686"/>
                    <a:pt x="2547429" y="1022451"/>
                  </a:cubicBezTo>
                  <a:cubicBezTo>
                    <a:pt x="2553982" y="1023353"/>
                    <a:pt x="2555925" y="1028903"/>
                    <a:pt x="2558656" y="1033627"/>
                  </a:cubicBezTo>
                  <a:cubicBezTo>
                    <a:pt x="2561247" y="1027303"/>
                    <a:pt x="2568600" y="1034249"/>
                    <a:pt x="2571305" y="1036421"/>
                  </a:cubicBezTo>
                  <a:cubicBezTo>
                    <a:pt x="2571546" y="1034326"/>
                    <a:pt x="2570797" y="1031265"/>
                    <a:pt x="2572727" y="1030833"/>
                  </a:cubicBezTo>
                  <a:cubicBezTo>
                    <a:pt x="2577287" y="1038352"/>
                    <a:pt x="2589225" y="1039634"/>
                    <a:pt x="2599436" y="1036421"/>
                  </a:cubicBezTo>
                  <a:cubicBezTo>
                    <a:pt x="2617635" y="1030668"/>
                    <a:pt x="2637853" y="1005522"/>
                    <a:pt x="2651429" y="1000086"/>
                  </a:cubicBezTo>
                  <a:cubicBezTo>
                    <a:pt x="2667177" y="998702"/>
                    <a:pt x="2681376" y="989279"/>
                    <a:pt x="2676728" y="972159"/>
                  </a:cubicBezTo>
                  <a:cubicBezTo>
                    <a:pt x="2654503" y="967244"/>
                    <a:pt x="2625775" y="968794"/>
                    <a:pt x="2610675" y="956779"/>
                  </a:cubicBezTo>
                  <a:cubicBezTo>
                    <a:pt x="2608224" y="943381"/>
                    <a:pt x="2598102" y="937615"/>
                    <a:pt x="2592400" y="927455"/>
                  </a:cubicBezTo>
                  <a:cubicBezTo>
                    <a:pt x="2597632" y="927379"/>
                    <a:pt x="2597962" y="932167"/>
                    <a:pt x="2605049" y="930236"/>
                  </a:cubicBezTo>
                  <a:cubicBezTo>
                    <a:pt x="2606903" y="926757"/>
                    <a:pt x="2599486" y="925868"/>
                    <a:pt x="2603627" y="924648"/>
                  </a:cubicBezTo>
                  <a:cubicBezTo>
                    <a:pt x="2618016" y="928077"/>
                    <a:pt x="2623553" y="940257"/>
                    <a:pt x="2637370" y="944219"/>
                  </a:cubicBezTo>
                  <a:cubicBezTo>
                    <a:pt x="2634881" y="944537"/>
                    <a:pt x="2630335" y="942809"/>
                    <a:pt x="2631757" y="947013"/>
                  </a:cubicBezTo>
                  <a:cubicBezTo>
                    <a:pt x="2641485" y="963206"/>
                    <a:pt x="2675788" y="975347"/>
                    <a:pt x="2690799" y="955395"/>
                  </a:cubicBezTo>
                  <a:cubicBezTo>
                    <a:pt x="2711056" y="951318"/>
                    <a:pt x="2716529" y="932548"/>
                    <a:pt x="2738589" y="930236"/>
                  </a:cubicBezTo>
                  <a:cubicBezTo>
                    <a:pt x="2739859" y="926147"/>
                    <a:pt x="2739859" y="925957"/>
                    <a:pt x="2738589" y="921854"/>
                  </a:cubicBezTo>
                  <a:cubicBezTo>
                    <a:pt x="2732836" y="919200"/>
                    <a:pt x="2725051" y="918552"/>
                    <a:pt x="2721711" y="913485"/>
                  </a:cubicBezTo>
                  <a:cubicBezTo>
                    <a:pt x="2722270" y="909840"/>
                    <a:pt x="2722448" y="905814"/>
                    <a:pt x="2724530" y="903706"/>
                  </a:cubicBezTo>
                  <a:cubicBezTo>
                    <a:pt x="2735668" y="908951"/>
                    <a:pt x="2752483" y="908786"/>
                    <a:pt x="2765285" y="905103"/>
                  </a:cubicBezTo>
                  <a:cubicBezTo>
                    <a:pt x="2766822" y="910767"/>
                    <a:pt x="2764751" y="912761"/>
                    <a:pt x="2765285" y="920457"/>
                  </a:cubicBezTo>
                  <a:cubicBezTo>
                    <a:pt x="2777159" y="918921"/>
                    <a:pt x="2783725" y="930071"/>
                    <a:pt x="2793415" y="926045"/>
                  </a:cubicBezTo>
                  <a:cubicBezTo>
                    <a:pt x="2788970" y="927849"/>
                    <a:pt x="2788970" y="914476"/>
                    <a:pt x="2793415" y="916279"/>
                  </a:cubicBezTo>
                  <a:cubicBezTo>
                    <a:pt x="2797327" y="923544"/>
                    <a:pt x="2804299" y="927798"/>
                    <a:pt x="2815894" y="927455"/>
                  </a:cubicBezTo>
                  <a:cubicBezTo>
                    <a:pt x="2817202" y="913561"/>
                    <a:pt x="2808249" y="909916"/>
                    <a:pt x="2807462" y="898118"/>
                  </a:cubicBezTo>
                  <a:cubicBezTo>
                    <a:pt x="2813050" y="901230"/>
                    <a:pt x="2820898" y="897267"/>
                    <a:pt x="2822930" y="898118"/>
                  </a:cubicBezTo>
                  <a:cubicBezTo>
                    <a:pt x="2821444" y="901763"/>
                    <a:pt x="2817545" y="903008"/>
                    <a:pt x="2817304" y="907910"/>
                  </a:cubicBezTo>
                  <a:cubicBezTo>
                    <a:pt x="2820123" y="912075"/>
                    <a:pt x="2825826" y="913384"/>
                    <a:pt x="2824327" y="921854"/>
                  </a:cubicBezTo>
                  <a:cubicBezTo>
                    <a:pt x="2856585" y="918540"/>
                    <a:pt x="2875813" y="902233"/>
                    <a:pt x="2897416" y="888339"/>
                  </a:cubicBezTo>
                  <a:cubicBezTo>
                    <a:pt x="2913646" y="888631"/>
                    <a:pt x="2918434" y="877557"/>
                    <a:pt x="2922714" y="865974"/>
                  </a:cubicBezTo>
                  <a:cubicBezTo>
                    <a:pt x="2921038" y="852131"/>
                    <a:pt x="2899676" y="845045"/>
                    <a:pt x="2908680" y="829665"/>
                  </a:cubicBezTo>
                  <a:cubicBezTo>
                    <a:pt x="2899016" y="830465"/>
                    <a:pt x="2903435" y="812838"/>
                    <a:pt x="2901632" y="810107"/>
                  </a:cubicBezTo>
                  <a:cubicBezTo>
                    <a:pt x="2918383" y="809040"/>
                    <a:pt x="2934169" y="809536"/>
                    <a:pt x="2946628" y="801712"/>
                  </a:cubicBezTo>
                  <a:lnTo>
                    <a:pt x="2946628" y="790549"/>
                  </a:lnTo>
                  <a:cubicBezTo>
                    <a:pt x="2943098" y="789406"/>
                    <a:pt x="2934525" y="793254"/>
                    <a:pt x="2935363" y="787742"/>
                  </a:cubicBezTo>
                  <a:cubicBezTo>
                    <a:pt x="2942412" y="784301"/>
                    <a:pt x="2955505" y="781646"/>
                    <a:pt x="2950845" y="770991"/>
                  </a:cubicBezTo>
                  <a:cubicBezTo>
                    <a:pt x="2943212" y="771258"/>
                    <a:pt x="2938259" y="765746"/>
                    <a:pt x="2931160" y="769594"/>
                  </a:cubicBezTo>
                  <a:cubicBezTo>
                    <a:pt x="2930067" y="766483"/>
                    <a:pt x="2928200" y="764146"/>
                    <a:pt x="2928353" y="759815"/>
                  </a:cubicBezTo>
                  <a:cubicBezTo>
                    <a:pt x="2924555" y="758469"/>
                    <a:pt x="2920314" y="757555"/>
                    <a:pt x="2917113" y="755611"/>
                  </a:cubicBezTo>
                  <a:cubicBezTo>
                    <a:pt x="2918802" y="751725"/>
                    <a:pt x="2926079" y="753376"/>
                    <a:pt x="2925546" y="747229"/>
                  </a:cubicBezTo>
                  <a:cubicBezTo>
                    <a:pt x="2905785" y="743127"/>
                    <a:pt x="2887040" y="738009"/>
                    <a:pt x="2869311" y="731875"/>
                  </a:cubicBezTo>
                  <a:cubicBezTo>
                    <a:pt x="2862364" y="736536"/>
                    <a:pt x="2849029" y="737412"/>
                    <a:pt x="2842602" y="731875"/>
                  </a:cubicBezTo>
                  <a:cubicBezTo>
                    <a:pt x="2835579" y="733272"/>
                    <a:pt x="2842717" y="748753"/>
                    <a:pt x="2834170" y="748639"/>
                  </a:cubicBezTo>
                  <a:cubicBezTo>
                    <a:pt x="2835109" y="755624"/>
                    <a:pt x="2832862" y="759460"/>
                    <a:pt x="2832773" y="765390"/>
                  </a:cubicBezTo>
                  <a:cubicBezTo>
                    <a:pt x="2837141" y="769429"/>
                    <a:pt x="2843060" y="771944"/>
                    <a:pt x="2846819" y="776579"/>
                  </a:cubicBezTo>
                  <a:cubicBezTo>
                    <a:pt x="2840215" y="773823"/>
                    <a:pt x="2834855" y="780402"/>
                    <a:pt x="2832773" y="786345"/>
                  </a:cubicBezTo>
                  <a:cubicBezTo>
                    <a:pt x="2835452" y="786942"/>
                    <a:pt x="2838818" y="786853"/>
                    <a:pt x="2838386" y="790549"/>
                  </a:cubicBezTo>
                  <a:cubicBezTo>
                    <a:pt x="2829953" y="794486"/>
                    <a:pt x="2819476" y="788936"/>
                    <a:pt x="2811665" y="791946"/>
                  </a:cubicBezTo>
                  <a:cubicBezTo>
                    <a:pt x="2810179" y="793242"/>
                    <a:pt x="2811246" y="797102"/>
                    <a:pt x="2807462" y="796137"/>
                  </a:cubicBezTo>
                  <a:cubicBezTo>
                    <a:pt x="2803512" y="818286"/>
                    <a:pt x="2785719" y="826681"/>
                    <a:pt x="2768091" y="835240"/>
                  </a:cubicBezTo>
                  <a:cubicBezTo>
                    <a:pt x="2764167" y="844384"/>
                    <a:pt x="2757779" y="851065"/>
                    <a:pt x="2752648" y="859015"/>
                  </a:cubicBezTo>
                  <a:cubicBezTo>
                    <a:pt x="2748216" y="859675"/>
                    <a:pt x="2747683" y="856488"/>
                    <a:pt x="2742806" y="857605"/>
                  </a:cubicBezTo>
                  <a:cubicBezTo>
                    <a:pt x="2737675" y="863231"/>
                    <a:pt x="2728366" y="872109"/>
                    <a:pt x="2720314" y="870178"/>
                  </a:cubicBezTo>
                  <a:cubicBezTo>
                    <a:pt x="2719387" y="865073"/>
                    <a:pt x="2723349" y="864819"/>
                    <a:pt x="2723121" y="860399"/>
                  </a:cubicBezTo>
                  <a:cubicBezTo>
                    <a:pt x="2711729" y="845312"/>
                    <a:pt x="2705112" y="820102"/>
                    <a:pt x="2723121" y="807326"/>
                  </a:cubicBezTo>
                  <a:cubicBezTo>
                    <a:pt x="2727807" y="809828"/>
                    <a:pt x="2731071" y="810615"/>
                    <a:pt x="2737180" y="808710"/>
                  </a:cubicBezTo>
                  <a:cubicBezTo>
                    <a:pt x="2751150" y="794359"/>
                    <a:pt x="2736062" y="758837"/>
                    <a:pt x="2725928" y="754227"/>
                  </a:cubicBezTo>
                  <a:cubicBezTo>
                    <a:pt x="2711627" y="747699"/>
                    <a:pt x="2697124" y="767067"/>
                    <a:pt x="2692196" y="780770"/>
                  </a:cubicBezTo>
                  <a:cubicBezTo>
                    <a:pt x="2687396" y="781113"/>
                    <a:pt x="2684538" y="783399"/>
                    <a:pt x="2680944" y="784948"/>
                  </a:cubicBezTo>
                  <a:cubicBezTo>
                    <a:pt x="2682214" y="789051"/>
                    <a:pt x="2682214" y="789254"/>
                    <a:pt x="2680944" y="793343"/>
                  </a:cubicBezTo>
                  <a:cubicBezTo>
                    <a:pt x="2672613" y="795769"/>
                    <a:pt x="2668993" y="802881"/>
                    <a:pt x="2659862" y="804519"/>
                  </a:cubicBezTo>
                  <a:cubicBezTo>
                    <a:pt x="2660637" y="798169"/>
                    <a:pt x="2659138" y="794054"/>
                    <a:pt x="2655646" y="791946"/>
                  </a:cubicBezTo>
                  <a:cubicBezTo>
                    <a:pt x="2662542" y="789952"/>
                    <a:pt x="2662796" y="781329"/>
                    <a:pt x="2669705" y="779386"/>
                  </a:cubicBezTo>
                  <a:cubicBezTo>
                    <a:pt x="2674404" y="763257"/>
                    <a:pt x="2664625" y="757631"/>
                    <a:pt x="2661272" y="745845"/>
                  </a:cubicBezTo>
                  <a:cubicBezTo>
                    <a:pt x="2667635" y="750785"/>
                    <a:pt x="2677795" y="744016"/>
                    <a:pt x="2680944" y="752830"/>
                  </a:cubicBezTo>
                  <a:cubicBezTo>
                    <a:pt x="2685237" y="750252"/>
                    <a:pt x="2679318" y="746201"/>
                    <a:pt x="2680944" y="741654"/>
                  </a:cubicBezTo>
                  <a:lnTo>
                    <a:pt x="2689377" y="741654"/>
                  </a:lnTo>
                  <a:cubicBezTo>
                    <a:pt x="2687256" y="744512"/>
                    <a:pt x="2684564" y="750874"/>
                    <a:pt x="2690799" y="751433"/>
                  </a:cubicBezTo>
                  <a:cubicBezTo>
                    <a:pt x="2693073" y="749046"/>
                    <a:pt x="2695041" y="746353"/>
                    <a:pt x="2695016" y="741654"/>
                  </a:cubicBezTo>
                  <a:cubicBezTo>
                    <a:pt x="2688805" y="735228"/>
                    <a:pt x="2676131" y="735266"/>
                    <a:pt x="2665488" y="733285"/>
                  </a:cubicBezTo>
                  <a:cubicBezTo>
                    <a:pt x="2664904" y="729411"/>
                    <a:pt x="2670733" y="731964"/>
                    <a:pt x="2671114" y="729094"/>
                  </a:cubicBezTo>
                  <a:cubicBezTo>
                    <a:pt x="2665539" y="730885"/>
                    <a:pt x="2668244" y="724484"/>
                    <a:pt x="2662681" y="726287"/>
                  </a:cubicBezTo>
                  <a:cubicBezTo>
                    <a:pt x="2659291" y="729919"/>
                    <a:pt x="2654376" y="732015"/>
                    <a:pt x="2650032" y="734682"/>
                  </a:cubicBezTo>
                  <a:cubicBezTo>
                    <a:pt x="2645168" y="728319"/>
                    <a:pt x="2638450" y="723811"/>
                    <a:pt x="2631757" y="719302"/>
                  </a:cubicBezTo>
                  <a:cubicBezTo>
                    <a:pt x="2638958" y="712965"/>
                    <a:pt x="2650439" y="710857"/>
                    <a:pt x="2659862" y="706716"/>
                  </a:cubicBezTo>
                  <a:cubicBezTo>
                    <a:pt x="2658554" y="702906"/>
                    <a:pt x="2652839" y="703453"/>
                    <a:pt x="2650032" y="701141"/>
                  </a:cubicBezTo>
                  <a:cubicBezTo>
                    <a:pt x="2657932" y="694194"/>
                    <a:pt x="2667228" y="702589"/>
                    <a:pt x="2676728" y="702538"/>
                  </a:cubicBezTo>
                  <a:lnTo>
                    <a:pt x="2676728" y="691362"/>
                  </a:lnTo>
                  <a:cubicBezTo>
                    <a:pt x="2673527" y="689444"/>
                    <a:pt x="2671445" y="694969"/>
                    <a:pt x="2671114" y="691362"/>
                  </a:cubicBezTo>
                  <a:cubicBezTo>
                    <a:pt x="2671584" y="685774"/>
                    <a:pt x="2668600" y="683602"/>
                    <a:pt x="2669705" y="677379"/>
                  </a:cubicBezTo>
                  <a:cubicBezTo>
                    <a:pt x="2653093" y="668172"/>
                    <a:pt x="2687015" y="640905"/>
                    <a:pt x="2665488" y="627100"/>
                  </a:cubicBezTo>
                  <a:cubicBezTo>
                    <a:pt x="2664904" y="623735"/>
                    <a:pt x="2668054" y="624065"/>
                    <a:pt x="2666911" y="620115"/>
                  </a:cubicBezTo>
                  <a:cubicBezTo>
                    <a:pt x="2664777" y="616648"/>
                    <a:pt x="2654795" y="620966"/>
                    <a:pt x="2652839" y="617334"/>
                  </a:cubicBezTo>
                  <a:cubicBezTo>
                    <a:pt x="2655036" y="611581"/>
                    <a:pt x="2653728" y="608685"/>
                    <a:pt x="2657055" y="606145"/>
                  </a:cubicBezTo>
                  <a:cubicBezTo>
                    <a:pt x="2658872" y="608063"/>
                    <a:pt x="2663164" y="607529"/>
                    <a:pt x="2666911" y="607542"/>
                  </a:cubicBezTo>
                  <a:cubicBezTo>
                    <a:pt x="2674162" y="595680"/>
                    <a:pt x="2693771" y="596049"/>
                    <a:pt x="2697822" y="580999"/>
                  </a:cubicBezTo>
                  <a:cubicBezTo>
                    <a:pt x="2694546" y="577265"/>
                    <a:pt x="2688463" y="576351"/>
                    <a:pt x="2687993" y="569823"/>
                  </a:cubicBezTo>
                  <a:cubicBezTo>
                    <a:pt x="2704757" y="567194"/>
                    <a:pt x="2714358" y="576148"/>
                    <a:pt x="2723121" y="578205"/>
                  </a:cubicBezTo>
                  <a:cubicBezTo>
                    <a:pt x="2744393" y="583184"/>
                    <a:pt x="2750947" y="573976"/>
                    <a:pt x="2768091" y="561441"/>
                  </a:cubicBezTo>
                  <a:cubicBezTo>
                    <a:pt x="2769730" y="550494"/>
                    <a:pt x="2782493" y="550608"/>
                    <a:pt x="2786367" y="541883"/>
                  </a:cubicBezTo>
                  <a:cubicBezTo>
                    <a:pt x="2803258" y="544220"/>
                    <a:pt x="2802026" y="528574"/>
                    <a:pt x="2815894" y="527913"/>
                  </a:cubicBezTo>
                  <a:cubicBezTo>
                    <a:pt x="2807030" y="519976"/>
                    <a:pt x="2784170" y="513207"/>
                    <a:pt x="2770911" y="522325"/>
                  </a:cubicBezTo>
                  <a:cubicBezTo>
                    <a:pt x="2769768" y="518325"/>
                    <a:pt x="2766212" y="516750"/>
                    <a:pt x="2765285" y="512546"/>
                  </a:cubicBezTo>
                  <a:cubicBezTo>
                    <a:pt x="2745600" y="506831"/>
                    <a:pt x="2708821" y="500430"/>
                    <a:pt x="2695016" y="515340"/>
                  </a:cubicBezTo>
                  <a:cubicBezTo>
                    <a:pt x="2699575" y="517321"/>
                    <a:pt x="2699588" y="524383"/>
                    <a:pt x="2697822" y="529310"/>
                  </a:cubicBezTo>
                  <a:cubicBezTo>
                    <a:pt x="2695511" y="525564"/>
                    <a:pt x="2691041" y="523938"/>
                    <a:pt x="2689377" y="519531"/>
                  </a:cubicBezTo>
                  <a:cubicBezTo>
                    <a:pt x="2673629" y="521081"/>
                    <a:pt x="2672664" y="544436"/>
                    <a:pt x="2664079" y="553072"/>
                  </a:cubicBezTo>
                  <a:cubicBezTo>
                    <a:pt x="2661323" y="555828"/>
                    <a:pt x="2656471" y="555625"/>
                    <a:pt x="2654249" y="558647"/>
                  </a:cubicBezTo>
                  <a:cubicBezTo>
                    <a:pt x="2648953" y="565835"/>
                    <a:pt x="2657233" y="575437"/>
                    <a:pt x="2654249" y="583793"/>
                  </a:cubicBezTo>
                  <a:cubicBezTo>
                    <a:pt x="2649042" y="589800"/>
                    <a:pt x="2644609" y="596569"/>
                    <a:pt x="2642997" y="606145"/>
                  </a:cubicBezTo>
                  <a:lnTo>
                    <a:pt x="2635973" y="606145"/>
                  </a:lnTo>
                  <a:cubicBezTo>
                    <a:pt x="2634754" y="609396"/>
                    <a:pt x="2640888" y="612165"/>
                    <a:pt x="2637370" y="613130"/>
                  </a:cubicBezTo>
                  <a:cubicBezTo>
                    <a:pt x="2623947" y="613283"/>
                    <a:pt x="2617800" y="620687"/>
                    <a:pt x="2603627" y="620115"/>
                  </a:cubicBezTo>
                  <a:cubicBezTo>
                    <a:pt x="2602890" y="626440"/>
                    <a:pt x="2611551" y="623430"/>
                    <a:pt x="2613482" y="627100"/>
                  </a:cubicBezTo>
                  <a:cubicBezTo>
                    <a:pt x="2608935" y="629119"/>
                    <a:pt x="2608516" y="635203"/>
                    <a:pt x="2602229" y="635482"/>
                  </a:cubicBezTo>
                  <a:cubicBezTo>
                    <a:pt x="2599220" y="631977"/>
                    <a:pt x="2596413" y="628218"/>
                    <a:pt x="2592400" y="625690"/>
                  </a:cubicBezTo>
                  <a:cubicBezTo>
                    <a:pt x="2579420" y="635635"/>
                    <a:pt x="2560942" y="640080"/>
                    <a:pt x="2560078" y="662012"/>
                  </a:cubicBezTo>
                  <a:cubicBezTo>
                    <a:pt x="2564790" y="661987"/>
                    <a:pt x="2569451" y="662012"/>
                    <a:pt x="2568511" y="667613"/>
                  </a:cubicBezTo>
                  <a:cubicBezTo>
                    <a:pt x="2550795" y="668172"/>
                    <a:pt x="2540215" y="675830"/>
                    <a:pt x="2536164" y="689965"/>
                  </a:cubicBezTo>
                  <a:cubicBezTo>
                    <a:pt x="2542400" y="694105"/>
                    <a:pt x="2538310" y="695350"/>
                    <a:pt x="2537574" y="702538"/>
                  </a:cubicBezTo>
                  <a:cubicBezTo>
                    <a:pt x="2554249" y="701344"/>
                    <a:pt x="2558783" y="728205"/>
                    <a:pt x="2574124" y="715098"/>
                  </a:cubicBezTo>
                  <a:cubicBezTo>
                    <a:pt x="2575801" y="732358"/>
                    <a:pt x="2588158" y="728179"/>
                    <a:pt x="2599436" y="727684"/>
                  </a:cubicBezTo>
                  <a:cubicBezTo>
                    <a:pt x="2600604" y="736803"/>
                    <a:pt x="2591231" y="742784"/>
                    <a:pt x="2585364" y="740244"/>
                  </a:cubicBezTo>
                  <a:cubicBezTo>
                    <a:pt x="2585694" y="734999"/>
                    <a:pt x="2593466" y="737120"/>
                    <a:pt x="2593797" y="731875"/>
                  </a:cubicBezTo>
                  <a:cubicBezTo>
                    <a:pt x="2587777" y="730110"/>
                    <a:pt x="2572232" y="730910"/>
                    <a:pt x="2571305" y="738860"/>
                  </a:cubicBezTo>
                  <a:cubicBezTo>
                    <a:pt x="2570251" y="743153"/>
                    <a:pt x="2576156" y="740562"/>
                    <a:pt x="2574124" y="745845"/>
                  </a:cubicBezTo>
                  <a:cubicBezTo>
                    <a:pt x="2560459" y="750404"/>
                    <a:pt x="2548280" y="747979"/>
                    <a:pt x="2547429" y="762609"/>
                  </a:cubicBezTo>
                  <a:cubicBezTo>
                    <a:pt x="2565133" y="769518"/>
                    <a:pt x="2568930" y="752983"/>
                    <a:pt x="2579738" y="748639"/>
                  </a:cubicBezTo>
                  <a:cubicBezTo>
                    <a:pt x="2587561" y="761187"/>
                    <a:pt x="2570848" y="765695"/>
                    <a:pt x="2567089" y="775182"/>
                  </a:cubicBezTo>
                  <a:cubicBezTo>
                    <a:pt x="2543276" y="780389"/>
                    <a:pt x="2531973" y="798017"/>
                    <a:pt x="2498216" y="793343"/>
                  </a:cubicBezTo>
                  <a:cubicBezTo>
                    <a:pt x="2490190" y="799566"/>
                    <a:pt x="2476131" y="803249"/>
                    <a:pt x="2481338" y="818489"/>
                  </a:cubicBezTo>
                  <a:cubicBezTo>
                    <a:pt x="2479560" y="821842"/>
                    <a:pt x="2477122" y="824534"/>
                    <a:pt x="2475725" y="828268"/>
                  </a:cubicBezTo>
                  <a:cubicBezTo>
                    <a:pt x="2475865" y="830465"/>
                    <a:pt x="2479306" y="829360"/>
                    <a:pt x="2478544" y="832459"/>
                  </a:cubicBezTo>
                  <a:cubicBezTo>
                    <a:pt x="2465946" y="832980"/>
                    <a:pt x="2465870" y="853376"/>
                    <a:pt x="2451823" y="847826"/>
                  </a:cubicBezTo>
                  <a:cubicBezTo>
                    <a:pt x="2453640" y="845908"/>
                    <a:pt x="2457945" y="846442"/>
                    <a:pt x="2461679" y="846429"/>
                  </a:cubicBezTo>
                  <a:cubicBezTo>
                    <a:pt x="2461742" y="841857"/>
                    <a:pt x="2465666" y="841082"/>
                    <a:pt x="2464473" y="835240"/>
                  </a:cubicBezTo>
                  <a:cubicBezTo>
                    <a:pt x="2461996" y="834936"/>
                    <a:pt x="2457450" y="836650"/>
                    <a:pt x="2458872" y="832459"/>
                  </a:cubicBezTo>
                  <a:cubicBezTo>
                    <a:pt x="2458415" y="828751"/>
                    <a:pt x="2466733" y="833767"/>
                    <a:pt x="2464473" y="828268"/>
                  </a:cubicBezTo>
                  <a:cubicBezTo>
                    <a:pt x="2460282" y="819950"/>
                    <a:pt x="2449220" y="832548"/>
                    <a:pt x="2446210" y="829665"/>
                  </a:cubicBezTo>
                  <a:cubicBezTo>
                    <a:pt x="2443759" y="822566"/>
                    <a:pt x="2452293" y="826414"/>
                    <a:pt x="2451823" y="821270"/>
                  </a:cubicBezTo>
                  <a:cubicBezTo>
                    <a:pt x="2451252" y="818591"/>
                    <a:pt x="2445385" y="821156"/>
                    <a:pt x="2447607" y="815695"/>
                  </a:cubicBezTo>
                  <a:cubicBezTo>
                    <a:pt x="2462669" y="805980"/>
                    <a:pt x="2475306" y="793851"/>
                    <a:pt x="2486977" y="780770"/>
                  </a:cubicBezTo>
                  <a:cubicBezTo>
                    <a:pt x="2482811" y="779792"/>
                    <a:pt x="2473731" y="783691"/>
                    <a:pt x="2475725" y="776579"/>
                  </a:cubicBezTo>
                  <a:lnTo>
                    <a:pt x="2457462" y="776579"/>
                  </a:lnTo>
                  <a:cubicBezTo>
                    <a:pt x="2461704" y="764209"/>
                    <a:pt x="2449461" y="756754"/>
                    <a:pt x="2436367" y="757021"/>
                  </a:cubicBezTo>
                  <a:cubicBezTo>
                    <a:pt x="2435263" y="763371"/>
                    <a:pt x="2429992" y="765594"/>
                    <a:pt x="2425115" y="768197"/>
                  </a:cubicBezTo>
                  <a:cubicBezTo>
                    <a:pt x="2422182" y="763651"/>
                    <a:pt x="2412758" y="765568"/>
                    <a:pt x="2411069" y="759815"/>
                  </a:cubicBezTo>
                  <a:cubicBezTo>
                    <a:pt x="2409139" y="765543"/>
                    <a:pt x="2414460" y="771220"/>
                    <a:pt x="2411069" y="773785"/>
                  </a:cubicBezTo>
                  <a:cubicBezTo>
                    <a:pt x="2408288" y="774192"/>
                    <a:pt x="2408275" y="771906"/>
                    <a:pt x="2406853" y="770991"/>
                  </a:cubicBezTo>
                  <a:cubicBezTo>
                    <a:pt x="2403983" y="776338"/>
                    <a:pt x="2406561" y="781672"/>
                    <a:pt x="2406853" y="787742"/>
                  </a:cubicBezTo>
                  <a:cubicBezTo>
                    <a:pt x="2416530" y="783259"/>
                    <a:pt x="2431783" y="783767"/>
                    <a:pt x="2434958" y="793343"/>
                  </a:cubicBezTo>
                  <a:cubicBezTo>
                    <a:pt x="2433662" y="797636"/>
                    <a:pt x="2434132" y="803694"/>
                    <a:pt x="2427935" y="803122"/>
                  </a:cubicBezTo>
                  <a:cubicBezTo>
                    <a:pt x="2423426" y="804341"/>
                    <a:pt x="2425026" y="799503"/>
                    <a:pt x="2422309" y="798931"/>
                  </a:cubicBezTo>
                  <a:cubicBezTo>
                    <a:pt x="2421877" y="803617"/>
                    <a:pt x="2415933" y="802843"/>
                    <a:pt x="2411069" y="803122"/>
                  </a:cubicBezTo>
                  <a:cubicBezTo>
                    <a:pt x="2403957" y="796696"/>
                    <a:pt x="2406523" y="780643"/>
                    <a:pt x="2397010" y="776579"/>
                  </a:cubicBezTo>
                  <a:cubicBezTo>
                    <a:pt x="2395321" y="780491"/>
                    <a:pt x="2395474" y="786206"/>
                    <a:pt x="2395588" y="791946"/>
                  </a:cubicBezTo>
                  <a:cubicBezTo>
                    <a:pt x="2376716" y="798334"/>
                    <a:pt x="2359875" y="779195"/>
                    <a:pt x="2337968" y="776579"/>
                  </a:cubicBezTo>
                  <a:cubicBezTo>
                    <a:pt x="2305761" y="772731"/>
                    <a:pt x="2265222" y="780694"/>
                    <a:pt x="2262060" y="747229"/>
                  </a:cubicBezTo>
                  <a:cubicBezTo>
                    <a:pt x="2248750" y="746036"/>
                    <a:pt x="2233942" y="746315"/>
                    <a:pt x="2228329" y="737463"/>
                  </a:cubicBezTo>
                  <a:cubicBezTo>
                    <a:pt x="2229586" y="734987"/>
                    <a:pt x="2234044" y="735685"/>
                    <a:pt x="2232545" y="730478"/>
                  </a:cubicBezTo>
                  <a:cubicBezTo>
                    <a:pt x="2228367" y="725309"/>
                    <a:pt x="2216023" y="728268"/>
                    <a:pt x="2215680" y="719302"/>
                  </a:cubicBezTo>
                  <a:cubicBezTo>
                    <a:pt x="2219350" y="717829"/>
                    <a:pt x="2220620" y="713968"/>
                    <a:pt x="2225522" y="713714"/>
                  </a:cubicBezTo>
                  <a:cubicBezTo>
                    <a:pt x="2225802" y="707009"/>
                    <a:pt x="2229281" y="703465"/>
                    <a:pt x="2228329" y="695553"/>
                  </a:cubicBezTo>
                  <a:cubicBezTo>
                    <a:pt x="2227237" y="695248"/>
                    <a:pt x="2226703" y="694385"/>
                    <a:pt x="2226932" y="692759"/>
                  </a:cubicBezTo>
                  <a:cubicBezTo>
                    <a:pt x="2195753" y="690143"/>
                    <a:pt x="2139746" y="685914"/>
                    <a:pt x="2118690" y="702538"/>
                  </a:cubicBezTo>
                  <a:cubicBezTo>
                    <a:pt x="2124379" y="704189"/>
                    <a:pt x="2124671" y="704926"/>
                    <a:pt x="2121496" y="709523"/>
                  </a:cubicBezTo>
                  <a:cubicBezTo>
                    <a:pt x="2126386" y="713041"/>
                    <a:pt x="2135009" y="712863"/>
                    <a:pt x="2142591" y="713714"/>
                  </a:cubicBezTo>
                  <a:cubicBezTo>
                    <a:pt x="2145144" y="713765"/>
                    <a:pt x="2139899" y="706678"/>
                    <a:pt x="2145398" y="706716"/>
                  </a:cubicBezTo>
                  <a:cubicBezTo>
                    <a:pt x="2154478" y="710336"/>
                    <a:pt x="2163521" y="717689"/>
                    <a:pt x="2173503" y="709523"/>
                  </a:cubicBezTo>
                  <a:cubicBezTo>
                    <a:pt x="2176005" y="710780"/>
                    <a:pt x="2175294" y="715187"/>
                    <a:pt x="2180539" y="713714"/>
                  </a:cubicBezTo>
                  <a:cubicBezTo>
                    <a:pt x="2184463" y="704811"/>
                    <a:pt x="2206612" y="704735"/>
                    <a:pt x="2215680" y="709523"/>
                  </a:cubicBezTo>
                  <a:cubicBezTo>
                    <a:pt x="2212822" y="715073"/>
                    <a:pt x="2202815" y="713511"/>
                    <a:pt x="2198814" y="717905"/>
                  </a:cubicBezTo>
                  <a:cubicBezTo>
                    <a:pt x="2181339" y="711631"/>
                    <a:pt x="2155431" y="727417"/>
                    <a:pt x="2131326" y="719302"/>
                  </a:cubicBezTo>
                  <a:cubicBezTo>
                    <a:pt x="2128913" y="720140"/>
                    <a:pt x="2131441" y="725932"/>
                    <a:pt x="2128532" y="726287"/>
                  </a:cubicBezTo>
                  <a:cubicBezTo>
                    <a:pt x="2107526" y="722185"/>
                    <a:pt x="2114270" y="745642"/>
                    <a:pt x="2103221" y="751433"/>
                  </a:cubicBezTo>
                  <a:cubicBezTo>
                    <a:pt x="2102091" y="757961"/>
                    <a:pt x="2104123" y="760361"/>
                    <a:pt x="2101824" y="764006"/>
                  </a:cubicBezTo>
                  <a:cubicBezTo>
                    <a:pt x="2096719" y="765352"/>
                    <a:pt x="2100643" y="757732"/>
                    <a:pt x="2096198" y="758418"/>
                  </a:cubicBezTo>
                  <a:cubicBezTo>
                    <a:pt x="2095804" y="765200"/>
                    <a:pt x="2099462" y="769772"/>
                    <a:pt x="2094788" y="773785"/>
                  </a:cubicBezTo>
                  <a:cubicBezTo>
                    <a:pt x="2088654" y="767638"/>
                    <a:pt x="2088172" y="775284"/>
                    <a:pt x="2082139" y="776579"/>
                  </a:cubicBezTo>
                  <a:cubicBezTo>
                    <a:pt x="2082050" y="774788"/>
                    <a:pt x="2080336" y="774636"/>
                    <a:pt x="2080729" y="772388"/>
                  </a:cubicBezTo>
                  <a:cubicBezTo>
                    <a:pt x="2081314" y="769251"/>
                    <a:pt x="2088438" y="772591"/>
                    <a:pt x="2087765" y="768197"/>
                  </a:cubicBezTo>
                  <a:cubicBezTo>
                    <a:pt x="2086051" y="768032"/>
                    <a:pt x="2084425" y="767778"/>
                    <a:pt x="2084946" y="765390"/>
                  </a:cubicBezTo>
                  <a:cubicBezTo>
                    <a:pt x="2080602" y="764451"/>
                    <a:pt x="2077580" y="771906"/>
                    <a:pt x="2073706" y="766800"/>
                  </a:cubicBezTo>
                  <a:cubicBezTo>
                    <a:pt x="2074417" y="760526"/>
                    <a:pt x="2083866" y="762914"/>
                    <a:pt x="2086355" y="758418"/>
                  </a:cubicBezTo>
                  <a:cubicBezTo>
                    <a:pt x="2088375" y="750392"/>
                    <a:pt x="2087333" y="744334"/>
                    <a:pt x="2080729" y="741654"/>
                  </a:cubicBezTo>
                  <a:cubicBezTo>
                    <a:pt x="2080729" y="737920"/>
                    <a:pt x="2085174" y="738619"/>
                    <a:pt x="2084946" y="734682"/>
                  </a:cubicBezTo>
                  <a:cubicBezTo>
                    <a:pt x="2076030" y="732370"/>
                    <a:pt x="2072830" y="743064"/>
                    <a:pt x="2068080" y="740244"/>
                  </a:cubicBezTo>
                  <a:cubicBezTo>
                    <a:pt x="2068461" y="731786"/>
                    <a:pt x="2076132" y="730567"/>
                    <a:pt x="2079332" y="724890"/>
                  </a:cubicBezTo>
                  <a:cubicBezTo>
                    <a:pt x="2075878" y="721334"/>
                    <a:pt x="2069236" y="720953"/>
                    <a:pt x="2063864" y="719302"/>
                  </a:cubicBezTo>
                  <a:cubicBezTo>
                    <a:pt x="2063178" y="713028"/>
                    <a:pt x="2064575" y="708837"/>
                    <a:pt x="2065274" y="703935"/>
                  </a:cubicBezTo>
                  <a:cubicBezTo>
                    <a:pt x="2057552" y="702284"/>
                    <a:pt x="2043074" y="707377"/>
                    <a:pt x="2039962" y="701141"/>
                  </a:cubicBezTo>
                  <a:cubicBezTo>
                    <a:pt x="2027669" y="706158"/>
                    <a:pt x="2013242" y="701357"/>
                    <a:pt x="1996389" y="702538"/>
                  </a:cubicBezTo>
                  <a:cubicBezTo>
                    <a:pt x="1990598" y="692619"/>
                    <a:pt x="1977301" y="697179"/>
                    <a:pt x="1968284" y="695553"/>
                  </a:cubicBezTo>
                  <a:cubicBezTo>
                    <a:pt x="1945411" y="691426"/>
                    <a:pt x="1930933" y="674878"/>
                    <a:pt x="1916264" y="663435"/>
                  </a:cubicBezTo>
                  <a:cubicBezTo>
                    <a:pt x="1921065" y="662978"/>
                    <a:pt x="1933409" y="664425"/>
                    <a:pt x="1935949" y="657834"/>
                  </a:cubicBezTo>
                  <a:cubicBezTo>
                    <a:pt x="1954022" y="655180"/>
                    <a:pt x="1965896" y="662000"/>
                    <a:pt x="1979523" y="656437"/>
                  </a:cubicBezTo>
                  <a:cubicBezTo>
                    <a:pt x="1986254" y="637273"/>
                    <a:pt x="1974392" y="625487"/>
                    <a:pt x="1968284" y="614527"/>
                  </a:cubicBezTo>
                  <a:cubicBezTo>
                    <a:pt x="1960219" y="616026"/>
                    <a:pt x="1957108" y="612584"/>
                    <a:pt x="1951405" y="611733"/>
                  </a:cubicBezTo>
                  <a:cubicBezTo>
                    <a:pt x="1951621" y="615200"/>
                    <a:pt x="1951672" y="618515"/>
                    <a:pt x="1948599" y="618718"/>
                  </a:cubicBezTo>
                  <a:cubicBezTo>
                    <a:pt x="1935010" y="618998"/>
                    <a:pt x="1933752" y="609561"/>
                    <a:pt x="1923300" y="603351"/>
                  </a:cubicBezTo>
                  <a:cubicBezTo>
                    <a:pt x="1919731" y="601218"/>
                    <a:pt x="1915756" y="602322"/>
                    <a:pt x="1913458" y="600557"/>
                  </a:cubicBezTo>
                  <a:cubicBezTo>
                    <a:pt x="1905635" y="594563"/>
                    <a:pt x="1905901" y="582117"/>
                    <a:pt x="1899399" y="575411"/>
                  </a:cubicBezTo>
                  <a:cubicBezTo>
                    <a:pt x="1895424" y="571309"/>
                    <a:pt x="1887639" y="571169"/>
                    <a:pt x="1883943" y="567029"/>
                  </a:cubicBezTo>
                  <a:cubicBezTo>
                    <a:pt x="1875942" y="558101"/>
                    <a:pt x="1878304" y="546696"/>
                    <a:pt x="1871294" y="536308"/>
                  </a:cubicBezTo>
                  <a:cubicBezTo>
                    <a:pt x="1862074" y="530542"/>
                    <a:pt x="1850072" y="527570"/>
                    <a:pt x="1843176" y="519531"/>
                  </a:cubicBezTo>
                  <a:lnTo>
                    <a:pt x="1830527" y="519531"/>
                  </a:lnTo>
                  <a:cubicBezTo>
                    <a:pt x="1820125" y="526618"/>
                    <a:pt x="1787347" y="537705"/>
                    <a:pt x="1778520" y="520928"/>
                  </a:cubicBezTo>
                  <a:cubicBezTo>
                    <a:pt x="1785658" y="516851"/>
                    <a:pt x="1795487" y="515442"/>
                    <a:pt x="1803819" y="512546"/>
                  </a:cubicBezTo>
                  <a:cubicBezTo>
                    <a:pt x="1800110" y="512978"/>
                    <a:pt x="1799196" y="510616"/>
                    <a:pt x="1799602" y="506958"/>
                  </a:cubicBezTo>
                  <a:cubicBezTo>
                    <a:pt x="1807121" y="506971"/>
                    <a:pt x="1806041" y="498462"/>
                    <a:pt x="1815058" y="499986"/>
                  </a:cubicBezTo>
                  <a:cubicBezTo>
                    <a:pt x="1811781" y="496798"/>
                    <a:pt x="1802942" y="485533"/>
                    <a:pt x="1798192" y="492988"/>
                  </a:cubicBezTo>
                  <a:cubicBezTo>
                    <a:pt x="1797951" y="496951"/>
                    <a:pt x="1807387" y="491312"/>
                    <a:pt x="1805228" y="497179"/>
                  </a:cubicBezTo>
                  <a:cubicBezTo>
                    <a:pt x="1789696" y="492861"/>
                    <a:pt x="1786597" y="500862"/>
                    <a:pt x="1772894" y="501370"/>
                  </a:cubicBezTo>
                  <a:cubicBezTo>
                    <a:pt x="1772323" y="507326"/>
                    <a:pt x="1768170" y="509714"/>
                    <a:pt x="1760245" y="508342"/>
                  </a:cubicBezTo>
                  <a:cubicBezTo>
                    <a:pt x="1758899" y="510959"/>
                    <a:pt x="1764449" y="513029"/>
                    <a:pt x="1760245" y="513943"/>
                  </a:cubicBezTo>
                  <a:cubicBezTo>
                    <a:pt x="1751126" y="514527"/>
                    <a:pt x="1749259" y="511606"/>
                    <a:pt x="1747596" y="506958"/>
                  </a:cubicBezTo>
                  <a:cubicBezTo>
                    <a:pt x="1738426" y="481558"/>
                    <a:pt x="1782686" y="473405"/>
                    <a:pt x="1771484" y="446887"/>
                  </a:cubicBezTo>
                  <a:cubicBezTo>
                    <a:pt x="1765261" y="445820"/>
                    <a:pt x="1764982" y="450659"/>
                    <a:pt x="1760245" y="451078"/>
                  </a:cubicBezTo>
                  <a:cubicBezTo>
                    <a:pt x="1759305" y="454812"/>
                    <a:pt x="1759661" y="459816"/>
                    <a:pt x="1757426" y="462254"/>
                  </a:cubicBezTo>
                  <a:cubicBezTo>
                    <a:pt x="1738172" y="449275"/>
                    <a:pt x="1719364" y="471411"/>
                    <a:pt x="1698383" y="465048"/>
                  </a:cubicBezTo>
                  <a:cubicBezTo>
                    <a:pt x="1698396" y="463651"/>
                    <a:pt x="1697253" y="463384"/>
                    <a:pt x="1696986" y="462254"/>
                  </a:cubicBezTo>
                  <a:cubicBezTo>
                    <a:pt x="1698485" y="459549"/>
                    <a:pt x="1701749" y="458609"/>
                    <a:pt x="1704022" y="456666"/>
                  </a:cubicBezTo>
                  <a:cubicBezTo>
                    <a:pt x="1672716" y="447700"/>
                    <a:pt x="1649920" y="455409"/>
                    <a:pt x="1623898" y="460857"/>
                  </a:cubicBezTo>
                  <a:cubicBezTo>
                    <a:pt x="1630502" y="456260"/>
                    <a:pt x="1638261" y="452793"/>
                    <a:pt x="1643570" y="446887"/>
                  </a:cubicBezTo>
                  <a:cubicBezTo>
                    <a:pt x="1671459" y="441439"/>
                    <a:pt x="1698955" y="459460"/>
                    <a:pt x="1715262" y="444093"/>
                  </a:cubicBezTo>
                  <a:cubicBezTo>
                    <a:pt x="1710283" y="443941"/>
                    <a:pt x="1718246" y="439483"/>
                    <a:pt x="1713852" y="439902"/>
                  </a:cubicBezTo>
                  <a:cubicBezTo>
                    <a:pt x="1706981" y="443420"/>
                    <a:pt x="1693875" y="441172"/>
                    <a:pt x="1692770" y="434314"/>
                  </a:cubicBezTo>
                  <a:cubicBezTo>
                    <a:pt x="1665846" y="432752"/>
                    <a:pt x="1641970" y="439839"/>
                    <a:pt x="1626704" y="427316"/>
                  </a:cubicBezTo>
                  <a:cubicBezTo>
                    <a:pt x="1618970" y="429196"/>
                    <a:pt x="1614563" y="428536"/>
                    <a:pt x="1609839" y="424535"/>
                  </a:cubicBezTo>
                  <a:cubicBezTo>
                    <a:pt x="1594383" y="434111"/>
                    <a:pt x="1570482" y="426339"/>
                    <a:pt x="1553616" y="421741"/>
                  </a:cubicBezTo>
                  <a:cubicBezTo>
                    <a:pt x="1564043" y="420014"/>
                    <a:pt x="1581543" y="425297"/>
                    <a:pt x="1587347" y="418947"/>
                  </a:cubicBezTo>
                  <a:cubicBezTo>
                    <a:pt x="1577949" y="416471"/>
                    <a:pt x="1585010" y="414375"/>
                    <a:pt x="1585937" y="407771"/>
                  </a:cubicBezTo>
                  <a:cubicBezTo>
                    <a:pt x="1576844" y="407581"/>
                    <a:pt x="1574291" y="413893"/>
                    <a:pt x="1563446" y="411962"/>
                  </a:cubicBezTo>
                  <a:cubicBezTo>
                    <a:pt x="1560906" y="403047"/>
                    <a:pt x="1547304" y="406717"/>
                    <a:pt x="1542364" y="410565"/>
                  </a:cubicBezTo>
                  <a:cubicBezTo>
                    <a:pt x="1542046" y="405282"/>
                    <a:pt x="1532763" y="408927"/>
                    <a:pt x="1533918" y="402183"/>
                  </a:cubicBezTo>
                  <a:cubicBezTo>
                    <a:pt x="1529092" y="406984"/>
                    <a:pt x="1525752" y="405295"/>
                    <a:pt x="1518462" y="406374"/>
                  </a:cubicBezTo>
                  <a:cubicBezTo>
                    <a:pt x="1519682" y="416763"/>
                    <a:pt x="1512125" y="409981"/>
                    <a:pt x="1507223" y="413359"/>
                  </a:cubicBezTo>
                  <a:cubicBezTo>
                    <a:pt x="1505724" y="418566"/>
                    <a:pt x="1512493" y="415569"/>
                    <a:pt x="1511439" y="420344"/>
                  </a:cubicBezTo>
                  <a:cubicBezTo>
                    <a:pt x="1506550" y="422021"/>
                    <a:pt x="1506778" y="428752"/>
                    <a:pt x="1501597" y="430123"/>
                  </a:cubicBezTo>
                  <a:cubicBezTo>
                    <a:pt x="1503756" y="414934"/>
                    <a:pt x="1497952" y="407657"/>
                    <a:pt x="1486141" y="406374"/>
                  </a:cubicBezTo>
                  <a:cubicBezTo>
                    <a:pt x="1476844" y="390448"/>
                    <a:pt x="1475727" y="372999"/>
                    <a:pt x="1483321" y="357479"/>
                  </a:cubicBezTo>
                  <a:cubicBezTo>
                    <a:pt x="1478279" y="343877"/>
                    <a:pt x="1465922" y="337527"/>
                    <a:pt x="1456613" y="328155"/>
                  </a:cubicBezTo>
                  <a:cubicBezTo>
                    <a:pt x="1458010" y="305943"/>
                    <a:pt x="1459471" y="289166"/>
                    <a:pt x="1441157" y="284835"/>
                  </a:cubicBezTo>
                  <a:cubicBezTo>
                    <a:pt x="1437233" y="288417"/>
                    <a:pt x="1422247" y="279628"/>
                    <a:pt x="1417256" y="275056"/>
                  </a:cubicBezTo>
                  <a:cubicBezTo>
                    <a:pt x="1419021" y="270967"/>
                    <a:pt x="1416342" y="266712"/>
                    <a:pt x="1417256" y="259702"/>
                  </a:cubicBezTo>
                  <a:cubicBezTo>
                    <a:pt x="1403591" y="255587"/>
                    <a:pt x="1399184" y="242265"/>
                    <a:pt x="1394777" y="228955"/>
                  </a:cubicBezTo>
                  <a:cubicBezTo>
                    <a:pt x="1402664" y="210845"/>
                    <a:pt x="1375105" y="212344"/>
                    <a:pt x="1377899" y="199631"/>
                  </a:cubicBezTo>
                  <a:cubicBezTo>
                    <a:pt x="1370545" y="194360"/>
                    <a:pt x="1354772" y="197472"/>
                    <a:pt x="1355407" y="184251"/>
                  </a:cubicBezTo>
                  <a:cubicBezTo>
                    <a:pt x="1364754" y="186575"/>
                    <a:pt x="1358607" y="177673"/>
                    <a:pt x="1361033" y="175882"/>
                  </a:cubicBezTo>
                  <a:cubicBezTo>
                    <a:pt x="1368170" y="175983"/>
                    <a:pt x="1371600" y="172389"/>
                    <a:pt x="1377899" y="171678"/>
                  </a:cubicBezTo>
                  <a:cubicBezTo>
                    <a:pt x="1376210" y="156578"/>
                    <a:pt x="1359890" y="156044"/>
                    <a:pt x="1349781" y="149326"/>
                  </a:cubicBezTo>
                  <a:lnTo>
                    <a:pt x="1349781" y="143738"/>
                  </a:lnTo>
                  <a:cubicBezTo>
                    <a:pt x="1356728" y="144830"/>
                    <a:pt x="1358811" y="144132"/>
                    <a:pt x="1365250" y="142341"/>
                  </a:cubicBezTo>
                  <a:lnTo>
                    <a:pt x="1365250" y="133959"/>
                  </a:lnTo>
                  <a:cubicBezTo>
                    <a:pt x="1355077" y="131495"/>
                    <a:pt x="1339875" y="134035"/>
                    <a:pt x="1331518" y="129781"/>
                  </a:cubicBezTo>
                  <a:cubicBezTo>
                    <a:pt x="1332738" y="127723"/>
                    <a:pt x="1333614" y="125336"/>
                    <a:pt x="1337144" y="125590"/>
                  </a:cubicBezTo>
                  <a:cubicBezTo>
                    <a:pt x="1342453" y="131559"/>
                    <a:pt x="1354594" y="133045"/>
                    <a:pt x="1361033" y="126974"/>
                  </a:cubicBezTo>
                  <a:lnTo>
                    <a:pt x="1361033" y="111607"/>
                  </a:lnTo>
                  <a:cubicBezTo>
                    <a:pt x="1331772" y="111353"/>
                    <a:pt x="1306791" y="106857"/>
                    <a:pt x="1293571" y="90665"/>
                  </a:cubicBezTo>
                  <a:cubicBezTo>
                    <a:pt x="1292987" y="87287"/>
                    <a:pt x="1296136" y="87617"/>
                    <a:pt x="1294968" y="83667"/>
                  </a:cubicBezTo>
                  <a:cubicBezTo>
                    <a:pt x="1289342" y="81813"/>
                    <a:pt x="1282611" y="81051"/>
                    <a:pt x="1278102" y="78079"/>
                  </a:cubicBezTo>
                  <a:cubicBezTo>
                    <a:pt x="1275803" y="84683"/>
                    <a:pt x="1259547" y="84759"/>
                    <a:pt x="1255610" y="85077"/>
                  </a:cubicBezTo>
                  <a:cubicBezTo>
                    <a:pt x="1257401" y="79857"/>
                    <a:pt x="1268869" y="84277"/>
                    <a:pt x="1272476" y="80886"/>
                  </a:cubicBezTo>
                  <a:cubicBezTo>
                    <a:pt x="1262849" y="70421"/>
                    <a:pt x="1239240" y="73863"/>
                    <a:pt x="1231709" y="61315"/>
                  </a:cubicBezTo>
                  <a:cubicBezTo>
                    <a:pt x="1230706" y="57518"/>
                    <a:pt x="1238338" y="62331"/>
                    <a:pt x="1237335" y="58521"/>
                  </a:cubicBezTo>
                  <a:cubicBezTo>
                    <a:pt x="1221828" y="55372"/>
                    <a:pt x="1199667" y="47637"/>
                    <a:pt x="1181112" y="50152"/>
                  </a:cubicBezTo>
                  <a:cubicBezTo>
                    <a:pt x="1145019" y="55016"/>
                    <a:pt x="1118260" y="42570"/>
                    <a:pt x="1102398" y="16611"/>
                  </a:cubicBezTo>
                  <a:cubicBezTo>
                    <a:pt x="1090333" y="16497"/>
                    <a:pt x="1077340" y="17297"/>
                    <a:pt x="1067257" y="15227"/>
                  </a:cubicBezTo>
                  <a:cubicBezTo>
                    <a:pt x="1067701" y="22644"/>
                    <a:pt x="1062075" y="24041"/>
                    <a:pt x="1057414" y="26390"/>
                  </a:cubicBezTo>
                  <a:cubicBezTo>
                    <a:pt x="1050607" y="52692"/>
                    <a:pt x="1026350" y="61658"/>
                    <a:pt x="1002588" y="71107"/>
                  </a:cubicBezTo>
                  <a:cubicBezTo>
                    <a:pt x="1001636" y="76200"/>
                    <a:pt x="1000632" y="81254"/>
                    <a:pt x="1001191" y="87858"/>
                  </a:cubicBezTo>
                  <a:cubicBezTo>
                    <a:pt x="1006970" y="88633"/>
                    <a:pt x="1007656" y="94462"/>
                    <a:pt x="1011021" y="97637"/>
                  </a:cubicBezTo>
                  <a:cubicBezTo>
                    <a:pt x="1011262" y="101142"/>
                    <a:pt x="1007872" y="101041"/>
                    <a:pt x="1006805" y="103225"/>
                  </a:cubicBezTo>
                  <a:cubicBezTo>
                    <a:pt x="999528" y="95859"/>
                    <a:pt x="986891" y="103949"/>
                    <a:pt x="980097" y="106019"/>
                  </a:cubicBezTo>
                  <a:lnTo>
                    <a:pt x="980097" y="114401"/>
                  </a:lnTo>
                  <a:cubicBezTo>
                    <a:pt x="984669" y="114515"/>
                    <a:pt x="988745" y="115112"/>
                    <a:pt x="991349" y="117195"/>
                  </a:cubicBezTo>
                  <a:cubicBezTo>
                    <a:pt x="989037" y="123710"/>
                    <a:pt x="992174" y="123380"/>
                    <a:pt x="994143" y="128371"/>
                  </a:cubicBezTo>
                  <a:cubicBezTo>
                    <a:pt x="987069" y="126453"/>
                    <a:pt x="986726" y="131241"/>
                    <a:pt x="981506" y="131165"/>
                  </a:cubicBezTo>
                  <a:cubicBezTo>
                    <a:pt x="980401" y="127596"/>
                    <a:pt x="974509" y="128790"/>
                    <a:pt x="974483" y="124193"/>
                  </a:cubicBezTo>
                  <a:cubicBezTo>
                    <a:pt x="983094" y="113626"/>
                    <a:pt x="970559" y="110477"/>
                    <a:pt x="977290" y="103225"/>
                  </a:cubicBezTo>
                  <a:cubicBezTo>
                    <a:pt x="972375" y="103936"/>
                    <a:pt x="966673" y="103860"/>
                    <a:pt x="963218" y="106019"/>
                  </a:cubicBezTo>
                  <a:cubicBezTo>
                    <a:pt x="972362" y="105359"/>
                    <a:pt x="968311" y="117805"/>
                    <a:pt x="964641" y="120002"/>
                  </a:cubicBezTo>
                  <a:cubicBezTo>
                    <a:pt x="962583" y="119240"/>
                    <a:pt x="957376" y="121627"/>
                    <a:pt x="957605" y="118592"/>
                  </a:cubicBezTo>
                  <a:cubicBezTo>
                    <a:pt x="958862" y="116116"/>
                    <a:pt x="963307" y="116814"/>
                    <a:pt x="961821" y="111607"/>
                  </a:cubicBezTo>
                  <a:cubicBezTo>
                    <a:pt x="945692" y="112598"/>
                    <a:pt x="933729" y="105651"/>
                    <a:pt x="939330" y="89255"/>
                  </a:cubicBezTo>
                  <a:cubicBezTo>
                    <a:pt x="936282" y="86702"/>
                    <a:pt x="933564" y="83807"/>
                    <a:pt x="933716" y="78079"/>
                  </a:cubicBezTo>
                  <a:cubicBezTo>
                    <a:pt x="934364" y="73977"/>
                    <a:pt x="946696" y="68478"/>
                    <a:pt x="949172" y="75298"/>
                  </a:cubicBezTo>
                  <a:cubicBezTo>
                    <a:pt x="952652" y="71767"/>
                    <a:pt x="960259" y="72351"/>
                    <a:pt x="967447" y="72478"/>
                  </a:cubicBezTo>
                  <a:cubicBezTo>
                    <a:pt x="965720" y="63969"/>
                    <a:pt x="959167" y="60236"/>
                    <a:pt x="950582" y="58521"/>
                  </a:cubicBezTo>
                  <a:cubicBezTo>
                    <a:pt x="946797" y="52044"/>
                    <a:pt x="943305" y="45262"/>
                    <a:pt x="935113" y="43167"/>
                  </a:cubicBezTo>
                  <a:cubicBezTo>
                    <a:pt x="930071" y="43738"/>
                    <a:pt x="929233" y="48488"/>
                    <a:pt x="923874" y="48755"/>
                  </a:cubicBezTo>
                  <a:cubicBezTo>
                    <a:pt x="922705" y="40132"/>
                    <a:pt x="919873" y="33159"/>
                    <a:pt x="915441" y="27787"/>
                  </a:cubicBezTo>
                  <a:lnTo>
                    <a:pt x="901382" y="27787"/>
                  </a:lnTo>
                  <a:cubicBezTo>
                    <a:pt x="900772" y="25120"/>
                    <a:pt x="897369" y="25273"/>
                    <a:pt x="898575" y="20802"/>
                  </a:cubicBezTo>
                  <a:cubicBezTo>
                    <a:pt x="893483" y="19812"/>
                    <a:pt x="886904" y="20281"/>
                    <a:pt x="883107" y="18008"/>
                  </a:cubicBezTo>
                  <a:cubicBezTo>
                    <a:pt x="880859" y="12522"/>
                    <a:pt x="889177" y="17526"/>
                    <a:pt x="888733" y="13817"/>
                  </a:cubicBezTo>
                  <a:cubicBezTo>
                    <a:pt x="884313" y="15417"/>
                    <a:pt x="885316" y="11620"/>
                    <a:pt x="883107" y="11023"/>
                  </a:cubicBezTo>
                  <a:cubicBezTo>
                    <a:pt x="867549" y="14655"/>
                    <a:pt x="875157" y="41313"/>
                    <a:pt x="863434" y="48755"/>
                  </a:cubicBezTo>
                  <a:cubicBezTo>
                    <a:pt x="863003" y="43395"/>
                    <a:pt x="850023" y="45262"/>
                    <a:pt x="856399" y="37566"/>
                  </a:cubicBezTo>
                  <a:cubicBezTo>
                    <a:pt x="844283" y="39497"/>
                    <a:pt x="843533" y="52730"/>
                    <a:pt x="826884" y="50152"/>
                  </a:cubicBezTo>
                  <a:cubicBezTo>
                    <a:pt x="816825" y="59804"/>
                    <a:pt x="817689" y="84429"/>
                    <a:pt x="831100" y="89255"/>
                  </a:cubicBezTo>
                  <a:cubicBezTo>
                    <a:pt x="830072" y="93522"/>
                    <a:pt x="833513" y="93357"/>
                    <a:pt x="832510" y="97637"/>
                  </a:cubicBezTo>
                  <a:cubicBezTo>
                    <a:pt x="829221" y="100914"/>
                    <a:pt x="825969" y="104178"/>
                    <a:pt x="825474" y="110210"/>
                  </a:cubicBezTo>
                  <a:cubicBezTo>
                    <a:pt x="834097" y="112737"/>
                    <a:pt x="830503" y="103098"/>
                    <a:pt x="838123" y="104622"/>
                  </a:cubicBezTo>
                  <a:cubicBezTo>
                    <a:pt x="835571" y="111404"/>
                    <a:pt x="827024" y="112217"/>
                    <a:pt x="822667" y="117195"/>
                  </a:cubicBezTo>
                  <a:cubicBezTo>
                    <a:pt x="836993" y="118325"/>
                    <a:pt x="845121" y="125615"/>
                    <a:pt x="859205" y="126974"/>
                  </a:cubicBezTo>
                  <a:cubicBezTo>
                    <a:pt x="857275" y="136347"/>
                    <a:pt x="867803" y="133337"/>
                    <a:pt x="870457" y="138137"/>
                  </a:cubicBezTo>
                  <a:cubicBezTo>
                    <a:pt x="865085" y="146265"/>
                    <a:pt x="847077" y="144678"/>
                    <a:pt x="839533" y="139547"/>
                  </a:cubicBezTo>
                  <a:cubicBezTo>
                    <a:pt x="825512" y="154190"/>
                    <a:pt x="774382" y="168567"/>
                    <a:pt x="765035" y="139547"/>
                  </a:cubicBezTo>
                  <a:cubicBezTo>
                    <a:pt x="764476" y="136194"/>
                    <a:pt x="771423" y="140322"/>
                    <a:pt x="769251" y="135356"/>
                  </a:cubicBezTo>
                  <a:cubicBezTo>
                    <a:pt x="756793" y="129578"/>
                    <a:pt x="735368" y="132702"/>
                    <a:pt x="732701" y="117195"/>
                  </a:cubicBezTo>
                  <a:cubicBezTo>
                    <a:pt x="737743" y="118033"/>
                    <a:pt x="739508" y="115570"/>
                    <a:pt x="742543" y="114401"/>
                  </a:cubicBezTo>
                  <a:cubicBezTo>
                    <a:pt x="745274" y="106743"/>
                    <a:pt x="742543" y="99415"/>
                    <a:pt x="734110" y="99034"/>
                  </a:cubicBezTo>
                  <a:cubicBezTo>
                    <a:pt x="730351" y="99034"/>
                    <a:pt x="731050" y="103441"/>
                    <a:pt x="727075" y="103225"/>
                  </a:cubicBezTo>
                  <a:cubicBezTo>
                    <a:pt x="724484" y="103022"/>
                    <a:pt x="726211" y="98501"/>
                    <a:pt x="724268" y="97637"/>
                  </a:cubicBezTo>
                  <a:cubicBezTo>
                    <a:pt x="710882" y="97370"/>
                    <a:pt x="697941" y="97548"/>
                    <a:pt x="690537" y="103225"/>
                  </a:cubicBezTo>
                  <a:cubicBezTo>
                    <a:pt x="690499" y="99936"/>
                    <a:pt x="692962" y="99110"/>
                    <a:pt x="691934" y="94856"/>
                  </a:cubicBezTo>
                  <a:cubicBezTo>
                    <a:pt x="670267" y="86995"/>
                    <a:pt x="648462" y="93662"/>
                    <a:pt x="631494" y="86461"/>
                  </a:cubicBezTo>
                  <a:cubicBezTo>
                    <a:pt x="627392" y="87515"/>
                    <a:pt x="626198" y="91440"/>
                    <a:pt x="624458" y="94856"/>
                  </a:cubicBezTo>
                  <a:cubicBezTo>
                    <a:pt x="613829" y="91782"/>
                    <a:pt x="609815" y="103466"/>
                    <a:pt x="600570" y="106019"/>
                  </a:cubicBezTo>
                  <a:cubicBezTo>
                    <a:pt x="598932" y="112318"/>
                    <a:pt x="608431" y="107530"/>
                    <a:pt x="606183" y="114401"/>
                  </a:cubicBezTo>
                  <a:cubicBezTo>
                    <a:pt x="599935" y="115354"/>
                    <a:pt x="598932" y="114312"/>
                    <a:pt x="592137" y="115811"/>
                  </a:cubicBezTo>
                  <a:cubicBezTo>
                    <a:pt x="596379" y="122275"/>
                    <a:pt x="589318" y="125755"/>
                    <a:pt x="590740" y="136753"/>
                  </a:cubicBezTo>
                  <a:cubicBezTo>
                    <a:pt x="592836" y="138861"/>
                    <a:pt x="598754" y="137172"/>
                    <a:pt x="597750" y="142341"/>
                  </a:cubicBezTo>
                  <a:cubicBezTo>
                    <a:pt x="590461" y="140208"/>
                    <a:pt x="584174" y="155956"/>
                    <a:pt x="575259" y="146532"/>
                  </a:cubicBezTo>
                  <a:cubicBezTo>
                    <a:pt x="576326" y="141998"/>
                    <a:pt x="586206" y="146227"/>
                    <a:pt x="585101" y="139547"/>
                  </a:cubicBezTo>
                  <a:cubicBezTo>
                    <a:pt x="585660" y="136194"/>
                    <a:pt x="578700" y="140322"/>
                    <a:pt x="580885" y="135356"/>
                  </a:cubicBezTo>
                  <a:cubicBezTo>
                    <a:pt x="584949" y="131470"/>
                    <a:pt x="589508" y="128092"/>
                    <a:pt x="590740" y="121386"/>
                  </a:cubicBezTo>
                  <a:cubicBezTo>
                    <a:pt x="583653" y="121843"/>
                    <a:pt x="575462" y="120154"/>
                    <a:pt x="569645" y="115811"/>
                  </a:cubicBezTo>
                  <a:cubicBezTo>
                    <a:pt x="554596" y="126009"/>
                    <a:pt x="546811" y="143408"/>
                    <a:pt x="527481" y="149326"/>
                  </a:cubicBezTo>
                  <a:cubicBezTo>
                    <a:pt x="524967" y="168795"/>
                    <a:pt x="542505" y="187820"/>
                    <a:pt x="556983" y="173075"/>
                  </a:cubicBezTo>
                  <a:cubicBezTo>
                    <a:pt x="569010" y="172770"/>
                    <a:pt x="579412" y="174078"/>
                    <a:pt x="586511" y="178663"/>
                  </a:cubicBezTo>
                  <a:cubicBezTo>
                    <a:pt x="574967" y="176936"/>
                    <a:pt x="563511" y="174142"/>
                    <a:pt x="552767" y="178663"/>
                  </a:cubicBezTo>
                  <a:cubicBezTo>
                    <a:pt x="552551" y="180314"/>
                    <a:pt x="553008" y="182638"/>
                    <a:pt x="551370" y="182854"/>
                  </a:cubicBezTo>
                  <a:cubicBezTo>
                    <a:pt x="531571" y="182384"/>
                    <a:pt x="525462" y="202374"/>
                    <a:pt x="509206" y="201015"/>
                  </a:cubicBezTo>
                  <a:cubicBezTo>
                    <a:pt x="502005" y="200431"/>
                    <a:pt x="496658" y="196265"/>
                    <a:pt x="489521" y="201015"/>
                  </a:cubicBezTo>
                  <a:cubicBezTo>
                    <a:pt x="486816" y="204508"/>
                    <a:pt x="491667" y="206768"/>
                    <a:pt x="488111" y="209397"/>
                  </a:cubicBezTo>
                  <a:cubicBezTo>
                    <a:pt x="478929" y="203111"/>
                    <a:pt x="466712" y="219024"/>
                    <a:pt x="458596" y="206603"/>
                  </a:cubicBezTo>
                  <a:cubicBezTo>
                    <a:pt x="456425" y="208635"/>
                    <a:pt x="455650" y="212064"/>
                    <a:pt x="455790" y="216382"/>
                  </a:cubicBezTo>
                  <a:cubicBezTo>
                    <a:pt x="466382" y="222605"/>
                    <a:pt x="481342" y="224510"/>
                    <a:pt x="489521" y="233146"/>
                  </a:cubicBezTo>
                  <a:cubicBezTo>
                    <a:pt x="485711" y="238683"/>
                    <a:pt x="479640" y="241947"/>
                    <a:pt x="476872" y="248513"/>
                  </a:cubicBezTo>
                  <a:cubicBezTo>
                    <a:pt x="476631" y="252463"/>
                    <a:pt x="485533" y="247357"/>
                    <a:pt x="485305" y="251307"/>
                  </a:cubicBezTo>
                  <a:cubicBezTo>
                    <a:pt x="478104" y="262318"/>
                    <a:pt x="460971" y="263448"/>
                    <a:pt x="457187" y="277850"/>
                  </a:cubicBezTo>
                  <a:cubicBezTo>
                    <a:pt x="469544" y="278955"/>
                    <a:pt x="479640" y="264477"/>
                    <a:pt x="490931" y="273672"/>
                  </a:cubicBezTo>
                  <a:cubicBezTo>
                    <a:pt x="484771" y="277787"/>
                    <a:pt x="479425" y="282727"/>
                    <a:pt x="474065" y="287629"/>
                  </a:cubicBezTo>
                  <a:cubicBezTo>
                    <a:pt x="477037" y="299580"/>
                    <a:pt x="494868" y="296748"/>
                    <a:pt x="500773" y="305790"/>
                  </a:cubicBezTo>
                  <a:cubicBezTo>
                    <a:pt x="464819" y="298361"/>
                    <a:pt x="433108" y="308089"/>
                    <a:pt x="406577" y="321157"/>
                  </a:cubicBezTo>
                  <a:cubicBezTo>
                    <a:pt x="406044" y="316433"/>
                    <a:pt x="412813" y="318960"/>
                    <a:pt x="410806" y="312775"/>
                  </a:cubicBezTo>
                  <a:cubicBezTo>
                    <a:pt x="393534" y="310502"/>
                    <a:pt x="373481" y="300228"/>
                    <a:pt x="358800" y="311365"/>
                  </a:cubicBezTo>
                  <a:cubicBezTo>
                    <a:pt x="360400" y="306984"/>
                    <a:pt x="356577" y="307987"/>
                    <a:pt x="355981" y="305790"/>
                  </a:cubicBezTo>
                  <a:cubicBezTo>
                    <a:pt x="358520" y="305981"/>
                    <a:pt x="359282" y="304406"/>
                    <a:pt x="358800" y="301599"/>
                  </a:cubicBezTo>
                  <a:cubicBezTo>
                    <a:pt x="338556" y="295833"/>
                    <a:pt x="310908" y="272135"/>
                    <a:pt x="292734" y="293217"/>
                  </a:cubicBezTo>
                  <a:cubicBezTo>
                    <a:pt x="292061" y="287896"/>
                    <a:pt x="299237" y="290372"/>
                    <a:pt x="296938" y="283438"/>
                  </a:cubicBezTo>
                  <a:cubicBezTo>
                    <a:pt x="293192" y="282638"/>
                    <a:pt x="288163" y="287566"/>
                    <a:pt x="285699" y="283438"/>
                  </a:cubicBezTo>
                  <a:cubicBezTo>
                    <a:pt x="291719" y="282905"/>
                    <a:pt x="291299" y="275958"/>
                    <a:pt x="299758" y="277850"/>
                  </a:cubicBezTo>
                  <a:cubicBezTo>
                    <a:pt x="300799" y="250748"/>
                    <a:pt x="272834" y="252437"/>
                    <a:pt x="253364" y="245732"/>
                  </a:cubicBezTo>
                  <a:lnTo>
                    <a:pt x="253364" y="240144"/>
                  </a:lnTo>
                  <a:cubicBezTo>
                    <a:pt x="247269" y="236969"/>
                    <a:pt x="236321" y="240753"/>
                    <a:pt x="232282" y="238747"/>
                  </a:cubicBezTo>
                  <a:cubicBezTo>
                    <a:pt x="246646" y="239687"/>
                    <a:pt x="245338" y="221475"/>
                    <a:pt x="233692" y="220573"/>
                  </a:cubicBezTo>
                  <a:cubicBezTo>
                    <a:pt x="227723" y="225818"/>
                    <a:pt x="216662" y="225996"/>
                    <a:pt x="218224" y="238747"/>
                  </a:cubicBezTo>
                  <a:cubicBezTo>
                    <a:pt x="220840" y="239877"/>
                    <a:pt x="223900" y="240538"/>
                    <a:pt x="225259" y="242925"/>
                  </a:cubicBezTo>
                  <a:cubicBezTo>
                    <a:pt x="225145" y="246532"/>
                    <a:pt x="219240" y="244398"/>
                    <a:pt x="221030" y="249923"/>
                  </a:cubicBezTo>
                  <a:cubicBezTo>
                    <a:pt x="227825" y="251548"/>
                    <a:pt x="225640" y="244233"/>
                    <a:pt x="229476" y="242925"/>
                  </a:cubicBezTo>
                  <a:cubicBezTo>
                    <a:pt x="233476" y="249999"/>
                    <a:pt x="242950" y="241312"/>
                    <a:pt x="246341" y="244322"/>
                  </a:cubicBezTo>
                  <a:cubicBezTo>
                    <a:pt x="241744" y="245338"/>
                    <a:pt x="240144" y="249339"/>
                    <a:pt x="237909" y="252704"/>
                  </a:cubicBezTo>
                  <a:cubicBezTo>
                    <a:pt x="242989" y="261086"/>
                    <a:pt x="251332" y="248373"/>
                    <a:pt x="254774" y="251307"/>
                  </a:cubicBezTo>
                  <a:cubicBezTo>
                    <a:pt x="253314" y="258241"/>
                    <a:pt x="243395" y="256768"/>
                    <a:pt x="242125" y="263880"/>
                  </a:cubicBezTo>
                  <a:cubicBezTo>
                    <a:pt x="242684" y="267030"/>
                    <a:pt x="250901" y="263677"/>
                    <a:pt x="246341" y="268071"/>
                  </a:cubicBezTo>
                  <a:cubicBezTo>
                    <a:pt x="255143" y="264947"/>
                    <a:pt x="266052" y="270230"/>
                    <a:pt x="275856" y="266674"/>
                  </a:cubicBezTo>
                  <a:cubicBezTo>
                    <a:pt x="275856" y="268084"/>
                    <a:pt x="276999" y="268338"/>
                    <a:pt x="277266" y="269468"/>
                  </a:cubicBezTo>
                  <a:cubicBezTo>
                    <a:pt x="275894" y="272757"/>
                    <a:pt x="276809" y="278333"/>
                    <a:pt x="271640" y="277850"/>
                  </a:cubicBezTo>
                  <a:cubicBezTo>
                    <a:pt x="273621" y="271703"/>
                    <a:pt x="267017" y="274066"/>
                    <a:pt x="263207" y="273672"/>
                  </a:cubicBezTo>
                  <a:cubicBezTo>
                    <a:pt x="261251" y="283540"/>
                    <a:pt x="272021" y="280720"/>
                    <a:pt x="270243" y="290423"/>
                  </a:cubicBezTo>
                  <a:cubicBezTo>
                    <a:pt x="275069" y="289331"/>
                    <a:pt x="277482" y="291731"/>
                    <a:pt x="274446" y="294614"/>
                  </a:cubicBezTo>
                  <a:cubicBezTo>
                    <a:pt x="284378" y="293141"/>
                    <a:pt x="284378" y="301536"/>
                    <a:pt x="292734" y="301599"/>
                  </a:cubicBezTo>
                  <a:cubicBezTo>
                    <a:pt x="297522" y="311226"/>
                    <a:pt x="282143" y="309232"/>
                    <a:pt x="280073" y="312775"/>
                  </a:cubicBezTo>
                  <a:cubicBezTo>
                    <a:pt x="283654" y="318706"/>
                    <a:pt x="290296" y="309651"/>
                    <a:pt x="299758" y="312775"/>
                  </a:cubicBezTo>
                  <a:cubicBezTo>
                    <a:pt x="300545" y="318516"/>
                    <a:pt x="304253" y="321348"/>
                    <a:pt x="305371" y="326745"/>
                  </a:cubicBezTo>
                  <a:cubicBezTo>
                    <a:pt x="312940" y="329082"/>
                    <a:pt x="317144" y="320827"/>
                    <a:pt x="320840" y="323951"/>
                  </a:cubicBezTo>
                  <a:cubicBezTo>
                    <a:pt x="320103" y="328396"/>
                    <a:pt x="305384" y="326199"/>
                    <a:pt x="310997" y="332333"/>
                  </a:cubicBezTo>
                  <a:cubicBezTo>
                    <a:pt x="311746" y="325869"/>
                    <a:pt x="321792" y="330923"/>
                    <a:pt x="323646" y="332333"/>
                  </a:cubicBezTo>
                  <a:cubicBezTo>
                    <a:pt x="325678" y="327837"/>
                    <a:pt x="331012" y="326605"/>
                    <a:pt x="332079" y="321157"/>
                  </a:cubicBezTo>
                  <a:cubicBezTo>
                    <a:pt x="342430" y="322834"/>
                    <a:pt x="341160" y="336892"/>
                    <a:pt x="353174" y="329552"/>
                  </a:cubicBezTo>
                  <a:lnTo>
                    <a:pt x="353174" y="340715"/>
                  </a:lnTo>
                  <a:cubicBezTo>
                    <a:pt x="357771" y="340106"/>
                    <a:pt x="365315" y="335153"/>
                    <a:pt x="370039" y="339331"/>
                  </a:cubicBezTo>
                  <a:cubicBezTo>
                    <a:pt x="369430" y="341503"/>
                    <a:pt x="365620" y="340512"/>
                    <a:pt x="367233" y="344906"/>
                  </a:cubicBezTo>
                  <a:cubicBezTo>
                    <a:pt x="379412" y="345821"/>
                    <a:pt x="383946" y="354368"/>
                    <a:pt x="399554" y="351891"/>
                  </a:cubicBezTo>
                  <a:cubicBezTo>
                    <a:pt x="401446" y="349580"/>
                    <a:pt x="403148" y="347078"/>
                    <a:pt x="406577" y="346290"/>
                  </a:cubicBezTo>
                  <a:cubicBezTo>
                    <a:pt x="425729" y="360349"/>
                    <a:pt x="459600" y="359752"/>
                    <a:pt x="475462" y="377037"/>
                  </a:cubicBezTo>
                  <a:cubicBezTo>
                    <a:pt x="499402" y="362204"/>
                    <a:pt x="533501" y="401370"/>
                    <a:pt x="540118" y="367258"/>
                  </a:cubicBezTo>
                  <a:cubicBezTo>
                    <a:pt x="540118" y="363537"/>
                    <a:pt x="535686" y="364236"/>
                    <a:pt x="535901" y="360286"/>
                  </a:cubicBezTo>
                  <a:cubicBezTo>
                    <a:pt x="546557" y="349199"/>
                    <a:pt x="563384" y="367499"/>
                    <a:pt x="572452" y="357479"/>
                  </a:cubicBezTo>
                  <a:cubicBezTo>
                    <a:pt x="579412" y="361734"/>
                    <a:pt x="586816" y="365556"/>
                    <a:pt x="592137" y="371449"/>
                  </a:cubicBezTo>
                  <a:cubicBezTo>
                    <a:pt x="596976" y="371614"/>
                    <a:pt x="595718" y="365709"/>
                    <a:pt x="600570" y="365861"/>
                  </a:cubicBezTo>
                  <a:cubicBezTo>
                    <a:pt x="605472" y="366102"/>
                    <a:pt x="607644" y="369074"/>
                    <a:pt x="609003" y="372846"/>
                  </a:cubicBezTo>
                  <a:cubicBezTo>
                    <a:pt x="621626" y="374675"/>
                    <a:pt x="626414" y="368731"/>
                    <a:pt x="631494" y="363080"/>
                  </a:cubicBezTo>
                  <a:cubicBezTo>
                    <a:pt x="629538" y="368731"/>
                    <a:pt x="634542" y="367487"/>
                    <a:pt x="634314" y="371449"/>
                  </a:cubicBezTo>
                  <a:cubicBezTo>
                    <a:pt x="670496" y="366407"/>
                    <a:pt x="700824" y="374865"/>
                    <a:pt x="729881" y="385419"/>
                  </a:cubicBezTo>
                  <a:cubicBezTo>
                    <a:pt x="721982" y="387070"/>
                    <a:pt x="731177" y="391299"/>
                    <a:pt x="731304" y="393801"/>
                  </a:cubicBezTo>
                  <a:cubicBezTo>
                    <a:pt x="719886" y="395033"/>
                    <a:pt x="722617" y="410324"/>
                    <a:pt x="717232" y="417550"/>
                  </a:cubicBezTo>
                  <a:cubicBezTo>
                    <a:pt x="715949" y="409524"/>
                    <a:pt x="714146" y="402005"/>
                    <a:pt x="707402" y="399389"/>
                  </a:cubicBezTo>
                  <a:cubicBezTo>
                    <a:pt x="709409" y="397675"/>
                    <a:pt x="710069" y="394589"/>
                    <a:pt x="710209" y="391007"/>
                  </a:cubicBezTo>
                  <a:cubicBezTo>
                    <a:pt x="697280" y="388950"/>
                    <a:pt x="688187" y="383095"/>
                    <a:pt x="676478" y="379831"/>
                  </a:cubicBezTo>
                  <a:cubicBezTo>
                    <a:pt x="663613" y="396862"/>
                    <a:pt x="619099" y="382422"/>
                    <a:pt x="603376" y="396595"/>
                  </a:cubicBezTo>
                  <a:cubicBezTo>
                    <a:pt x="603135" y="400545"/>
                    <a:pt x="604596" y="406184"/>
                    <a:pt x="600570" y="406374"/>
                  </a:cubicBezTo>
                  <a:cubicBezTo>
                    <a:pt x="594525" y="402145"/>
                    <a:pt x="585215" y="401142"/>
                    <a:pt x="576668" y="399389"/>
                  </a:cubicBezTo>
                  <a:cubicBezTo>
                    <a:pt x="573684" y="402005"/>
                    <a:pt x="569874" y="403809"/>
                    <a:pt x="569645" y="409181"/>
                  </a:cubicBezTo>
                  <a:cubicBezTo>
                    <a:pt x="574814" y="411010"/>
                    <a:pt x="580631" y="412216"/>
                    <a:pt x="580885" y="418947"/>
                  </a:cubicBezTo>
                  <a:cubicBezTo>
                    <a:pt x="581253" y="416991"/>
                    <a:pt x="583971" y="417360"/>
                    <a:pt x="585101" y="416153"/>
                  </a:cubicBezTo>
                  <a:cubicBezTo>
                    <a:pt x="583780" y="422135"/>
                    <a:pt x="590676" y="419925"/>
                    <a:pt x="590740" y="424535"/>
                  </a:cubicBezTo>
                  <a:cubicBezTo>
                    <a:pt x="595528" y="424586"/>
                    <a:pt x="601370" y="418426"/>
                    <a:pt x="606183" y="423138"/>
                  </a:cubicBezTo>
                  <a:cubicBezTo>
                    <a:pt x="603669" y="422960"/>
                    <a:pt x="602907" y="424522"/>
                    <a:pt x="603376" y="427316"/>
                  </a:cubicBezTo>
                  <a:cubicBezTo>
                    <a:pt x="609587" y="430961"/>
                    <a:pt x="622122" y="430860"/>
                    <a:pt x="630085" y="428726"/>
                  </a:cubicBezTo>
                  <a:cubicBezTo>
                    <a:pt x="630199" y="431152"/>
                    <a:pt x="629767" y="433070"/>
                    <a:pt x="628675" y="434314"/>
                  </a:cubicBezTo>
                  <a:cubicBezTo>
                    <a:pt x="633552" y="434886"/>
                    <a:pt x="636358" y="426224"/>
                    <a:pt x="641337" y="431520"/>
                  </a:cubicBezTo>
                  <a:cubicBezTo>
                    <a:pt x="641769" y="434746"/>
                    <a:pt x="637273" y="433070"/>
                    <a:pt x="637120" y="435711"/>
                  </a:cubicBezTo>
                  <a:cubicBezTo>
                    <a:pt x="643458" y="435444"/>
                    <a:pt x="653999" y="432054"/>
                    <a:pt x="659612" y="435711"/>
                  </a:cubicBezTo>
                  <a:cubicBezTo>
                    <a:pt x="656463" y="436308"/>
                    <a:pt x="655129" y="438708"/>
                    <a:pt x="652576" y="439902"/>
                  </a:cubicBezTo>
                  <a:cubicBezTo>
                    <a:pt x="660768" y="437349"/>
                    <a:pt x="657694" y="446011"/>
                    <a:pt x="658202" y="451078"/>
                  </a:cubicBezTo>
                  <a:cubicBezTo>
                    <a:pt x="666000" y="452856"/>
                    <a:pt x="673493" y="453453"/>
                    <a:pt x="669442" y="463651"/>
                  </a:cubicBezTo>
                  <a:cubicBezTo>
                    <a:pt x="680542" y="466648"/>
                    <a:pt x="684987" y="451688"/>
                    <a:pt x="682104" y="449681"/>
                  </a:cubicBezTo>
                  <a:lnTo>
                    <a:pt x="691934" y="449681"/>
                  </a:lnTo>
                  <a:cubicBezTo>
                    <a:pt x="692264" y="452145"/>
                    <a:pt x="690524" y="456679"/>
                    <a:pt x="694753" y="455282"/>
                  </a:cubicBezTo>
                  <a:cubicBezTo>
                    <a:pt x="697268" y="451256"/>
                    <a:pt x="703008" y="450430"/>
                    <a:pt x="708812" y="449681"/>
                  </a:cubicBezTo>
                  <a:cubicBezTo>
                    <a:pt x="707275" y="442252"/>
                    <a:pt x="712825" y="441693"/>
                    <a:pt x="720051" y="439902"/>
                  </a:cubicBezTo>
                  <a:cubicBezTo>
                    <a:pt x="718743" y="438404"/>
                    <a:pt x="714870" y="439470"/>
                    <a:pt x="715835" y="435711"/>
                  </a:cubicBezTo>
                  <a:cubicBezTo>
                    <a:pt x="721207" y="436867"/>
                    <a:pt x="717486" y="428967"/>
                    <a:pt x="722858" y="430123"/>
                  </a:cubicBezTo>
                  <a:cubicBezTo>
                    <a:pt x="726147" y="437565"/>
                    <a:pt x="744118" y="430428"/>
                    <a:pt x="746759" y="438505"/>
                  </a:cubicBezTo>
                  <a:cubicBezTo>
                    <a:pt x="739089" y="437870"/>
                    <a:pt x="735863" y="441655"/>
                    <a:pt x="732701" y="445490"/>
                  </a:cubicBezTo>
                  <a:cubicBezTo>
                    <a:pt x="739114" y="444525"/>
                    <a:pt x="738479" y="443903"/>
                    <a:pt x="736917" y="449681"/>
                  </a:cubicBezTo>
                  <a:lnTo>
                    <a:pt x="748169" y="449681"/>
                  </a:lnTo>
                  <a:cubicBezTo>
                    <a:pt x="747293" y="453009"/>
                    <a:pt x="742035" y="451980"/>
                    <a:pt x="743953" y="458063"/>
                  </a:cubicBezTo>
                  <a:cubicBezTo>
                    <a:pt x="750265" y="455256"/>
                    <a:pt x="769353" y="457111"/>
                    <a:pt x="774877" y="463651"/>
                  </a:cubicBezTo>
                  <a:cubicBezTo>
                    <a:pt x="772109" y="463232"/>
                    <a:pt x="772083" y="465543"/>
                    <a:pt x="770648" y="466445"/>
                  </a:cubicBezTo>
                  <a:cubicBezTo>
                    <a:pt x="768896" y="461670"/>
                    <a:pt x="759701" y="464299"/>
                    <a:pt x="753783" y="463651"/>
                  </a:cubicBezTo>
                  <a:cubicBezTo>
                    <a:pt x="755764" y="472605"/>
                    <a:pt x="747496" y="471373"/>
                    <a:pt x="742543" y="473430"/>
                  </a:cubicBezTo>
                  <a:cubicBezTo>
                    <a:pt x="749147" y="475488"/>
                    <a:pt x="748385" y="484949"/>
                    <a:pt x="748169" y="490207"/>
                  </a:cubicBezTo>
                  <a:cubicBezTo>
                    <a:pt x="747852" y="484860"/>
                    <a:pt x="737374" y="482371"/>
                    <a:pt x="732701" y="486003"/>
                  </a:cubicBezTo>
                  <a:cubicBezTo>
                    <a:pt x="735520" y="487387"/>
                    <a:pt x="738390" y="488734"/>
                    <a:pt x="741133" y="490207"/>
                  </a:cubicBezTo>
                  <a:cubicBezTo>
                    <a:pt x="737234" y="493636"/>
                    <a:pt x="736244" y="503097"/>
                    <a:pt x="738327" y="508342"/>
                  </a:cubicBezTo>
                  <a:cubicBezTo>
                    <a:pt x="746353" y="506069"/>
                    <a:pt x="761453" y="503428"/>
                    <a:pt x="770648" y="506958"/>
                  </a:cubicBezTo>
                  <a:cubicBezTo>
                    <a:pt x="761631" y="509625"/>
                    <a:pt x="747268" y="506996"/>
                    <a:pt x="741133" y="512546"/>
                  </a:cubicBezTo>
                  <a:cubicBezTo>
                    <a:pt x="742886" y="525932"/>
                    <a:pt x="738060" y="532790"/>
                    <a:pt x="732701" y="539089"/>
                  </a:cubicBezTo>
                  <a:cubicBezTo>
                    <a:pt x="739482" y="549452"/>
                    <a:pt x="754976" y="547077"/>
                    <a:pt x="763625" y="557250"/>
                  </a:cubicBezTo>
                  <a:cubicBezTo>
                    <a:pt x="770801" y="565696"/>
                    <a:pt x="767588" y="573595"/>
                    <a:pt x="776274" y="583793"/>
                  </a:cubicBezTo>
                  <a:cubicBezTo>
                    <a:pt x="779640" y="584644"/>
                    <a:pt x="786472" y="582041"/>
                    <a:pt x="787514" y="585190"/>
                  </a:cubicBezTo>
                  <a:cubicBezTo>
                    <a:pt x="783094" y="587768"/>
                    <a:pt x="779614" y="591299"/>
                    <a:pt x="772058" y="590778"/>
                  </a:cubicBezTo>
                  <a:cubicBezTo>
                    <a:pt x="769289" y="616585"/>
                    <a:pt x="791578" y="617499"/>
                    <a:pt x="811618" y="620623"/>
                  </a:cubicBezTo>
                  <a:cubicBezTo>
                    <a:pt x="812482" y="620445"/>
                    <a:pt x="813295" y="620217"/>
                    <a:pt x="814235" y="620115"/>
                  </a:cubicBezTo>
                  <a:cubicBezTo>
                    <a:pt x="814235" y="620483"/>
                    <a:pt x="814057" y="620687"/>
                    <a:pt x="814006" y="621017"/>
                  </a:cubicBezTo>
                  <a:cubicBezTo>
                    <a:pt x="815009" y="621169"/>
                    <a:pt x="816051" y="621322"/>
                    <a:pt x="817041" y="621512"/>
                  </a:cubicBezTo>
                  <a:cubicBezTo>
                    <a:pt x="816495" y="625157"/>
                    <a:pt x="816317" y="629183"/>
                    <a:pt x="814235" y="631278"/>
                  </a:cubicBezTo>
                  <a:cubicBezTo>
                    <a:pt x="810640" y="628523"/>
                    <a:pt x="807770" y="632752"/>
                    <a:pt x="805789" y="629894"/>
                  </a:cubicBezTo>
                  <a:cubicBezTo>
                    <a:pt x="808647" y="627037"/>
                    <a:pt x="813396" y="626084"/>
                    <a:pt x="814006" y="621017"/>
                  </a:cubicBezTo>
                  <a:cubicBezTo>
                    <a:pt x="813206" y="620890"/>
                    <a:pt x="812419" y="620750"/>
                    <a:pt x="811618" y="620623"/>
                  </a:cubicBezTo>
                  <a:cubicBezTo>
                    <a:pt x="799236" y="623100"/>
                    <a:pt x="793432" y="632142"/>
                    <a:pt x="776274" y="629894"/>
                  </a:cubicBezTo>
                  <a:cubicBezTo>
                    <a:pt x="775842" y="641096"/>
                    <a:pt x="773074" y="652564"/>
                    <a:pt x="777684" y="662012"/>
                  </a:cubicBezTo>
                  <a:cubicBezTo>
                    <a:pt x="774014" y="680250"/>
                    <a:pt x="761619" y="689838"/>
                    <a:pt x="755192" y="705319"/>
                  </a:cubicBezTo>
                  <a:cubicBezTo>
                    <a:pt x="755853" y="714832"/>
                    <a:pt x="754570" y="722414"/>
                    <a:pt x="752373" y="729094"/>
                  </a:cubicBezTo>
                  <a:cubicBezTo>
                    <a:pt x="756881" y="724395"/>
                    <a:pt x="766572" y="725284"/>
                    <a:pt x="770648" y="726287"/>
                  </a:cubicBezTo>
                  <a:cubicBezTo>
                    <a:pt x="772871" y="731761"/>
                    <a:pt x="767003" y="729183"/>
                    <a:pt x="766444" y="731875"/>
                  </a:cubicBezTo>
                  <a:cubicBezTo>
                    <a:pt x="775322" y="740041"/>
                    <a:pt x="780338" y="728230"/>
                    <a:pt x="787514" y="726287"/>
                  </a:cubicBezTo>
                  <a:cubicBezTo>
                    <a:pt x="784377" y="714324"/>
                    <a:pt x="793445" y="714489"/>
                    <a:pt x="794562" y="706716"/>
                  </a:cubicBezTo>
                  <a:cubicBezTo>
                    <a:pt x="794042" y="703503"/>
                    <a:pt x="788390" y="705383"/>
                    <a:pt x="788924" y="701141"/>
                  </a:cubicBezTo>
                  <a:cubicBezTo>
                    <a:pt x="795019" y="702538"/>
                    <a:pt x="796721" y="699579"/>
                    <a:pt x="800176" y="698360"/>
                  </a:cubicBezTo>
                  <a:cubicBezTo>
                    <a:pt x="799058" y="704100"/>
                    <a:pt x="800798" y="707034"/>
                    <a:pt x="804392" y="708126"/>
                  </a:cubicBezTo>
                  <a:cubicBezTo>
                    <a:pt x="799871" y="709688"/>
                    <a:pt x="797661" y="713536"/>
                    <a:pt x="797356" y="719302"/>
                  </a:cubicBezTo>
                  <a:cubicBezTo>
                    <a:pt x="803528" y="719366"/>
                    <a:pt x="808799" y="718540"/>
                    <a:pt x="811415" y="715098"/>
                  </a:cubicBezTo>
                  <a:cubicBezTo>
                    <a:pt x="809193" y="720572"/>
                    <a:pt x="815073" y="718007"/>
                    <a:pt x="815632" y="720699"/>
                  </a:cubicBezTo>
                  <a:cubicBezTo>
                    <a:pt x="802690" y="725068"/>
                    <a:pt x="788860" y="728548"/>
                    <a:pt x="780491" y="737463"/>
                  </a:cubicBezTo>
                  <a:cubicBezTo>
                    <a:pt x="781735" y="741349"/>
                    <a:pt x="787463" y="740778"/>
                    <a:pt x="787514" y="745845"/>
                  </a:cubicBezTo>
                  <a:cubicBezTo>
                    <a:pt x="787107" y="750557"/>
                    <a:pt x="782243" y="750836"/>
                    <a:pt x="783297" y="757021"/>
                  </a:cubicBezTo>
                  <a:cubicBezTo>
                    <a:pt x="808913" y="749884"/>
                    <a:pt x="821156" y="729449"/>
                    <a:pt x="843749" y="719302"/>
                  </a:cubicBezTo>
                  <a:cubicBezTo>
                    <a:pt x="840143" y="728764"/>
                    <a:pt x="831075" y="735342"/>
                    <a:pt x="824064" y="741654"/>
                  </a:cubicBezTo>
                  <a:cubicBezTo>
                    <a:pt x="815365" y="749490"/>
                    <a:pt x="805713" y="755853"/>
                    <a:pt x="800176" y="766800"/>
                  </a:cubicBezTo>
                  <a:cubicBezTo>
                    <a:pt x="802932" y="770572"/>
                    <a:pt x="810399" y="769670"/>
                    <a:pt x="810018" y="776579"/>
                  </a:cubicBezTo>
                  <a:cubicBezTo>
                    <a:pt x="803363" y="777938"/>
                    <a:pt x="797115" y="784783"/>
                    <a:pt x="802982" y="790549"/>
                  </a:cubicBezTo>
                  <a:cubicBezTo>
                    <a:pt x="787006" y="790092"/>
                    <a:pt x="799261" y="809828"/>
                    <a:pt x="788924" y="815695"/>
                  </a:cubicBezTo>
                  <a:cubicBezTo>
                    <a:pt x="787768" y="812190"/>
                    <a:pt x="791654" y="803668"/>
                    <a:pt x="786117" y="804519"/>
                  </a:cubicBezTo>
                  <a:cubicBezTo>
                    <a:pt x="780795" y="811809"/>
                    <a:pt x="775741" y="819353"/>
                    <a:pt x="767841" y="824077"/>
                  </a:cubicBezTo>
                  <a:cubicBezTo>
                    <a:pt x="760945" y="823734"/>
                    <a:pt x="755129" y="824471"/>
                    <a:pt x="755192" y="831062"/>
                  </a:cubicBezTo>
                  <a:cubicBezTo>
                    <a:pt x="754189" y="834847"/>
                    <a:pt x="761822" y="830072"/>
                    <a:pt x="760818" y="833856"/>
                  </a:cubicBezTo>
                  <a:cubicBezTo>
                    <a:pt x="758532" y="838365"/>
                    <a:pt x="760145" y="841425"/>
                    <a:pt x="760818" y="846429"/>
                  </a:cubicBezTo>
                  <a:cubicBezTo>
                    <a:pt x="750265" y="845781"/>
                    <a:pt x="753363" y="857808"/>
                    <a:pt x="752373" y="863193"/>
                  </a:cubicBezTo>
                  <a:cubicBezTo>
                    <a:pt x="749185" y="864196"/>
                    <a:pt x="745197" y="864438"/>
                    <a:pt x="742543" y="865974"/>
                  </a:cubicBezTo>
                  <a:cubicBezTo>
                    <a:pt x="745782" y="872705"/>
                    <a:pt x="739000" y="877138"/>
                    <a:pt x="735507" y="881341"/>
                  </a:cubicBezTo>
                  <a:cubicBezTo>
                    <a:pt x="733691" y="877874"/>
                    <a:pt x="739635" y="875550"/>
                    <a:pt x="735507" y="874369"/>
                  </a:cubicBezTo>
                  <a:cubicBezTo>
                    <a:pt x="721906" y="877138"/>
                    <a:pt x="699477" y="873340"/>
                    <a:pt x="703186" y="896721"/>
                  </a:cubicBezTo>
                  <a:cubicBezTo>
                    <a:pt x="709256" y="895134"/>
                    <a:pt x="718426" y="887120"/>
                    <a:pt x="724268" y="893927"/>
                  </a:cubicBezTo>
                  <a:cubicBezTo>
                    <a:pt x="713333" y="904011"/>
                    <a:pt x="686854" y="898664"/>
                    <a:pt x="680694" y="913485"/>
                  </a:cubicBezTo>
                  <a:cubicBezTo>
                    <a:pt x="692327" y="917346"/>
                    <a:pt x="705408" y="911225"/>
                    <a:pt x="711619" y="905103"/>
                  </a:cubicBezTo>
                  <a:cubicBezTo>
                    <a:pt x="716127" y="905281"/>
                    <a:pt x="717880" y="908189"/>
                    <a:pt x="721448" y="909294"/>
                  </a:cubicBezTo>
                  <a:cubicBezTo>
                    <a:pt x="711834" y="916965"/>
                    <a:pt x="696455" y="918908"/>
                    <a:pt x="682104" y="921854"/>
                  </a:cubicBezTo>
                  <a:cubicBezTo>
                    <a:pt x="682790" y="926274"/>
                    <a:pt x="679564" y="926795"/>
                    <a:pt x="680694" y="931646"/>
                  </a:cubicBezTo>
                  <a:cubicBezTo>
                    <a:pt x="685914" y="936536"/>
                    <a:pt x="695655" y="928484"/>
                    <a:pt x="698969" y="931646"/>
                  </a:cubicBezTo>
                  <a:cubicBezTo>
                    <a:pt x="694029" y="933729"/>
                    <a:pt x="690626" y="937323"/>
                    <a:pt x="682104" y="935837"/>
                  </a:cubicBezTo>
                  <a:cubicBezTo>
                    <a:pt x="688454" y="940485"/>
                    <a:pt x="682485" y="949667"/>
                    <a:pt x="687717" y="953998"/>
                  </a:cubicBezTo>
                  <a:cubicBezTo>
                    <a:pt x="677799" y="956233"/>
                    <a:pt x="666254" y="956881"/>
                    <a:pt x="663816" y="966571"/>
                  </a:cubicBezTo>
                  <a:cubicBezTo>
                    <a:pt x="668642" y="965466"/>
                    <a:pt x="671068" y="967879"/>
                    <a:pt x="668045" y="970762"/>
                  </a:cubicBezTo>
                  <a:cubicBezTo>
                    <a:pt x="671855" y="971626"/>
                    <a:pt x="679195" y="968984"/>
                    <a:pt x="680694" y="972159"/>
                  </a:cubicBezTo>
                  <a:cubicBezTo>
                    <a:pt x="678078" y="977950"/>
                    <a:pt x="672592" y="980884"/>
                    <a:pt x="665238" y="981938"/>
                  </a:cubicBezTo>
                  <a:cubicBezTo>
                    <a:pt x="666800" y="990066"/>
                    <a:pt x="663867" y="1001026"/>
                    <a:pt x="658202" y="997305"/>
                  </a:cubicBezTo>
                  <a:cubicBezTo>
                    <a:pt x="659320" y="991425"/>
                    <a:pt x="664387" y="989482"/>
                    <a:pt x="663816" y="981938"/>
                  </a:cubicBezTo>
                  <a:cubicBezTo>
                    <a:pt x="651027" y="983183"/>
                    <a:pt x="649884" y="996022"/>
                    <a:pt x="642734" y="1002880"/>
                  </a:cubicBezTo>
                  <a:cubicBezTo>
                    <a:pt x="646125" y="1005103"/>
                    <a:pt x="647776" y="1009053"/>
                    <a:pt x="651167" y="1011262"/>
                  </a:cubicBezTo>
                  <a:cubicBezTo>
                    <a:pt x="646658" y="1010043"/>
                    <a:pt x="649249" y="1015885"/>
                    <a:pt x="645553" y="1015453"/>
                  </a:cubicBezTo>
                  <a:cubicBezTo>
                    <a:pt x="646557" y="1009332"/>
                    <a:pt x="640854" y="1009865"/>
                    <a:pt x="635711" y="1009865"/>
                  </a:cubicBezTo>
                  <a:cubicBezTo>
                    <a:pt x="632256" y="1014818"/>
                    <a:pt x="630516" y="1021473"/>
                    <a:pt x="625868" y="1025245"/>
                  </a:cubicBezTo>
                  <a:cubicBezTo>
                    <a:pt x="622909" y="1013460"/>
                    <a:pt x="632066" y="1013701"/>
                    <a:pt x="631494" y="1004290"/>
                  </a:cubicBezTo>
                  <a:cubicBezTo>
                    <a:pt x="627875" y="1002068"/>
                    <a:pt x="616432" y="1001687"/>
                    <a:pt x="614629" y="1005687"/>
                  </a:cubicBezTo>
                  <a:cubicBezTo>
                    <a:pt x="619772" y="1007097"/>
                    <a:pt x="615937" y="1017422"/>
                    <a:pt x="623062" y="1016863"/>
                  </a:cubicBezTo>
                  <a:cubicBezTo>
                    <a:pt x="613409" y="1026833"/>
                    <a:pt x="609498" y="1042492"/>
                    <a:pt x="603376" y="1055966"/>
                  </a:cubicBezTo>
                  <a:cubicBezTo>
                    <a:pt x="608596" y="1056970"/>
                    <a:pt x="609409" y="1053592"/>
                    <a:pt x="614629" y="1054569"/>
                  </a:cubicBezTo>
                  <a:cubicBezTo>
                    <a:pt x="613803" y="1048639"/>
                    <a:pt x="616000" y="1045705"/>
                    <a:pt x="620242" y="1044803"/>
                  </a:cubicBezTo>
                  <a:cubicBezTo>
                    <a:pt x="619391" y="1048156"/>
                    <a:pt x="618223" y="1051179"/>
                    <a:pt x="618845" y="1055966"/>
                  </a:cubicBezTo>
                  <a:cubicBezTo>
                    <a:pt x="634326" y="1048321"/>
                    <a:pt x="655256" y="1044409"/>
                    <a:pt x="669442" y="1046200"/>
                  </a:cubicBezTo>
                  <a:cubicBezTo>
                    <a:pt x="667600" y="1051814"/>
                    <a:pt x="658456" y="1050175"/>
                    <a:pt x="651167" y="1050378"/>
                  </a:cubicBezTo>
                  <a:cubicBezTo>
                    <a:pt x="642061" y="1053439"/>
                    <a:pt x="646442" y="1069911"/>
                    <a:pt x="637120" y="1072743"/>
                  </a:cubicBezTo>
                  <a:cubicBezTo>
                    <a:pt x="637146" y="1066253"/>
                    <a:pt x="641845" y="1064399"/>
                    <a:pt x="639927" y="1055966"/>
                  </a:cubicBezTo>
                  <a:cubicBezTo>
                    <a:pt x="632472" y="1058811"/>
                    <a:pt x="630948" y="1067536"/>
                    <a:pt x="624458" y="1071346"/>
                  </a:cubicBezTo>
                  <a:cubicBezTo>
                    <a:pt x="620471" y="1069721"/>
                    <a:pt x="619099" y="1065504"/>
                    <a:pt x="611809" y="1067168"/>
                  </a:cubicBezTo>
                  <a:cubicBezTo>
                    <a:pt x="612419" y="1064488"/>
                    <a:pt x="615835" y="1064615"/>
                    <a:pt x="614629" y="1060170"/>
                  </a:cubicBezTo>
                  <a:cubicBezTo>
                    <a:pt x="601713" y="1061313"/>
                    <a:pt x="600087" y="1073658"/>
                    <a:pt x="594944" y="1082522"/>
                  </a:cubicBezTo>
                  <a:cubicBezTo>
                    <a:pt x="590651" y="1081506"/>
                    <a:pt x="590816" y="1084935"/>
                    <a:pt x="586511" y="1083919"/>
                  </a:cubicBezTo>
                  <a:cubicBezTo>
                    <a:pt x="582282" y="1094473"/>
                    <a:pt x="586498" y="1094994"/>
                    <a:pt x="589318" y="1103490"/>
                  </a:cubicBezTo>
                  <a:cubicBezTo>
                    <a:pt x="578396" y="1103782"/>
                    <a:pt x="571563" y="1108176"/>
                    <a:pt x="568248" y="1116050"/>
                  </a:cubicBezTo>
                  <a:cubicBezTo>
                    <a:pt x="574763" y="1115974"/>
                    <a:pt x="581278" y="1108570"/>
                    <a:pt x="586511" y="1111859"/>
                  </a:cubicBezTo>
                  <a:cubicBezTo>
                    <a:pt x="585927" y="1118260"/>
                    <a:pt x="578192" y="1117561"/>
                    <a:pt x="578078" y="1124419"/>
                  </a:cubicBezTo>
                  <a:cubicBezTo>
                    <a:pt x="578459" y="1127302"/>
                    <a:pt x="583311" y="1125740"/>
                    <a:pt x="583704" y="1128610"/>
                  </a:cubicBezTo>
                  <a:cubicBezTo>
                    <a:pt x="579285" y="1130795"/>
                    <a:pt x="576656" y="1142047"/>
                    <a:pt x="569645" y="1136992"/>
                  </a:cubicBezTo>
                  <a:cubicBezTo>
                    <a:pt x="571157" y="1135265"/>
                    <a:pt x="578497" y="1127518"/>
                    <a:pt x="571042" y="1125829"/>
                  </a:cubicBezTo>
                  <a:cubicBezTo>
                    <a:pt x="567347" y="1136586"/>
                    <a:pt x="559485" y="1143203"/>
                    <a:pt x="552767" y="1150975"/>
                  </a:cubicBezTo>
                  <a:cubicBezTo>
                    <a:pt x="569023" y="1150823"/>
                    <a:pt x="573277" y="1138732"/>
                    <a:pt x="585101" y="1134198"/>
                  </a:cubicBezTo>
                  <a:cubicBezTo>
                    <a:pt x="582917" y="1139177"/>
                    <a:pt x="589876" y="1135049"/>
                    <a:pt x="589318" y="1138415"/>
                  </a:cubicBezTo>
                  <a:cubicBezTo>
                    <a:pt x="580440" y="1139355"/>
                    <a:pt x="573925" y="1142657"/>
                    <a:pt x="569645" y="1148194"/>
                  </a:cubicBezTo>
                  <a:cubicBezTo>
                    <a:pt x="572554" y="1149019"/>
                    <a:pt x="578878" y="1146454"/>
                    <a:pt x="579475" y="1149578"/>
                  </a:cubicBezTo>
                  <a:cubicBezTo>
                    <a:pt x="556666" y="1147178"/>
                    <a:pt x="549909" y="1165910"/>
                    <a:pt x="538708" y="1178902"/>
                  </a:cubicBezTo>
                  <a:cubicBezTo>
                    <a:pt x="539889" y="1182395"/>
                    <a:pt x="545134" y="1181849"/>
                    <a:pt x="544334" y="1187297"/>
                  </a:cubicBezTo>
                  <a:cubicBezTo>
                    <a:pt x="537997" y="1185684"/>
                    <a:pt x="533958" y="1181785"/>
                    <a:pt x="524675" y="1183106"/>
                  </a:cubicBezTo>
                  <a:cubicBezTo>
                    <a:pt x="526922" y="1192339"/>
                    <a:pt x="521855" y="1194282"/>
                    <a:pt x="519049" y="1198460"/>
                  </a:cubicBezTo>
                  <a:cubicBezTo>
                    <a:pt x="525576" y="1211072"/>
                    <a:pt x="535686" y="1220101"/>
                    <a:pt x="552767" y="1222222"/>
                  </a:cubicBezTo>
                  <a:cubicBezTo>
                    <a:pt x="545198" y="1222590"/>
                    <a:pt x="545020" y="1230337"/>
                    <a:pt x="535901" y="1229207"/>
                  </a:cubicBezTo>
                  <a:cubicBezTo>
                    <a:pt x="538124" y="1224076"/>
                    <a:pt x="533133" y="1219111"/>
                    <a:pt x="530275" y="1223632"/>
                  </a:cubicBezTo>
                  <a:cubicBezTo>
                    <a:pt x="538073" y="1225219"/>
                    <a:pt x="532041" y="1231277"/>
                    <a:pt x="530275" y="1234795"/>
                  </a:cubicBezTo>
                  <a:cubicBezTo>
                    <a:pt x="536333" y="1240459"/>
                    <a:pt x="543839" y="1241069"/>
                    <a:pt x="549973" y="1234795"/>
                  </a:cubicBezTo>
                  <a:cubicBezTo>
                    <a:pt x="551332" y="1229702"/>
                    <a:pt x="543115" y="1234147"/>
                    <a:pt x="545744" y="1227810"/>
                  </a:cubicBezTo>
                  <a:cubicBezTo>
                    <a:pt x="552424" y="1227226"/>
                    <a:pt x="554799" y="1230934"/>
                    <a:pt x="555586" y="1236179"/>
                  </a:cubicBezTo>
                  <a:cubicBezTo>
                    <a:pt x="554139" y="1240332"/>
                    <a:pt x="546138" y="1237970"/>
                    <a:pt x="545744" y="1243177"/>
                  </a:cubicBezTo>
                  <a:cubicBezTo>
                    <a:pt x="556755" y="1244384"/>
                    <a:pt x="573938" y="1246987"/>
                    <a:pt x="580885" y="1240370"/>
                  </a:cubicBezTo>
                  <a:cubicBezTo>
                    <a:pt x="575259" y="1255649"/>
                    <a:pt x="550926" y="1249222"/>
                    <a:pt x="540118" y="1243177"/>
                  </a:cubicBezTo>
                  <a:cubicBezTo>
                    <a:pt x="540410" y="1247648"/>
                    <a:pt x="533984" y="1245450"/>
                    <a:pt x="534504" y="1250162"/>
                  </a:cubicBezTo>
                  <a:cubicBezTo>
                    <a:pt x="539394" y="1253680"/>
                    <a:pt x="548208" y="1253299"/>
                    <a:pt x="547154" y="1262735"/>
                  </a:cubicBezTo>
                  <a:cubicBezTo>
                    <a:pt x="553999" y="1263434"/>
                    <a:pt x="558380" y="1254391"/>
                    <a:pt x="562622" y="1257147"/>
                  </a:cubicBezTo>
                  <a:cubicBezTo>
                    <a:pt x="556920" y="1259395"/>
                    <a:pt x="557098" y="1267485"/>
                    <a:pt x="549973" y="1268323"/>
                  </a:cubicBezTo>
                  <a:cubicBezTo>
                    <a:pt x="548563" y="1273898"/>
                    <a:pt x="554164" y="1272514"/>
                    <a:pt x="552767" y="1278102"/>
                  </a:cubicBezTo>
                  <a:cubicBezTo>
                    <a:pt x="545668" y="1280807"/>
                    <a:pt x="542226" y="1287170"/>
                    <a:pt x="540118" y="1294853"/>
                  </a:cubicBezTo>
                  <a:cubicBezTo>
                    <a:pt x="546176" y="1293431"/>
                    <a:pt x="546811" y="1286611"/>
                    <a:pt x="555586" y="1287868"/>
                  </a:cubicBezTo>
                  <a:cubicBezTo>
                    <a:pt x="558203" y="1283487"/>
                    <a:pt x="557961" y="1276261"/>
                    <a:pt x="562622" y="1273898"/>
                  </a:cubicBezTo>
                  <a:cubicBezTo>
                    <a:pt x="560425" y="1278877"/>
                    <a:pt x="567397" y="1274749"/>
                    <a:pt x="566826" y="1278102"/>
                  </a:cubicBezTo>
                  <a:cubicBezTo>
                    <a:pt x="562101" y="1276667"/>
                    <a:pt x="564642" y="1282446"/>
                    <a:pt x="564019" y="1285087"/>
                  </a:cubicBezTo>
                  <a:cubicBezTo>
                    <a:pt x="566839" y="1286471"/>
                    <a:pt x="569709" y="1287805"/>
                    <a:pt x="572452" y="1289278"/>
                  </a:cubicBezTo>
                  <a:cubicBezTo>
                    <a:pt x="568769" y="1295400"/>
                    <a:pt x="568566" y="1289075"/>
                    <a:pt x="565429" y="1293469"/>
                  </a:cubicBezTo>
                  <a:cubicBezTo>
                    <a:pt x="562038" y="1294295"/>
                    <a:pt x="569620" y="1295615"/>
                    <a:pt x="566826" y="1300454"/>
                  </a:cubicBezTo>
                  <a:cubicBezTo>
                    <a:pt x="559447" y="1300099"/>
                    <a:pt x="560920" y="1308557"/>
                    <a:pt x="551370" y="1306042"/>
                  </a:cubicBezTo>
                  <a:cubicBezTo>
                    <a:pt x="548474" y="1315351"/>
                    <a:pt x="550544" y="1327035"/>
                    <a:pt x="558406" y="1329778"/>
                  </a:cubicBezTo>
                  <a:cubicBezTo>
                    <a:pt x="556742" y="1331874"/>
                    <a:pt x="554863" y="1333715"/>
                    <a:pt x="552767" y="1335379"/>
                  </a:cubicBezTo>
                  <a:cubicBezTo>
                    <a:pt x="564692" y="1333246"/>
                    <a:pt x="568947" y="1323517"/>
                    <a:pt x="580885" y="1321409"/>
                  </a:cubicBezTo>
                  <a:cubicBezTo>
                    <a:pt x="576961" y="1330528"/>
                    <a:pt x="564057" y="1330756"/>
                    <a:pt x="566826" y="1346568"/>
                  </a:cubicBezTo>
                  <a:cubicBezTo>
                    <a:pt x="561263" y="1344752"/>
                    <a:pt x="563956" y="1351153"/>
                    <a:pt x="558406" y="1349336"/>
                  </a:cubicBezTo>
                  <a:cubicBezTo>
                    <a:pt x="557098" y="1343850"/>
                    <a:pt x="563295" y="1345819"/>
                    <a:pt x="561200" y="1339570"/>
                  </a:cubicBezTo>
                  <a:cubicBezTo>
                    <a:pt x="556221" y="1337119"/>
                    <a:pt x="557758" y="1340497"/>
                    <a:pt x="552767" y="1340967"/>
                  </a:cubicBezTo>
                  <a:cubicBezTo>
                    <a:pt x="549948" y="1357769"/>
                    <a:pt x="557695" y="1363256"/>
                    <a:pt x="569645" y="1361922"/>
                  </a:cubicBezTo>
                  <a:cubicBezTo>
                    <a:pt x="569887" y="1359839"/>
                    <a:pt x="569137" y="1356753"/>
                    <a:pt x="571042" y="1356334"/>
                  </a:cubicBezTo>
                  <a:cubicBezTo>
                    <a:pt x="573519" y="1357134"/>
                    <a:pt x="579310" y="1354645"/>
                    <a:pt x="579475" y="1357731"/>
                  </a:cubicBezTo>
                  <a:cubicBezTo>
                    <a:pt x="575297" y="1364742"/>
                    <a:pt x="567918" y="1368577"/>
                    <a:pt x="566826" y="1378686"/>
                  </a:cubicBezTo>
                  <a:lnTo>
                    <a:pt x="558406" y="1378686"/>
                  </a:lnTo>
                  <a:cubicBezTo>
                    <a:pt x="557161" y="1383969"/>
                    <a:pt x="555180" y="1388516"/>
                    <a:pt x="551370" y="1391259"/>
                  </a:cubicBezTo>
                  <a:lnTo>
                    <a:pt x="561200" y="1391259"/>
                  </a:lnTo>
                  <a:cubicBezTo>
                    <a:pt x="561657" y="1394536"/>
                    <a:pt x="563435" y="1396479"/>
                    <a:pt x="562622" y="1401038"/>
                  </a:cubicBezTo>
                  <a:cubicBezTo>
                    <a:pt x="554329" y="1399781"/>
                    <a:pt x="554532" y="1412849"/>
                    <a:pt x="556983" y="1417802"/>
                  </a:cubicBezTo>
                  <a:cubicBezTo>
                    <a:pt x="549935" y="1422730"/>
                    <a:pt x="544906" y="1433855"/>
                    <a:pt x="534504" y="1427581"/>
                  </a:cubicBezTo>
                  <a:cubicBezTo>
                    <a:pt x="532358" y="1434363"/>
                    <a:pt x="538581" y="1432826"/>
                    <a:pt x="538708" y="1437360"/>
                  </a:cubicBezTo>
                  <a:cubicBezTo>
                    <a:pt x="535419" y="1438732"/>
                    <a:pt x="535381" y="1443355"/>
                    <a:pt x="533107" y="1445729"/>
                  </a:cubicBezTo>
                  <a:cubicBezTo>
                    <a:pt x="531533" y="1445260"/>
                    <a:pt x="528523" y="1438313"/>
                    <a:pt x="528878" y="1444332"/>
                  </a:cubicBezTo>
                  <a:cubicBezTo>
                    <a:pt x="523963" y="1449273"/>
                    <a:pt x="533006" y="1444129"/>
                    <a:pt x="533107" y="1447139"/>
                  </a:cubicBezTo>
                  <a:cubicBezTo>
                    <a:pt x="530644" y="1451203"/>
                    <a:pt x="527227" y="1454340"/>
                    <a:pt x="527481" y="1461109"/>
                  </a:cubicBezTo>
                  <a:cubicBezTo>
                    <a:pt x="507771" y="1463408"/>
                    <a:pt x="503186" y="1480743"/>
                    <a:pt x="489521" y="1489036"/>
                  </a:cubicBezTo>
                  <a:cubicBezTo>
                    <a:pt x="487997" y="1485468"/>
                    <a:pt x="493788" y="1482394"/>
                    <a:pt x="489521" y="1480667"/>
                  </a:cubicBezTo>
                  <a:cubicBezTo>
                    <a:pt x="487375" y="1491107"/>
                    <a:pt x="474764" y="1491132"/>
                    <a:pt x="467029" y="1496021"/>
                  </a:cubicBezTo>
                  <a:cubicBezTo>
                    <a:pt x="465340" y="1488414"/>
                    <a:pt x="458622" y="1492008"/>
                    <a:pt x="455790" y="1487652"/>
                  </a:cubicBezTo>
                  <a:cubicBezTo>
                    <a:pt x="455980" y="1483664"/>
                    <a:pt x="461644" y="1485099"/>
                    <a:pt x="465620" y="1484845"/>
                  </a:cubicBezTo>
                  <a:lnTo>
                    <a:pt x="465620" y="1489036"/>
                  </a:lnTo>
                  <a:cubicBezTo>
                    <a:pt x="471487" y="1485671"/>
                    <a:pt x="474294" y="1482013"/>
                    <a:pt x="481075" y="1486242"/>
                  </a:cubicBezTo>
                  <a:cubicBezTo>
                    <a:pt x="486473" y="1482750"/>
                    <a:pt x="490283" y="1477695"/>
                    <a:pt x="490931" y="1469478"/>
                  </a:cubicBezTo>
                  <a:cubicBezTo>
                    <a:pt x="499592" y="1468310"/>
                    <a:pt x="507326" y="1466227"/>
                    <a:pt x="510603" y="1459699"/>
                  </a:cubicBezTo>
                  <a:cubicBezTo>
                    <a:pt x="511022" y="1456956"/>
                    <a:pt x="508711" y="1456944"/>
                    <a:pt x="507796" y="1455521"/>
                  </a:cubicBezTo>
                  <a:cubicBezTo>
                    <a:pt x="512610" y="1452397"/>
                    <a:pt x="513003" y="1444853"/>
                    <a:pt x="516229" y="1440154"/>
                  </a:cubicBezTo>
                  <a:cubicBezTo>
                    <a:pt x="510006" y="1438148"/>
                    <a:pt x="512546" y="1444879"/>
                    <a:pt x="507796" y="1444332"/>
                  </a:cubicBezTo>
                  <a:cubicBezTo>
                    <a:pt x="507822" y="1441056"/>
                    <a:pt x="505371" y="1440230"/>
                    <a:pt x="506387" y="1435950"/>
                  </a:cubicBezTo>
                  <a:cubicBezTo>
                    <a:pt x="485876" y="1425613"/>
                    <a:pt x="478624" y="1402092"/>
                    <a:pt x="464210" y="1385671"/>
                  </a:cubicBezTo>
                  <a:cubicBezTo>
                    <a:pt x="439038" y="1405826"/>
                    <a:pt x="429590" y="1441589"/>
                    <a:pt x="409397" y="1466697"/>
                  </a:cubicBezTo>
                  <a:cubicBezTo>
                    <a:pt x="411530" y="1469212"/>
                    <a:pt x="413918" y="1471510"/>
                    <a:pt x="415010" y="1475066"/>
                  </a:cubicBezTo>
                  <a:cubicBezTo>
                    <a:pt x="408533" y="1474558"/>
                    <a:pt x="406933" y="1473352"/>
                    <a:pt x="400964" y="1475066"/>
                  </a:cubicBezTo>
                  <a:cubicBezTo>
                    <a:pt x="397560" y="1481328"/>
                    <a:pt x="398830" y="1483906"/>
                    <a:pt x="400964" y="1490433"/>
                  </a:cubicBezTo>
                  <a:cubicBezTo>
                    <a:pt x="389496" y="1490675"/>
                    <a:pt x="390677" y="1503502"/>
                    <a:pt x="378472" y="1503019"/>
                  </a:cubicBezTo>
                  <a:cubicBezTo>
                    <a:pt x="377697" y="1508594"/>
                    <a:pt x="377697" y="1507223"/>
                    <a:pt x="378472" y="1512798"/>
                  </a:cubicBezTo>
                  <a:cubicBezTo>
                    <a:pt x="389293" y="1513230"/>
                    <a:pt x="395312" y="1525828"/>
                    <a:pt x="393941" y="1533740"/>
                  </a:cubicBezTo>
                  <a:cubicBezTo>
                    <a:pt x="386969" y="1528102"/>
                    <a:pt x="384987" y="1517497"/>
                    <a:pt x="372846" y="1516989"/>
                  </a:cubicBezTo>
                  <a:cubicBezTo>
                    <a:pt x="361975" y="1528064"/>
                    <a:pt x="347078" y="1535150"/>
                    <a:pt x="340525" y="1550504"/>
                  </a:cubicBezTo>
                  <a:cubicBezTo>
                    <a:pt x="337870" y="1552054"/>
                    <a:pt x="333882" y="1552282"/>
                    <a:pt x="330682" y="1553311"/>
                  </a:cubicBezTo>
                  <a:cubicBezTo>
                    <a:pt x="314490" y="1569808"/>
                    <a:pt x="301040" y="1589036"/>
                    <a:pt x="277266" y="1598002"/>
                  </a:cubicBezTo>
                  <a:cubicBezTo>
                    <a:pt x="266826" y="1611833"/>
                    <a:pt x="254139" y="1623466"/>
                    <a:pt x="237909" y="1631530"/>
                  </a:cubicBezTo>
                  <a:cubicBezTo>
                    <a:pt x="237197" y="1635023"/>
                    <a:pt x="235242" y="1637284"/>
                    <a:pt x="233692" y="1639925"/>
                  </a:cubicBezTo>
                  <a:cubicBezTo>
                    <a:pt x="225920" y="1639176"/>
                    <a:pt x="225983" y="1646224"/>
                    <a:pt x="219633" y="1646910"/>
                  </a:cubicBezTo>
                  <a:cubicBezTo>
                    <a:pt x="217805" y="1650365"/>
                    <a:pt x="223748" y="1652701"/>
                    <a:pt x="219633" y="1653895"/>
                  </a:cubicBezTo>
                  <a:cubicBezTo>
                    <a:pt x="214337" y="1654962"/>
                    <a:pt x="212915" y="1652181"/>
                    <a:pt x="208381" y="1652498"/>
                  </a:cubicBezTo>
                  <a:cubicBezTo>
                    <a:pt x="208076" y="1653578"/>
                    <a:pt x="207213" y="1654111"/>
                    <a:pt x="205574" y="1653895"/>
                  </a:cubicBezTo>
                  <a:cubicBezTo>
                    <a:pt x="190080" y="1664563"/>
                    <a:pt x="176644" y="1677289"/>
                    <a:pt x="170433" y="1697202"/>
                  </a:cubicBezTo>
                  <a:cubicBezTo>
                    <a:pt x="157822" y="1702816"/>
                    <a:pt x="152400" y="1715592"/>
                    <a:pt x="150761" y="1732127"/>
                  </a:cubicBezTo>
                  <a:cubicBezTo>
                    <a:pt x="143840" y="1735937"/>
                    <a:pt x="139268" y="1742122"/>
                    <a:pt x="139509" y="1753082"/>
                  </a:cubicBezTo>
                  <a:cubicBezTo>
                    <a:pt x="133705" y="1763598"/>
                    <a:pt x="125056" y="1771319"/>
                    <a:pt x="114211" y="1776818"/>
                  </a:cubicBezTo>
                  <a:cubicBezTo>
                    <a:pt x="114579" y="1781848"/>
                    <a:pt x="111607" y="1783549"/>
                    <a:pt x="111404" y="1787994"/>
                  </a:cubicBezTo>
                  <a:cubicBezTo>
                    <a:pt x="95072" y="1797392"/>
                    <a:pt x="79298" y="1807324"/>
                    <a:pt x="67818" y="1821535"/>
                  </a:cubicBezTo>
                  <a:cubicBezTo>
                    <a:pt x="64846" y="1837931"/>
                    <a:pt x="70586" y="1852853"/>
                    <a:pt x="66420" y="1866226"/>
                  </a:cubicBezTo>
                  <a:cubicBezTo>
                    <a:pt x="60464" y="1885353"/>
                    <a:pt x="39801" y="1898586"/>
                    <a:pt x="35483" y="1917915"/>
                  </a:cubicBezTo>
                  <a:cubicBezTo>
                    <a:pt x="31622" y="1935213"/>
                    <a:pt x="43040" y="1953298"/>
                    <a:pt x="35483" y="1973795"/>
                  </a:cubicBezTo>
                  <a:cubicBezTo>
                    <a:pt x="36029" y="1977440"/>
                    <a:pt x="39992" y="1977694"/>
                    <a:pt x="38303" y="1983574"/>
                  </a:cubicBezTo>
                  <a:cubicBezTo>
                    <a:pt x="31305" y="1982203"/>
                    <a:pt x="28752" y="1985251"/>
                    <a:pt x="27050" y="1989162"/>
                  </a:cubicBezTo>
                  <a:cubicBezTo>
                    <a:pt x="36080" y="1993696"/>
                    <a:pt x="32715" y="2010549"/>
                    <a:pt x="42519" y="2014321"/>
                  </a:cubicBezTo>
                  <a:cubicBezTo>
                    <a:pt x="47726" y="2010181"/>
                    <a:pt x="47980" y="2001113"/>
                    <a:pt x="55168" y="1998941"/>
                  </a:cubicBezTo>
                  <a:cubicBezTo>
                    <a:pt x="57950" y="2001774"/>
                    <a:pt x="61010" y="2004314"/>
                    <a:pt x="60794" y="2010117"/>
                  </a:cubicBezTo>
                  <a:cubicBezTo>
                    <a:pt x="43433" y="2010562"/>
                    <a:pt x="48920" y="2033714"/>
                    <a:pt x="42519" y="2045042"/>
                  </a:cubicBezTo>
                  <a:cubicBezTo>
                    <a:pt x="35636" y="2041029"/>
                    <a:pt x="38417" y="2026246"/>
                    <a:pt x="41109" y="2019896"/>
                  </a:cubicBezTo>
                  <a:cubicBezTo>
                    <a:pt x="34709" y="2018182"/>
                    <a:pt x="35598" y="2023719"/>
                    <a:pt x="29870" y="2022690"/>
                  </a:cubicBezTo>
                  <a:cubicBezTo>
                    <a:pt x="26479" y="2035149"/>
                    <a:pt x="24701" y="2049221"/>
                    <a:pt x="18618" y="2059012"/>
                  </a:cubicBezTo>
                  <a:cubicBezTo>
                    <a:pt x="21691" y="2077974"/>
                    <a:pt x="41427" y="2101354"/>
                    <a:pt x="12992" y="2106510"/>
                  </a:cubicBezTo>
                  <a:cubicBezTo>
                    <a:pt x="8140" y="2116848"/>
                    <a:pt x="4063" y="2126272"/>
                    <a:pt x="7378" y="2141435"/>
                  </a:cubicBezTo>
                  <a:cubicBezTo>
                    <a:pt x="7391" y="2143290"/>
                    <a:pt x="9842" y="2142718"/>
                    <a:pt x="10198" y="2144217"/>
                  </a:cubicBezTo>
                  <a:cubicBezTo>
                    <a:pt x="5270" y="2171280"/>
                    <a:pt x="21945" y="2197303"/>
                    <a:pt x="12992" y="2218258"/>
                  </a:cubicBezTo>
                  <a:lnTo>
                    <a:pt x="12992" y="2222461"/>
                  </a:lnTo>
                  <a:cubicBezTo>
                    <a:pt x="27482" y="2242375"/>
                    <a:pt x="0" y="2252027"/>
                    <a:pt x="1765" y="2272753"/>
                  </a:cubicBezTo>
                  <a:cubicBezTo>
                    <a:pt x="13804" y="2292451"/>
                    <a:pt x="38468" y="2299601"/>
                    <a:pt x="49542" y="2320251"/>
                  </a:cubicBezTo>
                  <a:cubicBezTo>
                    <a:pt x="45872" y="2352065"/>
                    <a:pt x="90208" y="2351366"/>
                    <a:pt x="74853" y="2381719"/>
                  </a:cubicBezTo>
                  <a:cubicBezTo>
                    <a:pt x="91516" y="2394026"/>
                    <a:pt x="96977" y="2417457"/>
                    <a:pt x="105778" y="2437587"/>
                  </a:cubicBezTo>
                  <a:cubicBezTo>
                    <a:pt x="108381" y="2461158"/>
                    <a:pt x="98793" y="2472588"/>
                    <a:pt x="100152" y="2494876"/>
                  </a:cubicBezTo>
                  <a:cubicBezTo>
                    <a:pt x="91186" y="2506903"/>
                    <a:pt x="108242" y="2525750"/>
                    <a:pt x="97345" y="2536786"/>
                  </a:cubicBezTo>
                  <a:cubicBezTo>
                    <a:pt x="102527" y="2542349"/>
                    <a:pt x="103543" y="2552039"/>
                    <a:pt x="105778" y="2560535"/>
                  </a:cubicBezTo>
                  <a:cubicBezTo>
                    <a:pt x="102133" y="2562034"/>
                    <a:pt x="101587" y="2566606"/>
                    <a:pt x="97345" y="2567508"/>
                  </a:cubicBezTo>
                  <a:cubicBezTo>
                    <a:pt x="96380" y="2586634"/>
                    <a:pt x="106616" y="2594622"/>
                    <a:pt x="105778" y="2613621"/>
                  </a:cubicBezTo>
                  <a:cubicBezTo>
                    <a:pt x="94983" y="2624023"/>
                    <a:pt x="109232" y="2634322"/>
                    <a:pt x="108584" y="2645740"/>
                  </a:cubicBezTo>
                  <a:cubicBezTo>
                    <a:pt x="108153" y="2653474"/>
                    <a:pt x="100622" y="2658364"/>
                    <a:pt x="102958" y="2668092"/>
                  </a:cubicBezTo>
                  <a:cubicBezTo>
                    <a:pt x="108762" y="2673045"/>
                    <a:pt x="112204" y="2680335"/>
                    <a:pt x="111404" y="2691841"/>
                  </a:cubicBezTo>
                  <a:cubicBezTo>
                    <a:pt x="106273" y="2690952"/>
                    <a:pt x="109664" y="2698508"/>
                    <a:pt x="105778" y="2698838"/>
                  </a:cubicBezTo>
                  <a:cubicBezTo>
                    <a:pt x="105981" y="2741587"/>
                    <a:pt x="133781" y="2758884"/>
                    <a:pt x="145135" y="2788246"/>
                  </a:cubicBezTo>
                  <a:cubicBezTo>
                    <a:pt x="147878" y="2795371"/>
                    <a:pt x="150393" y="2802064"/>
                    <a:pt x="152158" y="2806407"/>
                  </a:cubicBezTo>
                  <a:cubicBezTo>
                    <a:pt x="158546" y="2822117"/>
                    <a:pt x="161836" y="2835249"/>
                    <a:pt x="164807" y="2852508"/>
                  </a:cubicBezTo>
                  <a:cubicBezTo>
                    <a:pt x="165404" y="2854706"/>
                    <a:pt x="169227" y="2853702"/>
                    <a:pt x="167627" y="2858109"/>
                  </a:cubicBezTo>
                  <a:cubicBezTo>
                    <a:pt x="163880" y="2869285"/>
                    <a:pt x="156705" y="2877045"/>
                    <a:pt x="150761" y="2886036"/>
                  </a:cubicBezTo>
                  <a:cubicBezTo>
                    <a:pt x="157556" y="2890050"/>
                    <a:pt x="146545" y="2905836"/>
                    <a:pt x="156375" y="2908376"/>
                  </a:cubicBezTo>
                  <a:cubicBezTo>
                    <a:pt x="159054" y="2905467"/>
                    <a:pt x="160959" y="2901759"/>
                    <a:pt x="163410" y="2898609"/>
                  </a:cubicBezTo>
                  <a:cubicBezTo>
                    <a:pt x="165468" y="2903562"/>
                    <a:pt x="165925" y="2917469"/>
                    <a:pt x="163410" y="2922346"/>
                  </a:cubicBezTo>
                  <a:cubicBezTo>
                    <a:pt x="156463" y="2911081"/>
                    <a:pt x="146075" y="2903245"/>
                    <a:pt x="142328" y="2888818"/>
                  </a:cubicBezTo>
                  <a:cubicBezTo>
                    <a:pt x="121564" y="2891751"/>
                    <a:pt x="116687" y="2871457"/>
                    <a:pt x="102958" y="2872066"/>
                  </a:cubicBezTo>
                  <a:cubicBezTo>
                    <a:pt x="110058" y="2888310"/>
                    <a:pt x="121145" y="2900565"/>
                    <a:pt x="128269" y="2916770"/>
                  </a:cubicBezTo>
                  <a:cubicBezTo>
                    <a:pt x="130924" y="2949511"/>
                    <a:pt x="159169" y="2956839"/>
                    <a:pt x="164807" y="2986620"/>
                  </a:cubicBezTo>
                  <a:cubicBezTo>
                    <a:pt x="176580" y="2986100"/>
                    <a:pt x="179247" y="2994621"/>
                    <a:pt x="191515" y="2993618"/>
                  </a:cubicBezTo>
                  <a:cubicBezTo>
                    <a:pt x="201599" y="3038995"/>
                    <a:pt x="245732" y="3050540"/>
                    <a:pt x="240715" y="3110953"/>
                  </a:cubicBezTo>
                  <a:cubicBezTo>
                    <a:pt x="232435" y="3125076"/>
                    <a:pt x="231292" y="3146285"/>
                    <a:pt x="221030" y="3158451"/>
                  </a:cubicBezTo>
                  <a:cubicBezTo>
                    <a:pt x="223469" y="3160217"/>
                    <a:pt x="224713" y="3163150"/>
                    <a:pt x="229476" y="3162630"/>
                  </a:cubicBezTo>
                  <a:cubicBezTo>
                    <a:pt x="230238" y="3160610"/>
                    <a:pt x="227825" y="3155416"/>
                    <a:pt x="230873" y="3155645"/>
                  </a:cubicBezTo>
                  <a:cubicBezTo>
                    <a:pt x="231292" y="3158502"/>
                    <a:pt x="233692" y="3159379"/>
                    <a:pt x="235102" y="3161245"/>
                  </a:cubicBezTo>
                  <a:cubicBezTo>
                    <a:pt x="237693" y="3177768"/>
                    <a:pt x="252437" y="3182188"/>
                    <a:pt x="254774" y="3198952"/>
                  </a:cubicBezTo>
                  <a:cubicBezTo>
                    <a:pt x="272084" y="3224149"/>
                    <a:pt x="297675" y="3241065"/>
                    <a:pt x="309600" y="3271596"/>
                  </a:cubicBezTo>
                  <a:cubicBezTo>
                    <a:pt x="325920" y="3291243"/>
                    <a:pt x="345541" y="3307600"/>
                    <a:pt x="344741" y="3344265"/>
                  </a:cubicBezTo>
                  <a:cubicBezTo>
                    <a:pt x="348843" y="3347148"/>
                    <a:pt x="352094" y="3350895"/>
                    <a:pt x="354571" y="3355416"/>
                  </a:cubicBezTo>
                  <a:cubicBezTo>
                    <a:pt x="371868" y="3356317"/>
                    <a:pt x="382689" y="3350780"/>
                    <a:pt x="389724" y="3341471"/>
                  </a:cubicBezTo>
                  <a:cubicBezTo>
                    <a:pt x="387591" y="3324948"/>
                    <a:pt x="377063" y="3316782"/>
                    <a:pt x="371449" y="3303752"/>
                  </a:cubicBezTo>
                  <a:cubicBezTo>
                    <a:pt x="369900" y="3275012"/>
                    <a:pt x="350659" y="3263874"/>
                    <a:pt x="339115" y="3245053"/>
                  </a:cubicBezTo>
                  <a:cubicBezTo>
                    <a:pt x="335953" y="3245650"/>
                    <a:pt x="339318" y="3252711"/>
                    <a:pt x="334899" y="3252050"/>
                  </a:cubicBezTo>
                  <a:cubicBezTo>
                    <a:pt x="318668" y="3245358"/>
                    <a:pt x="309905" y="3231248"/>
                    <a:pt x="310997" y="3207359"/>
                  </a:cubicBezTo>
                  <a:cubicBezTo>
                    <a:pt x="321995" y="3190963"/>
                    <a:pt x="300545" y="3172688"/>
                    <a:pt x="299758" y="3154273"/>
                  </a:cubicBezTo>
                  <a:cubicBezTo>
                    <a:pt x="305930" y="3144799"/>
                    <a:pt x="297408" y="3141345"/>
                    <a:pt x="294131" y="3133305"/>
                  </a:cubicBezTo>
                  <a:cubicBezTo>
                    <a:pt x="280631" y="3100184"/>
                    <a:pt x="296354" y="3042653"/>
                    <a:pt x="268833" y="3022942"/>
                  </a:cubicBezTo>
                  <a:cubicBezTo>
                    <a:pt x="269468" y="3029318"/>
                    <a:pt x="274053" y="3039122"/>
                    <a:pt x="270243" y="3045294"/>
                  </a:cubicBezTo>
                  <a:cubicBezTo>
                    <a:pt x="264401" y="3036849"/>
                    <a:pt x="263232" y="3018802"/>
                    <a:pt x="266014" y="3006166"/>
                  </a:cubicBezTo>
                  <a:cubicBezTo>
                    <a:pt x="251459" y="2984792"/>
                    <a:pt x="245605" y="2954769"/>
                    <a:pt x="232282" y="2932137"/>
                  </a:cubicBezTo>
                  <a:cubicBezTo>
                    <a:pt x="231762" y="2917723"/>
                    <a:pt x="229336" y="2902572"/>
                    <a:pt x="235102" y="2891612"/>
                  </a:cubicBezTo>
                  <a:cubicBezTo>
                    <a:pt x="214883" y="2880182"/>
                    <a:pt x="227723" y="2847174"/>
                    <a:pt x="204177" y="2835744"/>
                  </a:cubicBezTo>
                  <a:cubicBezTo>
                    <a:pt x="209969" y="2785656"/>
                    <a:pt x="158140" y="2754236"/>
                    <a:pt x="178866" y="2703029"/>
                  </a:cubicBezTo>
                  <a:cubicBezTo>
                    <a:pt x="185991" y="2680449"/>
                    <a:pt x="172567" y="2645841"/>
                    <a:pt x="190106" y="2634576"/>
                  </a:cubicBezTo>
                  <a:cubicBezTo>
                    <a:pt x="196824" y="2622842"/>
                    <a:pt x="194995" y="2607665"/>
                    <a:pt x="192925" y="2596845"/>
                  </a:cubicBezTo>
                  <a:cubicBezTo>
                    <a:pt x="205486" y="2612783"/>
                    <a:pt x="213982" y="2632735"/>
                    <a:pt x="226669" y="2648534"/>
                  </a:cubicBezTo>
                  <a:cubicBezTo>
                    <a:pt x="232321" y="2649499"/>
                    <a:pt x="234695" y="2647200"/>
                    <a:pt x="239306" y="2647149"/>
                  </a:cubicBezTo>
                  <a:cubicBezTo>
                    <a:pt x="248107" y="2650998"/>
                    <a:pt x="247611" y="2664053"/>
                    <a:pt x="249148" y="2675089"/>
                  </a:cubicBezTo>
                  <a:cubicBezTo>
                    <a:pt x="258825" y="2681770"/>
                    <a:pt x="269290" y="2687662"/>
                    <a:pt x="274446" y="2698838"/>
                  </a:cubicBezTo>
                  <a:lnTo>
                    <a:pt x="274446" y="2707208"/>
                  </a:lnTo>
                  <a:cubicBezTo>
                    <a:pt x="263093" y="2713355"/>
                    <a:pt x="263753" y="2731731"/>
                    <a:pt x="266014" y="2747733"/>
                  </a:cubicBezTo>
                  <a:cubicBezTo>
                    <a:pt x="274294" y="2762783"/>
                    <a:pt x="268008" y="2792310"/>
                    <a:pt x="271640" y="2811983"/>
                  </a:cubicBezTo>
                  <a:cubicBezTo>
                    <a:pt x="277088" y="2820720"/>
                    <a:pt x="274307" y="2829001"/>
                    <a:pt x="275856" y="2841332"/>
                  </a:cubicBezTo>
                  <a:cubicBezTo>
                    <a:pt x="285661" y="2843695"/>
                    <a:pt x="282486" y="2858973"/>
                    <a:pt x="282892" y="2870669"/>
                  </a:cubicBezTo>
                  <a:cubicBezTo>
                    <a:pt x="287566" y="2875800"/>
                    <a:pt x="287515" y="2885630"/>
                    <a:pt x="292734" y="2890215"/>
                  </a:cubicBezTo>
                  <a:cubicBezTo>
                    <a:pt x="295744" y="2922155"/>
                    <a:pt x="317119" y="2935833"/>
                    <a:pt x="322249" y="2965653"/>
                  </a:cubicBezTo>
                  <a:cubicBezTo>
                    <a:pt x="330060" y="2968586"/>
                    <a:pt x="332867" y="2976537"/>
                    <a:pt x="337705" y="2982429"/>
                  </a:cubicBezTo>
                  <a:cubicBezTo>
                    <a:pt x="339204" y="2981121"/>
                    <a:pt x="338150" y="2977273"/>
                    <a:pt x="341934" y="2978238"/>
                  </a:cubicBezTo>
                  <a:cubicBezTo>
                    <a:pt x="343395" y="2985173"/>
                    <a:pt x="350723" y="2986252"/>
                    <a:pt x="354571" y="2990799"/>
                  </a:cubicBezTo>
                  <a:cubicBezTo>
                    <a:pt x="354799" y="2995676"/>
                    <a:pt x="351167" y="2996730"/>
                    <a:pt x="350354" y="3000578"/>
                  </a:cubicBezTo>
                  <a:cubicBezTo>
                    <a:pt x="344398" y="3035871"/>
                    <a:pt x="362623" y="3047072"/>
                    <a:pt x="381279" y="3057867"/>
                  </a:cubicBezTo>
                  <a:cubicBezTo>
                    <a:pt x="384416" y="3061271"/>
                    <a:pt x="384378" y="3067850"/>
                    <a:pt x="384098" y="3074631"/>
                  </a:cubicBezTo>
                  <a:cubicBezTo>
                    <a:pt x="388835" y="3077832"/>
                    <a:pt x="386029" y="3088538"/>
                    <a:pt x="389724" y="3092780"/>
                  </a:cubicBezTo>
                  <a:cubicBezTo>
                    <a:pt x="404609" y="3098952"/>
                    <a:pt x="420433" y="3104172"/>
                    <a:pt x="417830" y="3127705"/>
                  </a:cubicBezTo>
                  <a:cubicBezTo>
                    <a:pt x="423405" y="3127286"/>
                    <a:pt x="424535" y="3131299"/>
                    <a:pt x="426262" y="3134702"/>
                  </a:cubicBezTo>
                  <a:cubicBezTo>
                    <a:pt x="416496" y="3131350"/>
                    <a:pt x="415074" y="3138919"/>
                    <a:pt x="406577" y="3140278"/>
                  </a:cubicBezTo>
                  <a:cubicBezTo>
                    <a:pt x="406120" y="3150539"/>
                    <a:pt x="399110" y="3154286"/>
                    <a:pt x="400964" y="3166821"/>
                  </a:cubicBezTo>
                  <a:cubicBezTo>
                    <a:pt x="408000" y="3166795"/>
                    <a:pt x="406247" y="3171342"/>
                    <a:pt x="405180" y="3176625"/>
                  </a:cubicBezTo>
                  <a:cubicBezTo>
                    <a:pt x="411848" y="3180232"/>
                    <a:pt x="417194" y="3185185"/>
                    <a:pt x="426262" y="3186379"/>
                  </a:cubicBezTo>
                  <a:cubicBezTo>
                    <a:pt x="426745" y="3191522"/>
                    <a:pt x="418198" y="3187700"/>
                    <a:pt x="420649" y="3194773"/>
                  </a:cubicBezTo>
                  <a:cubicBezTo>
                    <a:pt x="424141" y="3198050"/>
                    <a:pt x="428917" y="3194773"/>
                    <a:pt x="433298" y="3194773"/>
                  </a:cubicBezTo>
                  <a:cubicBezTo>
                    <a:pt x="440245" y="3208820"/>
                    <a:pt x="443953" y="3226092"/>
                    <a:pt x="461416" y="3229698"/>
                  </a:cubicBezTo>
                  <a:cubicBezTo>
                    <a:pt x="470814" y="3242246"/>
                    <a:pt x="484860" y="3250184"/>
                    <a:pt x="479678" y="3277209"/>
                  </a:cubicBezTo>
                  <a:cubicBezTo>
                    <a:pt x="483717" y="3286696"/>
                    <a:pt x="491921" y="3292043"/>
                    <a:pt x="496557" y="3300945"/>
                  </a:cubicBezTo>
                  <a:cubicBezTo>
                    <a:pt x="504558" y="3301365"/>
                    <a:pt x="510476" y="3303866"/>
                    <a:pt x="512013" y="3310712"/>
                  </a:cubicBezTo>
                  <a:cubicBezTo>
                    <a:pt x="505269" y="3313620"/>
                    <a:pt x="503364" y="3304527"/>
                    <a:pt x="500773" y="3307930"/>
                  </a:cubicBezTo>
                  <a:cubicBezTo>
                    <a:pt x="550227" y="3358908"/>
                    <a:pt x="582853" y="3426561"/>
                    <a:pt x="623062" y="3486721"/>
                  </a:cubicBezTo>
                  <a:cubicBezTo>
                    <a:pt x="624433" y="3492792"/>
                    <a:pt x="624586" y="3500132"/>
                    <a:pt x="628675" y="3503510"/>
                  </a:cubicBezTo>
                  <a:cubicBezTo>
                    <a:pt x="630732" y="3517417"/>
                    <a:pt x="626744" y="3527882"/>
                    <a:pt x="631494" y="3539820"/>
                  </a:cubicBezTo>
                  <a:cubicBezTo>
                    <a:pt x="632866" y="3543274"/>
                    <a:pt x="638009" y="3546246"/>
                    <a:pt x="639927" y="3549611"/>
                  </a:cubicBezTo>
                  <a:cubicBezTo>
                    <a:pt x="642746" y="3554590"/>
                    <a:pt x="644499" y="3562527"/>
                    <a:pt x="648360" y="3567772"/>
                  </a:cubicBezTo>
                  <a:cubicBezTo>
                    <a:pt x="653300" y="3574465"/>
                    <a:pt x="658774" y="3575773"/>
                    <a:pt x="659612" y="3580345"/>
                  </a:cubicBezTo>
                  <a:cubicBezTo>
                    <a:pt x="662584" y="3596716"/>
                    <a:pt x="646480" y="3604082"/>
                    <a:pt x="639927" y="3618077"/>
                  </a:cubicBezTo>
                  <a:cubicBezTo>
                    <a:pt x="647357" y="3622344"/>
                    <a:pt x="657745" y="3623640"/>
                    <a:pt x="658202" y="3634803"/>
                  </a:cubicBezTo>
                  <a:cubicBezTo>
                    <a:pt x="651713" y="3638626"/>
                    <a:pt x="636562" y="3633812"/>
                    <a:pt x="630085" y="3637622"/>
                  </a:cubicBezTo>
                  <a:cubicBezTo>
                    <a:pt x="634568" y="3677424"/>
                    <a:pt x="660819" y="3695547"/>
                    <a:pt x="675068" y="3725608"/>
                  </a:cubicBezTo>
                  <a:cubicBezTo>
                    <a:pt x="686181" y="3738791"/>
                    <a:pt x="702157" y="3744137"/>
                    <a:pt x="715835" y="3754983"/>
                  </a:cubicBezTo>
                  <a:cubicBezTo>
                    <a:pt x="724484" y="3761790"/>
                    <a:pt x="729373" y="3775405"/>
                    <a:pt x="741133" y="3777310"/>
                  </a:cubicBezTo>
                  <a:cubicBezTo>
                    <a:pt x="764311" y="3797096"/>
                    <a:pt x="779144" y="3825240"/>
                    <a:pt x="800176" y="3847198"/>
                  </a:cubicBezTo>
                  <a:cubicBezTo>
                    <a:pt x="807770" y="3848938"/>
                    <a:pt x="813435" y="3852621"/>
                    <a:pt x="817041" y="3858348"/>
                  </a:cubicBezTo>
                  <a:cubicBezTo>
                    <a:pt x="830389" y="3859987"/>
                    <a:pt x="834021" y="3871277"/>
                    <a:pt x="847978" y="3872331"/>
                  </a:cubicBezTo>
                  <a:cubicBezTo>
                    <a:pt x="859497" y="3885082"/>
                    <a:pt x="879373" y="3889540"/>
                    <a:pt x="899972" y="3893273"/>
                  </a:cubicBezTo>
                  <a:cubicBezTo>
                    <a:pt x="949807" y="3957840"/>
                    <a:pt x="1026401" y="3995801"/>
                    <a:pt x="1098181" y="4038549"/>
                  </a:cubicBezTo>
                  <a:cubicBezTo>
                    <a:pt x="1109510" y="4038003"/>
                    <a:pt x="1111821" y="4046410"/>
                    <a:pt x="1123467" y="4045546"/>
                  </a:cubicBezTo>
                  <a:cubicBezTo>
                    <a:pt x="1123416" y="4047477"/>
                    <a:pt x="1124140" y="4048607"/>
                    <a:pt x="1124889" y="4049750"/>
                  </a:cubicBezTo>
                  <a:cubicBezTo>
                    <a:pt x="1147000" y="4052633"/>
                    <a:pt x="1156970" y="4074071"/>
                    <a:pt x="1174076" y="4083278"/>
                  </a:cubicBezTo>
                  <a:cubicBezTo>
                    <a:pt x="1182636" y="4087850"/>
                    <a:pt x="1193723" y="4089895"/>
                    <a:pt x="1202194" y="4095826"/>
                  </a:cubicBezTo>
                  <a:cubicBezTo>
                    <a:pt x="1218349" y="4107192"/>
                    <a:pt x="1228839" y="4123080"/>
                    <a:pt x="1252791" y="4123791"/>
                  </a:cubicBezTo>
                  <a:cubicBezTo>
                    <a:pt x="1279245" y="4136237"/>
                    <a:pt x="1314653" y="4161205"/>
                    <a:pt x="1346987" y="4157281"/>
                  </a:cubicBezTo>
                  <a:cubicBezTo>
                    <a:pt x="1376730" y="4153700"/>
                    <a:pt x="1410715" y="4156925"/>
                    <a:pt x="1432725" y="4146130"/>
                  </a:cubicBezTo>
                  <a:cubicBezTo>
                    <a:pt x="1438414" y="4144175"/>
                    <a:pt x="1437170" y="4149153"/>
                    <a:pt x="1441157" y="4148912"/>
                  </a:cubicBezTo>
                  <a:cubicBezTo>
                    <a:pt x="1440916" y="4143044"/>
                    <a:pt x="1444294" y="4147947"/>
                    <a:pt x="1445374" y="4148912"/>
                  </a:cubicBezTo>
                  <a:cubicBezTo>
                    <a:pt x="1446999" y="4141241"/>
                    <a:pt x="1436585" y="4145559"/>
                    <a:pt x="1434122" y="4141952"/>
                  </a:cubicBezTo>
                  <a:cubicBezTo>
                    <a:pt x="1433918" y="4138460"/>
                    <a:pt x="1434858" y="4136148"/>
                    <a:pt x="1436941" y="4134954"/>
                  </a:cubicBezTo>
                  <a:cubicBezTo>
                    <a:pt x="1445323" y="4134548"/>
                    <a:pt x="1448790" y="4139006"/>
                    <a:pt x="1451000" y="4144708"/>
                  </a:cubicBezTo>
                  <a:cubicBezTo>
                    <a:pt x="1454759" y="4145534"/>
                    <a:pt x="1459776" y="4140568"/>
                    <a:pt x="1462239" y="4144708"/>
                  </a:cubicBezTo>
                  <a:cubicBezTo>
                    <a:pt x="1464868" y="4151058"/>
                    <a:pt x="1456651" y="4146613"/>
                    <a:pt x="1458023" y="4151706"/>
                  </a:cubicBezTo>
                  <a:cubicBezTo>
                    <a:pt x="1472006" y="4154576"/>
                    <a:pt x="1482737" y="4160685"/>
                    <a:pt x="1494574" y="4165701"/>
                  </a:cubicBezTo>
                  <a:cubicBezTo>
                    <a:pt x="1491754" y="4159135"/>
                    <a:pt x="1476311" y="4157776"/>
                    <a:pt x="1479105" y="4150334"/>
                  </a:cubicBezTo>
                  <a:cubicBezTo>
                    <a:pt x="1488960" y="4153573"/>
                    <a:pt x="1493989" y="4161612"/>
                    <a:pt x="1505813" y="4162907"/>
                  </a:cubicBezTo>
                  <a:cubicBezTo>
                    <a:pt x="1535226" y="4189564"/>
                    <a:pt x="1571320" y="4209554"/>
                    <a:pt x="1598599" y="4238320"/>
                  </a:cubicBezTo>
                  <a:cubicBezTo>
                    <a:pt x="1608454" y="4237824"/>
                    <a:pt x="1609013" y="4246613"/>
                    <a:pt x="1618272" y="4246714"/>
                  </a:cubicBezTo>
                  <a:cubicBezTo>
                    <a:pt x="1643608" y="4286732"/>
                    <a:pt x="1687690" y="4308106"/>
                    <a:pt x="1722285" y="4338904"/>
                  </a:cubicBezTo>
                  <a:cubicBezTo>
                    <a:pt x="1749361" y="4350651"/>
                    <a:pt x="1775777" y="4363059"/>
                    <a:pt x="1815058" y="4362653"/>
                  </a:cubicBezTo>
                  <a:cubicBezTo>
                    <a:pt x="1839175" y="4374984"/>
                    <a:pt x="1865795" y="4384890"/>
                    <a:pt x="1885340" y="4401781"/>
                  </a:cubicBezTo>
                  <a:cubicBezTo>
                    <a:pt x="1926805" y="4403890"/>
                    <a:pt x="1948624" y="4425505"/>
                    <a:pt x="1983739" y="4433900"/>
                  </a:cubicBezTo>
                  <a:cubicBezTo>
                    <a:pt x="2001583" y="4425924"/>
                    <a:pt x="2028799" y="4456760"/>
                    <a:pt x="2046998" y="4439488"/>
                  </a:cubicBezTo>
                  <a:cubicBezTo>
                    <a:pt x="2047671" y="4434166"/>
                    <a:pt x="2040483" y="4436630"/>
                    <a:pt x="2042782" y="4429734"/>
                  </a:cubicBezTo>
                  <a:cubicBezTo>
                    <a:pt x="2055050" y="4434979"/>
                    <a:pt x="2062835" y="4429683"/>
                    <a:pt x="2075116" y="4436681"/>
                  </a:cubicBezTo>
                  <a:cubicBezTo>
                    <a:pt x="2076945" y="4451629"/>
                    <a:pt x="2094306" y="4451146"/>
                    <a:pt x="2097608" y="4464621"/>
                  </a:cubicBezTo>
                  <a:cubicBezTo>
                    <a:pt x="2095753" y="4464646"/>
                    <a:pt x="2096312" y="4467072"/>
                    <a:pt x="2094788" y="4467415"/>
                  </a:cubicBezTo>
                  <a:cubicBezTo>
                    <a:pt x="2085149" y="4464888"/>
                    <a:pt x="2082025" y="4455909"/>
                    <a:pt x="2069490" y="4456264"/>
                  </a:cubicBezTo>
                  <a:cubicBezTo>
                    <a:pt x="2079790" y="4481868"/>
                    <a:pt x="2105660" y="4492015"/>
                    <a:pt x="2129929" y="4503775"/>
                  </a:cubicBezTo>
                  <a:cubicBezTo>
                    <a:pt x="2162403" y="4529239"/>
                    <a:pt x="2189479" y="4560036"/>
                    <a:pt x="2231136" y="4576406"/>
                  </a:cubicBezTo>
                  <a:cubicBezTo>
                    <a:pt x="2238121" y="4584827"/>
                    <a:pt x="2248750" y="4589653"/>
                    <a:pt x="2255037" y="4598733"/>
                  </a:cubicBezTo>
                  <a:cubicBezTo>
                    <a:pt x="2257958" y="4599584"/>
                    <a:pt x="2264270" y="4597044"/>
                    <a:pt x="2264867" y="4600155"/>
                  </a:cubicBezTo>
                  <a:cubicBezTo>
                    <a:pt x="2263406" y="4605680"/>
                    <a:pt x="2257386" y="4606658"/>
                    <a:pt x="2255037" y="4611331"/>
                  </a:cubicBezTo>
                  <a:cubicBezTo>
                    <a:pt x="2259812" y="4619625"/>
                    <a:pt x="2272093" y="4620450"/>
                    <a:pt x="2276119" y="4629454"/>
                  </a:cubicBezTo>
                  <a:cubicBezTo>
                    <a:pt x="2272360" y="4635538"/>
                    <a:pt x="2269210" y="4642180"/>
                    <a:pt x="2264867" y="4647666"/>
                  </a:cubicBezTo>
                  <a:cubicBezTo>
                    <a:pt x="2266962" y="4647907"/>
                    <a:pt x="2266162" y="4651019"/>
                    <a:pt x="2266289" y="4653216"/>
                  </a:cubicBezTo>
                  <a:cubicBezTo>
                    <a:pt x="2274265" y="4664849"/>
                    <a:pt x="2287435" y="4671326"/>
                    <a:pt x="2298611" y="4679784"/>
                  </a:cubicBezTo>
                  <a:cubicBezTo>
                    <a:pt x="2322664" y="4677625"/>
                    <a:pt x="2333155" y="4706975"/>
                    <a:pt x="2354834" y="4693729"/>
                  </a:cubicBezTo>
                  <a:lnTo>
                    <a:pt x="2354834" y="4686782"/>
                  </a:lnTo>
                  <a:cubicBezTo>
                    <a:pt x="2348865" y="4674057"/>
                    <a:pt x="2320137" y="4676521"/>
                    <a:pt x="2322512" y="4660201"/>
                  </a:cubicBezTo>
                  <a:cubicBezTo>
                    <a:pt x="2340406" y="4675505"/>
                    <a:pt x="2374582" y="4674590"/>
                    <a:pt x="2380145" y="4702136"/>
                  </a:cubicBezTo>
                  <a:cubicBezTo>
                    <a:pt x="2388768" y="4705197"/>
                    <a:pt x="2392946" y="4712677"/>
                    <a:pt x="2406853" y="4710506"/>
                  </a:cubicBezTo>
                  <a:cubicBezTo>
                    <a:pt x="2433637" y="4724400"/>
                    <a:pt x="2466987" y="4731791"/>
                    <a:pt x="2485555" y="4753813"/>
                  </a:cubicBezTo>
                  <a:lnTo>
                    <a:pt x="2485555" y="4760810"/>
                  </a:lnTo>
                  <a:cubicBezTo>
                    <a:pt x="2483497" y="4763401"/>
                    <a:pt x="2479929" y="4764532"/>
                    <a:pt x="2479929" y="4769167"/>
                  </a:cubicBezTo>
                  <a:cubicBezTo>
                    <a:pt x="2488755" y="4779962"/>
                    <a:pt x="2502052" y="4786299"/>
                    <a:pt x="2520708" y="4787341"/>
                  </a:cubicBezTo>
                  <a:cubicBezTo>
                    <a:pt x="2518752" y="4774374"/>
                    <a:pt x="2501836" y="4776304"/>
                    <a:pt x="2498216" y="4765001"/>
                  </a:cubicBezTo>
                  <a:cubicBezTo>
                    <a:pt x="2516555" y="4767732"/>
                    <a:pt x="2531148" y="4774158"/>
                    <a:pt x="2534767" y="4791532"/>
                  </a:cubicBezTo>
                  <a:cubicBezTo>
                    <a:pt x="2546083" y="4795659"/>
                    <a:pt x="2555189" y="4801971"/>
                    <a:pt x="2562872" y="4809705"/>
                  </a:cubicBezTo>
                  <a:cubicBezTo>
                    <a:pt x="2566797" y="4806416"/>
                    <a:pt x="2559151" y="4796828"/>
                    <a:pt x="2565692" y="4794338"/>
                  </a:cubicBezTo>
                  <a:cubicBezTo>
                    <a:pt x="2578303" y="4792611"/>
                    <a:pt x="2585770" y="4800917"/>
                    <a:pt x="2595206" y="4794338"/>
                  </a:cubicBezTo>
                  <a:cubicBezTo>
                    <a:pt x="2609977" y="4799215"/>
                    <a:pt x="2623032" y="4805794"/>
                    <a:pt x="2642997" y="4805514"/>
                  </a:cubicBezTo>
                  <a:cubicBezTo>
                    <a:pt x="2667558" y="4815116"/>
                    <a:pt x="2677820" y="4846281"/>
                    <a:pt x="2711881" y="4841824"/>
                  </a:cubicBezTo>
                  <a:cubicBezTo>
                    <a:pt x="2713062" y="4835994"/>
                    <a:pt x="2709151" y="4835220"/>
                    <a:pt x="2709075" y="4830648"/>
                  </a:cubicBezTo>
                  <a:cubicBezTo>
                    <a:pt x="2713609" y="4831461"/>
                    <a:pt x="2716149" y="4830229"/>
                    <a:pt x="2717507" y="4827866"/>
                  </a:cubicBezTo>
                  <a:cubicBezTo>
                    <a:pt x="2727286" y="4841443"/>
                    <a:pt x="2738488" y="4853559"/>
                    <a:pt x="2745613" y="4869751"/>
                  </a:cubicBezTo>
                  <a:cubicBezTo>
                    <a:pt x="2776347" y="4877663"/>
                    <a:pt x="2791002" y="4858296"/>
                    <a:pt x="2801848" y="4841824"/>
                  </a:cubicBezTo>
                  <a:cubicBezTo>
                    <a:pt x="2783954" y="4833531"/>
                    <a:pt x="2768104" y="4823155"/>
                    <a:pt x="2756852" y="4808308"/>
                  </a:cubicBezTo>
                  <a:cubicBezTo>
                    <a:pt x="2780118" y="4804879"/>
                    <a:pt x="2805518" y="4803559"/>
                    <a:pt x="2806065" y="4777562"/>
                  </a:cubicBezTo>
                  <a:cubicBezTo>
                    <a:pt x="2810078" y="4782400"/>
                    <a:pt x="2818079" y="4783315"/>
                    <a:pt x="2821520" y="4788712"/>
                  </a:cubicBezTo>
                  <a:cubicBezTo>
                    <a:pt x="2825153" y="4796802"/>
                    <a:pt x="2823044" y="4810518"/>
                    <a:pt x="2831363" y="4813884"/>
                  </a:cubicBezTo>
                  <a:cubicBezTo>
                    <a:pt x="2834982" y="4812842"/>
                    <a:pt x="2830334" y="4803559"/>
                    <a:pt x="2835579" y="4804105"/>
                  </a:cubicBezTo>
                  <a:cubicBezTo>
                    <a:pt x="2845650" y="4804460"/>
                    <a:pt x="2850578" y="4813909"/>
                    <a:pt x="2858071" y="4805514"/>
                  </a:cubicBezTo>
                  <a:cubicBezTo>
                    <a:pt x="2856661" y="4811560"/>
                    <a:pt x="2859646" y="4813261"/>
                    <a:pt x="2860878" y="4816678"/>
                  </a:cubicBezTo>
                  <a:cubicBezTo>
                    <a:pt x="2854629" y="4817783"/>
                    <a:pt x="2852445" y="4814811"/>
                    <a:pt x="2846819" y="4815268"/>
                  </a:cubicBezTo>
                  <a:cubicBezTo>
                    <a:pt x="2836100" y="4820018"/>
                    <a:pt x="2837434" y="4836693"/>
                    <a:pt x="2818714" y="4833454"/>
                  </a:cubicBezTo>
                  <a:cubicBezTo>
                    <a:pt x="2813151" y="4855057"/>
                    <a:pt x="2822790" y="4872951"/>
                    <a:pt x="2829953" y="4886528"/>
                  </a:cubicBezTo>
                  <a:cubicBezTo>
                    <a:pt x="2836417" y="4887556"/>
                    <a:pt x="2839796" y="4891659"/>
                    <a:pt x="2845422" y="4893513"/>
                  </a:cubicBezTo>
                  <a:cubicBezTo>
                    <a:pt x="2852788" y="4913655"/>
                    <a:pt x="2865386" y="4928616"/>
                    <a:pt x="2867901" y="4953596"/>
                  </a:cubicBezTo>
                  <a:cubicBezTo>
                    <a:pt x="2863875" y="4959362"/>
                    <a:pt x="2856725" y="4962017"/>
                    <a:pt x="2851035" y="4966169"/>
                  </a:cubicBezTo>
                  <a:cubicBezTo>
                    <a:pt x="2850654" y="4978641"/>
                    <a:pt x="2857969" y="4983492"/>
                    <a:pt x="2860878" y="4992712"/>
                  </a:cubicBezTo>
                  <a:cubicBezTo>
                    <a:pt x="2854832" y="4999723"/>
                    <a:pt x="2845676" y="5003673"/>
                    <a:pt x="2835579" y="5006670"/>
                  </a:cubicBezTo>
                  <a:cubicBezTo>
                    <a:pt x="2831909" y="5024691"/>
                    <a:pt x="2836125" y="5040579"/>
                    <a:pt x="2832773" y="5055565"/>
                  </a:cubicBezTo>
                  <a:cubicBezTo>
                    <a:pt x="2829356" y="5070856"/>
                    <a:pt x="2817774" y="5080622"/>
                    <a:pt x="2815894" y="5094693"/>
                  </a:cubicBezTo>
                  <a:cubicBezTo>
                    <a:pt x="2810027" y="5095836"/>
                    <a:pt x="2802610" y="5095455"/>
                    <a:pt x="2801848" y="5101666"/>
                  </a:cubicBezTo>
                  <a:cubicBezTo>
                    <a:pt x="2804756" y="5102504"/>
                    <a:pt x="2811068" y="5099926"/>
                    <a:pt x="2811665" y="5103063"/>
                  </a:cubicBezTo>
                  <a:cubicBezTo>
                    <a:pt x="2808274" y="5107597"/>
                    <a:pt x="2800032" y="5107317"/>
                    <a:pt x="2801848" y="5117033"/>
                  </a:cubicBezTo>
                  <a:cubicBezTo>
                    <a:pt x="2807207" y="5119192"/>
                    <a:pt x="2814815" y="5116271"/>
                    <a:pt x="2818714" y="5112842"/>
                  </a:cubicBezTo>
                  <a:cubicBezTo>
                    <a:pt x="2818295" y="5115598"/>
                    <a:pt x="2820593" y="5115623"/>
                    <a:pt x="2821520" y="5117033"/>
                  </a:cubicBezTo>
                  <a:cubicBezTo>
                    <a:pt x="2817863" y="5120868"/>
                    <a:pt x="2810027" y="5120513"/>
                    <a:pt x="2807462" y="5125415"/>
                  </a:cubicBezTo>
                  <a:cubicBezTo>
                    <a:pt x="2810179" y="5132044"/>
                    <a:pt x="2820898" y="5124424"/>
                    <a:pt x="2824327" y="5128221"/>
                  </a:cubicBezTo>
                  <a:cubicBezTo>
                    <a:pt x="2823654" y="5132184"/>
                    <a:pt x="2819933" y="5133149"/>
                    <a:pt x="2815894" y="5133797"/>
                  </a:cubicBezTo>
                  <a:cubicBezTo>
                    <a:pt x="2817596" y="5139677"/>
                    <a:pt x="2813621" y="5139931"/>
                    <a:pt x="2813075" y="5143588"/>
                  </a:cubicBezTo>
                  <a:cubicBezTo>
                    <a:pt x="2791980" y="5147754"/>
                    <a:pt x="2786341" y="5167287"/>
                    <a:pt x="2770911" y="5177104"/>
                  </a:cubicBezTo>
                  <a:cubicBezTo>
                    <a:pt x="2766580" y="5178145"/>
                    <a:pt x="2769196" y="5172290"/>
                    <a:pt x="2763888" y="5174297"/>
                  </a:cubicBezTo>
                  <a:cubicBezTo>
                    <a:pt x="2759862" y="5175897"/>
                    <a:pt x="2762351" y="5183962"/>
                    <a:pt x="2755455" y="5182679"/>
                  </a:cubicBezTo>
                  <a:cubicBezTo>
                    <a:pt x="2757309" y="5197106"/>
                    <a:pt x="2744342" y="5196801"/>
                    <a:pt x="2741396" y="5206428"/>
                  </a:cubicBezTo>
                  <a:cubicBezTo>
                    <a:pt x="2724810" y="5203926"/>
                    <a:pt x="2722956" y="5216055"/>
                    <a:pt x="2709075" y="5216220"/>
                  </a:cubicBezTo>
                  <a:cubicBezTo>
                    <a:pt x="2708655" y="5212448"/>
                    <a:pt x="2711043" y="5205857"/>
                    <a:pt x="2704858" y="5207850"/>
                  </a:cubicBezTo>
                  <a:cubicBezTo>
                    <a:pt x="2700870" y="5207596"/>
                    <a:pt x="2706027" y="5216448"/>
                    <a:pt x="2702026" y="5216220"/>
                  </a:cubicBezTo>
                  <a:cubicBezTo>
                    <a:pt x="2682913" y="5215978"/>
                    <a:pt x="2668447" y="5219065"/>
                    <a:pt x="2659862" y="5224614"/>
                  </a:cubicBezTo>
                  <a:cubicBezTo>
                    <a:pt x="2647696" y="5232488"/>
                    <a:pt x="2661132" y="5253812"/>
                    <a:pt x="2650032" y="5260911"/>
                  </a:cubicBezTo>
                  <a:cubicBezTo>
                    <a:pt x="2637739" y="5251297"/>
                    <a:pt x="2610180" y="5259489"/>
                    <a:pt x="2610675" y="5270703"/>
                  </a:cubicBezTo>
                  <a:cubicBezTo>
                    <a:pt x="2617076" y="5272735"/>
                    <a:pt x="2623083" y="5275110"/>
                    <a:pt x="2621915" y="5284673"/>
                  </a:cubicBezTo>
                  <a:cubicBezTo>
                    <a:pt x="2613647" y="5287632"/>
                    <a:pt x="2610230" y="5295404"/>
                    <a:pt x="2603627" y="5300014"/>
                  </a:cubicBezTo>
                  <a:cubicBezTo>
                    <a:pt x="2586164" y="5295049"/>
                    <a:pt x="2558351" y="5303253"/>
                    <a:pt x="2544597" y="5311228"/>
                  </a:cubicBezTo>
                  <a:cubicBezTo>
                    <a:pt x="2539034" y="5313032"/>
                    <a:pt x="2541739" y="5306631"/>
                    <a:pt x="2536164" y="5308422"/>
                  </a:cubicBezTo>
                  <a:cubicBezTo>
                    <a:pt x="2526017" y="5313248"/>
                    <a:pt x="2511412" y="5313616"/>
                    <a:pt x="2502446" y="5319598"/>
                  </a:cubicBezTo>
                  <a:cubicBezTo>
                    <a:pt x="2506687" y="5366664"/>
                    <a:pt x="2470365" y="5373408"/>
                    <a:pt x="2446210" y="5392229"/>
                  </a:cubicBezTo>
                  <a:cubicBezTo>
                    <a:pt x="2444102" y="5401322"/>
                    <a:pt x="2449474" y="5402973"/>
                    <a:pt x="2451823" y="5407583"/>
                  </a:cubicBezTo>
                  <a:cubicBezTo>
                    <a:pt x="2436469" y="5405869"/>
                    <a:pt x="2435707" y="5418594"/>
                    <a:pt x="2426525" y="5422976"/>
                  </a:cubicBezTo>
                  <a:cubicBezTo>
                    <a:pt x="2417051" y="5422874"/>
                    <a:pt x="2407246" y="5422455"/>
                    <a:pt x="2401227" y="5425795"/>
                  </a:cubicBezTo>
                  <a:cubicBezTo>
                    <a:pt x="2400896" y="5426849"/>
                    <a:pt x="2401176" y="5428526"/>
                    <a:pt x="2399817" y="5428576"/>
                  </a:cubicBezTo>
                  <a:cubicBezTo>
                    <a:pt x="2397975" y="5439244"/>
                    <a:pt x="2406205" y="5439905"/>
                    <a:pt x="2405443" y="5449544"/>
                  </a:cubicBezTo>
                  <a:cubicBezTo>
                    <a:pt x="2400084" y="5454396"/>
                    <a:pt x="2394229" y="5458866"/>
                    <a:pt x="2391384" y="5466295"/>
                  </a:cubicBezTo>
                  <a:cubicBezTo>
                    <a:pt x="2400731" y="5480253"/>
                    <a:pt x="2392743" y="5503202"/>
                    <a:pt x="2373122" y="5501208"/>
                  </a:cubicBezTo>
                  <a:cubicBezTo>
                    <a:pt x="2377554" y="5514975"/>
                    <a:pt x="2394508" y="5516346"/>
                    <a:pt x="2405443" y="5524944"/>
                  </a:cubicBezTo>
                  <a:cubicBezTo>
                    <a:pt x="2408859" y="5527649"/>
                    <a:pt x="2407920" y="5532983"/>
                    <a:pt x="2413876" y="5531929"/>
                  </a:cubicBezTo>
                  <a:cubicBezTo>
                    <a:pt x="2412263" y="5536336"/>
                    <a:pt x="2416086" y="5535333"/>
                    <a:pt x="2416683" y="5537530"/>
                  </a:cubicBezTo>
                  <a:cubicBezTo>
                    <a:pt x="2429052" y="5533034"/>
                    <a:pt x="2432037" y="5519267"/>
                    <a:pt x="2447607" y="5517959"/>
                  </a:cubicBezTo>
                  <a:cubicBezTo>
                    <a:pt x="2449436" y="5524893"/>
                    <a:pt x="2444216" y="5524817"/>
                    <a:pt x="2444800" y="5530519"/>
                  </a:cubicBezTo>
                  <a:cubicBezTo>
                    <a:pt x="2451633" y="5529529"/>
                    <a:pt x="2456395" y="5527598"/>
                    <a:pt x="2457462" y="5534748"/>
                  </a:cubicBezTo>
                  <a:cubicBezTo>
                    <a:pt x="2460904" y="5528792"/>
                    <a:pt x="2454376" y="5519902"/>
                    <a:pt x="2460256" y="5515178"/>
                  </a:cubicBezTo>
                  <a:cubicBezTo>
                    <a:pt x="2463977" y="5518962"/>
                    <a:pt x="2464231" y="5526125"/>
                    <a:pt x="2464473" y="5533339"/>
                  </a:cubicBezTo>
                  <a:cubicBezTo>
                    <a:pt x="2447734" y="5549747"/>
                    <a:pt x="2443340" y="5578424"/>
                    <a:pt x="2406853" y="5575249"/>
                  </a:cubicBezTo>
                  <a:cubicBezTo>
                    <a:pt x="2389581" y="5587415"/>
                    <a:pt x="2366149" y="5593461"/>
                    <a:pt x="2346401" y="5603189"/>
                  </a:cubicBezTo>
                  <a:cubicBezTo>
                    <a:pt x="2332418" y="5612561"/>
                    <a:pt x="2319451" y="5622963"/>
                    <a:pt x="2305634" y="5632526"/>
                  </a:cubicBezTo>
                  <a:cubicBezTo>
                    <a:pt x="2304783" y="5635866"/>
                    <a:pt x="2303614" y="5638888"/>
                    <a:pt x="2304224" y="5643702"/>
                  </a:cubicBezTo>
                  <a:cubicBezTo>
                    <a:pt x="2299157" y="5642368"/>
                    <a:pt x="2302268" y="5649188"/>
                    <a:pt x="2301430" y="5652096"/>
                  </a:cubicBezTo>
                  <a:cubicBezTo>
                    <a:pt x="2304161" y="5658662"/>
                    <a:pt x="2311908" y="5660301"/>
                    <a:pt x="2312670" y="5668835"/>
                  </a:cubicBezTo>
                  <a:cubicBezTo>
                    <a:pt x="2309279" y="5668276"/>
                    <a:pt x="2309622" y="5671375"/>
                    <a:pt x="2305634" y="5670245"/>
                  </a:cubicBezTo>
                  <a:cubicBezTo>
                    <a:pt x="2302725" y="5693613"/>
                    <a:pt x="2324862" y="5692101"/>
                    <a:pt x="2322512" y="5714936"/>
                  </a:cubicBezTo>
                  <a:cubicBezTo>
                    <a:pt x="2307971" y="5716320"/>
                    <a:pt x="2290927" y="5715203"/>
                    <a:pt x="2290178" y="5730316"/>
                  </a:cubicBezTo>
                  <a:cubicBezTo>
                    <a:pt x="2333815" y="5752147"/>
                    <a:pt x="2384780" y="5766701"/>
                    <a:pt x="2401227" y="5815533"/>
                  </a:cubicBezTo>
                  <a:cubicBezTo>
                    <a:pt x="2402890" y="5816206"/>
                    <a:pt x="2404414" y="5817044"/>
                    <a:pt x="2405443" y="5818314"/>
                  </a:cubicBezTo>
                  <a:cubicBezTo>
                    <a:pt x="2409228" y="5848426"/>
                    <a:pt x="2441663" y="5863323"/>
                    <a:pt x="2450426" y="5890933"/>
                  </a:cubicBezTo>
                  <a:cubicBezTo>
                    <a:pt x="2455519" y="5907112"/>
                    <a:pt x="2456611" y="5922632"/>
                    <a:pt x="2464473" y="5937072"/>
                  </a:cubicBezTo>
                  <a:cubicBezTo>
                    <a:pt x="2466416" y="5940590"/>
                    <a:pt x="2471267" y="5943231"/>
                    <a:pt x="2472905" y="5946825"/>
                  </a:cubicBezTo>
                  <a:cubicBezTo>
                    <a:pt x="2475496" y="5952578"/>
                    <a:pt x="2473502" y="5958751"/>
                    <a:pt x="2478544" y="5963602"/>
                  </a:cubicBezTo>
                  <a:cubicBezTo>
                    <a:pt x="2480437" y="5993371"/>
                    <a:pt x="2503424" y="6002210"/>
                    <a:pt x="2509456" y="6027889"/>
                  </a:cubicBezTo>
                  <a:cubicBezTo>
                    <a:pt x="2507018" y="6030087"/>
                    <a:pt x="2506421" y="6034176"/>
                    <a:pt x="2506662" y="6039027"/>
                  </a:cubicBezTo>
                  <a:cubicBezTo>
                    <a:pt x="2523731" y="6045835"/>
                    <a:pt x="2542959" y="6056312"/>
                    <a:pt x="2536164" y="6082347"/>
                  </a:cubicBezTo>
                  <a:cubicBezTo>
                    <a:pt x="2548775" y="6087452"/>
                    <a:pt x="2562669" y="6107595"/>
                    <a:pt x="2569895" y="6120079"/>
                  </a:cubicBezTo>
                  <a:cubicBezTo>
                    <a:pt x="2579293" y="6136259"/>
                    <a:pt x="2601150" y="6155220"/>
                    <a:pt x="2583954" y="6174549"/>
                  </a:cubicBezTo>
                  <a:cubicBezTo>
                    <a:pt x="2582303" y="6172949"/>
                    <a:pt x="2579001" y="6172974"/>
                    <a:pt x="2575521" y="6173152"/>
                  </a:cubicBezTo>
                  <a:cubicBezTo>
                    <a:pt x="2573388" y="6180404"/>
                    <a:pt x="2581948" y="6177026"/>
                    <a:pt x="2582557" y="6181547"/>
                  </a:cubicBezTo>
                  <a:cubicBezTo>
                    <a:pt x="2581757" y="6184468"/>
                    <a:pt x="2579077" y="6185535"/>
                    <a:pt x="2579738" y="6189929"/>
                  </a:cubicBezTo>
                  <a:cubicBezTo>
                    <a:pt x="2585427" y="6194501"/>
                    <a:pt x="2591676" y="6198539"/>
                    <a:pt x="2596616" y="6203873"/>
                  </a:cubicBezTo>
                  <a:cubicBezTo>
                    <a:pt x="2597429" y="6206820"/>
                    <a:pt x="2600109" y="6207874"/>
                    <a:pt x="2599436" y="6212293"/>
                  </a:cubicBezTo>
                  <a:cubicBezTo>
                    <a:pt x="2623477" y="6227025"/>
                    <a:pt x="2646603" y="6242697"/>
                    <a:pt x="2666911" y="6261176"/>
                  </a:cubicBezTo>
                  <a:cubicBezTo>
                    <a:pt x="2703322" y="6267475"/>
                    <a:pt x="2732709" y="6290703"/>
                    <a:pt x="2766695" y="6300292"/>
                  </a:cubicBezTo>
                  <a:cubicBezTo>
                    <a:pt x="2782912" y="6304864"/>
                    <a:pt x="2799486" y="6306324"/>
                    <a:pt x="2813075" y="6317043"/>
                  </a:cubicBezTo>
                  <a:cubicBezTo>
                    <a:pt x="2844711" y="6319139"/>
                    <a:pt x="2865348" y="6332194"/>
                    <a:pt x="2886176" y="6344983"/>
                  </a:cubicBezTo>
                  <a:cubicBezTo>
                    <a:pt x="2898851" y="6347739"/>
                    <a:pt x="2910751" y="6348310"/>
                    <a:pt x="2917113" y="6358966"/>
                  </a:cubicBezTo>
                  <a:cubicBezTo>
                    <a:pt x="2918358" y="6361061"/>
                    <a:pt x="2918104" y="6365240"/>
                    <a:pt x="2919920" y="6367360"/>
                  </a:cubicBezTo>
                  <a:cubicBezTo>
                    <a:pt x="2932684" y="6382118"/>
                    <a:pt x="2963430" y="6385420"/>
                    <a:pt x="2980359" y="6392506"/>
                  </a:cubicBezTo>
                  <a:cubicBezTo>
                    <a:pt x="2980131" y="6398780"/>
                    <a:pt x="2987141" y="6397866"/>
                    <a:pt x="2985985" y="6405067"/>
                  </a:cubicBezTo>
                  <a:cubicBezTo>
                    <a:pt x="2968116" y="6419443"/>
                    <a:pt x="2989706" y="6449504"/>
                    <a:pt x="2978950" y="6476314"/>
                  </a:cubicBezTo>
                  <a:cubicBezTo>
                    <a:pt x="2977515" y="6479882"/>
                    <a:pt x="2971482" y="6489446"/>
                    <a:pt x="2970517" y="6494487"/>
                  </a:cubicBezTo>
                  <a:cubicBezTo>
                    <a:pt x="2967609" y="6509550"/>
                    <a:pt x="2973120" y="6524853"/>
                    <a:pt x="2967697" y="6537794"/>
                  </a:cubicBezTo>
                  <a:cubicBezTo>
                    <a:pt x="2962033" y="6551282"/>
                    <a:pt x="2949066" y="6562191"/>
                    <a:pt x="2942412" y="6574091"/>
                  </a:cubicBezTo>
                  <a:cubicBezTo>
                    <a:pt x="2938424" y="6581190"/>
                    <a:pt x="2937725" y="6585966"/>
                    <a:pt x="2932569" y="6590855"/>
                  </a:cubicBezTo>
                  <a:cubicBezTo>
                    <a:pt x="2928874" y="6592303"/>
                    <a:pt x="2923933" y="6592531"/>
                    <a:pt x="2918498" y="6592252"/>
                  </a:cubicBezTo>
                  <a:cubicBezTo>
                    <a:pt x="2917278" y="6598932"/>
                    <a:pt x="2909354" y="6598983"/>
                    <a:pt x="2911487" y="6609016"/>
                  </a:cubicBezTo>
                  <a:cubicBezTo>
                    <a:pt x="2912948" y="6612216"/>
                    <a:pt x="2921533" y="6608381"/>
                    <a:pt x="2922714" y="6611797"/>
                  </a:cubicBezTo>
                  <a:cubicBezTo>
                    <a:pt x="2922714" y="6613220"/>
                    <a:pt x="2923857" y="6613499"/>
                    <a:pt x="2924136" y="6614591"/>
                  </a:cubicBezTo>
                  <a:cubicBezTo>
                    <a:pt x="2921304" y="6619240"/>
                    <a:pt x="2917558" y="6622973"/>
                    <a:pt x="2912897" y="6625793"/>
                  </a:cubicBezTo>
                  <a:cubicBezTo>
                    <a:pt x="2913367" y="6639775"/>
                    <a:pt x="2907271" y="6647192"/>
                    <a:pt x="2901632" y="6655117"/>
                  </a:cubicBezTo>
                  <a:cubicBezTo>
                    <a:pt x="2899308" y="6666268"/>
                    <a:pt x="2907131" y="6667360"/>
                    <a:pt x="2905848" y="6677456"/>
                  </a:cubicBezTo>
                  <a:cubicBezTo>
                    <a:pt x="2897365" y="6683921"/>
                    <a:pt x="2882925" y="6684492"/>
                    <a:pt x="2880563" y="6697014"/>
                  </a:cubicBezTo>
                  <a:cubicBezTo>
                    <a:pt x="2880842" y="6698907"/>
                    <a:pt x="2886392" y="6699643"/>
                    <a:pt x="2880563" y="6699846"/>
                  </a:cubicBezTo>
                  <a:cubicBezTo>
                    <a:pt x="2892628" y="6726440"/>
                    <a:pt x="2852648" y="6731165"/>
                    <a:pt x="2858071" y="6755701"/>
                  </a:cubicBezTo>
                  <a:cubicBezTo>
                    <a:pt x="2851873" y="6764007"/>
                    <a:pt x="2838462" y="6765086"/>
                    <a:pt x="2839796" y="6780847"/>
                  </a:cubicBezTo>
                  <a:cubicBezTo>
                    <a:pt x="2830296" y="6787261"/>
                    <a:pt x="2822613" y="6795452"/>
                    <a:pt x="2811665" y="6800418"/>
                  </a:cubicBezTo>
                  <a:lnTo>
                    <a:pt x="2811665" y="6808800"/>
                  </a:lnTo>
                  <a:cubicBezTo>
                    <a:pt x="2837141" y="6818858"/>
                    <a:pt x="2815501" y="6845020"/>
                    <a:pt x="2794800" y="6845122"/>
                  </a:cubicBezTo>
                  <a:cubicBezTo>
                    <a:pt x="2790063" y="6872084"/>
                    <a:pt x="2811195" y="6891947"/>
                    <a:pt x="2804642" y="6916356"/>
                  </a:cubicBezTo>
                  <a:cubicBezTo>
                    <a:pt x="2797429" y="6916623"/>
                    <a:pt x="2793961" y="6920636"/>
                    <a:pt x="2790583" y="6924751"/>
                  </a:cubicBezTo>
                  <a:cubicBezTo>
                    <a:pt x="2793809" y="6926681"/>
                    <a:pt x="2795752" y="6929856"/>
                    <a:pt x="2796209" y="6934517"/>
                  </a:cubicBezTo>
                  <a:cubicBezTo>
                    <a:pt x="2781833" y="6942086"/>
                    <a:pt x="2768841" y="6951078"/>
                    <a:pt x="2766695" y="6970852"/>
                  </a:cubicBezTo>
                  <a:cubicBezTo>
                    <a:pt x="2758960" y="6974332"/>
                    <a:pt x="2752801" y="6979373"/>
                    <a:pt x="2744216" y="6982002"/>
                  </a:cubicBezTo>
                  <a:cubicBezTo>
                    <a:pt x="2741764" y="6982866"/>
                    <a:pt x="2744317" y="6988632"/>
                    <a:pt x="2741396" y="6988975"/>
                  </a:cubicBezTo>
                  <a:cubicBezTo>
                    <a:pt x="2737091" y="6987959"/>
                    <a:pt x="2737256" y="6991426"/>
                    <a:pt x="2732963" y="6990397"/>
                  </a:cubicBezTo>
                  <a:cubicBezTo>
                    <a:pt x="2731033" y="7001967"/>
                    <a:pt x="2721305" y="7006831"/>
                    <a:pt x="2711881" y="7007174"/>
                  </a:cubicBezTo>
                  <a:cubicBezTo>
                    <a:pt x="2710053" y="7012686"/>
                    <a:pt x="2716504" y="7010031"/>
                    <a:pt x="2714675" y="7015568"/>
                  </a:cubicBezTo>
                  <a:cubicBezTo>
                    <a:pt x="2707386" y="7017600"/>
                    <a:pt x="2697238" y="7016851"/>
                    <a:pt x="2687993" y="7016953"/>
                  </a:cubicBezTo>
                  <a:cubicBezTo>
                    <a:pt x="2685859" y="7020877"/>
                    <a:pt x="2688463" y="7022680"/>
                    <a:pt x="2686583" y="7028078"/>
                  </a:cubicBezTo>
                  <a:cubicBezTo>
                    <a:pt x="2691434" y="7030262"/>
                    <a:pt x="2696006" y="7032726"/>
                    <a:pt x="2699232" y="7036511"/>
                  </a:cubicBezTo>
                  <a:cubicBezTo>
                    <a:pt x="2698140" y="7053453"/>
                    <a:pt x="2716822" y="7050646"/>
                    <a:pt x="2720314" y="7063041"/>
                  </a:cubicBezTo>
                  <a:cubicBezTo>
                    <a:pt x="2717711" y="7070699"/>
                    <a:pt x="2709075" y="7072350"/>
                    <a:pt x="2699232" y="7072820"/>
                  </a:cubicBezTo>
                  <a:cubicBezTo>
                    <a:pt x="2694571" y="7080923"/>
                    <a:pt x="2689250" y="7092721"/>
                    <a:pt x="2697822" y="7099376"/>
                  </a:cubicBezTo>
                  <a:cubicBezTo>
                    <a:pt x="2702902" y="7099935"/>
                    <a:pt x="2709583" y="7098842"/>
                    <a:pt x="2710459" y="7103554"/>
                  </a:cubicBezTo>
                  <a:cubicBezTo>
                    <a:pt x="2706268" y="7108164"/>
                    <a:pt x="2696933" y="7104849"/>
                    <a:pt x="2692196" y="7102144"/>
                  </a:cubicBezTo>
                  <a:cubicBezTo>
                    <a:pt x="2695536" y="7107796"/>
                    <a:pt x="2689948" y="7105561"/>
                    <a:pt x="2689377" y="7110552"/>
                  </a:cubicBezTo>
                  <a:cubicBezTo>
                    <a:pt x="2695384" y="7113714"/>
                    <a:pt x="2690863" y="7123112"/>
                    <a:pt x="2689377" y="7127290"/>
                  </a:cubicBezTo>
                  <a:cubicBezTo>
                    <a:pt x="2702788" y="7126770"/>
                    <a:pt x="2717520" y="7132002"/>
                    <a:pt x="2725928" y="7124509"/>
                  </a:cubicBezTo>
                  <a:cubicBezTo>
                    <a:pt x="2725889" y="7118032"/>
                    <a:pt x="2716796" y="7120547"/>
                    <a:pt x="2717507" y="7113308"/>
                  </a:cubicBezTo>
                  <a:cubicBezTo>
                    <a:pt x="2720860" y="7112469"/>
                    <a:pt x="2727705" y="7115111"/>
                    <a:pt x="2728747" y="7111923"/>
                  </a:cubicBezTo>
                  <a:cubicBezTo>
                    <a:pt x="2725394" y="7111428"/>
                    <a:pt x="2719019" y="7106818"/>
                    <a:pt x="2721711" y="7104951"/>
                  </a:cubicBezTo>
                  <a:cubicBezTo>
                    <a:pt x="2740507" y="7106348"/>
                    <a:pt x="2749219" y="7094461"/>
                    <a:pt x="2765285" y="7103554"/>
                  </a:cubicBezTo>
                  <a:cubicBezTo>
                    <a:pt x="2765272" y="7107720"/>
                    <a:pt x="2754871" y="7101586"/>
                    <a:pt x="2756852" y="7107745"/>
                  </a:cubicBezTo>
                  <a:cubicBezTo>
                    <a:pt x="2760383" y="7108901"/>
                    <a:pt x="2768968" y="7105027"/>
                    <a:pt x="2768091" y="7110552"/>
                  </a:cubicBezTo>
                  <a:cubicBezTo>
                    <a:pt x="2768333" y="7114501"/>
                    <a:pt x="2759430" y="7109396"/>
                    <a:pt x="2759671" y="7113308"/>
                  </a:cubicBezTo>
                  <a:cubicBezTo>
                    <a:pt x="2765831" y="7116025"/>
                    <a:pt x="2757170" y="7119035"/>
                    <a:pt x="2762478" y="7124509"/>
                  </a:cubicBezTo>
                  <a:cubicBezTo>
                    <a:pt x="2755938" y="7122680"/>
                    <a:pt x="2757779" y="7129132"/>
                    <a:pt x="2751239" y="7127290"/>
                  </a:cubicBezTo>
                  <a:cubicBezTo>
                    <a:pt x="2750947" y="7131773"/>
                    <a:pt x="2757373" y="7129576"/>
                    <a:pt x="2756852" y="7134301"/>
                  </a:cubicBezTo>
                  <a:cubicBezTo>
                    <a:pt x="2754579" y="7138873"/>
                    <a:pt x="2748026" y="7130554"/>
                    <a:pt x="2748432" y="7137069"/>
                  </a:cubicBezTo>
                  <a:cubicBezTo>
                    <a:pt x="2749092" y="7141527"/>
                    <a:pt x="2757766" y="7138060"/>
                    <a:pt x="2759671" y="7141286"/>
                  </a:cubicBezTo>
                  <a:cubicBezTo>
                    <a:pt x="2751861" y="7140054"/>
                    <a:pt x="2748686" y="7143369"/>
                    <a:pt x="2744216" y="7145464"/>
                  </a:cubicBezTo>
                  <a:cubicBezTo>
                    <a:pt x="2750769" y="7143559"/>
                    <a:pt x="2746971" y="7152005"/>
                    <a:pt x="2751239" y="7152424"/>
                  </a:cubicBezTo>
                  <a:cubicBezTo>
                    <a:pt x="2748661" y="7156881"/>
                    <a:pt x="2738323" y="7153579"/>
                    <a:pt x="2734360" y="7156640"/>
                  </a:cubicBezTo>
                  <a:cubicBezTo>
                    <a:pt x="2740456" y="7158240"/>
                    <a:pt x="2743682" y="7155434"/>
                    <a:pt x="2745613" y="7159447"/>
                  </a:cubicBezTo>
                  <a:lnTo>
                    <a:pt x="2745613" y="7166406"/>
                  </a:lnTo>
                  <a:cubicBezTo>
                    <a:pt x="2741320" y="7165403"/>
                    <a:pt x="2740494" y="7167829"/>
                    <a:pt x="2737180" y="7167803"/>
                  </a:cubicBezTo>
                  <a:cubicBezTo>
                    <a:pt x="2738767" y="7166152"/>
                    <a:pt x="2741193" y="7165276"/>
                    <a:pt x="2739999" y="7160831"/>
                  </a:cubicBezTo>
                  <a:cubicBezTo>
                    <a:pt x="2734970" y="7161428"/>
                    <a:pt x="2732493" y="7164565"/>
                    <a:pt x="2725928" y="7163612"/>
                  </a:cubicBezTo>
                  <a:cubicBezTo>
                    <a:pt x="2727807" y="7158037"/>
                    <a:pt x="2729280" y="7152005"/>
                    <a:pt x="2734360" y="7149655"/>
                  </a:cubicBezTo>
                  <a:cubicBezTo>
                    <a:pt x="2730703" y="7150011"/>
                    <a:pt x="2727337" y="7150112"/>
                    <a:pt x="2728747" y="7145464"/>
                  </a:cubicBezTo>
                  <a:cubicBezTo>
                    <a:pt x="2732239" y="7144131"/>
                    <a:pt x="2737218" y="7150430"/>
                    <a:pt x="2737180" y="7144029"/>
                  </a:cubicBezTo>
                  <a:cubicBezTo>
                    <a:pt x="2726194" y="7140181"/>
                    <a:pt x="2723680" y="7152005"/>
                    <a:pt x="2717507" y="7148245"/>
                  </a:cubicBezTo>
                  <a:cubicBezTo>
                    <a:pt x="2722587" y="7145007"/>
                    <a:pt x="2716644" y="7147204"/>
                    <a:pt x="2717507" y="7141286"/>
                  </a:cubicBezTo>
                  <a:cubicBezTo>
                    <a:pt x="2719590" y="7141032"/>
                    <a:pt x="2722689" y="7141781"/>
                    <a:pt x="2723121" y="7139889"/>
                  </a:cubicBezTo>
                  <a:cubicBezTo>
                    <a:pt x="2720505" y="7138746"/>
                    <a:pt x="2717431" y="7138085"/>
                    <a:pt x="2716098" y="7135672"/>
                  </a:cubicBezTo>
                  <a:cubicBezTo>
                    <a:pt x="2713710" y="7141349"/>
                    <a:pt x="2705455" y="7137209"/>
                    <a:pt x="2714675" y="7141286"/>
                  </a:cubicBezTo>
                  <a:cubicBezTo>
                    <a:pt x="2706052" y="7146531"/>
                    <a:pt x="2694800" y="7142073"/>
                    <a:pt x="2689377" y="7141286"/>
                  </a:cubicBezTo>
                  <a:cubicBezTo>
                    <a:pt x="2692603" y="7148766"/>
                    <a:pt x="2700642" y="7145286"/>
                    <a:pt x="2709075" y="7145464"/>
                  </a:cubicBezTo>
                  <a:cubicBezTo>
                    <a:pt x="2708998" y="7154405"/>
                    <a:pt x="2722499" y="7149820"/>
                    <a:pt x="2723121" y="7158037"/>
                  </a:cubicBezTo>
                  <a:cubicBezTo>
                    <a:pt x="2715323" y="7156958"/>
                    <a:pt x="2707932" y="7155459"/>
                    <a:pt x="2703449" y="7151027"/>
                  </a:cubicBezTo>
                  <a:cubicBezTo>
                    <a:pt x="2700858" y="7156564"/>
                    <a:pt x="2709075" y="7158304"/>
                    <a:pt x="2704858" y="7160831"/>
                  </a:cubicBezTo>
                  <a:cubicBezTo>
                    <a:pt x="2698254" y="7151776"/>
                    <a:pt x="2690774" y="7158926"/>
                    <a:pt x="2680944" y="7158037"/>
                  </a:cubicBezTo>
                  <a:cubicBezTo>
                    <a:pt x="2680538" y="7160780"/>
                    <a:pt x="2682862" y="7160806"/>
                    <a:pt x="2683764" y="7162253"/>
                  </a:cubicBezTo>
                  <a:cubicBezTo>
                    <a:pt x="2676232" y="7164984"/>
                    <a:pt x="2662516" y="7161606"/>
                    <a:pt x="2659862" y="7169213"/>
                  </a:cubicBezTo>
                  <a:cubicBezTo>
                    <a:pt x="2682316" y="7166216"/>
                    <a:pt x="2703017" y="7168972"/>
                    <a:pt x="2727337" y="7170610"/>
                  </a:cubicBezTo>
                  <a:cubicBezTo>
                    <a:pt x="2727350" y="7176503"/>
                    <a:pt x="2716072" y="7171131"/>
                    <a:pt x="2716098" y="7173391"/>
                  </a:cubicBezTo>
                  <a:cubicBezTo>
                    <a:pt x="2715196" y="7173988"/>
                    <a:pt x="2716314" y="7179221"/>
                    <a:pt x="2716098" y="7180402"/>
                  </a:cubicBezTo>
                  <a:cubicBezTo>
                    <a:pt x="2711615" y="7179195"/>
                    <a:pt x="2710764" y="7181596"/>
                    <a:pt x="2709075" y="7183170"/>
                  </a:cubicBezTo>
                  <a:cubicBezTo>
                    <a:pt x="2705900" y="7174471"/>
                    <a:pt x="2691155" y="7180618"/>
                    <a:pt x="2681033" y="7180541"/>
                  </a:cubicBezTo>
                  <a:cubicBezTo>
                    <a:pt x="2683878" y="7181176"/>
                    <a:pt x="2680030" y="7183666"/>
                    <a:pt x="2678137" y="7184580"/>
                  </a:cubicBezTo>
                  <a:cubicBezTo>
                    <a:pt x="2687383" y="7189812"/>
                    <a:pt x="2700794" y="7190930"/>
                    <a:pt x="2710459" y="7195769"/>
                  </a:cubicBezTo>
                  <a:cubicBezTo>
                    <a:pt x="2706624" y="7195540"/>
                    <a:pt x="2703220" y="7195489"/>
                    <a:pt x="2706242" y="7198537"/>
                  </a:cubicBezTo>
                  <a:cubicBezTo>
                    <a:pt x="2709824" y="7202030"/>
                    <a:pt x="2715742" y="7195934"/>
                    <a:pt x="2720314" y="7195769"/>
                  </a:cubicBezTo>
                  <a:cubicBezTo>
                    <a:pt x="2717241" y="7196010"/>
                    <a:pt x="2715844" y="7194613"/>
                    <a:pt x="2716098" y="7191552"/>
                  </a:cubicBezTo>
                  <a:cubicBezTo>
                    <a:pt x="2717507" y="7191552"/>
                    <a:pt x="2717774" y="7190409"/>
                    <a:pt x="2718892" y="7190155"/>
                  </a:cubicBezTo>
                  <a:cubicBezTo>
                    <a:pt x="2722499" y="7198690"/>
                    <a:pt x="2741714" y="7191692"/>
                    <a:pt x="2744216" y="7201357"/>
                  </a:cubicBezTo>
                  <a:cubicBezTo>
                    <a:pt x="2749981" y="7197979"/>
                    <a:pt x="2753410" y="7204011"/>
                    <a:pt x="2756852" y="7201357"/>
                  </a:cubicBezTo>
                  <a:cubicBezTo>
                    <a:pt x="2755163" y="7201776"/>
                    <a:pt x="2752013" y="7197318"/>
                    <a:pt x="2755455" y="7197140"/>
                  </a:cubicBezTo>
                  <a:cubicBezTo>
                    <a:pt x="2761068" y="7196226"/>
                    <a:pt x="2761106" y="7200874"/>
                    <a:pt x="2761068" y="7205548"/>
                  </a:cubicBezTo>
                  <a:cubicBezTo>
                    <a:pt x="2763418" y="7205522"/>
                    <a:pt x="2765767" y="7205548"/>
                    <a:pt x="2768091" y="7205548"/>
                  </a:cubicBezTo>
                  <a:cubicBezTo>
                    <a:pt x="2770339" y="7200049"/>
                    <a:pt x="2762034" y="7205052"/>
                    <a:pt x="2762478" y="7201357"/>
                  </a:cubicBezTo>
                  <a:cubicBezTo>
                    <a:pt x="2769577" y="7204189"/>
                    <a:pt x="2778505" y="7200506"/>
                    <a:pt x="2783560" y="7202741"/>
                  </a:cubicBezTo>
                  <a:cubicBezTo>
                    <a:pt x="2781084" y="7203059"/>
                    <a:pt x="2776524" y="7201331"/>
                    <a:pt x="2777934" y="7205548"/>
                  </a:cubicBezTo>
                  <a:cubicBezTo>
                    <a:pt x="2788742" y="7204011"/>
                    <a:pt x="2797695" y="7209536"/>
                    <a:pt x="2807462" y="7211136"/>
                  </a:cubicBezTo>
                  <a:cubicBezTo>
                    <a:pt x="2806877" y="7211034"/>
                    <a:pt x="2808846" y="7207885"/>
                    <a:pt x="2811665" y="7208354"/>
                  </a:cubicBezTo>
                  <a:cubicBezTo>
                    <a:pt x="2823451" y="7210285"/>
                    <a:pt x="2831820" y="7210412"/>
                    <a:pt x="2838386" y="7211136"/>
                  </a:cubicBezTo>
                  <a:cubicBezTo>
                    <a:pt x="2840609" y="7203706"/>
                    <a:pt x="2850337" y="7215124"/>
                    <a:pt x="2845422" y="7206919"/>
                  </a:cubicBezTo>
                  <a:cubicBezTo>
                    <a:pt x="2851086" y="7207859"/>
                    <a:pt x="2862694" y="7210183"/>
                    <a:pt x="2867901" y="7206919"/>
                  </a:cubicBezTo>
                  <a:cubicBezTo>
                    <a:pt x="2863875" y="7207186"/>
                    <a:pt x="2860230" y="7207084"/>
                    <a:pt x="2860878" y="7202741"/>
                  </a:cubicBezTo>
                  <a:cubicBezTo>
                    <a:pt x="2878823" y="7212571"/>
                    <a:pt x="2889554" y="7204633"/>
                    <a:pt x="2908680" y="7202741"/>
                  </a:cubicBezTo>
                  <a:cubicBezTo>
                    <a:pt x="2908731" y="7204659"/>
                    <a:pt x="2908007" y="7205827"/>
                    <a:pt x="2907271" y="7206919"/>
                  </a:cubicBezTo>
                  <a:cubicBezTo>
                    <a:pt x="2937929" y="7205916"/>
                    <a:pt x="2972257" y="7205865"/>
                    <a:pt x="3002838" y="7201357"/>
                  </a:cubicBezTo>
                  <a:cubicBezTo>
                    <a:pt x="2987370" y="7201357"/>
                    <a:pt x="2970999" y="7198868"/>
                    <a:pt x="2956471" y="7194359"/>
                  </a:cubicBezTo>
                  <a:cubicBezTo>
                    <a:pt x="2971114" y="7190282"/>
                    <a:pt x="2989834" y="7190257"/>
                    <a:pt x="3007067" y="7188771"/>
                  </a:cubicBezTo>
                  <a:cubicBezTo>
                    <a:pt x="3025140" y="7169023"/>
                    <a:pt x="3072638" y="7178497"/>
                    <a:pt x="3094215" y="7162253"/>
                  </a:cubicBezTo>
                  <a:cubicBezTo>
                    <a:pt x="3066389" y="7161936"/>
                    <a:pt x="3043440" y="7164565"/>
                    <a:pt x="3018320" y="7160831"/>
                  </a:cubicBezTo>
                  <a:cubicBezTo>
                    <a:pt x="3020047" y="7156323"/>
                    <a:pt x="3013773" y="7159777"/>
                    <a:pt x="3015500" y="7155256"/>
                  </a:cubicBezTo>
                  <a:cubicBezTo>
                    <a:pt x="3041700" y="7144956"/>
                    <a:pt x="3073107" y="7139863"/>
                    <a:pt x="3108274" y="7138479"/>
                  </a:cubicBezTo>
                  <a:cubicBezTo>
                    <a:pt x="3110471" y="7133501"/>
                    <a:pt x="3103499" y="7137615"/>
                    <a:pt x="3104070" y="7134301"/>
                  </a:cubicBezTo>
                  <a:cubicBezTo>
                    <a:pt x="3114357" y="7134758"/>
                    <a:pt x="3119881" y="7130453"/>
                    <a:pt x="3126549" y="7127290"/>
                  </a:cubicBezTo>
                  <a:cubicBezTo>
                    <a:pt x="3125914" y="7111923"/>
                    <a:pt x="3157347" y="7117143"/>
                    <a:pt x="3170135" y="7110552"/>
                  </a:cubicBezTo>
                  <a:cubicBezTo>
                    <a:pt x="3163074" y="7109637"/>
                    <a:pt x="3152343" y="7112368"/>
                    <a:pt x="3147631" y="7109142"/>
                  </a:cubicBezTo>
                  <a:cubicBezTo>
                    <a:pt x="3165868" y="7099249"/>
                    <a:pt x="3188893" y="7111161"/>
                    <a:pt x="3210902" y="7106348"/>
                  </a:cubicBezTo>
                  <a:cubicBezTo>
                    <a:pt x="3212960" y="7104303"/>
                    <a:pt x="3212960" y="7097191"/>
                    <a:pt x="3210902" y="7095159"/>
                  </a:cubicBezTo>
                  <a:cubicBezTo>
                    <a:pt x="3201695" y="7094410"/>
                    <a:pt x="3194900" y="7096023"/>
                    <a:pt x="3186988" y="7096569"/>
                  </a:cubicBezTo>
                  <a:cubicBezTo>
                    <a:pt x="3186442" y="7098969"/>
                    <a:pt x="3189071" y="7100150"/>
                    <a:pt x="3186988" y="7100760"/>
                  </a:cubicBezTo>
                  <a:cubicBezTo>
                    <a:pt x="3172650" y="7104735"/>
                    <a:pt x="3157677" y="7098588"/>
                    <a:pt x="3143402" y="7097953"/>
                  </a:cubicBezTo>
                  <a:cubicBezTo>
                    <a:pt x="3143808" y="7094169"/>
                    <a:pt x="3145231" y="7091375"/>
                    <a:pt x="3147631" y="7089571"/>
                  </a:cubicBezTo>
                  <a:cubicBezTo>
                    <a:pt x="3142538" y="7089521"/>
                    <a:pt x="3143110" y="7083844"/>
                    <a:pt x="3139211" y="7082586"/>
                  </a:cubicBezTo>
                  <a:cubicBezTo>
                    <a:pt x="3157956" y="7072541"/>
                    <a:pt x="3186303" y="7079742"/>
                    <a:pt x="3206686" y="7079818"/>
                  </a:cubicBezTo>
                  <a:cubicBezTo>
                    <a:pt x="3221240" y="7079843"/>
                    <a:pt x="3237445" y="7076046"/>
                    <a:pt x="3253054" y="7077011"/>
                  </a:cubicBezTo>
                  <a:cubicBezTo>
                    <a:pt x="3263442" y="7071004"/>
                    <a:pt x="3283165" y="7074319"/>
                    <a:pt x="3291014" y="7065822"/>
                  </a:cubicBezTo>
                  <a:cubicBezTo>
                    <a:pt x="3290049" y="7062597"/>
                    <a:pt x="3284613" y="7063816"/>
                    <a:pt x="3283978" y="7060247"/>
                  </a:cubicBezTo>
                  <a:cubicBezTo>
                    <a:pt x="3291560" y="7055205"/>
                    <a:pt x="3301911" y="7052932"/>
                    <a:pt x="3307880" y="7046277"/>
                  </a:cubicBezTo>
                  <a:cubicBezTo>
                    <a:pt x="3302431" y="7043496"/>
                    <a:pt x="3299828" y="7038060"/>
                    <a:pt x="3302254" y="7033704"/>
                  </a:cubicBezTo>
                  <a:cubicBezTo>
                    <a:pt x="3324834" y="7037590"/>
                    <a:pt x="3349828" y="7032866"/>
                    <a:pt x="3372548" y="7032294"/>
                  </a:cubicBezTo>
                  <a:cubicBezTo>
                    <a:pt x="3374390" y="7032282"/>
                    <a:pt x="3373818" y="7029869"/>
                    <a:pt x="3375355" y="7029513"/>
                  </a:cubicBezTo>
                  <a:cubicBezTo>
                    <a:pt x="3412807" y="7028078"/>
                    <a:pt x="3441395" y="7017854"/>
                    <a:pt x="3477971" y="7015568"/>
                  </a:cubicBezTo>
                  <a:cubicBezTo>
                    <a:pt x="3500805" y="7009828"/>
                    <a:pt x="3522484" y="7002983"/>
                    <a:pt x="3546843" y="6998779"/>
                  </a:cubicBezTo>
                  <a:cubicBezTo>
                    <a:pt x="3568738" y="6976770"/>
                    <a:pt x="3612464" y="6976452"/>
                    <a:pt x="3628364" y="6948500"/>
                  </a:cubicBezTo>
                  <a:cubicBezTo>
                    <a:pt x="3620782" y="6948678"/>
                    <a:pt x="3603205" y="6953923"/>
                    <a:pt x="3600259" y="6945693"/>
                  </a:cubicBezTo>
                  <a:cubicBezTo>
                    <a:pt x="3603345" y="6936638"/>
                    <a:pt x="3617442" y="6938568"/>
                    <a:pt x="3619931" y="6928942"/>
                  </a:cubicBezTo>
                  <a:cubicBezTo>
                    <a:pt x="3607803" y="6915861"/>
                    <a:pt x="3568420" y="6929856"/>
                    <a:pt x="3560889" y="6912152"/>
                  </a:cubicBezTo>
                  <a:cubicBezTo>
                    <a:pt x="3565258" y="6912292"/>
                    <a:pt x="3567620" y="6910451"/>
                    <a:pt x="3570744" y="6909358"/>
                  </a:cubicBezTo>
                  <a:cubicBezTo>
                    <a:pt x="3571836" y="6903161"/>
                    <a:pt x="3568865" y="6901002"/>
                    <a:pt x="3569322" y="6895388"/>
                  </a:cubicBezTo>
                  <a:cubicBezTo>
                    <a:pt x="3573614" y="6889851"/>
                    <a:pt x="3582250" y="6881266"/>
                    <a:pt x="3589020" y="6882828"/>
                  </a:cubicBezTo>
                  <a:cubicBezTo>
                    <a:pt x="3581336" y="6886829"/>
                    <a:pt x="3573691" y="6890893"/>
                    <a:pt x="3574961" y="6903770"/>
                  </a:cubicBezTo>
                  <a:cubicBezTo>
                    <a:pt x="3590137" y="6911238"/>
                    <a:pt x="3602494" y="6912178"/>
                    <a:pt x="3624148" y="6909358"/>
                  </a:cubicBezTo>
                  <a:cubicBezTo>
                    <a:pt x="3626383" y="6909231"/>
                    <a:pt x="3625253" y="6905815"/>
                    <a:pt x="3628364" y="6906577"/>
                  </a:cubicBezTo>
                  <a:cubicBezTo>
                    <a:pt x="3668737" y="6919556"/>
                    <a:pt x="3698760" y="6902894"/>
                    <a:pt x="3743629" y="6903770"/>
                  </a:cubicBezTo>
                  <a:cubicBezTo>
                    <a:pt x="3756177" y="6899973"/>
                    <a:pt x="3768547" y="6895934"/>
                    <a:pt x="3782999" y="6894004"/>
                  </a:cubicBezTo>
                  <a:cubicBezTo>
                    <a:pt x="3807002" y="6882015"/>
                    <a:pt x="3834726" y="6873709"/>
                    <a:pt x="3853281" y="6856298"/>
                  </a:cubicBezTo>
                  <a:cubicBezTo>
                    <a:pt x="3858247" y="6855650"/>
                    <a:pt x="3861396" y="6853199"/>
                    <a:pt x="3867327" y="6853491"/>
                  </a:cubicBezTo>
                  <a:cubicBezTo>
                    <a:pt x="3889997" y="6838327"/>
                    <a:pt x="3920832" y="6831215"/>
                    <a:pt x="3939019" y="6811594"/>
                  </a:cubicBezTo>
                  <a:cubicBezTo>
                    <a:pt x="3945242" y="6809092"/>
                    <a:pt x="3973766" y="6797954"/>
                    <a:pt x="3958716" y="6797611"/>
                  </a:cubicBezTo>
                  <a:cubicBezTo>
                    <a:pt x="3963517" y="6787489"/>
                    <a:pt x="3979392" y="6788378"/>
                    <a:pt x="3984015" y="6778053"/>
                  </a:cubicBezTo>
                  <a:cubicBezTo>
                    <a:pt x="4007573" y="6772605"/>
                    <a:pt x="4021734" y="6757809"/>
                    <a:pt x="4041635" y="6748729"/>
                  </a:cubicBezTo>
                  <a:cubicBezTo>
                    <a:pt x="4042549" y="6741718"/>
                    <a:pt x="4047439" y="6738645"/>
                    <a:pt x="4054284" y="6737553"/>
                  </a:cubicBezTo>
                  <a:cubicBezTo>
                    <a:pt x="4055452" y="6733895"/>
                    <a:pt x="4050042" y="6729869"/>
                    <a:pt x="4054284" y="6727748"/>
                  </a:cubicBezTo>
                  <a:cubicBezTo>
                    <a:pt x="4062793" y="6742264"/>
                    <a:pt x="4079278" y="6723773"/>
                    <a:pt x="4088028" y="6726389"/>
                  </a:cubicBezTo>
                  <a:cubicBezTo>
                    <a:pt x="4087647" y="6731114"/>
                    <a:pt x="4082110" y="6730733"/>
                    <a:pt x="4078173" y="6731952"/>
                  </a:cubicBezTo>
                  <a:cubicBezTo>
                    <a:pt x="4069880" y="6746532"/>
                    <a:pt x="4053840" y="6753390"/>
                    <a:pt x="4037418" y="6759892"/>
                  </a:cubicBezTo>
                  <a:cubicBezTo>
                    <a:pt x="4023105" y="6774345"/>
                    <a:pt x="4001007" y="6786626"/>
                    <a:pt x="3974160" y="6789229"/>
                  </a:cubicBezTo>
                  <a:cubicBezTo>
                    <a:pt x="3971836" y="6792976"/>
                    <a:pt x="3968216" y="6795427"/>
                    <a:pt x="3965727" y="6799008"/>
                  </a:cubicBezTo>
                  <a:cubicBezTo>
                    <a:pt x="4073677" y="6767068"/>
                    <a:pt x="4132046" y="6685826"/>
                    <a:pt x="4235615" y="6649542"/>
                  </a:cubicBezTo>
                  <a:cubicBezTo>
                    <a:pt x="4235856" y="6647446"/>
                    <a:pt x="4235107" y="6644373"/>
                    <a:pt x="4237024" y="6643928"/>
                  </a:cubicBezTo>
                  <a:cubicBezTo>
                    <a:pt x="4250512" y="6638721"/>
                    <a:pt x="4262716" y="6632244"/>
                    <a:pt x="4267949" y="6618795"/>
                  </a:cubicBezTo>
                  <a:cubicBezTo>
                    <a:pt x="4279138" y="6617804"/>
                    <a:pt x="4282490" y="6609041"/>
                    <a:pt x="4289031" y="6603441"/>
                  </a:cubicBezTo>
                  <a:cubicBezTo>
                    <a:pt x="4277677" y="6601485"/>
                    <a:pt x="4276217" y="6616750"/>
                    <a:pt x="4269346" y="6614591"/>
                  </a:cubicBezTo>
                  <a:cubicBezTo>
                    <a:pt x="4277055" y="6609715"/>
                    <a:pt x="4278287" y="6598335"/>
                    <a:pt x="4289031" y="6596418"/>
                  </a:cubicBezTo>
                  <a:cubicBezTo>
                    <a:pt x="4289450" y="6593687"/>
                    <a:pt x="4287126" y="6593662"/>
                    <a:pt x="4286237" y="6592252"/>
                  </a:cubicBezTo>
                  <a:cubicBezTo>
                    <a:pt x="4292676" y="6591681"/>
                    <a:pt x="4291609" y="6583667"/>
                    <a:pt x="4291838" y="6576898"/>
                  </a:cubicBezTo>
                  <a:cubicBezTo>
                    <a:pt x="4297273" y="6569240"/>
                    <a:pt x="4308830" y="6567690"/>
                    <a:pt x="4312920" y="6558724"/>
                  </a:cubicBezTo>
                  <a:cubicBezTo>
                    <a:pt x="4306125" y="6558064"/>
                    <a:pt x="4303420" y="6568782"/>
                    <a:pt x="4297464" y="6564337"/>
                  </a:cubicBezTo>
                  <a:cubicBezTo>
                    <a:pt x="4313212" y="6557606"/>
                    <a:pt x="4321429" y="6543408"/>
                    <a:pt x="4335424" y="6534962"/>
                  </a:cubicBezTo>
                  <a:cubicBezTo>
                    <a:pt x="4331525" y="6533718"/>
                    <a:pt x="4322229" y="6537871"/>
                    <a:pt x="4322775" y="6532194"/>
                  </a:cubicBezTo>
                  <a:cubicBezTo>
                    <a:pt x="4337151" y="6533438"/>
                    <a:pt x="4339539" y="6522758"/>
                    <a:pt x="4350867" y="6521018"/>
                  </a:cubicBezTo>
                  <a:cubicBezTo>
                    <a:pt x="4353204" y="6521043"/>
                    <a:pt x="4351667" y="6524879"/>
                    <a:pt x="4353687" y="6525209"/>
                  </a:cubicBezTo>
                  <a:cubicBezTo>
                    <a:pt x="4359973" y="6520256"/>
                    <a:pt x="4365205" y="6514287"/>
                    <a:pt x="4374781" y="6512623"/>
                  </a:cubicBezTo>
                  <a:cubicBezTo>
                    <a:pt x="4385500" y="6497193"/>
                    <a:pt x="4407408" y="6492900"/>
                    <a:pt x="4422584" y="6481876"/>
                  </a:cubicBezTo>
                  <a:cubicBezTo>
                    <a:pt x="4452696" y="6475056"/>
                    <a:pt x="4466120" y="6451600"/>
                    <a:pt x="4497070" y="6445567"/>
                  </a:cubicBezTo>
                  <a:cubicBezTo>
                    <a:pt x="4497019" y="6440385"/>
                    <a:pt x="4502327" y="6440563"/>
                    <a:pt x="4504093" y="6437198"/>
                  </a:cubicBezTo>
                  <a:cubicBezTo>
                    <a:pt x="4507471" y="6436639"/>
                    <a:pt x="4503318" y="6443535"/>
                    <a:pt x="4508309" y="6441376"/>
                  </a:cubicBezTo>
                  <a:cubicBezTo>
                    <a:pt x="4520387" y="6427266"/>
                    <a:pt x="4543107" y="6423812"/>
                    <a:pt x="4564545" y="6419011"/>
                  </a:cubicBezTo>
                  <a:cubicBezTo>
                    <a:pt x="4564418" y="6421221"/>
                    <a:pt x="4560951" y="6420116"/>
                    <a:pt x="4561725" y="6423228"/>
                  </a:cubicBezTo>
                  <a:lnTo>
                    <a:pt x="4571580" y="6423228"/>
                  </a:lnTo>
                  <a:cubicBezTo>
                    <a:pt x="4571492" y="6418478"/>
                    <a:pt x="4573219" y="6415557"/>
                    <a:pt x="4575784" y="6413436"/>
                  </a:cubicBezTo>
                  <a:cubicBezTo>
                    <a:pt x="4569828" y="6410896"/>
                    <a:pt x="4570183" y="6421704"/>
                    <a:pt x="4565954" y="6416243"/>
                  </a:cubicBezTo>
                  <a:cubicBezTo>
                    <a:pt x="4572584" y="6408877"/>
                    <a:pt x="4580928" y="6403162"/>
                    <a:pt x="4592662" y="6400863"/>
                  </a:cubicBezTo>
                  <a:cubicBezTo>
                    <a:pt x="4599736" y="6388798"/>
                    <a:pt x="4619764" y="6389611"/>
                    <a:pt x="4629200" y="6379895"/>
                  </a:cubicBezTo>
                  <a:cubicBezTo>
                    <a:pt x="4626698" y="6379578"/>
                    <a:pt x="4622165" y="6381318"/>
                    <a:pt x="4623574" y="6377127"/>
                  </a:cubicBezTo>
                  <a:cubicBezTo>
                    <a:pt x="4641773" y="6365367"/>
                    <a:pt x="4666018" y="6359677"/>
                    <a:pt x="4688243" y="6351981"/>
                  </a:cubicBezTo>
                  <a:cubicBezTo>
                    <a:pt x="4688370" y="6354165"/>
                    <a:pt x="4688065" y="6356794"/>
                    <a:pt x="4691062" y="6356159"/>
                  </a:cubicBezTo>
                  <a:cubicBezTo>
                    <a:pt x="4709871" y="6353441"/>
                    <a:pt x="4721072" y="6335725"/>
                    <a:pt x="4733213" y="6331026"/>
                  </a:cubicBezTo>
                  <a:cubicBezTo>
                    <a:pt x="4729695" y="6333528"/>
                    <a:pt x="4725339" y="6335293"/>
                    <a:pt x="4724781" y="6340792"/>
                  </a:cubicBezTo>
                  <a:cubicBezTo>
                    <a:pt x="4745736" y="6341389"/>
                    <a:pt x="4760798" y="6324561"/>
                    <a:pt x="4785233" y="6324028"/>
                  </a:cubicBezTo>
                  <a:cubicBezTo>
                    <a:pt x="4788408" y="6316941"/>
                    <a:pt x="4797209" y="6315430"/>
                    <a:pt x="4797882" y="6305880"/>
                  </a:cubicBezTo>
                  <a:cubicBezTo>
                    <a:pt x="4821669" y="6285725"/>
                    <a:pt x="4854625" y="6274727"/>
                    <a:pt x="4879416" y="6255588"/>
                  </a:cubicBezTo>
                  <a:cubicBezTo>
                    <a:pt x="4878400" y="6251321"/>
                    <a:pt x="4881841" y="6251473"/>
                    <a:pt x="4880825" y="6247168"/>
                  </a:cubicBezTo>
                  <a:cubicBezTo>
                    <a:pt x="4906098" y="6221577"/>
                    <a:pt x="4932070" y="6196634"/>
                    <a:pt x="4963744" y="6177343"/>
                  </a:cubicBezTo>
                  <a:cubicBezTo>
                    <a:pt x="4962728" y="6173076"/>
                    <a:pt x="4966182" y="6173254"/>
                    <a:pt x="4965166" y="6168961"/>
                  </a:cubicBezTo>
                  <a:cubicBezTo>
                    <a:pt x="4977714" y="6161874"/>
                    <a:pt x="4987188" y="6151753"/>
                    <a:pt x="4994681" y="6139611"/>
                  </a:cubicBezTo>
                  <a:cubicBezTo>
                    <a:pt x="5012791" y="6132004"/>
                    <a:pt x="5024589" y="6118148"/>
                    <a:pt x="5036845" y="6104712"/>
                  </a:cubicBezTo>
                  <a:cubicBezTo>
                    <a:pt x="5048326" y="6075845"/>
                    <a:pt x="5069509" y="6051588"/>
                    <a:pt x="5091671" y="6033452"/>
                  </a:cubicBezTo>
                  <a:cubicBezTo>
                    <a:pt x="5095379" y="6030391"/>
                    <a:pt x="5100764" y="6029363"/>
                    <a:pt x="5104320" y="6026467"/>
                  </a:cubicBezTo>
                  <a:cubicBezTo>
                    <a:pt x="5114937" y="6017882"/>
                    <a:pt x="5118150" y="6006515"/>
                    <a:pt x="5124005" y="5994349"/>
                  </a:cubicBezTo>
                  <a:cubicBezTo>
                    <a:pt x="5128577" y="5984836"/>
                    <a:pt x="5136883" y="5979426"/>
                    <a:pt x="5143677" y="5970600"/>
                  </a:cubicBezTo>
                  <a:cubicBezTo>
                    <a:pt x="5146725" y="5966612"/>
                    <a:pt x="5147627" y="5960567"/>
                    <a:pt x="5150726" y="5956617"/>
                  </a:cubicBezTo>
                  <a:cubicBezTo>
                    <a:pt x="5154841" y="5951347"/>
                    <a:pt x="5161889" y="5948172"/>
                    <a:pt x="5166182" y="5942672"/>
                  </a:cubicBezTo>
                  <a:cubicBezTo>
                    <a:pt x="5180888" y="5923699"/>
                    <a:pt x="5191277" y="5903925"/>
                    <a:pt x="5197081" y="5878398"/>
                  </a:cubicBezTo>
                  <a:cubicBezTo>
                    <a:pt x="5199862" y="5878817"/>
                    <a:pt x="5199888" y="5876493"/>
                    <a:pt x="5201297" y="5875604"/>
                  </a:cubicBezTo>
                  <a:cubicBezTo>
                    <a:pt x="5208600" y="5848400"/>
                    <a:pt x="5228983" y="5834176"/>
                    <a:pt x="5240667" y="5811342"/>
                  </a:cubicBezTo>
                  <a:cubicBezTo>
                    <a:pt x="5239004" y="5811113"/>
                    <a:pt x="5236667" y="5811558"/>
                    <a:pt x="5236451" y="5809919"/>
                  </a:cubicBezTo>
                  <a:cubicBezTo>
                    <a:pt x="5241480" y="5798616"/>
                    <a:pt x="5254091" y="5787415"/>
                    <a:pt x="5256123" y="5777814"/>
                  </a:cubicBezTo>
                  <a:cubicBezTo>
                    <a:pt x="5253634" y="5782322"/>
                    <a:pt x="5250141" y="5785827"/>
                    <a:pt x="5244884" y="5787567"/>
                  </a:cubicBezTo>
                  <a:cubicBezTo>
                    <a:pt x="5254980" y="5776226"/>
                    <a:pt x="5264581" y="5764314"/>
                    <a:pt x="5275821" y="5754065"/>
                  </a:cubicBezTo>
                  <a:cubicBezTo>
                    <a:pt x="5282882" y="5758243"/>
                    <a:pt x="5285905" y="5746445"/>
                    <a:pt x="5289854" y="5742901"/>
                  </a:cubicBezTo>
                  <a:cubicBezTo>
                    <a:pt x="5281891" y="5741517"/>
                    <a:pt x="5282666" y="5756148"/>
                    <a:pt x="5275821" y="5751258"/>
                  </a:cubicBezTo>
                  <a:cubicBezTo>
                    <a:pt x="5281104" y="5744413"/>
                    <a:pt x="5283873" y="5735040"/>
                    <a:pt x="5291264" y="5730316"/>
                  </a:cubicBezTo>
                  <a:cubicBezTo>
                    <a:pt x="5293347" y="5731954"/>
                    <a:pt x="5297538" y="5731510"/>
                    <a:pt x="5296903" y="5735878"/>
                  </a:cubicBezTo>
                  <a:cubicBezTo>
                    <a:pt x="5297741" y="5740933"/>
                    <a:pt x="5292585" y="5740031"/>
                    <a:pt x="5292661" y="5744298"/>
                  </a:cubicBezTo>
                  <a:cubicBezTo>
                    <a:pt x="5339245" y="5721642"/>
                    <a:pt x="5360898" y="5674258"/>
                    <a:pt x="5396712" y="5640895"/>
                  </a:cubicBezTo>
                  <a:cubicBezTo>
                    <a:pt x="5395645" y="5635218"/>
                    <a:pt x="5401233" y="5636082"/>
                    <a:pt x="5399519" y="5629744"/>
                  </a:cubicBezTo>
                  <a:cubicBezTo>
                    <a:pt x="5407482" y="5625084"/>
                    <a:pt x="5411203" y="5616181"/>
                    <a:pt x="5420601" y="5612955"/>
                  </a:cubicBezTo>
                  <a:cubicBezTo>
                    <a:pt x="5420702" y="5606567"/>
                    <a:pt x="5426748" y="5606072"/>
                    <a:pt x="5426202" y="5598985"/>
                  </a:cubicBezTo>
                  <a:cubicBezTo>
                    <a:pt x="5437289" y="5599290"/>
                    <a:pt x="5435015" y="5586298"/>
                    <a:pt x="5440273" y="5580837"/>
                  </a:cubicBezTo>
                  <a:cubicBezTo>
                    <a:pt x="5444591" y="5582221"/>
                    <a:pt x="5439651" y="5585561"/>
                    <a:pt x="5438851" y="5586425"/>
                  </a:cubicBezTo>
                  <a:cubicBezTo>
                    <a:pt x="5476862" y="5554802"/>
                    <a:pt x="5515648" y="5523953"/>
                    <a:pt x="5541467" y="5480253"/>
                  </a:cubicBezTo>
                  <a:cubicBezTo>
                    <a:pt x="5543105" y="5479072"/>
                    <a:pt x="5545264" y="5478399"/>
                    <a:pt x="5548515" y="5478843"/>
                  </a:cubicBezTo>
                  <a:cubicBezTo>
                    <a:pt x="5564098" y="5456618"/>
                    <a:pt x="5583936" y="5438597"/>
                    <a:pt x="5600509" y="5417350"/>
                  </a:cubicBezTo>
                  <a:cubicBezTo>
                    <a:pt x="5602046" y="5405818"/>
                    <a:pt x="5611304" y="5401830"/>
                    <a:pt x="5615990" y="5395048"/>
                  </a:cubicBezTo>
                  <a:cubicBezTo>
                    <a:pt x="5619902" y="5389346"/>
                    <a:pt x="5620804" y="5382450"/>
                    <a:pt x="5624423" y="5375478"/>
                  </a:cubicBezTo>
                  <a:cubicBezTo>
                    <a:pt x="5633669" y="5357723"/>
                    <a:pt x="5650738" y="5343791"/>
                    <a:pt x="5652554" y="5319598"/>
                  </a:cubicBezTo>
                  <a:cubicBezTo>
                    <a:pt x="5670232" y="5305552"/>
                    <a:pt x="5670130" y="5273802"/>
                    <a:pt x="5677827" y="5249748"/>
                  </a:cubicBezTo>
                  <a:cubicBezTo>
                    <a:pt x="5677903" y="5245455"/>
                    <a:pt x="5672759" y="5246370"/>
                    <a:pt x="5673610" y="5241391"/>
                  </a:cubicBezTo>
                  <a:cubicBezTo>
                    <a:pt x="5680671" y="5228412"/>
                    <a:pt x="5690870" y="5198122"/>
                    <a:pt x="5679236" y="5184063"/>
                  </a:cubicBezTo>
                  <a:close/>
                </a:path>
              </a:pathLst>
            </a:custGeom>
            <a:solidFill>
              <a:schemeClr val="accent3"/>
            </a:solidFill>
            <a:ln w="12700" cmpd="sng">
              <a:noFill/>
              <a:prstDash val="solid"/>
            </a:ln>
          </p:spPr>
          <p:txBody>
            <a:bodyPr wrap="square" anchor="ctr">
              <a:spAutoFit/>
            </a:bodyPr>
            <a:lstStyle/>
            <a:p>
              <a:pPr algn="ctr"/>
              <a:endParaRPr lang="en-US" dirty="0"/>
            </a:p>
          </p:txBody>
        </p:sp>
        <p:sp>
          <p:nvSpPr>
            <p:cNvPr id="20" name="Free Form 7"/>
            <p:cNvSpPr/>
            <p:nvPr/>
          </p:nvSpPr>
          <p:spPr>
            <a:xfrm>
              <a:off x="4047650" y="1990794"/>
              <a:ext cx="14071" cy="18669"/>
            </a:xfrm>
            <a:custGeom>
              <a:avLst/>
              <a:gdLst/>
              <a:ahLst/>
              <a:cxnLst/>
              <a:rect l="0" t="0" r="0" b="0"/>
              <a:pathLst>
                <a:path w="14071" h="18669">
                  <a:moveTo>
                    <a:pt x="0" y="25260"/>
                  </a:moveTo>
                  <a:cubicBezTo>
                    <a:pt x="2222" y="26314"/>
                    <a:pt x="2108" y="29692"/>
                    <a:pt x="5638" y="29464"/>
                  </a:cubicBezTo>
                  <a:cubicBezTo>
                    <a:pt x="9931" y="29527"/>
                    <a:pt x="9004" y="24422"/>
                    <a:pt x="14071" y="25260"/>
                  </a:cubicBezTo>
                  <a:lnTo>
                    <a:pt x="14071" y="15481"/>
                  </a:lnTo>
                  <a:cubicBezTo>
                    <a:pt x="5740" y="11023"/>
                    <a:pt x="1612" y="18821"/>
                    <a:pt x="0" y="252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 name="Free Form 8"/>
            <p:cNvSpPr/>
            <p:nvPr/>
          </p:nvSpPr>
          <p:spPr>
            <a:xfrm>
              <a:off x="3907086" y="1988813"/>
              <a:ext cx="16599" cy="12002"/>
            </a:xfrm>
            <a:custGeom>
              <a:avLst/>
              <a:gdLst/>
              <a:ahLst/>
              <a:cxnLst/>
              <a:rect l="0" t="0" r="0" b="0"/>
              <a:pathLst>
                <a:path w="16598" h="12001">
                  <a:moveTo>
                    <a:pt x="0" y="11861"/>
                  </a:moveTo>
                  <a:cubicBezTo>
                    <a:pt x="888" y="19392"/>
                    <a:pt x="5651" y="23025"/>
                    <a:pt x="15468" y="21653"/>
                  </a:cubicBezTo>
                  <a:cubicBezTo>
                    <a:pt x="16598" y="16802"/>
                    <a:pt x="13373" y="16281"/>
                    <a:pt x="14071" y="11861"/>
                  </a:cubicBezTo>
                  <a:cubicBezTo>
                    <a:pt x="7226" y="11023"/>
                    <a:pt x="6845" y="11023"/>
                    <a:pt x="0" y="118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 name="Free Form 9"/>
            <p:cNvSpPr/>
            <p:nvPr/>
          </p:nvSpPr>
          <p:spPr>
            <a:xfrm>
              <a:off x="4199757" y="1987035"/>
              <a:ext cx="19393" cy="16612"/>
            </a:xfrm>
            <a:custGeom>
              <a:avLst/>
              <a:gdLst/>
              <a:ahLst/>
              <a:cxnLst/>
              <a:rect l="0" t="0" r="0" b="0"/>
              <a:pathLst>
                <a:path w="19392" h="16611">
                  <a:moveTo>
                    <a:pt x="19392" y="23431"/>
                  </a:moveTo>
                  <a:lnTo>
                    <a:pt x="19392" y="13639"/>
                  </a:lnTo>
                  <a:cubicBezTo>
                    <a:pt x="13665" y="11429"/>
                    <a:pt x="12446" y="11023"/>
                    <a:pt x="5334" y="12255"/>
                  </a:cubicBezTo>
                  <a:cubicBezTo>
                    <a:pt x="4191" y="14477"/>
                    <a:pt x="0" y="20789"/>
                    <a:pt x="3924" y="23431"/>
                  </a:cubicBezTo>
                  <a:cubicBezTo>
                    <a:pt x="4533" y="20650"/>
                    <a:pt x="9766" y="15417"/>
                    <a:pt x="10960" y="17843"/>
                  </a:cubicBezTo>
                  <a:cubicBezTo>
                    <a:pt x="12357" y="23418"/>
                    <a:pt x="6769" y="22047"/>
                    <a:pt x="8153" y="27635"/>
                  </a:cubicBezTo>
                  <a:cubicBezTo>
                    <a:pt x="11734" y="26060"/>
                    <a:pt x="14579" y="23774"/>
                    <a:pt x="19392" y="234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 name="Free Form 10"/>
            <p:cNvSpPr/>
            <p:nvPr/>
          </p:nvSpPr>
          <p:spPr>
            <a:xfrm>
              <a:off x="3642824" y="1720830"/>
              <a:ext cx="444196" cy="275667"/>
            </a:xfrm>
            <a:custGeom>
              <a:avLst/>
              <a:gdLst/>
              <a:ahLst/>
              <a:cxnLst/>
              <a:rect l="0" t="0" r="0" b="0"/>
              <a:pathLst>
                <a:path w="444195" h="275666">
                  <a:moveTo>
                    <a:pt x="442798" y="232359"/>
                  </a:moveTo>
                  <a:cubicBezTo>
                    <a:pt x="441375" y="227787"/>
                    <a:pt x="434047" y="220281"/>
                    <a:pt x="430136" y="226758"/>
                  </a:cubicBezTo>
                  <a:cubicBezTo>
                    <a:pt x="429132" y="222491"/>
                    <a:pt x="432562" y="222656"/>
                    <a:pt x="431545" y="218401"/>
                  </a:cubicBezTo>
                  <a:cubicBezTo>
                    <a:pt x="420484" y="215874"/>
                    <a:pt x="413880" y="208940"/>
                    <a:pt x="413257" y="196024"/>
                  </a:cubicBezTo>
                  <a:cubicBezTo>
                    <a:pt x="407009" y="194932"/>
                    <a:pt x="403936" y="196989"/>
                    <a:pt x="400608" y="198831"/>
                  </a:cubicBezTo>
                  <a:cubicBezTo>
                    <a:pt x="392429" y="193001"/>
                    <a:pt x="391185" y="180251"/>
                    <a:pt x="387972" y="169494"/>
                  </a:cubicBezTo>
                  <a:cubicBezTo>
                    <a:pt x="394906" y="162407"/>
                    <a:pt x="407263" y="160731"/>
                    <a:pt x="414680" y="154114"/>
                  </a:cubicBezTo>
                  <a:cubicBezTo>
                    <a:pt x="415645" y="125285"/>
                    <a:pt x="432854" y="112598"/>
                    <a:pt x="444195" y="94056"/>
                  </a:cubicBezTo>
                  <a:lnTo>
                    <a:pt x="444195" y="81483"/>
                  </a:lnTo>
                  <a:cubicBezTo>
                    <a:pt x="438797" y="76606"/>
                    <a:pt x="434339" y="70802"/>
                    <a:pt x="430136" y="64731"/>
                  </a:cubicBezTo>
                  <a:lnTo>
                    <a:pt x="416090" y="64731"/>
                  </a:lnTo>
                  <a:cubicBezTo>
                    <a:pt x="413981" y="59817"/>
                    <a:pt x="411010" y="55778"/>
                    <a:pt x="404825" y="54952"/>
                  </a:cubicBezTo>
                  <a:cubicBezTo>
                    <a:pt x="398919" y="55918"/>
                    <a:pt x="406184" y="61302"/>
                    <a:pt x="400608" y="61925"/>
                  </a:cubicBezTo>
                  <a:cubicBezTo>
                    <a:pt x="386219" y="66713"/>
                    <a:pt x="378434" y="78079"/>
                    <a:pt x="373913" y="92659"/>
                  </a:cubicBezTo>
                  <a:cubicBezTo>
                    <a:pt x="365861" y="99098"/>
                    <a:pt x="357873" y="105587"/>
                    <a:pt x="358444" y="120599"/>
                  </a:cubicBezTo>
                  <a:cubicBezTo>
                    <a:pt x="345681" y="119545"/>
                    <a:pt x="343090" y="128625"/>
                    <a:pt x="330339" y="127584"/>
                  </a:cubicBezTo>
                  <a:cubicBezTo>
                    <a:pt x="329920" y="124739"/>
                    <a:pt x="327520" y="123875"/>
                    <a:pt x="326123" y="121996"/>
                  </a:cubicBezTo>
                  <a:cubicBezTo>
                    <a:pt x="337934" y="111366"/>
                    <a:pt x="343979" y="95046"/>
                    <a:pt x="357060" y="85674"/>
                  </a:cubicBezTo>
                  <a:cubicBezTo>
                    <a:pt x="355015" y="77914"/>
                    <a:pt x="349300" y="73799"/>
                    <a:pt x="348614" y="64731"/>
                  </a:cubicBezTo>
                  <a:cubicBezTo>
                    <a:pt x="338696" y="64541"/>
                    <a:pt x="336842" y="49758"/>
                    <a:pt x="324713" y="56337"/>
                  </a:cubicBezTo>
                  <a:cubicBezTo>
                    <a:pt x="321627" y="68249"/>
                    <a:pt x="333235" y="65557"/>
                    <a:pt x="334543" y="73088"/>
                  </a:cubicBezTo>
                  <a:cubicBezTo>
                    <a:pt x="329844" y="74409"/>
                    <a:pt x="325691" y="68097"/>
                    <a:pt x="323303" y="71704"/>
                  </a:cubicBezTo>
                  <a:cubicBezTo>
                    <a:pt x="326415" y="72288"/>
                    <a:pt x="324662" y="79375"/>
                    <a:pt x="321906" y="78689"/>
                  </a:cubicBezTo>
                  <a:cubicBezTo>
                    <a:pt x="316636" y="79209"/>
                    <a:pt x="310070" y="76555"/>
                    <a:pt x="305041" y="73088"/>
                  </a:cubicBezTo>
                  <a:cubicBezTo>
                    <a:pt x="300608" y="75692"/>
                    <a:pt x="295211" y="77317"/>
                    <a:pt x="289572" y="78689"/>
                  </a:cubicBezTo>
                  <a:cubicBezTo>
                    <a:pt x="289128" y="75399"/>
                    <a:pt x="282917" y="77876"/>
                    <a:pt x="283946" y="73088"/>
                  </a:cubicBezTo>
                  <a:cubicBezTo>
                    <a:pt x="280428" y="72961"/>
                    <a:pt x="277634" y="80645"/>
                    <a:pt x="274116" y="75895"/>
                  </a:cubicBezTo>
                  <a:cubicBezTo>
                    <a:pt x="280530" y="68770"/>
                    <a:pt x="299669" y="74282"/>
                    <a:pt x="302221" y="63322"/>
                  </a:cubicBezTo>
                  <a:cubicBezTo>
                    <a:pt x="293852" y="49072"/>
                    <a:pt x="275920" y="36614"/>
                    <a:pt x="253022" y="45161"/>
                  </a:cubicBezTo>
                  <a:cubicBezTo>
                    <a:pt x="251739" y="47612"/>
                    <a:pt x="252539" y="52133"/>
                    <a:pt x="250202" y="53543"/>
                  </a:cubicBezTo>
                  <a:cubicBezTo>
                    <a:pt x="242976" y="49098"/>
                    <a:pt x="227888" y="52438"/>
                    <a:pt x="219278" y="49352"/>
                  </a:cubicBezTo>
                  <a:cubicBezTo>
                    <a:pt x="233527" y="39750"/>
                    <a:pt x="263753" y="46050"/>
                    <a:pt x="264261" y="22809"/>
                  </a:cubicBezTo>
                  <a:cubicBezTo>
                    <a:pt x="244106" y="11023"/>
                    <a:pt x="196710" y="21932"/>
                    <a:pt x="191173" y="17221"/>
                  </a:cubicBezTo>
                  <a:cubicBezTo>
                    <a:pt x="168884" y="24612"/>
                    <a:pt x="140296" y="18364"/>
                    <a:pt x="120891" y="27000"/>
                  </a:cubicBezTo>
                  <a:cubicBezTo>
                    <a:pt x="119761" y="31851"/>
                    <a:pt x="122986" y="32372"/>
                    <a:pt x="122300" y="36779"/>
                  </a:cubicBezTo>
                  <a:cubicBezTo>
                    <a:pt x="104698" y="41783"/>
                    <a:pt x="74383" y="33604"/>
                    <a:pt x="67475" y="54952"/>
                  </a:cubicBezTo>
                  <a:cubicBezTo>
                    <a:pt x="77241" y="55486"/>
                    <a:pt x="83286" y="59715"/>
                    <a:pt x="89966" y="63322"/>
                  </a:cubicBezTo>
                  <a:cubicBezTo>
                    <a:pt x="87083" y="68440"/>
                    <a:pt x="82638" y="63411"/>
                    <a:pt x="75907" y="64731"/>
                  </a:cubicBezTo>
                  <a:cubicBezTo>
                    <a:pt x="74333" y="75133"/>
                    <a:pt x="85712" y="72656"/>
                    <a:pt x="94183" y="73088"/>
                  </a:cubicBezTo>
                  <a:cubicBezTo>
                    <a:pt x="107797" y="82778"/>
                    <a:pt x="133934" y="73355"/>
                    <a:pt x="144792" y="87071"/>
                  </a:cubicBezTo>
                  <a:cubicBezTo>
                    <a:pt x="134962" y="89065"/>
                    <a:pt x="123393" y="76923"/>
                    <a:pt x="122300" y="87071"/>
                  </a:cubicBezTo>
                  <a:cubicBezTo>
                    <a:pt x="96481" y="85572"/>
                    <a:pt x="19862" y="64465"/>
                    <a:pt x="44983" y="103835"/>
                  </a:cubicBezTo>
                  <a:cubicBezTo>
                    <a:pt x="58356" y="105448"/>
                    <a:pt x="69761" y="109016"/>
                    <a:pt x="77317" y="116408"/>
                  </a:cubicBezTo>
                  <a:cubicBezTo>
                    <a:pt x="91947" y="121310"/>
                    <a:pt x="111848" y="118198"/>
                    <a:pt x="127927" y="123393"/>
                  </a:cubicBezTo>
                  <a:cubicBezTo>
                    <a:pt x="135331" y="125793"/>
                    <a:pt x="144081" y="134683"/>
                    <a:pt x="151815" y="138760"/>
                  </a:cubicBezTo>
                  <a:cubicBezTo>
                    <a:pt x="159448" y="142786"/>
                    <a:pt x="163766" y="141681"/>
                    <a:pt x="167284" y="147154"/>
                  </a:cubicBezTo>
                  <a:cubicBezTo>
                    <a:pt x="169659" y="150837"/>
                    <a:pt x="168389" y="156667"/>
                    <a:pt x="171500" y="159715"/>
                  </a:cubicBezTo>
                  <a:cubicBezTo>
                    <a:pt x="163956" y="160705"/>
                    <a:pt x="164642" y="153492"/>
                    <a:pt x="160248" y="151333"/>
                  </a:cubicBezTo>
                  <a:cubicBezTo>
                    <a:pt x="137413" y="163055"/>
                    <a:pt x="119481" y="140538"/>
                    <a:pt x="98399" y="134569"/>
                  </a:cubicBezTo>
                  <a:cubicBezTo>
                    <a:pt x="89357" y="132003"/>
                    <a:pt x="79362" y="133527"/>
                    <a:pt x="68884" y="131775"/>
                  </a:cubicBezTo>
                  <a:cubicBezTo>
                    <a:pt x="50596" y="128739"/>
                    <a:pt x="32448" y="121856"/>
                    <a:pt x="9842" y="123393"/>
                  </a:cubicBezTo>
                  <a:cubicBezTo>
                    <a:pt x="2527" y="129933"/>
                    <a:pt x="5245" y="140843"/>
                    <a:pt x="0" y="147154"/>
                  </a:cubicBezTo>
                  <a:cubicBezTo>
                    <a:pt x="25" y="149440"/>
                    <a:pt x="3898" y="147916"/>
                    <a:pt x="4216" y="149936"/>
                  </a:cubicBezTo>
                  <a:cubicBezTo>
                    <a:pt x="1663" y="179070"/>
                    <a:pt x="43687" y="175869"/>
                    <a:pt x="61848" y="189052"/>
                  </a:cubicBezTo>
                  <a:cubicBezTo>
                    <a:pt x="51066" y="197650"/>
                    <a:pt x="34912" y="207606"/>
                    <a:pt x="39357" y="226758"/>
                  </a:cubicBezTo>
                  <a:cubicBezTo>
                    <a:pt x="57492" y="228320"/>
                    <a:pt x="76365" y="229108"/>
                    <a:pt x="87160" y="237947"/>
                  </a:cubicBezTo>
                  <a:cubicBezTo>
                    <a:pt x="90677" y="235648"/>
                    <a:pt x="97548" y="230708"/>
                    <a:pt x="101218" y="236550"/>
                  </a:cubicBezTo>
                  <a:cubicBezTo>
                    <a:pt x="100622" y="239217"/>
                    <a:pt x="97193" y="239077"/>
                    <a:pt x="98399" y="243535"/>
                  </a:cubicBezTo>
                  <a:cubicBezTo>
                    <a:pt x="105384" y="234124"/>
                    <a:pt x="126098" y="245554"/>
                    <a:pt x="132143" y="240741"/>
                  </a:cubicBezTo>
                  <a:cubicBezTo>
                    <a:pt x="147434" y="250609"/>
                    <a:pt x="163385" y="243484"/>
                    <a:pt x="178523" y="240741"/>
                  </a:cubicBezTo>
                  <a:cubicBezTo>
                    <a:pt x="188518" y="238937"/>
                    <a:pt x="194094" y="242493"/>
                    <a:pt x="203822" y="243535"/>
                  </a:cubicBezTo>
                  <a:cubicBezTo>
                    <a:pt x="229895" y="246341"/>
                    <a:pt x="245592" y="223012"/>
                    <a:pt x="268477" y="230949"/>
                  </a:cubicBezTo>
                  <a:cubicBezTo>
                    <a:pt x="265671" y="236093"/>
                    <a:pt x="258597" y="236969"/>
                    <a:pt x="257251" y="243535"/>
                  </a:cubicBezTo>
                  <a:cubicBezTo>
                    <a:pt x="270446" y="245770"/>
                    <a:pt x="280568" y="251079"/>
                    <a:pt x="289572" y="257505"/>
                  </a:cubicBezTo>
                  <a:cubicBezTo>
                    <a:pt x="284048" y="256209"/>
                    <a:pt x="286016" y="262369"/>
                    <a:pt x="279730" y="260299"/>
                  </a:cubicBezTo>
                  <a:cubicBezTo>
                    <a:pt x="279692" y="270484"/>
                    <a:pt x="293268" y="266801"/>
                    <a:pt x="300824" y="265887"/>
                  </a:cubicBezTo>
                  <a:cubicBezTo>
                    <a:pt x="310375" y="275475"/>
                    <a:pt x="326377" y="278663"/>
                    <a:pt x="341579" y="282651"/>
                  </a:cubicBezTo>
                  <a:cubicBezTo>
                    <a:pt x="353059" y="270687"/>
                    <a:pt x="378040" y="286689"/>
                    <a:pt x="385152" y="270065"/>
                  </a:cubicBezTo>
                  <a:cubicBezTo>
                    <a:pt x="386194" y="265772"/>
                    <a:pt x="380326" y="268363"/>
                    <a:pt x="382346" y="263105"/>
                  </a:cubicBezTo>
                  <a:cubicBezTo>
                    <a:pt x="383222" y="260248"/>
                    <a:pt x="389445" y="262699"/>
                    <a:pt x="387972" y="257505"/>
                  </a:cubicBezTo>
                  <a:cubicBezTo>
                    <a:pt x="381038" y="240614"/>
                    <a:pt x="355142" y="259676"/>
                    <a:pt x="347205" y="258902"/>
                  </a:cubicBezTo>
                  <a:cubicBezTo>
                    <a:pt x="350456" y="256082"/>
                    <a:pt x="355892" y="255435"/>
                    <a:pt x="358444" y="251917"/>
                  </a:cubicBezTo>
                  <a:cubicBezTo>
                    <a:pt x="358305" y="246468"/>
                    <a:pt x="357479" y="241706"/>
                    <a:pt x="354241" y="239344"/>
                  </a:cubicBezTo>
                  <a:cubicBezTo>
                    <a:pt x="362343" y="235800"/>
                    <a:pt x="366356" y="245033"/>
                    <a:pt x="371093" y="249123"/>
                  </a:cubicBezTo>
                  <a:cubicBezTo>
                    <a:pt x="383273" y="246773"/>
                    <a:pt x="387261" y="236321"/>
                    <a:pt x="399224" y="233756"/>
                  </a:cubicBezTo>
                  <a:cubicBezTo>
                    <a:pt x="403263" y="236258"/>
                    <a:pt x="403618" y="242430"/>
                    <a:pt x="407657" y="244932"/>
                  </a:cubicBezTo>
                  <a:cubicBezTo>
                    <a:pt x="412864" y="245922"/>
                    <a:pt x="413689" y="242544"/>
                    <a:pt x="418896" y="243535"/>
                  </a:cubicBezTo>
                  <a:lnTo>
                    <a:pt x="418896" y="249123"/>
                  </a:lnTo>
                  <a:cubicBezTo>
                    <a:pt x="433933" y="255536"/>
                    <a:pt x="436117" y="238760"/>
                    <a:pt x="442798" y="2323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 name="Free Form 11"/>
            <p:cNvSpPr/>
            <p:nvPr/>
          </p:nvSpPr>
          <p:spPr>
            <a:xfrm>
              <a:off x="4083248" y="1966334"/>
              <a:ext cx="119037" cy="77216"/>
            </a:xfrm>
            <a:custGeom>
              <a:avLst/>
              <a:gdLst/>
              <a:ahLst/>
              <a:cxnLst/>
              <a:rect l="0" t="0" r="0" b="0"/>
              <a:pathLst>
                <a:path w="119037" h="77215">
                  <a:moveTo>
                    <a:pt x="13614" y="59486"/>
                  </a:moveTo>
                  <a:cubicBezTo>
                    <a:pt x="18237" y="59550"/>
                    <a:pt x="20612" y="61861"/>
                    <a:pt x="26263" y="60896"/>
                  </a:cubicBezTo>
                  <a:cubicBezTo>
                    <a:pt x="25298" y="68072"/>
                    <a:pt x="36093" y="68211"/>
                    <a:pt x="40322" y="72072"/>
                  </a:cubicBezTo>
                  <a:cubicBezTo>
                    <a:pt x="46139" y="77381"/>
                    <a:pt x="61607" y="86868"/>
                    <a:pt x="71234" y="87439"/>
                  </a:cubicBezTo>
                  <a:cubicBezTo>
                    <a:pt x="84454" y="88239"/>
                    <a:pt x="89471" y="80149"/>
                    <a:pt x="99352" y="77660"/>
                  </a:cubicBezTo>
                  <a:cubicBezTo>
                    <a:pt x="106679" y="75819"/>
                    <a:pt x="114325" y="80822"/>
                    <a:pt x="119037" y="73469"/>
                  </a:cubicBezTo>
                  <a:cubicBezTo>
                    <a:pt x="116179" y="68376"/>
                    <a:pt x="110629" y="72313"/>
                    <a:pt x="104978" y="72072"/>
                  </a:cubicBezTo>
                  <a:cubicBezTo>
                    <a:pt x="102831" y="63423"/>
                    <a:pt x="108940" y="62966"/>
                    <a:pt x="107784" y="55308"/>
                  </a:cubicBezTo>
                  <a:cubicBezTo>
                    <a:pt x="107759" y="52997"/>
                    <a:pt x="103898" y="54521"/>
                    <a:pt x="103555" y="52527"/>
                  </a:cubicBezTo>
                  <a:cubicBezTo>
                    <a:pt x="107353" y="33553"/>
                    <a:pt x="86982" y="27317"/>
                    <a:pt x="82486" y="12001"/>
                  </a:cubicBezTo>
                  <a:cubicBezTo>
                    <a:pt x="71196" y="11023"/>
                    <a:pt x="62306" y="12420"/>
                    <a:pt x="57200" y="17602"/>
                  </a:cubicBezTo>
                  <a:cubicBezTo>
                    <a:pt x="56375" y="20053"/>
                    <a:pt x="58889" y="25793"/>
                    <a:pt x="55791" y="25958"/>
                  </a:cubicBezTo>
                  <a:cubicBezTo>
                    <a:pt x="50393" y="22059"/>
                    <a:pt x="53657" y="26314"/>
                    <a:pt x="45935" y="25958"/>
                  </a:cubicBezTo>
                  <a:cubicBezTo>
                    <a:pt x="45085" y="29324"/>
                    <a:pt x="47701" y="36106"/>
                    <a:pt x="44538" y="37147"/>
                  </a:cubicBezTo>
                  <a:cubicBezTo>
                    <a:pt x="29565" y="37172"/>
                    <a:pt x="13614" y="36220"/>
                    <a:pt x="2374" y="39941"/>
                  </a:cubicBezTo>
                  <a:cubicBezTo>
                    <a:pt x="1536" y="44983"/>
                    <a:pt x="0" y="49301"/>
                    <a:pt x="2374" y="53924"/>
                  </a:cubicBezTo>
                  <a:cubicBezTo>
                    <a:pt x="9601" y="55981"/>
                    <a:pt x="8407" y="49682"/>
                    <a:pt x="15011" y="51117"/>
                  </a:cubicBezTo>
                  <a:cubicBezTo>
                    <a:pt x="15049" y="54406"/>
                    <a:pt x="12598" y="55232"/>
                    <a:pt x="13614" y="594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 name="Free Form 12"/>
            <p:cNvSpPr/>
            <p:nvPr/>
          </p:nvSpPr>
          <p:spPr>
            <a:xfrm>
              <a:off x="3923964" y="1612487"/>
              <a:ext cx="56223" cy="16764"/>
            </a:xfrm>
            <a:custGeom>
              <a:avLst/>
              <a:gdLst/>
              <a:ahLst/>
              <a:cxnLst/>
              <a:rect l="0" t="0" r="0" b="0"/>
              <a:pathLst>
                <a:path w="56222" h="16764">
                  <a:moveTo>
                    <a:pt x="56222" y="11023"/>
                  </a:moveTo>
                  <a:cubicBezTo>
                    <a:pt x="35496" y="11836"/>
                    <a:pt x="14135" y="12014"/>
                    <a:pt x="0" y="19380"/>
                  </a:cubicBezTo>
                  <a:cubicBezTo>
                    <a:pt x="2387" y="24003"/>
                    <a:pt x="7416" y="25996"/>
                    <a:pt x="12649" y="27787"/>
                  </a:cubicBezTo>
                  <a:cubicBezTo>
                    <a:pt x="24841" y="19862"/>
                    <a:pt x="51815" y="26644"/>
                    <a:pt x="5622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 name="Free Form 13"/>
            <p:cNvSpPr/>
            <p:nvPr/>
          </p:nvSpPr>
          <p:spPr>
            <a:xfrm>
              <a:off x="4079996" y="1750688"/>
              <a:ext cx="57620" cy="47587"/>
            </a:xfrm>
            <a:custGeom>
              <a:avLst/>
              <a:gdLst/>
              <a:ahLst/>
              <a:cxnLst/>
              <a:rect l="0" t="0" r="0" b="0"/>
              <a:pathLst>
                <a:path w="57619" h="47586">
                  <a:moveTo>
                    <a:pt x="57619" y="26479"/>
                  </a:moveTo>
                  <a:cubicBezTo>
                    <a:pt x="47574" y="13385"/>
                    <a:pt x="12636" y="11023"/>
                    <a:pt x="0" y="23685"/>
                  </a:cubicBezTo>
                  <a:cubicBezTo>
                    <a:pt x="2603" y="29006"/>
                    <a:pt x="9093" y="30480"/>
                    <a:pt x="11239" y="36258"/>
                  </a:cubicBezTo>
                  <a:cubicBezTo>
                    <a:pt x="10833" y="39103"/>
                    <a:pt x="8420" y="39979"/>
                    <a:pt x="7023" y="41846"/>
                  </a:cubicBezTo>
                  <a:cubicBezTo>
                    <a:pt x="14465" y="41427"/>
                    <a:pt x="10045" y="52832"/>
                    <a:pt x="11239" y="58610"/>
                  </a:cubicBezTo>
                  <a:cubicBezTo>
                    <a:pt x="32169" y="56591"/>
                    <a:pt x="43230" y="44767"/>
                    <a:pt x="57619" y="362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 name="Free Form 14"/>
            <p:cNvSpPr/>
            <p:nvPr/>
          </p:nvSpPr>
          <p:spPr>
            <a:xfrm>
              <a:off x="3876657" y="1563935"/>
              <a:ext cx="210363" cy="55549"/>
            </a:xfrm>
            <a:custGeom>
              <a:avLst/>
              <a:gdLst/>
              <a:ahLst/>
              <a:cxnLst/>
              <a:rect l="0" t="0" r="0" b="0"/>
              <a:pathLst>
                <a:path w="210362" h="55549">
                  <a:moveTo>
                    <a:pt x="10756" y="34417"/>
                  </a:moveTo>
                  <a:cubicBezTo>
                    <a:pt x="6261" y="36537"/>
                    <a:pt x="0" y="30365"/>
                    <a:pt x="927" y="35826"/>
                  </a:cubicBezTo>
                  <a:cubicBezTo>
                    <a:pt x="1295" y="43815"/>
                    <a:pt x="15151" y="38442"/>
                    <a:pt x="22009" y="40005"/>
                  </a:cubicBezTo>
                  <a:cubicBezTo>
                    <a:pt x="25374" y="48717"/>
                    <a:pt x="43091" y="46151"/>
                    <a:pt x="47307" y="40005"/>
                  </a:cubicBezTo>
                  <a:cubicBezTo>
                    <a:pt x="48691" y="48361"/>
                    <a:pt x="43052" y="49758"/>
                    <a:pt x="40284" y="53975"/>
                  </a:cubicBezTo>
                  <a:cubicBezTo>
                    <a:pt x="44653" y="57543"/>
                    <a:pt x="53466" y="56692"/>
                    <a:pt x="61353" y="56769"/>
                  </a:cubicBezTo>
                  <a:cubicBezTo>
                    <a:pt x="66141" y="51269"/>
                    <a:pt x="70370" y="45237"/>
                    <a:pt x="79641" y="44196"/>
                  </a:cubicBezTo>
                  <a:cubicBezTo>
                    <a:pt x="79133" y="48361"/>
                    <a:pt x="73850" y="47764"/>
                    <a:pt x="75425" y="53975"/>
                  </a:cubicBezTo>
                  <a:cubicBezTo>
                    <a:pt x="83413" y="51676"/>
                    <a:pt x="88557" y="46532"/>
                    <a:pt x="100711" y="48387"/>
                  </a:cubicBezTo>
                  <a:cubicBezTo>
                    <a:pt x="101536" y="45935"/>
                    <a:pt x="99021" y="40182"/>
                    <a:pt x="102120" y="40005"/>
                  </a:cubicBezTo>
                  <a:cubicBezTo>
                    <a:pt x="108394" y="38912"/>
                    <a:pt x="111480" y="40957"/>
                    <a:pt x="114782" y="42799"/>
                  </a:cubicBezTo>
                  <a:cubicBezTo>
                    <a:pt x="117678" y="38214"/>
                    <a:pt x="129692" y="35318"/>
                    <a:pt x="135851" y="38608"/>
                  </a:cubicBezTo>
                  <a:cubicBezTo>
                    <a:pt x="129705" y="43192"/>
                    <a:pt x="122402" y="46659"/>
                    <a:pt x="113372" y="48387"/>
                  </a:cubicBezTo>
                  <a:cubicBezTo>
                    <a:pt x="123723" y="66573"/>
                    <a:pt x="147510" y="44323"/>
                    <a:pt x="168198" y="49796"/>
                  </a:cubicBezTo>
                  <a:cubicBezTo>
                    <a:pt x="170675" y="47586"/>
                    <a:pt x="170027" y="42303"/>
                    <a:pt x="172415" y="40005"/>
                  </a:cubicBezTo>
                  <a:cubicBezTo>
                    <a:pt x="177965" y="38214"/>
                    <a:pt x="175272" y="44602"/>
                    <a:pt x="180848" y="42799"/>
                  </a:cubicBezTo>
                  <a:cubicBezTo>
                    <a:pt x="181673" y="39903"/>
                    <a:pt x="179108" y="33616"/>
                    <a:pt x="182257" y="33007"/>
                  </a:cubicBezTo>
                  <a:cubicBezTo>
                    <a:pt x="189280" y="30226"/>
                    <a:pt x="199377" y="35229"/>
                    <a:pt x="207556" y="31623"/>
                  </a:cubicBezTo>
                  <a:cubicBezTo>
                    <a:pt x="210362" y="16725"/>
                    <a:pt x="198069" y="16814"/>
                    <a:pt x="185064" y="17653"/>
                  </a:cubicBezTo>
                  <a:cubicBezTo>
                    <a:pt x="186270" y="22136"/>
                    <a:pt x="182905" y="22021"/>
                    <a:pt x="180848" y="23241"/>
                  </a:cubicBezTo>
                  <a:cubicBezTo>
                    <a:pt x="160235" y="15659"/>
                    <a:pt x="138010" y="11023"/>
                    <a:pt x="116179" y="17653"/>
                  </a:cubicBezTo>
                  <a:cubicBezTo>
                    <a:pt x="83654" y="27520"/>
                    <a:pt x="43535" y="26365"/>
                    <a:pt x="6540" y="28829"/>
                  </a:cubicBezTo>
                  <a:cubicBezTo>
                    <a:pt x="4470" y="34150"/>
                    <a:pt x="12826" y="29095"/>
                    <a:pt x="10756" y="344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 name="Free Form 15"/>
            <p:cNvSpPr/>
            <p:nvPr/>
          </p:nvSpPr>
          <p:spPr>
            <a:xfrm>
              <a:off x="3895592" y="1601057"/>
              <a:ext cx="14313" cy="7226"/>
            </a:xfrm>
            <a:custGeom>
              <a:avLst/>
              <a:gdLst/>
              <a:ahLst/>
              <a:cxnLst/>
              <a:rect l="0" t="0" r="0" b="0"/>
              <a:pathLst>
                <a:path w="14312" h="7226">
                  <a:moveTo>
                    <a:pt x="14312" y="11264"/>
                  </a:moveTo>
                  <a:cubicBezTo>
                    <a:pt x="9245" y="13220"/>
                    <a:pt x="0" y="11023"/>
                    <a:pt x="254" y="18249"/>
                  </a:cubicBezTo>
                  <a:cubicBezTo>
                    <a:pt x="5676" y="16662"/>
                    <a:pt x="11912" y="15862"/>
                    <a:pt x="14312" y="1126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 name="Free Form 16"/>
            <p:cNvSpPr/>
            <p:nvPr/>
          </p:nvSpPr>
          <p:spPr>
            <a:xfrm>
              <a:off x="4143154" y="1766449"/>
              <a:ext cx="181813" cy="133147"/>
            </a:xfrm>
            <a:custGeom>
              <a:avLst/>
              <a:gdLst/>
              <a:ahLst/>
              <a:cxnLst/>
              <a:rect l="0" t="0" r="0" b="0"/>
              <a:pathLst>
                <a:path w="181813" h="133146">
                  <a:moveTo>
                    <a:pt x="180022" y="41452"/>
                  </a:moveTo>
                  <a:cubicBezTo>
                    <a:pt x="181813" y="31737"/>
                    <a:pt x="173583" y="32029"/>
                    <a:pt x="168770" y="28879"/>
                  </a:cubicBezTo>
                  <a:cubicBezTo>
                    <a:pt x="170624" y="25590"/>
                    <a:pt x="172148" y="21996"/>
                    <a:pt x="177203" y="21894"/>
                  </a:cubicBezTo>
                  <a:cubicBezTo>
                    <a:pt x="171183" y="11023"/>
                    <a:pt x="148107" y="23418"/>
                    <a:pt x="132219" y="20497"/>
                  </a:cubicBezTo>
                  <a:cubicBezTo>
                    <a:pt x="129997" y="28765"/>
                    <a:pt x="139954" y="24930"/>
                    <a:pt x="140665" y="30276"/>
                  </a:cubicBezTo>
                  <a:cubicBezTo>
                    <a:pt x="135877" y="30657"/>
                    <a:pt x="129260" y="29184"/>
                    <a:pt x="126606" y="31673"/>
                  </a:cubicBezTo>
                  <a:cubicBezTo>
                    <a:pt x="127101" y="25133"/>
                    <a:pt x="122580" y="23571"/>
                    <a:pt x="120992" y="19113"/>
                  </a:cubicBezTo>
                  <a:cubicBezTo>
                    <a:pt x="105867" y="23190"/>
                    <a:pt x="94703" y="15367"/>
                    <a:pt x="84429" y="24688"/>
                  </a:cubicBezTo>
                  <a:cubicBezTo>
                    <a:pt x="86791" y="27000"/>
                    <a:pt x="90119" y="28346"/>
                    <a:pt x="90068" y="33070"/>
                  </a:cubicBezTo>
                  <a:cubicBezTo>
                    <a:pt x="81800" y="34277"/>
                    <a:pt x="80060" y="29032"/>
                    <a:pt x="74587" y="27470"/>
                  </a:cubicBezTo>
                  <a:cubicBezTo>
                    <a:pt x="72999" y="30568"/>
                    <a:pt x="68414" y="30657"/>
                    <a:pt x="64757" y="31673"/>
                  </a:cubicBezTo>
                  <a:cubicBezTo>
                    <a:pt x="64262" y="39141"/>
                    <a:pt x="71920" y="38519"/>
                    <a:pt x="73190" y="44246"/>
                  </a:cubicBezTo>
                  <a:cubicBezTo>
                    <a:pt x="79844" y="45288"/>
                    <a:pt x="82842" y="42672"/>
                    <a:pt x="88646" y="42849"/>
                  </a:cubicBezTo>
                  <a:cubicBezTo>
                    <a:pt x="88176" y="46685"/>
                    <a:pt x="95745" y="49631"/>
                    <a:pt x="91452" y="52628"/>
                  </a:cubicBezTo>
                  <a:cubicBezTo>
                    <a:pt x="88646" y="51219"/>
                    <a:pt x="89242" y="46443"/>
                    <a:pt x="84429" y="47040"/>
                  </a:cubicBezTo>
                  <a:cubicBezTo>
                    <a:pt x="81051" y="46469"/>
                    <a:pt x="81381" y="49593"/>
                    <a:pt x="77419" y="48437"/>
                  </a:cubicBezTo>
                  <a:cubicBezTo>
                    <a:pt x="75399" y="54622"/>
                    <a:pt x="82156" y="52095"/>
                    <a:pt x="81635" y="56832"/>
                  </a:cubicBezTo>
                  <a:cubicBezTo>
                    <a:pt x="78828" y="58229"/>
                    <a:pt x="78409" y="62014"/>
                    <a:pt x="75996" y="63804"/>
                  </a:cubicBezTo>
                  <a:cubicBezTo>
                    <a:pt x="74358" y="60147"/>
                    <a:pt x="80340" y="57797"/>
                    <a:pt x="74587" y="58216"/>
                  </a:cubicBezTo>
                  <a:cubicBezTo>
                    <a:pt x="72555" y="69773"/>
                    <a:pt x="54292" y="75031"/>
                    <a:pt x="42265" y="67995"/>
                  </a:cubicBezTo>
                  <a:cubicBezTo>
                    <a:pt x="42532" y="59334"/>
                    <a:pt x="38696" y="54775"/>
                    <a:pt x="36652" y="48437"/>
                  </a:cubicBezTo>
                  <a:cubicBezTo>
                    <a:pt x="20142" y="46469"/>
                    <a:pt x="12801" y="53619"/>
                    <a:pt x="4318" y="59613"/>
                  </a:cubicBezTo>
                  <a:cubicBezTo>
                    <a:pt x="0" y="72720"/>
                    <a:pt x="20599" y="72898"/>
                    <a:pt x="11328" y="81965"/>
                  </a:cubicBezTo>
                  <a:cubicBezTo>
                    <a:pt x="33604" y="85877"/>
                    <a:pt x="47853" y="115455"/>
                    <a:pt x="39446" y="136461"/>
                  </a:cubicBezTo>
                  <a:cubicBezTo>
                    <a:pt x="49961" y="144170"/>
                    <a:pt x="66128" y="142151"/>
                    <a:pt x="77419" y="136461"/>
                  </a:cubicBezTo>
                  <a:cubicBezTo>
                    <a:pt x="77647" y="130835"/>
                    <a:pt x="73698" y="125323"/>
                    <a:pt x="78803" y="122478"/>
                  </a:cubicBezTo>
                  <a:cubicBezTo>
                    <a:pt x="86487" y="142595"/>
                    <a:pt x="110477" y="124206"/>
                    <a:pt x="128016" y="125272"/>
                  </a:cubicBezTo>
                  <a:cubicBezTo>
                    <a:pt x="126580" y="121335"/>
                    <a:pt x="126403" y="119329"/>
                    <a:pt x="132219" y="119684"/>
                  </a:cubicBezTo>
                  <a:cubicBezTo>
                    <a:pt x="132638" y="116941"/>
                    <a:pt x="130340" y="116916"/>
                    <a:pt x="129425" y="115493"/>
                  </a:cubicBezTo>
                  <a:cubicBezTo>
                    <a:pt x="134289" y="116624"/>
                    <a:pt x="134810" y="113423"/>
                    <a:pt x="139255" y="114096"/>
                  </a:cubicBezTo>
                  <a:lnTo>
                    <a:pt x="139255" y="102920"/>
                  </a:lnTo>
                  <a:cubicBezTo>
                    <a:pt x="153390" y="105194"/>
                    <a:pt x="162941" y="90004"/>
                    <a:pt x="157530" y="81965"/>
                  </a:cubicBezTo>
                  <a:cubicBezTo>
                    <a:pt x="162661" y="77304"/>
                    <a:pt x="169672" y="74472"/>
                    <a:pt x="168770" y="63804"/>
                  </a:cubicBezTo>
                  <a:cubicBezTo>
                    <a:pt x="163017" y="63195"/>
                    <a:pt x="159766" y="65100"/>
                    <a:pt x="156121" y="66598"/>
                  </a:cubicBezTo>
                  <a:cubicBezTo>
                    <a:pt x="155498" y="71412"/>
                    <a:pt x="156692" y="74434"/>
                    <a:pt x="157530" y="77774"/>
                  </a:cubicBezTo>
                  <a:cubicBezTo>
                    <a:pt x="152996" y="76047"/>
                    <a:pt x="156451" y="82296"/>
                    <a:pt x="151904" y="80568"/>
                  </a:cubicBezTo>
                  <a:cubicBezTo>
                    <a:pt x="149847" y="85877"/>
                    <a:pt x="158191" y="80835"/>
                    <a:pt x="156121" y="86156"/>
                  </a:cubicBezTo>
                  <a:cubicBezTo>
                    <a:pt x="150863" y="84302"/>
                    <a:pt x="146405" y="90322"/>
                    <a:pt x="143471" y="86156"/>
                  </a:cubicBezTo>
                  <a:cubicBezTo>
                    <a:pt x="144653" y="80810"/>
                    <a:pt x="145846" y="75476"/>
                    <a:pt x="146265" y="69392"/>
                  </a:cubicBezTo>
                  <a:cubicBezTo>
                    <a:pt x="136359" y="64223"/>
                    <a:pt x="126250" y="68033"/>
                    <a:pt x="116763" y="70789"/>
                  </a:cubicBezTo>
                  <a:cubicBezTo>
                    <a:pt x="124320" y="56426"/>
                    <a:pt x="148551" y="58623"/>
                    <a:pt x="165963" y="54025"/>
                  </a:cubicBezTo>
                  <a:cubicBezTo>
                    <a:pt x="168503" y="46367"/>
                    <a:pt x="160096" y="49593"/>
                    <a:pt x="160337" y="44246"/>
                  </a:cubicBezTo>
                  <a:cubicBezTo>
                    <a:pt x="164299" y="40741"/>
                    <a:pt x="176034" y="44958"/>
                    <a:pt x="180022" y="414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 name="Free Form 17"/>
            <p:cNvSpPr/>
            <p:nvPr/>
          </p:nvSpPr>
          <p:spPr>
            <a:xfrm>
              <a:off x="4427189" y="1653241"/>
              <a:ext cx="339852" cy="139141"/>
            </a:xfrm>
            <a:custGeom>
              <a:avLst/>
              <a:gdLst/>
              <a:ahLst/>
              <a:cxnLst/>
              <a:rect l="0" t="0" r="0" b="0"/>
              <a:pathLst>
                <a:path w="339851" h="139141">
                  <a:moveTo>
                    <a:pt x="0" y="24739"/>
                  </a:moveTo>
                  <a:cubicBezTo>
                    <a:pt x="4445" y="29654"/>
                    <a:pt x="12255" y="31203"/>
                    <a:pt x="18287" y="34518"/>
                  </a:cubicBezTo>
                  <a:lnTo>
                    <a:pt x="8432" y="34518"/>
                  </a:lnTo>
                  <a:cubicBezTo>
                    <a:pt x="8356" y="42964"/>
                    <a:pt x="20040" y="39750"/>
                    <a:pt x="19685" y="48488"/>
                  </a:cubicBezTo>
                  <a:cubicBezTo>
                    <a:pt x="35572" y="44132"/>
                    <a:pt x="47383" y="53886"/>
                    <a:pt x="63258" y="45694"/>
                  </a:cubicBezTo>
                  <a:cubicBezTo>
                    <a:pt x="63449" y="52781"/>
                    <a:pt x="68770" y="55638"/>
                    <a:pt x="64668" y="59651"/>
                  </a:cubicBezTo>
                  <a:cubicBezTo>
                    <a:pt x="73875" y="67627"/>
                    <a:pt x="68554" y="85572"/>
                    <a:pt x="53416" y="84810"/>
                  </a:cubicBezTo>
                  <a:cubicBezTo>
                    <a:pt x="51079" y="91198"/>
                    <a:pt x="43929" y="97828"/>
                    <a:pt x="52019" y="102971"/>
                  </a:cubicBezTo>
                  <a:cubicBezTo>
                    <a:pt x="46037" y="105486"/>
                    <a:pt x="45199" y="113830"/>
                    <a:pt x="47802" y="121132"/>
                  </a:cubicBezTo>
                  <a:cubicBezTo>
                    <a:pt x="55067" y="123647"/>
                    <a:pt x="63258" y="122618"/>
                    <a:pt x="67475" y="118338"/>
                  </a:cubicBezTo>
                  <a:cubicBezTo>
                    <a:pt x="69926" y="119621"/>
                    <a:pt x="70573" y="122707"/>
                    <a:pt x="70281" y="126733"/>
                  </a:cubicBezTo>
                  <a:cubicBezTo>
                    <a:pt x="85851" y="128181"/>
                    <a:pt x="103250" y="132994"/>
                    <a:pt x="112445" y="122542"/>
                  </a:cubicBezTo>
                  <a:cubicBezTo>
                    <a:pt x="116154" y="122123"/>
                    <a:pt x="113563" y="127952"/>
                    <a:pt x="118084" y="126733"/>
                  </a:cubicBezTo>
                  <a:cubicBezTo>
                    <a:pt x="118821" y="121856"/>
                    <a:pt x="122834" y="120281"/>
                    <a:pt x="126517" y="118338"/>
                  </a:cubicBezTo>
                  <a:cubicBezTo>
                    <a:pt x="126085" y="121081"/>
                    <a:pt x="128409" y="121107"/>
                    <a:pt x="129324" y="122542"/>
                  </a:cubicBezTo>
                  <a:cubicBezTo>
                    <a:pt x="123024" y="123723"/>
                    <a:pt x="119900" y="128079"/>
                    <a:pt x="118084" y="133705"/>
                  </a:cubicBezTo>
                  <a:cubicBezTo>
                    <a:pt x="139661" y="138925"/>
                    <a:pt x="159677" y="139534"/>
                    <a:pt x="174307" y="133705"/>
                  </a:cubicBezTo>
                  <a:cubicBezTo>
                    <a:pt x="173964" y="143294"/>
                    <a:pt x="187401" y="138696"/>
                    <a:pt x="189750" y="135102"/>
                  </a:cubicBezTo>
                  <a:cubicBezTo>
                    <a:pt x="193382" y="141693"/>
                    <a:pt x="198564" y="135115"/>
                    <a:pt x="202425" y="133705"/>
                  </a:cubicBezTo>
                  <a:cubicBezTo>
                    <a:pt x="214185" y="147066"/>
                    <a:pt x="242188" y="136232"/>
                    <a:pt x="244601" y="122542"/>
                  </a:cubicBezTo>
                  <a:cubicBezTo>
                    <a:pt x="245084" y="150164"/>
                    <a:pt x="279819" y="137553"/>
                    <a:pt x="303618" y="137896"/>
                  </a:cubicBezTo>
                  <a:cubicBezTo>
                    <a:pt x="310921" y="134975"/>
                    <a:pt x="318350" y="129298"/>
                    <a:pt x="316280" y="121132"/>
                  </a:cubicBezTo>
                  <a:cubicBezTo>
                    <a:pt x="318668" y="123888"/>
                    <a:pt x="326059" y="121653"/>
                    <a:pt x="326110" y="126733"/>
                  </a:cubicBezTo>
                  <a:cubicBezTo>
                    <a:pt x="329158" y="124155"/>
                    <a:pt x="334810" y="124193"/>
                    <a:pt x="337375" y="121132"/>
                  </a:cubicBezTo>
                  <a:cubicBezTo>
                    <a:pt x="332384" y="121437"/>
                    <a:pt x="334594" y="114579"/>
                    <a:pt x="328930" y="115544"/>
                  </a:cubicBezTo>
                  <a:cubicBezTo>
                    <a:pt x="326047" y="116052"/>
                    <a:pt x="319709" y="120218"/>
                    <a:pt x="317677" y="116941"/>
                  </a:cubicBezTo>
                  <a:cubicBezTo>
                    <a:pt x="319925" y="108013"/>
                    <a:pt x="331546" y="108394"/>
                    <a:pt x="338759" y="104368"/>
                  </a:cubicBezTo>
                  <a:cubicBezTo>
                    <a:pt x="339851" y="96786"/>
                    <a:pt x="335330" y="94742"/>
                    <a:pt x="328930" y="94589"/>
                  </a:cubicBezTo>
                  <a:cubicBezTo>
                    <a:pt x="329450" y="85293"/>
                    <a:pt x="316979" y="87680"/>
                    <a:pt x="310654" y="89001"/>
                  </a:cubicBezTo>
                  <a:cubicBezTo>
                    <a:pt x="307301" y="71767"/>
                    <a:pt x="292049" y="79108"/>
                    <a:pt x="275513" y="82016"/>
                  </a:cubicBezTo>
                  <a:cubicBezTo>
                    <a:pt x="264223" y="83997"/>
                    <a:pt x="254647" y="79044"/>
                    <a:pt x="248793" y="79222"/>
                  </a:cubicBezTo>
                  <a:cubicBezTo>
                    <a:pt x="235546" y="79641"/>
                    <a:pt x="215671" y="93395"/>
                    <a:pt x="198196" y="90398"/>
                  </a:cubicBezTo>
                  <a:cubicBezTo>
                    <a:pt x="197104" y="96151"/>
                    <a:pt x="204939" y="93027"/>
                    <a:pt x="203822" y="98780"/>
                  </a:cubicBezTo>
                  <a:cubicBezTo>
                    <a:pt x="187693" y="103619"/>
                    <a:pt x="182219" y="89408"/>
                    <a:pt x="172885" y="87617"/>
                  </a:cubicBezTo>
                  <a:cubicBezTo>
                    <a:pt x="165061" y="86080"/>
                    <a:pt x="159550" y="90970"/>
                    <a:pt x="148996" y="90398"/>
                  </a:cubicBezTo>
                  <a:cubicBezTo>
                    <a:pt x="146812" y="87198"/>
                    <a:pt x="143027" y="80594"/>
                    <a:pt x="139153" y="83413"/>
                  </a:cubicBezTo>
                  <a:cubicBezTo>
                    <a:pt x="135966" y="84429"/>
                    <a:pt x="138747" y="91376"/>
                    <a:pt x="133540" y="90398"/>
                  </a:cubicBezTo>
                  <a:cubicBezTo>
                    <a:pt x="131864" y="85547"/>
                    <a:pt x="125984" y="84861"/>
                    <a:pt x="120891" y="83413"/>
                  </a:cubicBezTo>
                  <a:cubicBezTo>
                    <a:pt x="128536" y="82765"/>
                    <a:pt x="128295" y="82588"/>
                    <a:pt x="134937" y="82016"/>
                  </a:cubicBezTo>
                  <a:cubicBezTo>
                    <a:pt x="135153" y="73901"/>
                    <a:pt x="125209" y="75857"/>
                    <a:pt x="125107" y="68046"/>
                  </a:cubicBezTo>
                  <a:cubicBezTo>
                    <a:pt x="117589" y="67144"/>
                    <a:pt x="106387" y="69888"/>
                    <a:pt x="101219" y="66649"/>
                  </a:cubicBezTo>
                  <a:cubicBezTo>
                    <a:pt x="104597" y="63969"/>
                    <a:pt x="112509" y="65773"/>
                    <a:pt x="118084" y="65252"/>
                  </a:cubicBezTo>
                  <a:cubicBezTo>
                    <a:pt x="114096" y="58966"/>
                    <a:pt x="99885" y="62852"/>
                    <a:pt x="98399" y="54076"/>
                  </a:cubicBezTo>
                  <a:cubicBezTo>
                    <a:pt x="114769" y="56781"/>
                    <a:pt x="124358" y="63322"/>
                    <a:pt x="141986" y="59651"/>
                  </a:cubicBezTo>
                  <a:cubicBezTo>
                    <a:pt x="137274" y="47117"/>
                    <a:pt x="120357" y="46672"/>
                    <a:pt x="115265" y="34518"/>
                  </a:cubicBezTo>
                  <a:cubicBezTo>
                    <a:pt x="102641" y="32791"/>
                    <a:pt x="91262" y="42087"/>
                    <a:pt x="81534" y="34518"/>
                  </a:cubicBezTo>
                  <a:cubicBezTo>
                    <a:pt x="74434" y="32600"/>
                    <a:pt x="74104" y="37388"/>
                    <a:pt x="68884" y="37312"/>
                  </a:cubicBezTo>
                  <a:cubicBezTo>
                    <a:pt x="67398" y="32105"/>
                    <a:pt x="74142" y="35102"/>
                    <a:pt x="73101" y="30327"/>
                  </a:cubicBezTo>
                  <a:cubicBezTo>
                    <a:pt x="68554" y="20955"/>
                    <a:pt x="59778" y="24650"/>
                    <a:pt x="47802" y="20548"/>
                  </a:cubicBezTo>
                  <a:cubicBezTo>
                    <a:pt x="40551" y="18059"/>
                    <a:pt x="36537" y="12776"/>
                    <a:pt x="32321" y="12166"/>
                  </a:cubicBezTo>
                  <a:cubicBezTo>
                    <a:pt x="24384" y="11023"/>
                    <a:pt x="16433" y="12649"/>
                    <a:pt x="8432" y="14960"/>
                  </a:cubicBezTo>
                  <a:cubicBezTo>
                    <a:pt x="12598" y="25158"/>
                    <a:pt x="292" y="18973"/>
                    <a:pt x="0" y="247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 name="Free Form 18"/>
            <p:cNvSpPr/>
            <p:nvPr/>
          </p:nvSpPr>
          <p:spPr>
            <a:xfrm>
              <a:off x="4555154" y="1671123"/>
              <a:ext cx="18225" cy="16789"/>
            </a:xfrm>
            <a:custGeom>
              <a:avLst/>
              <a:gdLst/>
              <a:ahLst/>
              <a:cxnLst/>
              <a:rect l="0" t="0" r="0" b="0"/>
              <a:pathLst>
                <a:path w="18224" h="16789">
                  <a:moveTo>
                    <a:pt x="18224" y="16637"/>
                  </a:moveTo>
                  <a:cubicBezTo>
                    <a:pt x="14731" y="14986"/>
                    <a:pt x="13563" y="11023"/>
                    <a:pt x="8381" y="11049"/>
                  </a:cubicBezTo>
                  <a:cubicBezTo>
                    <a:pt x="2552" y="14516"/>
                    <a:pt x="0" y="21069"/>
                    <a:pt x="4165" y="27813"/>
                  </a:cubicBezTo>
                  <a:cubicBezTo>
                    <a:pt x="11937" y="27139"/>
                    <a:pt x="14439" y="21259"/>
                    <a:pt x="18224" y="166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 name="Free Form 19"/>
            <p:cNvSpPr/>
            <p:nvPr/>
          </p:nvSpPr>
          <p:spPr>
            <a:xfrm>
              <a:off x="4559320" y="1634356"/>
              <a:ext cx="30937" cy="26149"/>
            </a:xfrm>
            <a:custGeom>
              <a:avLst/>
              <a:gdLst/>
              <a:ahLst/>
              <a:cxnLst/>
              <a:rect l="0" t="0" r="0" b="0"/>
              <a:pathLst>
                <a:path w="30937" h="26149">
                  <a:moveTo>
                    <a:pt x="30937" y="25476"/>
                  </a:moveTo>
                  <a:cubicBezTo>
                    <a:pt x="26911" y="16814"/>
                    <a:pt x="17576" y="11023"/>
                    <a:pt x="5626" y="14300"/>
                  </a:cubicBezTo>
                  <a:cubicBezTo>
                    <a:pt x="5156" y="19875"/>
                    <a:pt x="88" y="20891"/>
                    <a:pt x="0" y="26860"/>
                  </a:cubicBezTo>
                  <a:cubicBezTo>
                    <a:pt x="7391" y="34213"/>
                    <a:pt x="26174" y="37172"/>
                    <a:pt x="30937" y="254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 name="Free Form 20"/>
            <p:cNvSpPr/>
            <p:nvPr/>
          </p:nvSpPr>
          <p:spPr>
            <a:xfrm>
              <a:off x="4430707" y="1803914"/>
              <a:ext cx="794893" cy="655218"/>
            </a:xfrm>
            <a:custGeom>
              <a:avLst/>
              <a:gdLst/>
              <a:ahLst/>
              <a:cxnLst/>
              <a:rect l="0" t="0" r="0" b="0"/>
              <a:pathLst>
                <a:path w="794893" h="655218">
                  <a:moveTo>
                    <a:pt x="794893" y="370001"/>
                  </a:moveTo>
                  <a:cubicBezTo>
                    <a:pt x="787857" y="360260"/>
                    <a:pt x="776439" y="354825"/>
                    <a:pt x="763981" y="350443"/>
                  </a:cubicBezTo>
                  <a:cubicBezTo>
                    <a:pt x="761263" y="354266"/>
                    <a:pt x="759167" y="358698"/>
                    <a:pt x="756945" y="363004"/>
                  </a:cubicBezTo>
                  <a:cubicBezTo>
                    <a:pt x="755751" y="359079"/>
                    <a:pt x="752957" y="356743"/>
                    <a:pt x="747128" y="357416"/>
                  </a:cubicBezTo>
                  <a:cubicBezTo>
                    <a:pt x="746213" y="362127"/>
                    <a:pt x="748906" y="370395"/>
                    <a:pt x="745705" y="372783"/>
                  </a:cubicBezTo>
                  <a:cubicBezTo>
                    <a:pt x="745731" y="366725"/>
                    <a:pt x="746150" y="360222"/>
                    <a:pt x="744296" y="356031"/>
                  </a:cubicBezTo>
                  <a:cubicBezTo>
                    <a:pt x="734783" y="355892"/>
                    <a:pt x="733272" y="363689"/>
                    <a:pt x="728840" y="368604"/>
                  </a:cubicBezTo>
                  <a:cubicBezTo>
                    <a:pt x="729399" y="365264"/>
                    <a:pt x="722426" y="369379"/>
                    <a:pt x="724623" y="364401"/>
                  </a:cubicBezTo>
                  <a:cubicBezTo>
                    <a:pt x="728268" y="363385"/>
                    <a:pt x="729373" y="359816"/>
                    <a:pt x="733056" y="358825"/>
                  </a:cubicBezTo>
                  <a:cubicBezTo>
                    <a:pt x="729907" y="347319"/>
                    <a:pt x="738517" y="347497"/>
                    <a:pt x="738670" y="339267"/>
                  </a:cubicBezTo>
                  <a:cubicBezTo>
                    <a:pt x="728637" y="340690"/>
                    <a:pt x="725081" y="339699"/>
                    <a:pt x="717575" y="336473"/>
                  </a:cubicBezTo>
                  <a:cubicBezTo>
                    <a:pt x="714705" y="344449"/>
                    <a:pt x="726478" y="337883"/>
                    <a:pt x="727430" y="342061"/>
                  </a:cubicBezTo>
                  <a:lnTo>
                    <a:pt x="727430" y="344855"/>
                  </a:lnTo>
                  <a:cubicBezTo>
                    <a:pt x="716978" y="341655"/>
                    <a:pt x="715784" y="346252"/>
                    <a:pt x="706348" y="343458"/>
                  </a:cubicBezTo>
                  <a:cubicBezTo>
                    <a:pt x="714552" y="337502"/>
                    <a:pt x="706412" y="336613"/>
                    <a:pt x="704926" y="329488"/>
                  </a:cubicBezTo>
                  <a:cubicBezTo>
                    <a:pt x="707834" y="328650"/>
                    <a:pt x="714705" y="331749"/>
                    <a:pt x="713371" y="326694"/>
                  </a:cubicBezTo>
                  <a:cubicBezTo>
                    <a:pt x="703148" y="326021"/>
                    <a:pt x="698690" y="316522"/>
                    <a:pt x="686676" y="314121"/>
                  </a:cubicBezTo>
                  <a:cubicBezTo>
                    <a:pt x="683768" y="314502"/>
                    <a:pt x="685355" y="319328"/>
                    <a:pt x="682447" y="319709"/>
                  </a:cubicBezTo>
                  <a:cubicBezTo>
                    <a:pt x="680402" y="313715"/>
                    <a:pt x="673925" y="320814"/>
                    <a:pt x="672604" y="318300"/>
                  </a:cubicBezTo>
                  <a:cubicBezTo>
                    <a:pt x="674687" y="313867"/>
                    <a:pt x="676325" y="308965"/>
                    <a:pt x="682447" y="308533"/>
                  </a:cubicBezTo>
                  <a:cubicBezTo>
                    <a:pt x="672807" y="292277"/>
                    <a:pt x="664400" y="314769"/>
                    <a:pt x="662774" y="323900"/>
                  </a:cubicBezTo>
                  <a:cubicBezTo>
                    <a:pt x="658444" y="319201"/>
                    <a:pt x="662114" y="313563"/>
                    <a:pt x="659955" y="308533"/>
                  </a:cubicBezTo>
                  <a:lnTo>
                    <a:pt x="651522" y="308533"/>
                  </a:lnTo>
                  <a:cubicBezTo>
                    <a:pt x="649770" y="314236"/>
                    <a:pt x="647992" y="319925"/>
                    <a:pt x="644499" y="323900"/>
                  </a:cubicBezTo>
                  <a:cubicBezTo>
                    <a:pt x="642048" y="314591"/>
                    <a:pt x="655002" y="306882"/>
                    <a:pt x="647306" y="301548"/>
                  </a:cubicBezTo>
                  <a:cubicBezTo>
                    <a:pt x="644194" y="308686"/>
                    <a:pt x="639648" y="314413"/>
                    <a:pt x="631837" y="316903"/>
                  </a:cubicBezTo>
                  <a:cubicBezTo>
                    <a:pt x="631202" y="312547"/>
                    <a:pt x="633069" y="310680"/>
                    <a:pt x="637476" y="311327"/>
                  </a:cubicBezTo>
                  <a:cubicBezTo>
                    <a:pt x="631342" y="306120"/>
                    <a:pt x="634314" y="302069"/>
                    <a:pt x="637476" y="295973"/>
                  </a:cubicBezTo>
                  <a:lnTo>
                    <a:pt x="629031" y="295973"/>
                  </a:lnTo>
                  <a:cubicBezTo>
                    <a:pt x="629361" y="301015"/>
                    <a:pt x="622477" y="306108"/>
                    <a:pt x="617791" y="301548"/>
                  </a:cubicBezTo>
                  <a:cubicBezTo>
                    <a:pt x="622020" y="302945"/>
                    <a:pt x="620268" y="298424"/>
                    <a:pt x="620598" y="295973"/>
                  </a:cubicBezTo>
                  <a:cubicBezTo>
                    <a:pt x="608888" y="294728"/>
                    <a:pt x="603872" y="291109"/>
                    <a:pt x="595287" y="293166"/>
                  </a:cubicBezTo>
                  <a:cubicBezTo>
                    <a:pt x="600976" y="288569"/>
                    <a:pt x="611797" y="289077"/>
                    <a:pt x="622007" y="288988"/>
                  </a:cubicBezTo>
                  <a:cubicBezTo>
                    <a:pt x="620077" y="281774"/>
                    <a:pt x="608241" y="287756"/>
                    <a:pt x="600925" y="286181"/>
                  </a:cubicBezTo>
                  <a:cubicBezTo>
                    <a:pt x="590854" y="284022"/>
                    <a:pt x="572249" y="286092"/>
                    <a:pt x="565772" y="277799"/>
                  </a:cubicBezTo>
                  <a:lnTo>
                    <a:pt x="581240" y="277799"/>
                  </a:lnTo>
                  <a:cubicBezTo>
                    <a:pt x="578332" y="270255"/>
                    <a:pt x="588911" y="276110"/>
                    <a:pt x="589673" y="272211"/>
                  </a:cubicBezTo>
                  <a:cubicBezTo>
                    <a:pt x="588416" y="268795"/>
                    <a:pt x="582828" y="269709"/>
                    <a:pt x="581240" y="266611"/>
                  </a:cubicBezTo>
                  <a:cubicBezTo>
                    <a:pt x="590232" y="263398"/>
                    <a:pt x="576440" y="262051"/>
                    <a:pt x="577011" y="258241"/>
                  </a:cubicBezTo>
                  <a:cubicBezTo>
                    <a:pt x="581545" y="254495"/>
                    <a:pt x="588403" y="260565"/>
                    <a:pt x="592493" y="255447"/>
                  </a:cubicBezTo>
                  <a:cubicBezTo>
                    <a:pt x="587768" y="248500"/>
                    <a:pt x="571449" y="253072"/>
                    <a:pt x="565772" y="247053"/>
                  </a:cubicBezTo>
                  <a:cubicBezTo>
                    <a:pt x="568007" y="243598"/>
                    <a:pt x="575614" y="246494"/>
                    <a:pt x="578421" y="247053"/>
                  </a:cubicBezTo>
                  <a:cubicBezTo>
                    <a:pt x="578700" y="240741"/>
                    <a:pt x="570687" y="242658"/>
                    <a:pt x="567194" y="240080"/>
                  </a:cubicBezTo>
                  <a:cubicBezTo>
                    <a:pt x="585622" y="242798"/>
                    <a:pt x="610362" y="253695"/>
                    <a:pt x="626224" y="242874"/>
                  </a:cubicBezTo>
                  <a:cubicBezTo>
                    <a:pt x="620966" y="235076"/>
                    <a:pt x="612749" y="230174"/>
                    <a:pt x="599503" y="230301"/>
                  </a:cubicBezTo>
                  <a:cubicBezTo>
                    <a:pt x="599211" y="227660"/>
                    <a:pt x="601091" y="227215"/>
                    <a:pt x="600925" y="224713"/>
                  </a:cubicBezTo>
                  <a:cubicBezTo>
                    <a:pt x="595668" y="231863"/>
                    <a:pt x="572350" y="233197"/>
                    <a:pt x="567194" y="224713"/>
                  </a:cubicBezTo>
                  <a:cubicBezTo>
                    <a:pt x="579323" y="220014"/>
                    <a:pt x="592162" y="216026"/>
                    <a:pt x="609358" y="216344"/>
                  </a:cubicBezTo>
                  <a:cubicBezTo>
                    <a:pt x="609244" y="203149"/>
                    <a:pt x="595731" y="185978"/>
                    <a:pt x="578421" y="189788"/>
                  </a:cubicBezTo>
                  <a:cubicBezTo>
                    <a:pt x="573366" y="204850"/>
                    <a:pt x="554291" y="220649"/>
                    <a:pt x="537667" y="214947"/>
                  </a:cubicBezTo>
                  <a:cubicBezTo>
                    <a:pt x="548017" y="210324"/>
                    <a:pt x="562330" y="209651"/>
                    <a:pt x="565772" y="198170"/>
                  </a:cubicBezTo>
                  <a:cubicBezTo>
                    <a:pt x="557263" y="189306"/>
                    <a:pt x="536486" y="195643"/>
                    <a:pt x="534847" y="206552"/>
                  </a:cubicBezTo>
                  <a:cubicBezTo>
                    <a:pt x="531774" y="206806"/>
                    <a:pt x="530377" y="205397"/>
                    <a:pt x="530631" y="202361"/>
                  </a:cubicBezTo>
                  <a:cubicBezTo>
                    <a:pt x="538784" y="196024"/>
                    <a:pt x="547293" y="190042"/>
                    <a:pt x="561555" y="189788"/>
                  </a:cubicBezTo>
                  <a:cubicBezTo>
                    <a:pt x="564832" y="183730"/>
                    <a:pt x="571995" y="181533"/>
                    <a:pt x="577011" y="177215"/>
                  </a:cubicBezTo>
                  <a:cubicBezTo>
                    <a:pt x="562673" y="159245"/>
                    <a:pt x="529983" y="167220"/>
                    <a:pt x="519391" y="182803"/>
                  </a:cubicBezTo>
                  <a:cubicBezTo>
                    <a:pt x="517499" y="168363"/>
                    <a:pt x="534085" y="172262"/>
                    <a:pt x="537667" y="163233"/>
                  </a:cubicBezTo>
                  <a:cubicBezTo>
                    <a:pt x="512622" y="159842"/>
                    <a:pt x="501180" y="181876"/>
                    <a:pt x="492683" y="199567"/>
                  </a:cubicBezTo>
                  <a:cubicBezTo>
                    <a:pt x="491540" y="190030"/>
                    <a:pt x="499452" y="189547"/>
                    <a:pt x="498309" y="180022"/>
                  </a:cubicBezTo>
                  <a:cubicBezTo>
                    <a:pt x="486397" y="177952"/>
                    <a:pt x="488810" y="190106"/>
                    <a:pt x="480034" y="191185"/>
                  </a:cubicBezTo>
                  <a:cubicBezTo>
                    <a:pt x="480174" y="180162"/>
                    <a:pt x="487121" y="175856"/>
                    <a:pt x="499706" y="177215"/>
                  </a:cubicBezTo>
                  <a:cubicBezTo>
                    <a:pt x="505307" y="169278"/>
                    <a:pt x="517664" y="168046"/>
                    <a:pt x="519391" y="156260"/>
                  </a:cubicBezTo>
                  <a:cubicBezTo>
                    <a:pt x="516978" y="154927"/>
                    <a:pt x="516559" y="151625"/>
                    <a:pt x="513765" y="150672"/>
                  </a:cubicBezTo>
                  <a:cubicBezTo>
                    <a:pt x="505929" y="153606"/>
                    <a:pt x="501281" y="159702"/>
                    <a:pt x="494093" y="163233"/>
                  </a:cubicBezTo>
                  <a:cubicBezTo>
                    <a:pt x="491451" y="160781"/>
                    <a:pt x="495757" y="159169"/>
                    <a:pt x="492683" y="156260"/>
                  </a:cubicBezTo>
                  <a:cubicBezTo>
                    <a:pt x="481228" y="154647"/>
                    <a:pt x="477621" y="156108"/>
                    <a:pt x="474421" y="164642"/>
                  </a:cubicBezTo>
                  <a:cubicBezTo>
                    <a:pt x="474789" y="167513"/>
                    <a:pt x="479653" y="165950"/>
                    <a:pt x="480034" y="168833"/>
                  </a:cubicBezTo>
                  <a:cubicBezTo>
                    <a:pt x="473405" y="166509"/>
                    <a:pt x="471728" y="176301"/>
                    <a:pt x="468795" y="173024"/>
                  </a:cubicBezTo>
                  <a:cubicBezTo>
                    <a:pt x="473354" y="168503"/>
                    <a:pt x="467131" y="167589"/>
                    <a:pt x="464566" y="166039"/>
                  </a:cubicBezTo>
                  <a:cubicBezTo>
                    <a:pt x="470281" y="162750"/>
                    <a:pt x="473062" y="154927"/>
                    <a:pt x="481444" y="152069"/>
                  </a:cubicBezTo>
                  <a:cubicBezTo>
                    <a:pt x="491032" y="148793"/>
                    <a:pt x="505777" y="155295"/>
                    <a:pt x="502526" y="138099"/>
                  </a:cubicBezTo>
                  <a:cubicBezTo>
                    <a:pt x="496100" y="124739"/>
                    <a:pt x="470255" y="130365"/>
                    <a:pt x="457555" y="126923"/>
                  </a:cubicBezTo>
                  <a:cubicBezTo>
                    <a:pt x="457174" y="133007"/>
                    <a:pt x="463727" y="136715"/>
                    <a:pt x="456133" y="139496"/>
                  </a:cubicBezTo>
                  <a:cubicBezTo>
                    <a:pt x="452932" y="138480"/>
                    <a:pt x="455714" y="131533"/>
                    <a:pt x="450507" y="132511"/>
                  </a:cubicBezTo>
                  <a:cubicBezTo>
                    <a:pt x="445020" y="134023"/>
                    <a:pt x="450430" y="142189"/>
                    <a:pt x="447700" y="143675"/>
                  </a:cubicBezTo>
                  <a:lnTo>
                    <a:pt x="442074" y="143675"/>
                  </a:lnTo>
                  <a:cubicBezTo>
                    <a:pt x="440461" y="139776"/>
                    <a:pt x="440461" y="136436"/>
                    <a:pt x="442074" y="132511"/>
                  </a:cubicBezTo>
                  <a:cubicBezTo>
                    <a:pt x="431736" y="128320"/>
                    <a:pt x="433070" y="143052"/>
                    <a:pt x="426618" y="138099"/>
                  </a:cubicBezTo>
                  <a:cubicBezTo>
                    <a:pt x="429298" y="131457"/>
                    <a:pt x="436714" y="129489"/>
                    <a:pt x="440677" y="124129"/>
                  </a:cubicBezTo>
                  <a:cubicBezTo>
                    <a:pt x="436892" y="119735"/>
                    <a:pt x="430390" y="122631"/>
                    <a:pt x="428015" y="126923"/>
                  </a:cubicBezTo>
                  <a:cubicBezTo>
                    <a:pt x="425856" y="125361"/>
                    <a:pt x="425081" y="122389"/>
                    <a:pt x="420992" y="122732"/>
                  </a:cubicBezTo>
                  <a:cubicBezTo>
                    <a:pt x="422452" y="131356"/>
                    <a:pt x="403402" y="129730"/>
                    <a:pt x="402704" y="124129"/>
                  </a:cubicBezTo>
                  <a:cubicBezTo>
                    <a:pt x="415505" y="121945"/>
                    <a:pt x="430022" y="121462"/>
                    <a:pt x="430834" y="107353"/>
                  </a:cubicBezTo>
                  <a:cubicBezTo>
                    <a:pt x="424764" y="106883"/>
                    <a:pt x="421462" y="103631"/>
                    <a:pt x="418185" y="100380"/>
                  </a:cubicBezTo>
                  <a:cubicBezTo>
                    <a:pt x="405879" y="105384"/>
                    <a:pt x="398449" y="115239"/>
                    <a:pt x="387261" y="121335"/>
                  </a:cubicBezTo>
                  <a:cubicBezTo>
                    <a:pt x="388594" y="114287"/>
                    <a:pt x="393890" y="111175"/>
                    <a:pt x="401320" y="110159"/>
                  </a:cubicBezTo>
                  <a:cubicBezTo>
                    <a:pt x="399389" y="101879"/>
                    <a:pt x="409778" y="103263"/>
                    <a:pt x="412572" y="96189"/>
                  </a:cubicBezTo>
                  <a:cubicBezTo>
                    <a:pt x="410057" y="93091"/>
                    <a:pt x="407149" y="90385"/>
                    <a:pt x="406920" y="85013"/>
                  </a:cubicBezTo>
                  <a:cubicBezTo>
                    <a:pt x="379984" y="83007"/>
                    <a:pt x="342277" y="61975"/>
                    <a:pt x="322592" y="87807"/>
                  </a:cubicBezTo>
                  <a:cubicBezTo>
                    <a:pt x="323278" y="92303"/>
                    <a:pt x="327736" y="96062"/>
                    <a:pt x="322592" y="98996"/>
                  </a:cubicBezTo>
                  <a:cubicBezTo>
                    <a:pt x="318592" y="99237"/>
                    <a:pt x="319849" y="94259"/>
                    <a:pt x="314159" y="96189"/>
                  </a:cubicBezTo>
                  <a:cubicBezTo>
                    <a:pt x="312686" y="106527"/>
                    <a:pt x="326809" y="108737"/>
                    <a:pt x="322592" y="117144"/>
                  </a:cubicBezTo>
                  <a:cubicBezTo>
                    <a:pt x="318300" y="113385"/>
                    <a:pt x="317004" y="102768"/>
                    <a:pt x="308533" y="107353"/>
                  </a:cubicBezTo>
                  <a:cubicBezTo>
                    <a:pt x="305612" y="112775"/>
                    <a:pt x="314426" y="113423"/>
                    <a:pt x="309943" y="115747"/>
                  </a:cubicBezTo>
                  <a:cubicBezTo>
                    <a:pt x="309422" y="112547"/>
                    <a:pt x="304330" y="113880"/>
                    <a:pt x="302920" y="111556"/>
                  </a:cubicBezTo>
                  <a:cubicBezTo>
                    <a:pt x="307479" y="109118"/>
                    <a:pt x="307238" y="101879"/>
                    <a:pt x="311353" y="98996"/>
                  </a:cubicBezTo>
                  <a:cubicBezTo>
                    <a:pt x="307809" y="92887"/>
                    <a:pt x="298234" y="91948"/>
                    <a:pt x="291668" y="96189"/>
                  </a:cubicBezTo>
                  <a:cubicBezTo>
                    <a:pt x="290461" y="91744"/>
                    <a:pt x="292900" y="90893"/>
                    <a:pt x="294487" y="89204"/>
                  </a:cubicBezTo>
                  <a:cubicBezTo>
                    <a:pt x="287718" y="85661"/>
                    <a:pt x="286499" y="94907"/>
                    <a:pt x="280416" y="96189"/>
                  </a:cubicBezTo>
                  <a:cubicBezTo>
                    <a:pt x="278815" y="100583"/>
                    <a:pt x="282625" y="99580"/>
                    <a:pt x="283248" y="101777"/>
                  </a:cubicBezTo>
                  <a:cubicBezTo>
                    <a:pt x="278803" y="102019"/>
                    <a:pt x="278536" y="98069"/>
                    <a:pt x="273405" y="98996"/>
                  </a:cubicBezTo>
                  <a:cubicBezTo>
                    <a:pt x="269506" y="106299"/>
                    <a:pt x="265823" y="113804"/>
                    <a:pt x="256540" y="115747"/>
                  </a:cubicBezTo>
                  <a:cubicBezTo>
                    <a:pt x="255003" y="112610"/>
                    <a:pt x="249758" y="113156"/>
                    <a:pt x="250901" y="107353"/>
                  </a:cubicBezTo>
                  <a:cubicBezTo>
                    <a:pt x="254279" y="106514"/>
                    <a:pt x="261099" y="109118"/>
                    <a:pt x="262153" y="105968"/>
                  </a:cubicBezTo>
                  <a:cubicBezTo>
                    <a:pt x="257657" y="98196"/>
                    <a:pt x="269379" y="94564"/>
                    <a:pt x="271995" y="89204"/>
                  </a:cubicBezTo>
                  <a:cubicBezTo>
                    <a:pt x="269887" y="88963"/>
                    <a:pt x="266801" y="89700"/>
                    <a:pt x="266369" y="87807"/>
                  </a:cubicBezTo>
                  <a:cubicBezTo>
                    <a:pt x="267766" y="78955"/>
                    <a:pt x="280492" y="81343"/>
                    <a:pt x="283248" y="73837"/>
                  </a:cubicBezTo>
                  <a:cubicBezTo>
                    <a:pt x="274789" y="67767"/>
                    <a:pt x="285343" y="48666"/>
                    <a:pt x="269189" y="48691"/>
                  </a:cubicBezTo>
                  <a:cubicBezTo>
                    <a:pt x="275983" y="11023"/>
                    <a:pt x="221119" y="29298"/>
                    <a:pt x="204520" y="33324"/>
                  </a:cubicBezTo>
                  <a:cubicBezTo>
                    <a:pt x="202615" y="38150"/>
                    <a:pt x="210832" y="39903"/>
                    <a:pt x="205930" y="43103"/>
                  </a:cubicBezTo>
                  <a:cubicBezTo>
                    <a:pt x="203974" y="33261"/>
                    <a:pt x="183235" y="36982"/>
                    <a:pt x="182029" y="44500"/>
                  </a:cubicBezTo>
                  <a:cubicBezTo>
                    <a:pt x="179819" y="43433"/>
                    <a:pt x="179933" y="40068"/>
                    <a:pt x="176415" y="40309"/>
                  </a:cubicBezTo>
                  <a:cubicBezTo>
                    <a:pt x="177482" y="45567"/>
                    <a:pt x="168948" y="41275"/>
                    <a:pt x="170789" y="47294"/>
                  </a:cubicBezTo>
                  <a:cubicBezTo>
                    <a:pt x="172681" y="56603"/>
                    <a:pt x="196799" y="51231"/>
                    <a:pt x="194678" y="59867"/>
                  </a:cubicBezTo>
                  <a:cubicBezTo>
                    <a:pt x="186905" y="54546"/>
                    <a:pt x="170713" y="57594"/>
                    <a:pt x="163766" y="51485"/>
                  </a:cubicBezTo>
                  <a:cubicBezTo>
                    <a:pt x="160934" y="52882"/>
                    <a:pt x="158064" y="54216"/>
                    <a:pt x="155333" y="55676"/>
                  </a:cubicBezTo>
                  <a:cubicBezTo>
                    <a:pt x="158203" y="57010"/>
                    <a:pt x="162001" y="57403"/>
                    <a:pt x="162356" y="61264"/>
                  </a:cubicBezTo>
                  <a:cubicBezTo>
                    <a:pt x="151485" y="59321"/>
                    <a:pt x="147916" y="64604"/>
                    <a:pt x="142671" y="68249"/>
                  </a:cubicBezTo>
                  <a:cubicBezTo>
                    <a:pt x="142824" y="75069"/>
                    <a:pt x="141909" y="82969"/>
                    <a:pt x="144068" y="87807"/>
                  </a:cubicBezTo>
                  <a:cubicBezTo>
                    <a:pt x="148564" y="89877"/>
                    <a:pt x="157187" y="87820"/>
                    <a:pt x="160934" y="90601"/>
                  </a:cubicBezTo>
                  <a:cubicBezTo>
                    <a:pt x="162179" y="95084"/>
                    <a:pt x="157289" y="93510"/>
                    <a:pt x="156718" y="96189"/>
                  </a:cubicBezTo>
                  <a:cubicBezTo>
                    <a:pt x="160464" y="98590"/>
                    <a:pt x="168084" y="104406"/>
                    <a:pt x="166573" y="107353"/>
                  </a:cubicBezTo>
                  <a:cubicBezTo>
                    <a:pt x="158521" y="101866"/>
                    <a:pt x="153174" y="93662"/>
                    <a:pt x="138468" y="94792"/>
                  </a:cubicBezTo>
                  <a:cubicBezTo>
                    <a:pt x="135597" y="101739"/>
                    <a:pt x="129908" y="105841"/>
                    <a:pt x="121589" y="107353"/>
                  </a:cubicBezTo>
                  <a:cubicBezTo>
                    <a:pt x="125463" y="110490"/>
                    <a:pt x="131343" y="114300"/>
                    <a:pt x="127215" y="121335"/>
                  </a:cubicBezTo>
                  <a:cubicBezTo>
                    <a:pt x="133235" y="121615"/>
                    <a:pt x="139636" y="130924"/>
                    <a:pt x="144068" y="124129"/>
                  </a:cubicBezTo>
                  <a:cubicBezTo>
                    <a:pt x="145237" y="137782"/>
                    <a:pt x="134658" y="150812"/>
                    <a:pt x="127215" y="160451"/>
                  </a:cubicBezTo>
                  <a:cubicBezTo>
                    <a:pt x="125717" y="154622"/>
                    <a:pt x="125933" y="153377"/>
                    <a:pt x="128612" y="149275"/>
                  </a:cubicBezTo>
                  <a:cubicBezTo>
                    <a:pt x="125095" y="149517"/>
                    <a:pt x="125196" y="146151"/>
                    <a:pt x="122999" y="145097"/>
                  </a:cubicBezTo>
                  <a:cubicBezTo>
                    <a:pt x="126580" y="143535"/>
                    <a:pt x="132765" y="144551"/>
                    <a:pt x="134239" y="140893"/>
                  </a:cubicBezTo>
                  <a:cubicBezTo>
                    <a:pt x="129616" y="127012"/>
                    <a:pt x="114211" y="124942"/>
                    <a:pt x="111747" y="111556"/>
                  </a:cubicBezTo>
                  <a:cubicBezTo>
                    <a:pt x="108800" y="95478"/>
                    <a:pt x="131178" y="84505"/>
                    <a:pt x="117373" y="69646"/>
                  </a:cubicBezTo>
                  <a:cubicBezTo>
                    <a:pt x="135343" y="51193"/>
                    <a:pt x="156692" y="36093"/>
                    <a:pt x="183438" y="26339"/>
                  </a:cubicBezTo>
                  <a:cubicBezTo>
                    <a:pt x="184531" y="20116"/>
                    <a:pt x="175895" y="23596"/>
                    <a:pt x="176415" y="17970"/>
                  </a:cubicBezTo>
                  <a:cubicBezTo>
                    <a:pt x="115227" y="13042"/>
                    <a:pt x="76631" y="30543"/>
                    <a:pt x="52717" y="62661"/>
                  </a:cubicBezTo>
                  <a:cubicBezTo>
                    <a:pt x="44183" y="64439"/>
                    <a:pt x="37515" y="68046"/>
                    <a:pt x="35852" y="76631"/>
                  </a:cubicBezTo>
                  <a:cubicBezTo>
                    <a:pt x="27216" y="76885"/>
                    <a:pt x="22618" y="85521"/>
                    <a:pt x="25996" y="93395"/>
                  </a:cubicBezTo>
                  <a:cubicBezTo>
                    <a:pt x="11290" y="97878"/>
                    <a:pt x="9525" y="115214"/>
                    <a:pt x="2108" y="126923"/>
                  </a:cubicBezTo>
                  <a:cubicBezTo>
                    <a:pt x="11468" y="138582"/>
                    <a:pt x="32473" y="138658"/>
                    <a:pt x="52717" y="139496"/>
                  </a:cubicBezTo>
                  <a:cubicBezTo>
                    <a:pt x="50609" y="149961"/>
                    <a:pt x="61302" y="147726"/>
                    <a:pt x="63957" y="153466"/>
                  </a:cubicBezTo>
                  <a:cubicBezTo>
                    <a:pt x="39611" y="162636"/>
                    <a:pt x="26200" y="145757"/>
                    <a:pt x="4914" y="143675"/>
                  </a:cubicBezTo>
                  <a:cubicBezTo>
                    <a:pt x="3873" y="147993"/>
                    <a:pt x="9753" y="145402"/>
                    <a:pt x="7721" y="150672"/>
                  </a:cubicBezTo>
                  <a:cubicBezTo>
                    <a:pt x="5270" y="150558"/>
                    <a:pt x="3352" y="150990"/>
                    <a:pt x="2108" y="152069"/>
                  </a:cubicBezTo>
                  <a:cubicBezTo>
                    <a:pt x="0" y="183019"/>
                    <a:pt x="26136" y="185927"/>
                    <a:pt x="52717" y="188379"/>
                  </a:cubicBezTo>
                  <a:cubicBezTo>
                    <a:pt x="54444" y="183857"/>
                    <a:pt x="48158" y="187325"/>
                    <a:pt x="49898" y="182803"/>
                  </a:cubicBezTo>
                  <a:cubicBezTo>
                    <a:pt x="57454" y="181813"/>
                    <a:pt x="60134" y="185648"/>
                    <a:pt x="65366" y="186982"/>
                  </a:cubicBezTo>
                  <a:cubicBezTo>
                    <a:pt x="63080" y="203707"/>
                    <a:pt x="80378" y="208381"/>
                    <a:pt x="93472" y="205155"/>
                  </a:cubicBezTo>
                  <a:cubicBezTo>
                    <a:pt x="93383" y="202311"/>
                    <a:pt x="83896" y="201815"/>
                    <a:pt x="87858" y="199567"/>
                  </a:cubicBezTo>
                  <a:cubicBezTo>
                    <a:pt x="93129" y="202234"/>
                    <a:pt x="100596" y="202742"/>
                    <a:pt x="108927" y="202361"/>
                  </a:cubicBezTo>
                  <a:cubicBezTo>
                    <a:pt x="115785" y="219265"/>
                    <a:pt x="152425" y="204597"/>
                    <a:pt x="170789" y="213537"/>
                  </a:cubicBezTo>
                  <a:cubicBezTo>
                    <a:pt x="175628" y="215900"/>
                    <a:pt x="174790" y="220573"/>
                    <a:pt x="180632" y="221907"/>
                  </a:cubicBezTo>
                  <a:cubicBezTo>
                    <a:pt x="186143" y="220878"/>
                    <a:pt x="189293" y="217500"/>
                    <a:pt x="194678" y="216344"/>
                  </a:cubicBezTo>
                  <a:cubicBezTo>
                    <a:pt x="189661" y="208749"/>
                    <a:pt x="180657" y="205104"/>
                    <a:pt x="173596" y="199567"/>
                  </a:cubicBezTo>
                  <a:cubicBezTo>
                    <a:pt x="192747" y="202018"/>
                    <a:pt x="199885" y="223659"/>
                    <a:pt x="217170" y="223316"/>
                  </a:cubicBezTo>
                  <a:cubicBezTo>
                    <a:pt x="216077" y="214185"/>
                    <a:pt x="208534" y="211416"/>
                    <a:pt x="200304" y="209346"/>
                  </a:cubicBezTo>
                  <a:lnTo>
                    <a:pt x="200304" y="205155"/>
                  </a:lnTo>
                  <a:cubicBezTo>
                    <a:pt x="229793" y="206184"/>
                    <a:pt x="255371" y="231101"/>
                    <a:pt x="283248" y="216344"/>
                  </a:cubicBezTo>
                  <a:cubicBezTo>
                    <a:pt x="287147" y="202780"/>
                    <a:pt x="278980" y="193865"/>
                    <a:pt x="266369" y="192582"/>
                  </a:cubicBezTo>
                  <a:cubicBezTo>
                    <a:pt x="266509" y="185077"/>
                    <a:pt x="272478" y="190614"/>
                    <a:pt x="277622" y="189788"/>
                  </a:cubicBezTo>
                  <a:cubicBezTo>
                    <a:pt x="277063" y="183184"/>
                    <a:pt x="280517" y="180568"/>
                    <a:pt x="284645" y="178612"/>
                  </a:cubicBezTo>
                  <a:cubicBezTo>
                    <a:pt x="287464" y="186067"/>
                    <a:pt x="278638" y="181952"/>
                    <a:pt x="280416" y="188379"/>
                  </a:cubicBezTo>
                  <a:cubicBezTo>
                    <a:pt x="287578" y="190614"/>
                    <a:pt x="292379" y="195148"/>
                    <a:pt x="295884" y="200964"/>
                  </a:cubicBezTo>
                  <a:cubicBezTo>
                    <a:pt x="302298" y="201764"/>
                    <a:pt x="308127" y="196900"/>
                    <a:pt x="311353" y="202361"/>
                  </a:cubicBezTo>
                  <a:lnTo>
                    <a:pt x="311353" y="224713"/>
                  </a:lnTo>
                  <a:cubicBezTo>
                    <a:pt x="317004" y="223659"/>
                    <a:pt x="333336" y="216966"/>
                    <a:pt x="333857" y="227507"/>
                  </a:cubicBezTo>
                  <a:cubicBezTo>
                    <a:pt x="332486" y="230352"/>
                    <a:pt x="328447" y="230530"/>
                    <a:pt x="324002" y="230301"/>
                  </a:cubicBezTo>
                  <a:cubicBezTo>
                    <a:pt x="324370" y="236296"/>
                    <a:pt x="332828" y="235800"/>
                    <a:pt x="336651" y="234492"/>
                  </a:cubicBezTo>
                  <a:cubicBezTo>
                    <a:pt x="341122" y="247751"/>
                    <a:pt x="362178" y="244513"/>
                    <a:pt x="363372" y="261048"/>
                  </a:cubicBezTo>
                  <a:cubicBezTo>
                    <a:pt x="356273" y="267500"/>
                    <a:pt x="334797" y="259664"/>
                    <a:pt x="329628" y="268008"/>
                  </a:cubicBezTo>
                  <a:cubicBezTo>
                    <a:pt x="330746" y="274929"/>
                    <a:pt x="331444" y="278409"/>
                    <a:pt x="328218" y="283375"/>
                  </a:cubicBezTo>
                  <a:cubicBezTo>
                    <a:pt x="345490" y="288290"/>
                    <a:pt x="357492" y="276263"/>
                    <a:pt x="364769" y="266611"/>
                  </a:cubicBezTo>
                  <a:cubicBezTo>
                    <a:pt x="368350" y="271906"/>
                    <a:pt x="377380" y="271779"/>
                    <a:pt x="384441" y="273608"/>
                  </a:cubicBezTo>
                  <a:cubicBezTo>
                    <a:pt x="380072" y="280162"/>
                    <a:pt x="395770" y="296151"/>
                    <a:pt x="408343" y="290372"/>
                  </a:cubicBezTo>
                  <a:cubicBezTo>
                    <a:pt x="410349" y="283718"/>
                    <a:pt x="402463" y="286893"/>
                    <a:pt x="404139" y="280593"/>
                  </a:cubicBezTo>
                  <a:cubicBezTo>
                    <a:pt x="411111" y="279222"/>
                    <a:pt x="413677" y="282270"/>
                    <a:pt x="415366" y="286181"/>
                  </a:cubicBezTo>
                  <a:cubicBezTo>
                    <a:pt x="412356" y="290169"/>
                    <a:pt x="408266" y="293090"/>
                    <a:pt x="409752" y="301548"/>
                  </a:cubicBezTo>
                  <a:cubicBezTo>
                    <a:pt x="415975" y="299554"/>
                    <a:pt x="413423" y="306273"/>
                    <a:pt x="418185" y="305739"/>
                  </a:cubicBezTo>
                  <a:cubicBezTo>
                    <a:pt x="421614" y="299961"/>
                    <a:pt x="429374" y="307886"/>
                    <a:pt x="435051" y="308533"/>
                  </a:cubicBezTo>
                  <a:cubicBezTo>
                    <a:pt x="436295" y="313715"/>
                    <a:pt x="436638" y="316623"/>
                    <a:pt x="435051" y="323900"/>
                  </a:cubicBezTo>
                  <a:cubicBezTo>
                    <a:pt x="446024" y="330695"/>
                    <a:pt x="443407" y="350989"/>
                    <a:pt x="451916" y="360222"/>
                  </a:cubicBezTo>
                  <a:cubicBezTo>
                    <a:pt x="443738" y="369798"/>
                    <a:pt x="425970" y="369836"/>
                    <a:pt x="423811" y="385368"/>
                  </a:cubicBezTo>
                  <a:cubicBezTo>
                    <a:pt x="427863" y="389712"/>
                    <a:pt x="437248" y="388759"/>
                    <a:pt x="443484" y="390956"/>
                  </a:cubicBezTo>
                  <a:cubicBezTo>
                    <a:pt x="407911" y="389597"/>
                    <a:pt x="388988" y="404787"/>
                    <a:pt x="368985" y="418896"/>
                  </a:cubicBezTo>
                  <a:cubicBezTo>
                    <a:pt x="367957" y="424459"/>
                    <a:pt x="367957" y="424522"/>
                    <a:pt x="368985" y="430072"/>
                  </a:cubicBezTo>
                  <a:cubicBezTo>
                    <a:pt x="377990" y="438340"/>
                    <a:pt x="391896" y="441756"/>
                    <a:pt x="391477" y="459409"/>
                  </a:cubicBezTo>
                  <a:cubicBezTo>
                    <a:pt x="365772" y="453390"/>
                    <a:pt x="362115" y="474954"/>
                    <a:pt x="335241" y="467804"/>
                  </a:cubicBezTo>
                  <a:cubicBezTo>
                    <a:pt x="333781" y="483527"/>
                    <a:pt x="315760" y="462483"/>
                    <a:pt x="309943" y="474776"/>
                  </a:cubicBezTo>
                  <a:cubicBezTo>
                    <a:pt x="295109" y="470255"/>
                    <a:pt x="271246" y="457695"/>
                    <a:pt x="255117" y="467804"/>
                  </a:cubicBezTo>
                  <a:cubicBezTo>
                    <a:pt x="255790" y="474522"/>
                    <a:pt x="252514" y="477304"/>
                    <a:pt x="249504" y="480364"/>
                  </a:cubicBezTo>
                  <a:cubicBezTo>
                    <a:pt x="241325" y="480644"/>
                    <a:pt x="237426" y="485127"/>
                    <a:pt x="229819" y="485952"/>
                  </a:cubicBezTo>
                  <a:cubicBezTo>
                    <a:pt x="205244" y="516661"/>
                    <a:pt x="237858" y="533908"/>
                    <a:pt x="264972" y="534847"/>
                  </a:cubicBezTo>
                  <a:cubicBezTo>
                    <a:pt x="268770" y="535838"/>
                    <a:pt x="263956" y="528256"/>
                    <a:pt x="267766" y="529259"/>
                  </a:cubicBezTo>
                  <a:cubicBezTo>
                    <a:pt x="283578" y="532803"/>
                    <a:pt x="287693" y="526186"/>
                    <a:pt x="301510" y="525056"/>
                  </a:cubicBezTo>
                  <a:cubicBezTo>
                    <a:pt x="301574" y="516089"/>
                    <a:pt x="307009" y="521893"/>
                    <a:pt x="302920" y="513892"/>
                  </a:cubicBezTo>
                  <a:cubicBezTo>
                    <a:pt x="321030" y="513181"/>
                    <a:pt x="330022" y="527227"/>
                    <a:pt x="346506" y="523671"/>
                  </a:cubicBezTo>
                  <a:cubicBezTo>
                    <a:pt x="351675" y="512406"/>
                    <a:pt x="341680" y="509308"/>
                    <a:pt x="339458" y="501319"/>
                  </a:cubicBezTo>
                  <a:cubicBezTo>
                    <a:pt x="343268" y="501713"/>
                    <a:pt x="345833" y="493826"/>
                    <a:pt x="347903" y="497116"/>
                  </a:cubicBezTo>
                  <a:cubicBezTo>
                    <a:pt x="348589" y="501535"/>
                    <a:pt x="345363" y="502069"/>
                    <a:pt x="346506" y="506907"/>
                  </a:cubicBezTo>
                  <a:cubicBezTo>
                    <a:pt x="350989" y="507111"/>
                    <a:pt x="350672" y="512076"/>
                    <a:pt x="354939" y="512495"/>
                  </a:cubicBezTo>
                  <a:cubicBezTo>
                    <a:pt x="357390" y="509828"/>
                    <a:pt x="360197" y="507479"/>
                    <a:pt x="364769" y="506907"/>
                  </a:cubicBezTo>
                  <a:cubicBezTo>
                    <a:pt x="362267" y="511390"/>
                    <a:pt x="363956" y="520065"/>
                    <a:pt x="361950" y="525056"/>
                  </a:cubicBezTo>
                  <a:cubicBezTo>
                    <a:pt x="371373" y="527456"/>
                    <a:pt x="368287" y="517398"/>
                    <a:pt x="371792" y="513892"/>
                  </a:cubicBezTo>
                  <a:cubicBezTo>
                    <a:pt x="376694" y="516521"/>
                    <a:pt x="378040" y="513194"/>
                    <a:pt x="380238" y="509701"/>
                  </a:cubicBezTo>
                  <a:cubicBezTo>
                    <a:pt x="381558" y="511301"/>
                    <a:pt x="382600" y="513181"/>
                    <a:pt x="383578" y="515137"/>
                  </a:cubicBezTo>
                  <a:cubicBezTo>
                    <a:pt x="382193" y="514985"/>
                    <a:pt x="381152" y="514489"/>
                    <a:pt x="380238" y="513892"/>
                  </a:cubicBezTo>
                  <a:cubicBezTo>
                    <a:pt x="380911" y="518299"/>
                    <a:pt x="377698" y="518820"/>
                    <a:pt x="378828" y="523671"/>
                  </a:cubicBezTo>
                  <a:cubicBezTo>
                    <a:pt x="382612" y="523163"/>
                    <a:pt x="382270" y="518566"/>
                    <a:pt x="383997" y="516039"/>
                  </a:cubicBezTo>
                  <a:cubicBezTo>
                    <a:pt x="388277" y="525208"/>
                    <a:pt x="390309" y="536575"/>
                    <a:pt x="401320" y="539038"/>
                  </a:cubicBezTo>
                  <a:cubicBezTo>
                    <a:pt x="400748" y="542404"/>
                    <a:pt x="403885" y="542074"/>
                    <a:pt x="402704" y="546023"/>
                  </a:cubicBezTo>
                  <a:cubicBezTo>
                    <a:pt x="407136" y="547611"/>
                    <a:pt x="406133" y="543826"/>
                    <a:pt x="408343" y="543229"/>
                  </a:cubicBezTo>
                  <a:cubicBezTo>
                    <a:pt x="410743" y="548005"/>
                    <a:pt x="406806" y="551878"/>
                    <a:pt x="409752" y="557187"/>
                  </a:cubicBezTo>
                  <a:cubicBezTo>
                    <a:pt x="415836" y="558584"/>
                    <a:pt x="417550" y="555625"/>
                    <a:pt x="420992" y="554405"/>
                  </a:cubicBezTo>
                  <a:cubicBezTo>
                    <a:pt x="421144" y="558736"/>
                    <a:pt x="419277" y="561073"/>
                    <a:pt x="418185" y="564184"/>
                  </a:cubicBezTo>
                  <a:cubicBezTo>
                    <a:pt x="424319" y="565162"/>
                    <a:pt x="426097" y="561809"/>
                    <a:pt x="432244" y="562775"/>
                  </a:cubicBezTo>
                  <a:cubicBezTo>
                    <a:pt x="434162" y="559587"/>
                    <a:pt x="428612" y="557530"/>
                    <a:pt x="432244" y="557187"/>
                  </a:cubicBezTo>
                  <a:cubicBezTo>
                    <a:pt x="437197" y="565315"/>
                    <a:pt x="453161" y="562483"/>
                    <a:pt x="457555" y="571157"/>
                  </a:cubicBezTo>
                  <a:cubicBezTo>
                    <a:pt x="449719" y="575957"/>
                    <a:pt x="440931" y="579805"/>
                    <a:pt x="429425" y="580948"/>
                  </a:cubicBezTo>
                  <a:cubicBezTo>
                    <a:pt x="435559" y="582879"/>
                    <a:pt x="436067" y="593420"/>
                    <a:pt x="442074" y="597712"/>
                  </a:cubicBezTo>
                  <a:cubicBezTo>
                    <a:pt x="443814" y="598944"/>
                    <a:pt x="448894" y="598017"/>
                    <a:pt x="451916" y="599109"/>
                  </a:cubicBezTo>
                  <a:cubicBezTo>
                    <a:pt x="470827" y="605942"/>
                    <a:pt x="482460" y="620712"/>
                    <a:pt x="503923" y="618655"/>
                  </a:cubicBezTo>
                  <a:cubicBezTo>
                    <a:pt x="505079" y="615149"/>
                    <a:pt x="510336" y="615721"/>
                    <a:pt x="515175" y="615861"/>
                  </a:cubicBezTo>
                  <a:cubicBezTo>
                    <a:pt x="520306" y="649109"/>
                    <a:pt x="564159" y="642327"/>
                    <a:pt x="593890" y="649389"/>
                  </a:cubicBezTo>
                  <a:cubicBezTo>
                    <a:pt x="611682" y="653618"/>
                    <a:pt x="623785" y="666242"/>
                    <a:pt x="645909" y="663371"/>
                  </a:cubicBezTo>
                  <a:cubicBezTo>
                    <a:pt x="646087" y="657123"/>
                    <a:pt x="641438" y="655688"/>
                    <a:pt x="640270" y="650798"/>
                  </a:cubicBezTo>
                  <a:cubicBezTo>
                    <a:pt x="641159" y="647941"/>
                    <a:pt x="647382" y="650405"/>
                    <a:pt x="645909" y="645210"/>
                  </a:cubicBezTo>
                  <a:cubicBezTo>
                    <a:pt x="639584" y="637044"/>
                    <a:pt x="626719" y="635393"/>
                    <a:pt x="626224" y="621461"/>
                  </a:cubicBezTo>
                  <a:cubicBezTo>
                    <a:pt x="606793" y="619455"/>
                    <a:pt x="600621" y="598030"/>
                    <a:pt x="582637" y="599109"/>
                  </a:cubicBezTo>
                  <a:lnTo>
                    <a:pt x="582637" y="593521"/>
                  </a:lnTo>
                  <a:cubicBezTo>
                    <a:pt x="562330" y="589038"/>
                    <a:pt x="550773" y="575830"/>
                    <a:pt x="543280" y="558596"/>
                  </a:cubicBezTo>
                  <a:cubicBezTo>
                    <a:pt x="544690" y="558596"/>
                    <a:pt x="544969" y="557453"/>
                    <a:pt x="546100" y="557187"/>
                  </a:cubicBezTo>
                  <a:cubicBezTo>
                    <a:pt x="552970" y="557822"/>
                    <a:pt x="558203" y="560070"/>
                    <a:pt x="565772" y="559993"/>
                  </a:cubicBezTo>
                  <a:cubicBezTo>
                    <a:pt x="569366" y="568985"/>
                    <a:pt x="577278" y="573697"/>
                    <a:pt x="586854" y="576745"/>
                  </a:cubicBezTo>
                  <a:cubicBezTo>
                    <a:pt x="587768" y="570230"/>
                    <a:pt x="579386" y="565632"/>
                    <a:pt x="584060" y="559993"/>
                  </a:cubicBezTo>
                  <a:cubicBezTo>
                    <a:pt x="590308" y="568350"/>
                    <a:pt x="597700" y="582561"/>
                    <a:pt x="610755" y="579539"/>
                  </a:cubicBezTo>
                  <a:cubicBezTo>
                    <a:pt x="611936" y="581164"/>
                    <a:pt x="612609" y="583311"/>
                    <a:pt x="612165" y="586536"/>
                  </a:cubicBezTo>
                  <a:cubicBezTo>
                    <a:pt x="620191" y="581761"/>
                    <a:pt x="619582" y="592810"/>
                    <a:pt x="623417" y="596315"/>
                  </a:cubicBezTo>
                  <a:cubicBezTo>
                    <a:pt x="622350" y="590156"/>
                    <a:pt x="624484" y="587146"/>
                    <a:pt x="627634" y="585152"/>
                  </a:cubicBezTo>
                  <a:cubicBezTo>
                    <a:pt x="629996" y="591642"/>
                    <a:pt x="635101" y="595401"/>
                    <a:pt x="640270" y="599109"/>
                  </a:cubicBezTo>
                  <a:cubicBezTo>
                    <a:pt x="642099" y="595642"/>
                    <a:pt x="637133" y="592315"/>
                    <a:pt x="640270" y="592112"/>
                  </a:cubicBezTo>
                  <a:cubicBezTo>
                    <a:pt x="651370" y="594906"/>
                    <a:pt x="659638" y="605332"/>
                    <a:pt x="672604" y="601891"/>
                  </a:cubicBezTo>
                  <a:cubicBezTo>
                    <a:pt x="671423" y="613321"/>
                    <a:pt x="673646" y="621347"/>
                    <a:pt x="683844" y="621461"/>
                  </a:cubicBezTo>
                  <a:cubicBezTo>
                    <a:pt x="688771" y="610273"/>
                    <a:pt x="672084" y="601662"/>
                    <a:pt x="674014" y="593521"/>
                  </a:cubicBezTo>
                  <a:cubicBezTo>
                    <a:pt x="679183" y="595833"/>
                    <a:pt x="682904" y="599579"/>
                    <a:pt x="688060" y="601891"/>
                  </a:cubicBezTo>
                  <a:cubicBezTo>
                    <a:pt x="689724" y="599821"/>
                    <a:pt x="691591" y="597954"/>
                    <a:pt x="693686" y="596315"/>
                  </a:cubicBezTo>
                  <a:cubicBezTo>
                    <a:pt x="689432" y="589381"/>
                    <a:pt x="684593" y="582993"/>
                    <a:pt x="678243" y="578142"/>
                  </a:cubicBezTo>
                  <a:cubicBezTo>
                    <a:pt x="677786" y="574446"/>
                    <a:pt x="686104" y="579462"/>
                    <a:pt x="683844" y="573951"/>
                  </a:cubicBezTo>
                  <a:cubicBezTo>
                    <a:pt x="684923" y="568706"/>
                    <a:pt x="676389" y="572998"/>
                    <a:pt x="678243" y="566978"/>
                  </a:cubicBezTo>
                  <a:cubicBezTo>
                    <a:pt x="678586" y="560743"/>
                    <a:pt x="683298" y="565378"/>
                    <a:pt x="685253" y="562775"/>
                  </a:cubicBezTo>
                  <a:cubicBezTo>
                    <a:pt x="684631" y="560044"/>
                    <a:pt x="676427" y="557733"/>
                    <a:pt x="681037" y="554405"/>
                  </a:cubicBezTo>
                  <a:cubicBezTo>
                    <a:pt x="689254" y="559282"/>
                    <a:pt x="685330" y="576211"/>
                    <a:pt x="699325" y="575348"/>
                  </a:cubicBezTo>
                  <a:cubicBezTo>
                    <a:pt x="696861" y="567702"/>
                    <a:pt x="700227" y="560019"/>
                    <a:pt x="696493" y="548830"/>
                  </a:cubicBezTo>
                  <a:cubicBezTo>
                    <a:pt x="698157" y="548601"/>
                    <a:pt x="700493" y="549059"/>
                    <a:pt x="700709" y="547420"/>
                  </a:cubicBezTo>
                  <a:cubicBezTo>
                    <a:pt x="691464" y="544677"/>
                    <a:pt x="703414" y="543115"/>
                    <a:pt x="699325" y="537629"/>
                  </a:cubicBezTo>
                  <a:cubicBezTo>
                    <a:pt x="691959" y="535444"/>
                    <a:pt x="691832" y="540461"/>
                    <a:pt x="688060" y="541832"/>
                  </a:cubicBezTo>
                  <a:cubicBezTo>
                    <a:pt x="685825" y="535749"/>
                    <a:pt x="692950" y="536765"/>
                    <a:pt x="689470" y="533450"/>
                  </a:cubicBezTo>
                  <a:cubicBezTo>
                    <a:pt x="688428" y="530301"/>
                    <a:pt x="681583" y="532904"/>
                    <a:pt x="678243" y="532041"/>
                  </a:cubicBezTo>
                  <a:cubicBezTo>
                    <a:pt x="676249" y="525170"/>
                    <a:pt x="669226" y="523290"/>
                    <a:pt x="665581" y="518083"/>
                  </a:cubicBezTo>
                  <a:cubicBezTo>
                    <a:pt x="675284" y="518883"/>
                    <a:pt x="677291" y="512013"/>
                    <a:pt x="678243" y="504113"/>
                  </a:cubicBezTo>
                  <a:cubicBezTo>
                    <a:pt x="671944" y="502056"/>
                    <a:pt x="673912" y="508203"/>
                    <a:pt x="668388" y="506907"/>
                  </a:cubicBezTo>
                  <a:cubicBezTo>
                    <a:pt x="668464" y="504990"/>
                    <a:pt x="667727" y="503847"/>
                    <a:pt x="666978" y="502716"/>
                  </a:cubicBezTo>
                  <a:cubicBezTo>
                    <a:pt x="667207" y="497801"/>
                    <a:pt x="673912" y="499351"/>
                    <a:pt x="672604" y="492925"/>
                  </a:cubicBezTo>
                  <a:cubicBezTo>
                    <a:pt x="668070" y="489127"/>
                    <a:pt x="663803" y="494525"/>
                    <a:pt x="659955" y="495731"/>
                  </a:cubicBezTo>
                  <a:cubicBezTo>
                    <a:pt x="655345" y="493801"/>
                    <a:pt x="657504" y="485127"/>
                    <a:pt x="651522" y="484543"/>
                  </a:cubicBezTo>
                  <a:cubicBezTo>
                    <a:pt x="648614" y="487248"/>
                    <a:pt x="651992" y="496201"/>
                    <a:pt x="645909" y="495731"/>
                  </a:cubicBezTo>
                  <a:cubicBezTo>
                    <a:pt x="646963" y="489267"/>
                    <a:pt x="644334" y="490029"/>
                    <a:pt x="640270" y="491528"/>
                  </a:cubicBezTo>
                  <a:lnTo>
                    <a:pt x="640270" y="485952"/>
                  </a:lnTo>
                  <a:cubicBezTo>
                    <a:pt x="632079" y="487133"/>
                    <a:pt x="631380" y="480822"/>
                    <a:pt x="626224" y="478967"/>
                  </a:cubicBezTo>
                  <a:cubicBezTo>
                    <a:pt x="625627" y="482104"/>
                    <a:pt x="623214" y="483412"/>
                    <a:pt x="622007" y="485952"/>
                  </a:cubicBezTo>
                  <a:cubicBezTo>
                    <a:pt x="621334" y="479450"/>
                    <a:pt x="620102" y="476618"/>
                    <a:pt x="622007" y="470585"/>
                  </a:cubicBezTo>
                  <a:cubicBezTo>
                    <a:pt x="616445" y="468795"/>
                    <a:pt x="618604" y="474649"/>
                    <a:pt x="614984" y="474776"/>
                  </a:cubicBezTo>
                  <a:cubicBezTo>
                    <a:pt x="617448" y="463930"/>
                    <a:pt x="606196" y="466737"/>
                    <a:pt x="605142" y="459409"/>
                  </a:cubicBezTo>
                  <a:cubicBezTo>
                    <a:pt x="605713" y="456247"/>
                    <a:pt x="613371" y="460133"/>
                    <a:pt x="610755" y="453821"/>
                  </a:cubicBezTo>
                  <a:cubicBezTo>
                    <a:pt x="608406" y="450113"/>
                    <a:pt x="602691" y="456577"/>
                    <a:pt x="600925" y="451027"/>
                  </a:cubicBezTo>
                  <a:cubicBezTo>
                    <a:pt x="599313" y="446633"/>
                    <a:pt x="603135" y="447636"/>
                    <a:pt x="603732" y="445439"/>
                  </a:cubicBezTo>
                  <a:cubicBezTo>
                    <a:pt x="597065" y="437934"/>
                    <a:pt x="589711" y="443687"/>
                    <a:pt x="582637" y="446836"/>
                  </a:cubicBezTo>
                  <a:cubicBezTo>
                    <a:pt x="581101" y="440181"/>
                    <a:pt x="587781" y="441667"/>
                    <a:pt x="586854" y="435660"/>
                  </a:cubicBezTo>
                  <a:lnTo>
                    <a:pt x="577011" y="435660"/>
                  </a:lnTo>
                  <a:cubicBezTo>
                    <a:pt x="579170" y="428866"/>
                    <a:pt x="572947" y="430390"/>
                    <a:pt x="572808" y="425881"/>
                  </a:cubicBezTo>
                  <a:cubicBezTo>
                    <a:pt x="577278" y="425665"/>
                    <a:pt x="576338" y="420090"/>
                    <a:pt x="578421" y="417499"/>
                  </a:cubicBezTo>
                  <a:cubicBezTo>
                    <a:pt x="583158" y="418363"/>
                    <a:pt x="579716" y="427380"/>
                    <a:pt x="582637" y="430072"/>
                  </a:cubicBezTo>
                  <a:cubicBezTo>
                    <a:pt x="593953" y="430123"/>
                    <a:pt x="604964" y="429907"/>
                    <a:pt x="606539" y="420293"/>
                  </a:cubicBezTo>
                  <a:cubicBezTo>
                    <a:pt x="600087" y="414108"/>
                    <a:pt x="585914" y="408203"/>
                    <a:pt x="588276" y="397941"/>
                  </a:cubicBezTo>
                  <a:cubicBezTo>
                    <a:pt x="596315" y="398792"/>
                    <a:pt x="597598" y="406349"/>
                    <a:pt x="606539" y="406311"/>
                  </a:cubicBezTo>
                  <a:cubicBezTo>
                    <a:pt x="604253" y="400557"/>
                    <a:pt x="602615" y="398119"/>
                    <a:pt x="609358" y="396544"/>
                  </a:cubicBezTo>
                  <a:cubicBezTo>
                    <a:pt x="605332" y="394944"/>
                    <a:pt x="602780" y="391909"/>
                    <a:pt x="598106" y="390956"/>
                  </a:cubicBezTo>
                  <a:cubicBezTo>
                    <a:pt x="608952" y="392887"/>
                    <a:pt x="613905" y="388962"/>
                    <a:pt x="620598" y="386765"/>
                  </a:cubicBezTo>
                  <a:cubicBezTo>
                    <a:pt x="616546" y="400545"/>
                    <a:pt x="633031" y="393953"/>
                    <a:pt x="629031" y="407708"/>
                  </a:cubicBezTo>
                  <a:cubicBezTo>
                    <a:pt x="636358" y="407022"/>
                    <a:pt x="643026" y="410210"/>
                    <a:pt x="650113" y="413308"/>
                  </a:cubicBezTo>
                  <a:cubicBezTo>
                    <a:pt x="648944" y="414921"/>
                    <a:pt x="648271" y="417055"/>
                    <a:pt x="648703" y="420293"/>
                  </a:cubicBezTo>
                  <a:cubicBezTo>
                    <a:pt x="663549" y="419671"/>
                    <a:pt x="674395" y="415086"/>
                    <a:pt x="683844" y="409117"/>
                  </a:cubicBezTo>
                  <a:cubicBezTo>
                    <a:pt x="683818" y="412407"/>
                    <a:pt x="686282" y="413232"/>
                    <a:pt x="685253" y="417499"/>
                  </a:cubicBezTo>
                  <a:cubicBezTo>
                    <a:pt x="672630" y="417982"/>
                    <a:pt x="662139" y="420598"/>
                    <a:pt x="662774" y="434263"/>
                  </a:cubicBezTo>
                  <a:cubicBezTo>
                    <a:pt x="667524" y="439610"/>
                    <a:pt x="673989" y="431952"/>
                    <a:pt x="679627" y="435660"/>
                  </a:cubicBezTo>
                  <a:cubicBezTo>
                    <a:pt x="678675" y="438416"/>
                    <a:pt x="671271" y="434797"/>
                    <a:pt x="672604" y="439851"/>
                  </a:cubicBezTo>
                  <a:cubicBezTo>
                    <a:pt x="671944" y="444246"/>
                    <a:pt x="679056" y="440893"/>
                    <a:pt x="679627" y="444042"/>
                  </a:cubicBezTo>
                  <a:cubicBezTo>
                    <a:pt x="679030" y="446697"/>
                    <a:pt x="676605" y="447560"/>
                    <a:pt x="676821" y="451027"/>
                  </a:cubicBezTo>
                  <a:cubicBezTo>
                    <a:pt x="679704" y="455485"/>
                    <a:pt x="686041" y="448386"/>
                    <a:pt x="688060" y="452424"/>
                  </a:cubicBezTo>
                  <a:cubicBezTo>
                    <a:pt x="687933" y="454621"/>
                    <a:pt x="684491" y="453517"/>
                    <a:pt x="685253" y="456603"/>
                  </a:cubicBezTo>
                  <a:cubicBezTo>
                    <a:pt x="691286" y="456209"/>
                    <a:pt x="689838" y="463232"/>
                    <a:pt x="693686" y="464997"/>
                  </a:cubicBezTo>
                  <a:cubicBezTo>
                    <a:pt x="699490" y="465620"/>
                    <a:pt x="698969" y="459994"/>
                    <a:pt x="703541" y="459409"/>
                  </a:cubicBezTo>
                  <a:cubicBezTo>
                    <a:pt x="707936" y="460159"/>
                    <a:pt x="705904" y="467296"/>
                    <a:pt x="710565" y="467804"/>
                  </a:cubicBezTo>
                  <a:cubicBezTo>
                    <a:pt x="713663" y="463918"/>
                    <a:pt x="716407" y="463829"/>
                    <a:pt x="721804" y="464997"/>
                  </a:cubicBezTo>
                  <a:cubicBezTo>
                    <a:pt x="722414" y="471703"/>
                    <a:pt x="727456" y="477126"/>
                    <a:pt x="733056" y="474776"/>
                  </a:cubicBezTo>
                  <a:cubicBezTo>
                    <a:pt x="738568" y="461238"/>
                    <a:pt x="733996" y="449986"/>
                    <a:pt x="728840" y="439851"/>
                  </a:cubicBezTo>
                  <a:cubicBezTo>
                    <a:pt x="733336" y="441058"/>
                    <a:pt x="733234" y="437705"/>
                    <a:pt x="734453" y="435660"/>
                  </a:cubicBezTo>
                  <a:cubicBezTo>
                    <a:pt x="728637" y="436321"/>
                    <a:pt x="727481" y="432358"/>
                    <a:pt x="724623" y="430072"/>
                  </a:cubicBezTo>
                  <a:cubicBezTo>
                    <a:pt x="731354" y="432574"/>
                    <a:pt x="729157" y="426199"/>
                    <a:pt x="731647" y="424484"/>
                  </a:cubicBezTo>
                  <a:cubicBezTo>
                    <a:pt x="737552" y="427456"/>
                    <a:pt x="742188" y="431711"/>
                    <a:pt x="748512" y="434263"/>
                  </a:cubicBezTo>
                  <a:cubicBezTo>
                    <a:pt x="750722" y="429590"/>
                    <a:pt x="750392" y="431101"/>
                    <a:pt x="756945" y="431469"/>
                  </a:cubicBezTo>
                  <a:cubicBezTo>
                    <a:pt x="757148" y="425678"/>
                    <a:pt x="750722" y="426478"/>
                    <a:pt x="752729" y="418896"/>
                  </a:cubicBezTo>
                  <a:cubicBezTo>
                    <a:pt x="756780" y="418731"/>
                    <a:pt x="761936" y="419658"/>
                    <a:pt x="763981" y="417499"/>
                  </a:cubicBezTo>
                  <a:cubicBezTo>
                    <a:pt x="765479" y="412280"/>
                    <a:pt x="760488" y="413512"/>
                    <a:pt x="761161" y="409117"/>
                  </a:cubicBezTo>
                  <a:cubicBezTo>
                    <a:pt x="764933" y="407720"/>
                    <a:pt x="768578" y="406234"/>
                    <a:pt x="773811" y="406311"/>
                  </a:cubicBezTo>
                  <a:cubicBezTo>
                    <a:pt x="771499" y="396989"/>
                    <a:pt x="756373" y="400380"/>
                    <a:pt x="749909" y="395147"/>
                  </a:cubicBezTo>
                  <a:cubicBezTo>
                    <a:pt x="754214" y="397078"/>
                    <a:pt x="759917" y="395808"/>
                    <a:pt x="762571" y="392353"/>
                  </a:cubicBezTo>
                  <a:cubicBezTo>
                    <a:pt x="762863" y="387883"/>
                    <a:pt x="756424" y="390080"/>
                    <a:pt x="756945" y="385368"/>
                  </a:cubicBezTo>
                  <a:cubicBezTo>
                    <a:pt x="763536" y="384873"/>
                    <a:pt x="766838" y="387629"/>
                    <a:pt x="769607" y="390956"/>
                  </a:cubicBezTo>
                  <a:cubicBezTo>
                    <a:pt x="777582" y="390969"/>
                    <a:pt x="784974" y="390398"/>
                    <a:pt x="786460" y="383959"/>
                  </a:cubicBezTo>
                  <a:cubicBezTo>
                    <a:pt x="783805" y="383336"/>
                    <a:pt x="778001" y="385864"/>
                    <a:pt x="779437" y="381177"/>
                  </a:cubicBezTo>
                  <a:cubicBezTo>
                    <a:pt x="778992" y="377469"/>
                    <a:pt x="787323" y="382485"/>
                    <a:pt x="785063" y="376986"/>
                  </a:cubicBezTo>
                  <a:cubicBezTo>
                    <a:pt x="782739" y="372757"/>
                    <a:pt x="773988" y="374954"/>
                    <a:pt x="772401" y="370001"/>
                  </a:cubicBezTo>
                  <a:cubicBezTo>
                    <a:pt x="777773" y="365912"/>
                    <a:pt x="789927" y="382054"/>
                    <a:pt x="794893" y="3700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 name="Free Form 21"/>
            <p:cNvSpPr/>
            <p:nvPr/>
          </p:nvSpPr>
          <p:spPr>
            <a:xfrm>
              <a:off x="4922286" y="1217123"/>
              <a:ext cx="1146823" cy="1227950"/>
            </a:xfrm>
            <a:custGeom>
              <a:avLst/>
              <a:gdLst/>
              <a:ahLst/>
              <a:cxnLst/>
              <a:rect l="0" t="0" r="0" b="0"/>
              <a:pathLst>
                <a:path w="1146822" h="1227950">
                  <a:moveTo>
                    <a:pt x="157124" y="263880"/>
                  </a:moveTo>
                  <a:cubicBezTo>
                    <a:pt x="155168" y="267906"/>
                    <a:pt x="160959" y="270979"/>
                    <a:pt x="157124" y="272275"/>
                  </a:cubicBezTo>
                  <a:cubicBezTo>
                    <a:pt x="157175" y="268033"/>
                    <a:pt x="152209" y="268795"/>
                    <a:pt x="148691" y="268084"/>
                  </a:cubicBezTo>
                  <a:cubicBezTo>
                    <a:pt x="139776" y="281101"/>
                    <a:pt x="124968" y="288277"/>
                    <a:pt x="110744" y="296011"/>
                  </a:cubicBezTo>
                  <a:cubicBezTo>
                    <a:pt x="107505" y="296443"/>
                    <a:pt x="109181" y="291985"/>
                    <a:pt x="106527" y="291820"/>
                  </a:cubicBezTo>
                  <a:cubicBezTo>
                    <a:pt x="104927" y="296214"/>
                    <a:pt x="108737" y="295224"/>
                    <a:pt x="109347" y="297408"/>
                  </a:cubicBezTo>
                  <a:cubicBezTo>
                    <a:pt x="104876" y="298551"/>
                    <a:pt x="103670" y="302933"/>
                    <a:pt x="98094" y="303009"/>
                  </a:cubicBezTo>
                  <a:lnTo>
                    <a:pt x="98094" y="312775"/>
                  </a:lnTo>
                  <a:cubicBezTo>
                    <a:pt x="111086" y="314464"/>
                    <a:pt x="133007" y="316826"/>
                    <a:pt x="140258" y="308597"/>
                  </a:cubicBezTo>
                  <a:cubicBezTo>
                    <a:pt x="139204" y="313588"/>
                    <a:pt x="135966" y="316407"/>
                    <a:pt x="137452" y="323951"/>
                  </a:cubicBezTo>
                  <a:cubicBezTo>
                    <a:pt x="149821" y="342011"/>
                    <a:pt x="123685" y="355104"/>
                    <a:pt x="102311" y="353288"/>
                  </a:cubicBezTo>
                  <a:cubicBezTo>
                    <a:pt x="95516" y="359105"/>
                    <a:pt x="84963" y="361188"/>
                    <a:pt x="74193" y="363067"/>
                  </a:cubicBezTo>
                  <a:cubicBezTo>
                    <a:pt x="71196" y="373595"/>
                    <a:pt x="57645" y="373634"/>
                    <a:pt x="46088" y="375640"/>
                  </a:cubicBezTo>
                  <a:cubicBezTo>
                    <a:pt x="42595" y="392734"/>
                    <a:pt x="0" y="378180"/>
                    <a:pt x="8128" y="402183"/>
                  </a:cubicBezTo>
                  <a:cubicBezTo>
                    <a:pt x="7099" y="404418"/>
                    <a:pt x="1244" y="401866"/>
                    <a:pt x="2514" y="406387"/>
                  </a:cubicBezTo>
                  <a:cubicBezTo>
                    <a:pt x="8267" y="409956"/>
                    <a:pt x="15709" y="411886"/>
                    <a:pt x="19380" y="417550"/>
                  </a:cubicBezTo>
                  <a:cubicBezTo>
                    <a:pt x="33464" y="421805"/>
                    <a:pt x="44107" y="417817"/>
                    <a:pt x="53111" y="416153"/>
                  </a:cubicBezTo>
                  <a:cubicBezTo>
                    <a:pt x="54381" y="422059"/>
                    <a:pt x="45173" y="417576"/>
                    <a:pt x="46088" y="423151"/>
                  </a:cubicBezTo>
                  <a:cubicBezTo>
                    <a:pt x="47155" y="427202"/>
                    <a:pt x="57670" y="421868"/>
                    <a:pt x="58737" y="425932"/>
                  </a:cubicBezTo>
                  <a:cubicBezTo>
                    <a:pt x="56235" y="426250"/>
                    <a:pt x="51701" y="424522"/>
                    <a:pt x="53111" y="428739"/>
                  </a:cubicBezTo>
                  <a:cubicBezTo>
                    <a:pt x="61214" y="431774"/>
                    <a:pt x="70523" y="431482"/>
                    <a:pt x="79832" y="430123"/>
                  </a:cubicBezTo>
                  <a:cubicBezTo>
                    <a:pt x="80594" y="428091"/>
                    <a:pt x="78181" y="422897"/>
                    <a:pt x="81229" y="423151"/>
                  </a:cubicBezTo>
                  <a:cubicBezTo>
                    <a:pt x="102387" y="438010"/>
                    <a:pt x="118249" y="400659"/>
                    <a:pt x="130429" y="423151"/>
                  </a:cubicBezTo>
                  <a:cubicBezTo>
                    <a:pt x="130136" y="424713"/>
                    <a:pt x="128866" y="425310"/>
                    <a:pt x="127622" y="425932"/>
                  </a:cubicBezTo>
                  <a:cubicBezTo>
                    <a:pt x="124853" y="426351"/>
                    <a:pt x="124828" y="424053"/>
                    <a:pt x="123405" y="423151"/>
                  </a:cubicBezTo>
                  <a:cubicBezTo>
                    <a:pt x="123240" y="424840"/>
                    <a:pt x="122986" y="426440"/>
                    <a:pt x="120586" y="425932"/>
                  </a:cubicBezTo>
                  <a:cubicBezTo>
                    <a:pt x="119862" y="429577"/>
                    <a:pt x="128739" y="430682"/>
                    <a:pt x="123405" y="434314"/>
                  </a:cubicBezTo>
                  <a:cubicBezTo>
                    <a:pt x="110350" y="425678"/>
                    <a:pt x="89255" y="432549"/>
                    <a:pt x="75615" y="435711"/>
                  </a:cubicBezTo>
                  <a:cubicBezTo>
                    <a:pt x="72834" y="440956"/>
                    <a:pt x="82816" y="440436"/>
                    <a:pt x="78409" y="442709"/>
                  </a:cubicBezTo>
                  <a:cubicBezTo>
                    <a:pt x="58267" y="443166"/>
                    <a:pt x="35598" y="441134"/>
                    <a:pt x="30632" y="456666"/>
                  </a:cubicBezTo>
                  <a:cubicBezTo>
                    <a:pt x="41757" y="454456"/>
                    <a:pt x="38684" y="466356"/>
                    <a:pt x="50304" y="463651"/>
                  </a:cubicBezTo>
                  <a:cubicBezTo>
                    <a:pt x="52590" y="459816"/>
                    <a:pt x="56108" y="449922"/>
                    <a:pt x="61544" y="453872"/>
                  </a:cubicBezTo>
                  <a:cubicBezTo>
                    <a:pt x="57175" y="454202"/>
                    <a:pt x="57162" y="458838"/>
                    <a:pt x="55930" y="462254"/>
                  </a:cubicBezTo>
                  <a:cubicBezTo>
                    <a:pt x="64744" y="468312"/>
                    <a:pt x="83515" y="462330"/>
                    <a:pt x="92481" y="465048"/>
                  </a:cubicBezTo>
                  <a:cubicBezTo>
                    <a:pt x="86347" y="472935"/>
                    <a:pt x="66852" y="467550"/>
                    <a:pt x="64363" y="479018"/>
                  </a:cubicBezTo>
                  <a:cubicBezTo>
                    <a:pt x="78460" y="490880"/>
                    <a:pt x="99618" y="495515"/>
                    <a:pt x="123405" y="491591"/>
                  </a:cubicBezTo>
                  <a:cubicBezTo>
                    <a:pt x="118757" y="489242"/>
                    <a:pt x="112293" y="488645"/>
                    <a:pt x="112153" y="481812"/>
                  </a:cubicBezTo>
                  <a:cubicBezTo>
                    <a:pt x="120281" y="480237"/>
                    <a:pt x="120091" y="486956"/>
                    <a:pt x="127622" y="486003"/>
                  </a:cubicBezTo>
                  <a:cubicBezTo>
                    <a:pt x="131368" y="482282"/>
                    <a:pt x="134899" y="478332"/>
                    <a:pt x="140258" y="476224"/>
                  </a:cubicBezTo>
                  <a:cubicBezTo>
                    <a:pt x="142506" y="481152"/>
                    <a:pt x="138836" y="483870"/>
                    <a:pt x="143078" y="487400"/>
                  </a:cubicBezTo>
                  <a:cubicBezTo>
                    <a:pt x="150342" y="482523"/>
                    <a:pt x="161137" y="481139"/>
                    <a:pt x="165582" y="473430"/>
                  </a:cubicBezTo>
                  <a:cubicBezTo>
                    <a:pt x="171183" y="472046"/>
                    <a:pt x="169799" y="477621"/>
                    <a:pt x="175399" y="476224"/>
                  </a:cubicBezTo>
                  <a:cubicBezTo>
                    <a:pt x="191579" y="462076"/>
                    <a:pt x="211912" y="471855"/>
                    <a:pt x="241477" y="469239"/>
                  </a:cubicBezTo>
                  <a:lnTo>
                    <a:pt x="241477" y="473430"/>
                  </a:lnTo>
                  <a:cubicBezTo>
                    <a:pt x="247561" y="474827"/>
                    <a:pt x="249262" y="471868"/>
                    <a:pt x="252717" y="470636"/>
                  </a:cubicBezTo>
                  <a:cubicBezTo>
                    <a:pt x="257568" y="474586"/>
                    <a:pt x="266230" y="481939"/>
                    <a:pt x="272402" y="476224"/>
                  </a:cubicBezTo>
                  <a:cubicBezTo>
                    <a:pt x="273227" y="482066"/>
                    <a:pt x="281266" y="482879"/>
                    <a:pt x="286461" y="480415"/>
                  </a:cubicBezTo>
                  <a:cubicBezTo>
                    <a:pt x="295313" y="486511"/>
                    <a:pt x="296418" y="500303"/>
                    <a:pt x="303314" y="508355"/>
                  </a:cubicBezTo>
                  <a:cubicBezTo>
                    <a:pt x="313880" y="509028"/>
                    <a:pt x="325843" y="508330"/>
                    <a:pt x="331444" y="513943"/>
                  </a:cubicBezTo>
                  <a:cubicBezTo>
                    <a:pt x="333463" y="519214"/>
                    <a:pt x="327571" y="516636"/>
                    <a:pt x="328612" y="520928"/>
                  </a:cubicBezTo>
                  <a:cubicBezTo>
                    <a:pt x="338264" y="519722"/>
                    <a:pt x="341515" y="524891"/>
                    <a:pt x="348310" y="526516"/>
                  </a:cubicBezTo>
                  <a:cubicBezTo>
                    <a:pt x="343420" y="530923"/>
                    <a:pt x="343420" y="536067"/>
                    <a:pt x="348310" y="540486"/>
                  </a:cubicBezTo>
                  <a:cubicBezTo>
                    <a:pt x="342582" y="543217"/>
                    <a:pt x="331241" y="544537"/>
                    <a:pt x="334251" y="551662"/>
                  </a:cubicBezTo>
                  <a:cubicBezTo>
                    <a:pt x="342125" y="549249"/>
                    <a:pt x="347662" y="544525"/>
                    <a:pt x="353936" y="540486"/>
                  </a:cubicBezTo>
                  <a:cubicBezTo>
                    <a:pt x="352806" y="550913"/>
                    <a:pt x="361619" y="551472"/>
                    <a:pt x="367982" y="554456"/>
                  </a:cubicBezTo>
                  <a:cubicBezTo>
                    <a:pt x="366420" y="560666"/>
                    <a:pt x="371703" y="560082"/>
                    <a:pt x="372198" y="564235"/>
                  </a:cubicBezTo>
                  <a:cubicBezTo>
                    <a:pt x="370890" y="563384"/>
                    <a:pt x="367017" y="560997"/>
                    <a:pt x="367982" y="565632"/>
                  </a:cubicBezTo>
                  <a:cubicBezTo>
                    <a:pt x="372389" y="572427"/>
                    <a:pt x="385673" y="570420"/>
                    <a:pt x="389064" y="578205"/>
                  </a:cubicBezTo>
                  <a:cubicBezTo>
                    <a:pt x="390067" y="582002"/>
                    <a:pt x="382447" y="577202"/>
                    <a:pt x="383438" y="580999"/>
                  </a:cubicBezTo>
                  <a:cubicBezTo>
                    <a:pt x="389077" y="582574"/>
                    <a:pt x="389293" y="586422"/>
                    <a:pt x="387667" y="592175"/>
                  </a:cubicBezTo>
                  <a:cubicBezTo>
                    <a:pt x="405409" y="587171"/>
                    <a:pt x="413651" y="604761"/>
                    <a:pt x="407352" y="614527"/>
                  </a:cubicBezTo>
                  <a:cubicBezTo>
                    <a:pt x="409778" y="617220"/>
                    <a:pt x="418858" y="613321"/>
                    <a:pt x="418579" y="618718"/>
                  </a:cubicBezTo>
                  <a:cubicBezTo>
                    <a:pt x="411734" y="621982"/>
                    <a:pt x="397878" y="615048"/>
                    <a:pt x="394703" y="624306"/>
                  </a:cubicBezTo>
                  <a:cubicBezTo>
                    <a:pt x="396290" y="627380"/>
                    <a:pt x="403961" y="624408"/>
                    <a:pt x="404533" y="628497"/>
                  </a:cubicBezTo>
                  <a:cubicBezTo>
                    <a:pt x="402043" y="630682"/>
                    <a:pt x="397040" y="630364"/>
                    <a:pt x="398907" y="636866"/>
                  </a:cubicBezTo>
                  <a:cubicBezTo>
                    <a:pt x="409384" y="638911"/>
                    <a:pt x="408343" y="629500"/>
                    <a:pt x="411568" y="624306"/>
                  </a:cubicBezTo>
                  <a:cubicBezTo>
                    <a:pt x="413219" y="624522"/>
                    <a:pt x="415544" y="624065"/>
                    <a:pt x="415785" y="625703"/>
                  </a:cubicBezTo>
                  <a:cubicBezTo>
                    <a:pt x="412534" y="634111"/>
                    <a:pt x="406107" y="639368"/>
                    <a:pt x="401713" y="646658"/>
                  </a:cubicBezTo>
                  <a:cubicBezTo>
                    <a:pt x="404774" y="649211"/>
                    <a:pt x="413232" y="646391"/>
                    <a:pt x="415785" y="649452"/>
                  </a:cubicBezTo>
                  <a:cubicBezTo>
                    <a:pt x="411492" y="649376"/>
                    <a:pt x="412407" y="654481"/>
                    <a:pt x="407352" y="653643"/>
                  </a:cubicBezTo>
                  <a:cubicBezTo>
                    <a:pt x="403656" y="654062"/>
                    <a:pt x="406234" y="648220"/>
                    <a:pt x="401713" y="649452"/>
                  </a:cubicBezTo>
                  <a:cubicBezTo>
                    <a:pt x="397281" y="655599"/>
                    <a:pt x="402882" y="657390"/>
                    <a:pt x="398907" y="664819"/>
                  </a:cubicBezTo>
                  <a:cubicBezTo>
                    <a:pt x="406679" y="666877"/>
                    <a:pt x="408470" y="674878"/>
                    <a:pt x="417182" y="675995"/>
                  </a:cubicBezTo>
                  <a:cubicBezTo>
                    <a:pt x="419506" y="675970"/>
                    <a:pt x="417969" y="672122"/>
                    <a:pt x="420001" y="671804"/>
                  </a:cubicBezTo>
                  <a:cubicBezTo>
                    <a:pt x="428434" y="679043"/>
                    <a:pt x="450011" y="676008"/>
                    <a:pt x="450926" y="663422"/>
                  </a:cubicBezTo>
                  <a:cubicBezTo>
                    <a:pt x="449160" y="660044"/>
                    <a:pt x="443839" y="660222"/>
                    <a:pt x="443890" y="655040"/>
                  </a:cubicBezTo>
                  <a:cubicBezTo>
                    <a:pt x="448437" y="653313"/>
                    <a:pt x="444957" y="659561"/>
                    <a:pt x="449516" y="657821"/>
                  </a:cubicBezTo>
                  <a:cubicBezTo>
                    <a:pt x="448919" y="646493"/>
                    <a:pt x="455650" y="649338"/>
                    <a:pt x="453732" y="642467"/>
                  </a:cubicBezTo>
                  <a:cubicBezTo>
                    <a:pt x="456971" y="642035"/>
                    <a:pt x="455295" y="646493"/>
                    <a:pt x="457949" y="646658"/>
                  </a:cubicBezTo>
                  <a:cubicBezTo>
                    <a:pt x="459092" y="643128"/>
                    <a:pt x="461721" y="641108"/>
                    <a:pt x="463562" y="638276"/>
                  </a:cubicBezTo>
                  <a:cubicBezTo>
                    <a:pt x="463219" y="645845"/>
                    <a:pt x="461848" y="652399"/>
                    <a:pt x="457949" y="656437"/>
                  </a:cubicBezTo>
                  <a:cubicBezTo>
                    <a:pt x="458901" y="659295"/>
                    <a:pt x="468668" y="660552"/>
                    <a:pt x="469188" y="659231"/>
                  </a:cubicBezTo>
                  <a:cubicBezTo>
                    <a:pt x="467550" y="659003"/>
                    <a:pt x="467664" y="657021"/>
                    <a:pt x="467779" y="655040"/>
                  </a:cubicBezTo>
                  <a:cubicBezTo>
                    <a:pt x="478218" y="652373"/>
                    <a:pt x="488251" y="649300"/>
                    <a:pt x="494487" y="642467"/>
                  </a:cubicBezTo>
                  <a:cubicBezTo>
                    <a:pt x="496074" y="642772"/>
                    <a:pt x="496684" y="644017"/>
                    <a:pt x="497319" y="645261"/>
                  </a:cubicBezTo>
                  <a:cubicBezTo>
                    <a:pt x="496303" y="657301"/>
                    <a:pt x="472147" y="653770"/>
                    <a:pt x="474814" y="664819"/>
                  </a:cubicBezTo>
                  <a:cubicBezTo>
                    <a:pt x="485254" y="661695"/>
                    <a:pt x="494487" y="649935"/>
                    <a:pt x="507136" y="653643"/>
                  </a:cubicBezTo>
                  <a:cubicBezTo>
                    <a:pt x="502310" y="655815"/>
                    <a:pt x="498525" y="659053"/>
                    <a:pt x="491680" y="659231"/>
                  </a:cubicBezTo>
                  <a:cubicBezTo>
                    <a:pt x="491985" y="666508"/>
                    <a:pt x="486625" y="668172"/>
                    <a:pt x="486054" y="674598"/>
                  </a:cubicBezTo>
                  <a:cubicBezTo>
                    <a:pt x="499948" y="668642"/>
                    <a:pt x="512864" y="688721"/>
                    <a:pt x="533857" y="680186"/>
                  </a:cubicBezTo>
                  <a:cubicBezTo>
                    <a:pt x="534301" y="682078"/>
                    <a:pt x="535863" y="682853"/>
                    <a:pt x="535254" y="685787"/>
                  </a:cubicBezTo>
                  <a:cubicBezTo>
                    <a:pt x="529996" y="685673"/>
                    <a:pt x="525538" y="686358"/>
                    <a:pt x="522617" y="688568"/>
                  </a:cubicBezTo>
                  <a:cubicBezTo>
                    <a:pt x="523379" y="694309"/>
                    <a:pt x="536016" y="688289"/>
                    <a:pt x="536663" y="694143"/>
                  </a:cubicBezTo>
                  <a:cubicBezTo>
                    <a:pt x="533996" y="694766"/>
                    <a:pt x="528193" y="692251"/>
                    <a:pt x="529640" y="696950"/>
                  </a:cubicBezTo>
                  <a:cubicBezTo>
                    <a:pt x="534644" y="701268"/>
                    <a:pt x="539483" y="704342"/>
                    <a:pt x="546506" y="699731"/>
                  </a:cubicBezTo>
                  <a:lnTo>
                    <a:pt x="546506" y="705332"/>
                  </a:lnTo>
                  <a:cubicBezTo>
                    <a:pt x="532053" y="706183"/>
                    <a:pt x="521741" y="702932"/>
                    <a:pt x="508546" y="702538"/>
                  </a:cubicBezTo>
                  <a:cubicBezTo>
                    <a:pt x="496176" y="692099"/>
                    <a:pt x="468312" y="699782"/>
                    <a:pt x="449516" y="699731"/>
                  </a:cubicBezTo>
                  <a:cubicBezTo>
                    <a:pt x="449465" y="704837"/>
                    <a:pt x="442201" y="702716"/>
                    <a:pt x="443890" y="709523"/>
                  </a:cubicBezTo>
                  <a:cubicBezTo>
                    <a:pt x="451586" y="709320"/>
                    <a:pt x="454177" y="716915"/>
                    <a:pt x="462165" y="719302"/>
                  </a:cubicBezTo>
                  <a:cubicBezTo>
                    <a:pt x="479209" y="724369"/>
                    <a:pt x="502894" y="715251"/>
                    <a:pt x="514184" y="730465"/>
                  </a:cubicBezTo>
                  <a:cubicBezTo>
                    <a:pt x="518007" y="726528"/>
                    <a:pt x="530034" y="726528"/>
                    <a:pt x="533857" y="730465"/>
                  </a:cubicBezTo>
                  <a:cubicBezTo>
                    <a:pt x="536994" y="728002"/>
                    <a:pt x="537222" y="722668"/>
                    <a:pt x="542290" y="722109"/>
                  </a:cubicBezTo>
                  <a:lnTo>
                    <a:pt x="542290" y="727684"/>
                  </a:lnTo>
                  <a:cubicBezTo>
                    <a:pt x="551116" y="726668"/>
                    <a:pt x="553567" y="719340"/>
                    <a:pt x="563372" y="719302"/>
                  </a:cubicBezTo>
                  <a:cubicBezTo>
                    <a:pt x="557809" y="727748"/>
                    <a:pt x="569201" y="726097"/>
                    <a:pt x="568998" y="733272"/>
                  </a:cubicBezTo>
                  <a:cubicBezTo>
                    <a:pt x="563321" y="732294"/>
                    <a:pt x="562495" y="736142"/>
                    <a:pt x="559155" y="737463"/>
                  </a:cubicBezTo>
                  <a:cubicBezTo>
                    <a:pt x="561835" y="738047"/>
                    <a:pt x="565200" y="737958"/>
                    <a:pt x="564769" y="741654"/>
                  </a:cubicBezTo>
                  <a:lnTo>
                    <a:pt x="559155" y="741654"/>
                  </a:lnTo>
                  <a:lnTo>
                    <a:pt x="559155" y="748639"/>
                  </a:lnTo>
                  <a:cubicBezTo>
                    <a:pt x="561632" y="749439"/>
                    <a:pt x="567410" y="746950"/>
                    <a:pt x="567588" y="750023"/>
                  </a:cubicBezTo>
                  <a:cubicBezTo>
                    <a:pt x="560120" y="750531"/>
                    <a:pt x="564413" y="762711"/>
                    <a:pt x="559155" y="765403"/>
                  </a:cubicBezTo>
                  <a:cubicBezTo>
                    <a:pt x="565556" y="769073"/>
                    <a:pt x="568655" y="763333"/>
                    <a:pt x="571804" y="759815"/>
                  </a:cubicBezTo>
                  <a:cubicBezTo>
                    <a:pt x="576783" y="759993"/>
                    <a:pt x="580707" y="761199"/>
                    <a:pt x="581647" y="765403"/>
                  </a:cubicBezTo>
                  <a:cubicBezTo>
                    <a:pt x="581520" y="767600"/>
                    <a:pt x="578053" y="766495"/>
                    <a:pt x="578827" y="769594"/>
                  </a:cubicBezTo>
                  <a:cubicBezTo>
                    <a:pt x="579932" y="772693"/>
                    <a:pt x="587527" y="769315"/>
                    <a:pt x="585863" y="775169"/>
                  </a:cubicBezTo>
                  <a:cubicBezTo>
                    <a:pt x="576668" y="772388"/>
                    <a:pt x="573786" y="771245"/>
                    <a:pt x="563372" y="770991"/>
                  </a:cubicBezTo>
                  <a:cubicBezTo>
                    <a:pt x="564426" y="780122"/>
                    <a:pt x="563575" y="787120"/>
                    <a:pt x="564769" y="793343"/>
                  </a:cubicBezTo>
                  <a:cubicBezTo>
                    <a:pt x="571004" y="795324"/>
                    <a:pt x="568452" y="788606"/>
                    <a:pt x="573214" y="789152"/>
                  </a:cubicBezTo>
                  <a:cubicBezTo>
                    <a:pt x="572185" y="793432"/>
                    <a:pt x="575652" y="793267"/>
                    <a:pt x="574611" y="797547"/>
                  </a:cubicBezTo>
                  <a:cubicBezTo>
                    <a:pt x="568058" y="804151"/>
                    <a:pt x="545541" y="808977"/>
                    <a:pt x="536663" y="800328"/>
                  </a:cubicBezTo>
                  <a:cubicBezTo>
                    <a:pt x="532295" y="804379"/>
                    <a:pt x="521677" y="802195"/>
                    <a:pt x="519798" y="808697"/>
                  </a:cubicBezTo>
                  <a:cubicBezTo>
                    <a:pt x="525068" y="812965"/>
                    <a:pt x="533057" y="807974"/>
                    <a:pt x="536663" y="805916"/>
                  </a:cubicBezTo>
                  <a:cubicBezTo>
                    <a:pt x="536981" y="810412"/>
                    <a:pt x="534174" y="811822"/>
                    <a:pt x="535254" y="817092"/>
                  </a:cubicBezTo>
                  <a:cubicBezTo>
                    <a:pt x="529704" y="815301"/>
                    <a:pt x="531850" y="821156"/>
                    <a:pt x="528231" y="821283"/>
                  </a:cubicBezTo>
                  <a:cubicBezTo>
                    <a:pt x="525818" y="819950"/>
                    <a:pt x="525399" y="816648"/>
                    <a:pt x="522617" y="815682"/>
                  </a:cubicBezTo>
                  <a:cubicBezTo>
                    <a:pt x="520077" y="821651"/>
                    <a:pt x="521398" y="821817"/>
                    <a:pt x="524002" y="828268"/>
                  </a:cubicBezTo>
                  <a:cubicBezTo>
                    <a:pt x="525716" y="825322"/>
                    <a:pt x="529437" y="824357"/>
                    <a:pt x="532434" y="822680"/>
                  </a:cubicBezTo>
                  <a:cubicBezTo>
                    <a:pt x="533158" y="829398"/>
                    <a:pt x="545122" y="823645"/>
                    <a:pt x="553542" y="825474"/>
                  </a:cubicBezTo>
                  <a:cubicBezTo>
                    <a:pt x="549249" y="830122"/>
                    <a:pt x="557961" y="830351"/>
                    <a:pt x="559155" y="833843"/>
                  </a:cubicBezTo>
                  <a:cubicBezTo>
                    <a:pt x="553694" y="833882"/>
                    <a:pt x="533971" y="827189"/>
                    <a:pt x="539470" y="833843"/>
                  </a:cubicBezTo>
                  <a:cubicBezTo>
                    <a:pt x="535343" y="833983"/>
                    <a:pt x="523875" y="828916"/>
                    <a:pt x="522617" y="835253"/>
                  </a:cubicBezTo>
                  <a:cubicBezTo>
                    <a:pt x="524687" y="836993"/>
                    <a:pt x="535508" y="837196"/>
                    <a:pt x="529640" y="842238"/>
                  </a:cubicBezTo>
                  <a:cubicBezTo>
                    <a:pt x="527761" y="833932"/>
                    <a:pt x="530148" y="847585"/>
                    <a:pt x="525424" y="845032"/>
                  </a:cubicBezTo>
                  <a:cubicBezTo>
                    <a:pt x="524992" y="847788"/>
                    <a:pt x="527329" y="847813"/>
                    <a:pt x="528231" y="849223"/>
                  </a:cubicBezTo>
                  <a:cubicBezTo>
                    <a:pt x="520560" y="847026"/>
                    <a:pt x="526732" y="855014"/>
                    <a:pt x="524002" y="854798"/>
                  </a:cubicBezTo>
                  <a:cubicBezTo>
                    <a:pt x="518109" y="854519"/>
                    <a:pt x="512686" y="854722"/>
                    <a:pt x="514184" y="861796"/>
                  </a:cubicBezTo>
                  <a:cubicBezTo>
                    <a:pt x="517385" y="863727"/>
                    <a:pt x="519455" y="858189"/>
                    <a:pt x="519798" y="861796"/>
                  </a:cubicBezTo>
                  <a:cubicBezTo>
                    <a:pt x="514273" y="872629"/>
                    <a:pt x="524814" y="889647"/>
                    <a:pt x="518401" y="893927"/>
                  </a:cubicBezTo>
                  <a:cubicBezTo>
                    <a:pt x="522986" y="894486"/>
                    <a:pt x="524789" y="897813"/>
                    <a:pt x="529640" y="898118"/>
                  </a:cubicBezTo>
                  <a:cubicBezTo>
                    <a:pt x="529183" y="900010"/>
                    <a:pt x="527634" y="900785"/>
                    <a:pt x="528231" y="903693"/>
                  </a:cubicBezTo>
                  <a:cubicBezTo>
                    <a:pt x="535317" y="905624"/>
                    <a:pt x="535660" y="900836"/>
                    <a:pt x="540880" y="900912"/>
                  </a:cubicBezTo>
                  <a:cubicBezTo>
                    <a:pt x="540981" y="903338"/>
                    <a:pt x="540575" y="905256"/>
                    <a:pt x="539470" y="906500"/>
                  </a:cubicBezTo>
                  <a:cubicBezTo>
                    <a:pt x="550151" y="903605"/>
                    <a:pt x="568426" y="884567"/>
                    <a:pt x="568998" y="903693"/>
                  </a:cubicBezTo>
                  <a:cubicBezTo>
                    <a:pt x="566762" y="895781"/>
                    <a:pt x="561479" y="905573"/>
                    <a:pt x="556336" y="903693"/>
                  </a:cubicBezTo>
                  <a:cubicBezTo>
                    <a:pt x="556031" y="906348"/>
                    <a:pt x="557911" y="906792"/>
                    <a:pt x="557733" y="909281"/>
                  </a:cubicBezTo>
                  <a:cubicBezTo>
                    <a:pt x="550824" y="910780"/>
                    <a:pt x="547814" y="916190"/>
                    <a:pt x="540880" y="917689"/>
                  </a:cubicBezTo>
                  <a:cubicBezTo>
                    <a:pt x="543153" y="922870"/>
                    <a:pt x="553326" y="920216"/>
                    <a:pt x="557733" y="923264"/>
                  </a:cubicBezTo>
                  <a:cubicBezTo>
                    <a:pt x="555891" y="923277"/>
                    <a:pt x="556463" y="925715"/>
                    <a:pt x="554939" y="926058"/>
                  </a:cubicBezTo>
                  <a:cubicBezTo>
                    <a:pt x="549821" y="925550"/>
                    <a:pt x="548233" y="921550"/>
                    <a:pt x="540880" y="923264"/>
                  </a:cubicBezTo>
                  <a:cubicBezTo>
                    <a:pt x="541020" y="929005"/>
                    <a:pt x="538340" y="931926"/>
                    <a:pt x="536663" y="935837"/>
                  </a:cubicBezTo>
                  <a:cubicBezTo>
                    <a:pt x="537337" y="940295"/>
                    <a:pt x="546011" y="936790"/>
                    <a:pt x="547903" y="940028"/>
                  </a:cubicBezTo>
                  <a:cubicBezTo>
                    <a:pt x="546722" y="943508"/>
                    <a:pt x="541489" y="942962"/>
                    <a:pt x="542290" y="948397"/>
                  </a:cubicBezTo>
                  <a:cubicBezTo>
                    <a:pt x="557085" y="946734"/>
                    <a:pt x="556971" y="959878"/>
                    <a:pt x="568998" y="960996"/>
                  </a:cubicBezTo>
                  <a:cubicBezTo>
                    <a:pt x="567956" y="963206"/>
                    <a:pt x="562102" y="960666"/>
                    <a:pt x="563372" y="965174"/>
                  </a:cubicBezTo>
                  <a:cubicBezTo>
                    <a:pt x="571563" y="966025"/>
                    <a:pt x="566204" y="973340"/>
                    <a:pt x="568998" y="977747"/>
                  </a:cubicBezTo>
                  <a:cubicBezTo>
                    <a:pt x="569226" y="976122"/>
                    <a:pt x="571207" y="976236"/>
                    <a:pt x="573214" y="976363"/>
                  </a:cubicBezTo>
                  <a:cubicBezTo>
                    <a:pt x="575157" y="970686"/>
                    <a:pt x="570166" y="971931"/>
                    <a:pt x="570395" y="967968"/>
                  </a:cubicBezTo>
                  <a:cubicBezTo>
                    <a:pt x="577532" y="970381"/>
                    <a:pt x="573659" y="961910"/>
                    <a:pt x="578827" y="962380"/>
                  </a:cubicBezTo>
                  <a:cubicBezTo>
                    <a:pt x="581202" y="966978"/>
                    <a:pt x="579666" y="971308"/>
                    <a:pt x="578827" y="976363"/>
                  </a:cubicBezTo>
                  <a:cubicBezTo>
                    <a:pt x="590804" y="975296"/>
                    <a:pt x="589165" y="982281"/>
                    <a:pt x="595706" y="980541"/>
                  </a:cubicBezTo>
                  <a:cubicBezTo>
                    <a:pt x="594131" y="982700"/>
                    <a:pt x="591121" y="983449"/>
                    <a:pt x="591489" y="987526"/>
                  </a:cubicBezTo>
                  <a:cubicBezTo>
                    <a:pt x="591921" y="989406"/>
                    <a:pt x="593483" y="990193"/>
                    <a:pt x="592886" y="993101"/>
                  </a:cubicBezTo>
                  <a:cubicBezTo>
                    <a:pt x="598195" y="993724"/>
                    <a:pt x="594918" y="985812"/>
                    <a:pt x="598512" y="984732"/>
                  </a:cubicBezTo>
                  <a:cubicBezTo>
                    <a:pt x="602805" y="993025"/>
                    <a:pt x="609879" y="998588"/>
                    <a:pt x="609752" y="1011275"/>
                  </a:cubicBezTo>
                  <a:cubicBezTo>
                    <a:pt x="622185" y="1018946"/>
                    <a:pt x="616331" y="1044803"/>
                    <a:pt x="635050" y="1046200"/>
                  </a:cubicBezTo>
                  <a:cubicBezTo>
                    <a:pt x="639648" y="1035862"/>
                    <a:pt x="630542" y="1011885"/>
                    <a:pt x="643483" y="1009878"/>
                  </a:cubicBezTo>
                  <a:lnTo>
                    <a:pt x="643483" y="1018260"/>
                  </a:lnTo>
                  <a:cubicBezTo>
                    <a:pt x="656564" y="1019289"/>
                    <a:pt x="655662" y="1005598"/>
                    <a:pt x="656132" y="1001496"/>
                  </a:cubicBezTo>
                  <a:cubicBezTo>
                    <a:pt x="660501" y="1003211"/>
                    <a:pt x="662965" y="1006843"/>
                    <a:pt x="670204" y="1005687"/>
                  </a:cubicBezTo>
                  <a:cubicBezTo>
                    <a:pt x="672439" y="1004646"/>
                    <a:pt x="669886" y="998855"/>
                    <a:pt x="674420" y="1000099"/>
                  </a:cubicBezTo>
                  <a:cubicBezTo>
                    <a:pt x="675297" y="1015060"/>
                    <a:pt x="690448" y="1015847"/>
                    <a:pt x="698309" y="1023848"/>
                  </a:cubicBezTo>
                  <a:cubicBezTo>
                    <a:pt x="678599" y="1028242"/>
                    <a:pt x="668591" y="999553"/>
                    <a:pt x="657555" y="1016863"/>
                  </a:cubicBezTo>
                  <a:cubicBezTo>
                    <a:pt x="659193" y="1019429"/>
                    <a:pt x="666724" y="1016127"/>
                    <a:pt x="664578" y="1022451"/>
                  </a:cubicBezTo>
                  <a:cubicBezTo>
                    <a:pt x="668388" y="1023315"/>
                    <a:pt x="675728" y="1020673"/>
                    <a:pt x="677227" y="1023848"/>
                  </a:cubicBezTo>
                  <a:cubicBezTo>
                    <a:pt x="674649" y="1030592"/>
                    <a:pt x="660996" y="1026337"/>
                    <a:pt x="657555" y="1032230"/>
                  </a:cubicBezTo>
                  <a:cubicBezTo>
                    <a:pt x="656297" y="1026896"/>
                    <a:pt x="659841" y="1023302"/>
                    <a:pt x="657555" y="1021054"/>
                  </a:cubicBezTo>
                  <a:cubicBezTo>
                    <a:pt x="651306" y="1021981"/>
                    <a:pt x="650290" y="1025042"/>
                    <a:pt x="643483" y="1022451"/>
                  </a:cubicBezTo>
                  <a:cubicBezTo>
                    <a:pt x="642251" y="1025867"/>
                    <a:pt x="640219" y="1028496"/>
                    <a:pt x="640676" y="1033627"/>
                  </a:cubicBezTo>
                  <a:cubicBezTo>
                    <a:pt x="645299" y="1033551"/>
                    <a:pt x="647585" y="1031176"/>
                    <a:pt x="649122" y="1028026"/>
                  </a:cubicBezTo>
                  <a:cubicBezTo>
                    <a:pt x="648131" y="1034618"/>
                    <a:pt x="651992" y="1036358"/>
                    <a:pt x="653338" y="1040612"/>
                  </a:cubicBezTo>
                  <a:cubicBezTo>
                    <a:pt x="653935" y="1037932"/>
                    <a:pt x="653846" y="1034605"/>
                    <a:pt x="657555" y="1035024"/>
                  </a:cubicBezTo>
                  <a:cubicBezTo>
                    <a:pt x="660895" y="1036548"/>
                    <a:pt x="660895" y="1041882"/>
                    <a:pt x="657555" y="1043393"/>
                  </a:cubicBezTo>
                  <a:cubicBezTo>
                    <a:pt x="650481" y="1042428"/>
                    <a:pt x="647750" y="1045781"/>
                    <a:pt x="640676" y="1044803"/>
                  </a:cubicBezTo>
                  <a:cubicBezTo>
                    <a:pt x="639521" y="1048740"/>
                    <a:pt x="642670" y="1048410"/>
                    <a:pt x="642099" y="1051788"/>
                  </a:cubicBezTo>
                  <a:cubicBezTo>
                    <a:pt x="645896" y="1052652"/>
                    <a:pt x="653249" y="1050010"/>
                    <a:pt x="654735" y="1053172"/>
                  </a:cubicBezTo>
                  <a:cubicBezTo>
                    <a:pt x="654481" y="1055255"/>
                    <a:pt x="651357" y="1054468"/>
                    <a:pt x="649122" y="1054595"/>
                  </a:cubicBezTo>
                  <a:cubicBezTo>
                    <a:pt x="649808" y="1058075"/>
                    <a:pt x="652868" y="1059256"/>
                    <a:pt x="653338" y="1062951"/>
                  </a:cubicBezTo>
                  <a:cubicBezTo>
                    <a:pt x="656805" y="1064768"/>
                    <a:pt x="660158" y="1059840"/>
                    <a:pt x="660361" y="1062951"/>
                  </a:cubicBezTo>
                  <a:cubicBezTo>
                    <a:pt x="660895" y="1069543"/>
                    <a:pt x="652221" y="1066965"/>
                    <a:pt x="651929" y="1072743"/>
                  </a:cubicBezTo>
                  <a:cubicBezTo>
                    <a:pt x="653554" y="1072972"/>
                    <a:pt x="653465" y="1074940"/>
                    <a:pt x="653338" y="1076934"/>
                  </a:cubicBezTo>
                  <a:cubicBezTo>
                    <a:pt x="658469" y="1076020"/>
                    <a:pt x="658723" y="1079957"/>
                    <a:pt x="663181" y="1079715"/>
                  </a:cubicBezTo>
                  <a:cubicBezTo>
                    <a:pt x="666483" y="1079296"/>
                    <a:pt x="664006" y="1073086"/>
                    <a:pt x="668794" y="1074140"/>
                  </a:cubicBezTo>
                  <a:cubicBezTo>
                    <a:pt x="667753" y="1079271"/>
                    <a:pt x="672249" y="1081900"/>
                    <a:pt x="668794" y="1085316"/>
                  </a:cubicBezTo>
                  <a:cubicBezTo>
                    <a:pt x="677125" y="1084199"/>
                    <a:pt x="675513" y="1089837"/>
                    <a:pt x="674420" y="1095095"/>
                  </a:cubicBezTo>
                  <a:cubicBezTo>
                    <a:pt x="679005" y="1095654"/>
                    <a:pt x="680821" y="1098969"/>
                    <a:pt x="685673" y="1099286"/>
                  </a:cubicBezTo>
                  <a:cubicBezTo>
                    <a:pt x="687908" y="1094994"/>
                    <a:pt x="693331" y="1093876"/>
                    <a:pt x="699719" y="1093698"/>
                  </a:cubicBezTo>
                  <a:cubicBezTo>
                    <a:pt x="698144" y="1098194"/>
                    <a:pt x="692531" y="1098638"/>
                    <a:pt x="694105" y="1106271"/>
                  </a:cubicBezTo>
                  <a:cubicBezTo>
                    <a:pt x="703465" y="1104861"/>
                    <a:pt x="703021" y="1113231"/>
                    <a:pt x="708152" y="1116050"/>
                  </a:cubicBezTo>
                  <a:cubicBezTo>
                    <a:pt x="709002" y="1113167"/>
                    <a:pt x="705878" y="1106347"/>
                    <a:pt x="710958" y="1107668"/>
                  </a:cubicBezTo>
                  <a:cubicBezTo>
                    <a:pt x="711327" y="1113612"/>
                    <a:pt x="705802" y="1118755"/>
                    <a:pt x="710958" y="1121638"/>
                  </a:cubicBezTo>
                  <a:cubicBezTo>
                    <a:pt x="710780" y="1119124"/>
                    <a:pt x="712368" y="1118374"/>
                    <a:pt x="715175" y="1118831"/>
                  </a:cubicBezTo>
                  <a:cubicBezTo>
                    <a:pt x="707504" y="1139723"/>
                    <a:pt x="724789" y="1146060"/>
                    <a:pt x="744689" y="1143977"/>
                  </a:cubicBezTo>
                  <a:cubicBezTo>
                    <a:pt x="740778" y="1153477"/>
                    <a:pt x="753846" y="1146073"/>
                    <a:pt x="753122" y="1152372"/>
                  </a:cubicBezTo>
                  <a:cubicBezTo>
                    <a:pt x="748563" y="1152359"/>
                    <a:pt x="745566" y="1149438"/>
                    <a:pt x="744689" y="1155166"/>
                  </a:cubicBezTo>
                  <a:cubicBezTo>
                    <a:pt x="748093" y="1159167"/>
                    <a:pt x="754849" y="1157681"/>
                    <a:pt x="760171" y="1156563"/>
                  </a:cubicBezTo>
                  <a:cubicBezTo>
                    <a:pt x="759929" y="1151674"/>
                    <a:pt x="760539" y="1147622"/>
                    <a:pt x="762977" y="1145387"/>
                  </a:cubicBezTo>
                  <a:cubicBezTo>
                    <a:pt x="765848" y="1145768"/>
                    <a:pt x="765771" y="1149108"/>
                    <a:pt x="767194" y="1150975"/>
                  </a:cubicBezTo>
                  <a:cubicBezTo>
                    <a:pt x="762127" y="1153871"/>
                    <a:pt x="759472" y="1159141"/>
                    <a:pt x="758761" y="1166329"/>
                  </a:cubicBezTo>
                  <a:cubicBezTo>
                    <a:pt x="763866" y="1168476"/>
                    <a:pt x="763752" y="1173518"/>
                    <a:pt x="768604" y="1169123"/>
                  </a:cubicBezTo>
                  <a:cubicBezTo>
                    <a:pt x="769124" y="1172337"/>
                    <a:pt x="774230" y="1171003"/>
                    <a:pt x="775627" y="1173327"/>
                  </a:cubicBezTo>
                  <a:cubicBezTo>
                    <a:pt x="777900" y="1180719"/>
                    <a:pt x="769721" y="1177696"/>
                    <a:pt x="771410" y="1184503"/>
                  </a:cubicBezTo>
                  <a:cubicBezTo>
                    <a:pt x="775741" y="1184275"/>
                    <a:pt x="779348" y="1187805"/>
                    <a:pt x="782662" y="1184503"/>
                  </a:cubicBezTo>
                  <a:lnTo>
                    <a:pt x="782662" y="1190091"/>
                  </a:lnTo>
                  <a:cubicBezTo>
                    <a:pt x="792873" y="1189291"/>
                    <a:pt x="797051" y="1188377"/>
                    <a:pt x="803757" y="1191488"/>
                  </a:cubicBezTo>
                  <a:cubicBezTo>
                    <a:pt x="798512" y="1191818"/>
                    <a:pt x="799807" y="1196441"/>
                    <a:pt x="800925" y="1199870"/>
                  </a:cubicBezTo>
                  <a:cubicBezTo>
                    <a:pt x="807326" y="1195044"/>
                    <a:pt x="809751" y="1201712"/>
                    <a:pt x="813574" y="1197063"/>
                  </a:cubicBezTo>
                  <a:cubicBezTo>
                    <a:pt x="815009" y="1198435"/>
                    <a:pt x="816432" y="1199832"/>
                    <a:pt x="817803" y="1201267"/>
                  </a:cubicBezTo>
                  <a:cubicBezTo>
                    <a:pt x="822845" y="1202105"/>
                    <a:pt x="821931" y="1197000"/>
                    <a:pt x="826236" y="1197063"/>
                  </a:cubicBezTo>
                  <a:cubicBezTo>
                    <a:pt x="831088" y="1202448"/>
                    <a:pt x="822045" y="1205801"/>
                    <a:pt x="823417" y="1206868"/>
                  </a:cubicBezTo>
                  <a:cubicBezTo>
                    <a:pt x="825881" y="1207236"/>
                    <a:pt x="830440" y="1202918"/>
                    <a:pt x="831850" y="1206868"/>
                  </a:cubicBezTo>
                  <a:cubicBezTo>
                    <a:pt x="829132" y="1211605"/>
                    <a:pt x="821880" y="1211846"/>
                    <a:pt x="820597" y="1218031"/>
                  </a:cubicBezTo>
                  <a:cubicBezTo>
                    <a:pt x="824141" y="1222857"/>
                    <a:pt x="832688" y="1227988"/>
                    <a:pt x="838885" y="1222222"/>
                  </a:cubicBezTo>
                  <a:cubicBezTo>
                    <a:pt x="837615" y="1218145"/>
                    <a:pt x="837615" y="1217930"/>
                    <a:pt x="838885" y="1213840"/>
                  </a:cubicBezTo>
                  <a:cubicBezTo>
                    <a:pt x="843686" y="1214424"/>
                    <a:pt x="846886" y="1213421"/>
                    <a:pt x="845908" y="1208252"/>
                  </a:cubicBezTo>
                  <a:cubicBezTo>
                    <a:pt x="842759" y="1207173"/>
                    <a:pt x="841425" y="1214704"/>
                    <a:pt x="838885" y="1209649"/>
                  </a:cubicBezTo>
                  <a:cubicBezTo>
                    <a:pt x="843991" y="1204950"/>
                    <a:pt x="852017" y="1203147"/>
                    <a:pt x="861377" y="1202651"/>
                  </a:cubicBezTo>
                  <a:lnTo>
                    <a:pt x="861377" y="1208252"/>
                  </a:lnTo>
                  <a:lnTo>
                    <a:pt x="868387" y="1208252"/>
                  </a:lnTo>
                  <a:cubicBezTo>
                    <a:pt x="865390" y="1198892"/>
                    <a:pt x="870902" y="1195412"/>
                    <a:pt x="875436" y="1190091"/>
                  </a:cubicBezTo>
                  <a:cubicBezTo>
                    <a:pt x="880198" y="1190002"/>
                    <a:pt x="883145" y="1191729"/>
                    <a:pt x="885266" y="1194282"/>
                  </a:cubicBezTo>
                  <a:cubicBezTo>
                    <a:pt x="884389" y="1187551"/>
                    <a:pt x="883056" y="1184656"/>
                    <a:pt x="889482" y="1183106"/>
                  </a:cubicBezTo>
                  <a:cubicBezTo>
                    <a:pt x="889698" y="1178966"/>
                    <a:pt x="885393" y="1173251"/>
                    <a:pt x="890892" y="1171943"/>
                  </a:cubicBezTo>
                  <a:cubicBezTo>
                    <a:pt x="892797" y="1176096"/>
                    <a:pt x="897547" y="1177417"/>
                    <a:pt x="899325" y="1181709"/>
                  </a:cubicBezTo>
                  <a:cubicBezTo>
                    <a:pt x="895680" y="1183208"/>
                    <a:pt x="895134" y="1187780"/>
                    <a:pt x="890892" y="1188681"/>
                  </a:cubicBezTo>
                  <a:cubicBezTo>
                    <a:pt x="894702" y="1192314"/>
                    <a:pt x="894702" y="1201826"/>
                    <a:pt x="890892" y="1205445"/>
                  </a:cubicBezTo>
                  <a:cubicBezTo>
                    <a:pt x="894384" y="1206627"/>
                    <a:pt x="893838" y="1211821"/>
                    <a:pt x="899325" y="1211046"/>
                  </a:cubicBezTo>
                  <a:cubicBezTo>
                    <a:pt x="901357" y="1205763"/>
                    <a:pt x="895451" y="1208354"/>
                    <a:pt x="896518" y="1204048"/>
                  </a:cubicBezTo>
                  <a:cubicBezTo>
                    <a:pt x="899325" y="1202651"/>
                    <a:pt x="899718" y="1198867"/>
                    <a:pt x="902144" y="1197063"/>
                  </a:cubicBezTo>
                  <a:cubicBezTo>
                    <a:pt x="903262" y="1201064"/>
                    <a:pt x="906843" y="1202639"/>
                    <a:pt x="907757" y="1206868"/>
                  </a:cubicBezTo>
                  <a:cubicBezTo>
                    <a:pt x="907008" y="1209052"/>
                    <a:pt x="902347" y="1214335"/>
                    <a:pt x="906348" y="1216647"/>
                  </a:cubicBezTo>
                  <a:cubicBezTo>
                    <a:pt x="907415" y="1209014"/>
                    <a:pt x="914158" y="1211884"/>
                    <a:pt x="918997" y="1213840"/>
                  </a:cubicBezTo>
                  <a:cubicBezTo>
                    <a:pt x="917778" y="1208430"/>
                    <a:pt x="921346" y="1207795"/>
                    <a:pt x="923239" y="1205445"/>
                  </a:cubicBezTo>
                  <a:cubicBezTo>
                    <a:pt x="923836" y="1208100"/>
                    <a:pt x="921296" y="1213878"/>
                    <a:pt x="926033" y="1212443"/>
                  </a:cubicBezTo>
                  <a:cubicBezTo>
                    <a:pt x="928357" y="1212418"/>
                    <a:pt x="926807" y="1208557"/>
                    <a:pt x="928839" y="1208252"/>
                  </a:cubicBezTo>
                  <a:cubicBezTo>
                    <a:pt x="928446" y="1211897"/>
                    <a:pt x="929360" y="1214259"/>
                    <a:pt x="933056" y="1213840"/>
                  </a:cubicBezTo>
                  <a:cubicBezTo>
                    <a:pt x="939368" y="1211262"/>
                    <a:pt x="937171" y="1200226"/>
                    <a:pt x="942911" y="1197063"/>
                  </a:cubicBezTo>
                  <a:cubicBezTo>
                    <a:pt x="946124" y="1199921"/>
                    <a:pt x="943406" y="1208671"/>
                    <a:pt x="944308" y="1213840"/>
                  </a:cubicBezTo>
                  <a:lnTo>
                    <a:pt x="940092" y="1213840"/>
                  </a:lnTo>
                  <a:cubicBezTo>
                    <a:pt x="938288" y="1224927"/>
                    <a:pt x="942060" y="1230503"/>
                    <a:pt x="945705" y="1236179"/>
                  </a:cubicBezTo>
                  <a:cubicBezTo>
                    <a:pt x="957808" y="1235532"/>
                    <a:pt x="965606" y="1234859"/>
                    <a:pt x="975220" y="1233398"/>
                  </a:cubicBezTo>
                  <a:cubicBezTo>
                    <a:pt x="975842" y="1236522"/>
                    <a:pt x="977709" y="1238377"/>
                    <a:pt x="980859" y="1238973"/>
                  </a:cubicBezTo>
                  <a:cubicBezTo>
                    <a:pt x="979195" y="1232687"/>
                    <a:pt x="987082" y="1235862"/>
                    <a:pt x="985075" y="1229220"/>
                  </a:cubicBezTo>
                  <a:cubicBezTo>
                    <a:pt x="976287" y="1231963"/>
                    <a:pt x="972642" y="1220787"/>
                    <a:pt x="968209" y="1227797"/>
                  </a:cubicBezTo>
                  <a:cubicBezTo>
                    <a:pt x="968971" y="1221600"/>
                    <a:pt x="973429" y="1219034"/>
                    <a:pt x="973823" y="1212443"/>
                  </a:cubicBezTo>
                  <a:cubicBezTo>
                    <a:pt x="980909" y="1222603"/>
                    <a:pt x="992466" y="1235341"/>
                    <a:pt x="1008964" y="1227797"/>
                  </a:cubicBezTo>
                  <a:cubicBezTo>
                    <a:pt x="1008608" y="1222641"/>
                    <a:pt x="1006208" y="1221638"/>
                    <a:pt x="1013180" y="1222222"/>
                  </a:cubicBezTo>
                  <a:cubicBezTo>
                    <a:pt x="1011910" y="1218145"/>
                    <a:pt x="1011910" y="1217930"/>
                    <a:pt x="1013180" y="1213840"/>
                  </a:cubicBezTo>
                  <a:cubicBezTo>
                    <a:pt x="1006233" y="1212303"/>
                    <a:pt x="1006360" y="1208252"/>
                    <a:pt x="1006157" y="1202651"/>
                  </a:cubicBezTo>
                  <a:cubicBezTo>
                    <a:pt x="999667" y="1202143"/>
                    <a:pt x="998067" y="1200937"/>
                    <a:pt x="992098" y="1202651"/>
                  </a:cubicBezTo>
                  <a:cubicBezTo>
                    <a:pt x="992543" y="1199426"/>
                    <a:pt x="991870" y="1197292"/>
                    <a:pt x="990701" y="1195679"/>
                  </a:cubicBezTo>
                  <a:cubicBezTo>
                    <a:pt x="985088" y="1194473"/>
                    <a:pt x="980300" y="1197762"/>
                    <a:pt x="978039" y="1195679"/>
                  </a:cubicBezTo>
                  <a:cubicBezTo>
                    <a:pt x="979449" y="1193825"/>
                    <a:pt x="979373" y="1190485"/>
                    <a:pt x="982268" y="1190091"/>
                  </a:cubicBezTo>
                  <a:cubicBezTo>
                    <a:pt x="985443" y="1193444"/>
                    <a:pt x="991171" y="1194257"/>
                    <a:pt x="996315" y="1195679"/>
                  </a:cubicBezTo>
                  <a:cubicBezTo>
                    <a:pt x="998220" y="1188262"/>
                    <a:pt x="1010335" y="1190993"/>
                    <a:pt x="1007554" y="1178902"/>
                  </a:cubicBezTo>
                  <a:cubicBezTo>
                    <a:pt x="999261" y="1180807"/>
                    <a:pt x="1002017" y="1170139"/>
                    <a:pt x="1003350" y="1166329"/>
                  </a:cubicBezTo>
                  <a:cubicBezTo>
                    <a:pt x="996607" y="1163828"/>
                    <a:pt x="998816" y="1170228"/>
                    <a:pt x="996315" y="1171943"/>
                  </a:cubicBezTo>
                  <a:cubicBezTo>
                    <a:pt x="994105" y="1171790"/>
                    <a:pt x="991450" y="1172121"/>
                    <a:pt x="992098" y="1169123"/>
                  </a:cubicBezTo>
                  <a:cubicBezTo>
                    <a:pt x="992314" y="1166545"/>
                    <a:pt x="996861" y="1168273"/>
                    <a:pt x="997724" y="1166329"/>
                  </a:cubicBezTo>
                  <a:lnTo>
                    <a:pt x="997724" y="1156563"/>
                  </a:lnTo>
                  <a:cubicBezTo>
                    <a:pt x="991120" y="1157490"/>
                    <a:pt x="983018" y="1164259"/>
                    <a:pt x="975220" y="1159357"/>
                  </a:cubicBezTo>
                  <a:cubicBezTo>
                    <a:pt x="977138" y="1155204"/>
                    <a:pt x="984935" y="1156893"/>
                    <a:pt x="990701" y="1156563"/>
                  </a:cubicBezTo>
                  <a:cubicBezTo>
                    <a:pt x="992784" y="1153058"/>
                    <a:pt x="995362" y="1150048"/>
                    <a:pt x="996315" y="1145387"/>
                  </a:cubicBezTo>
                  <a:cubicBezTo>
                    <a:pt x="992822" y="1145590"/>
                    <a:pt x="989495" y="1145641"/>
                    <a:pt x="989291" y="1142580"/>
                  </a:cubicBezTo>
                  <a:cubicBezTo>
                    <a:pt x="989418" y="1138059"/>
                    <a:pt x="997673" y="1141615"/>
                    <a:pt x="996315" y="1135621"/>
                  </a:cubicBezTo>
                  <a:cubicBezTo>
                    <a:pt x="993228" y="1129665"/>
                    <a:pt x="987386" y="1123416"/>
                    <a:pt x="994905" y="1117460"/>
                  </a:cubicBezTo>
                  <a:cubicBezTo>
                    <a:pt x="990130" y="1115034"/>
                    <a:pt x="983488" y="1119632"/>
                    <a:pt x="979449" y="1114653"/>
                  </a:cubicBezTo>
                  <a:cubicBezTo>
                    <a:pt x="981176" y="1109840"/>
                    <a:pt x="990511" y="1112621"/>
                    <a:pt x="994905" y="1110462"/>
                  </a:cubicBezTo>
                  <a:cubicBezTo>
                    <a:pt x="994892" y="1103490"/>
                    <a:pt x="989736" y="1101623"/>
                    <a:pt x="989291" y="1095095"/>
                  </a:cubicBezTo>
                  <a:cubicBezTo>
                    <a:pt x="985697" y="1093584"/>
                    <a:pt x="982599" y="1099337"/>
                    <a:pt x="980859" y="1095095"/>
                  </a:cubicBezTo>
                  <a:cubicBezTo>
                    <a:pt x="988593" y="1086764"/>
                    <a:pt x="973810" y="1079614"/>
                    <a:pt x="969606" y="1074140"/>
                  </a:cubicBezTo>
                  <a:cubicBezTo>
                    <a:pt x="972070" y="1073340"/>
                    <a:pt x="977861" y="1075829"/>
                    <a:pt x="978039" y="1072743"/>
                  </a:cubicBezTo>
                  <a:cubicBezTo>
                    <a:pt x="974140" y="1071956"/>
                    <a:pt x="968540" y="1072870"/>
                    <a:pt x="969606" y="1067155"/>
                  </a:cubicBezTo>
                  <a:cubicBezTo>
                    <a:pt x="961593" y="1064856"/>
                    <a:pt x="947864" y="1070775"/>
                    <a:pt x="944308" y="1061567"/>
                  </a:cubicBezTo>
                  <a:cubicBezTo>
                    <a:pt x="949756" y="1061847"/>
                    <a:pt x="954659" y="1061618"/>
                    <a:pt x="958354" y="1060170"/>
                  </a:cubicBezTo>
                  <a:cubicBezTo>
                    <a:pt x="957668" y="1055674"/>
                    <a:pt x="953223" y="1051915"/>
                    <a:pt x="958354" y="1048981"/>
                  </a:cubicBezTo>
                  <a:lnTo>
                    <a:pt x="963993" y="1048981"/>
                  </a:lnTo>
                  <a:cubicBezTo>
                    <a:pt x="963053" y="1051941"/>
                    <a:pt x="960272" y="1055204"/>
                    <a:pt x="962571" y="1057376"/>
                  </a:cubicBezTo>
                  <a:cubicBezTo>
                    <a:pt x="973442" y="1056055"/>
                    <a:pt x="972820" y="1043343"/>
                    <a:pt x="978039" y="1036421"/>
                  </a:cubicBezTo>
                  <a:cubicBezTo>
                    <a:pt x="979043" y="1032624"/>
                    <a:pt x="971410" y="1037424"/>
                    <a:pt x="972426" y="1033627"/>
                  </a:cubicBezTo>
                  <a:cubicBezTo>
                    <a:pt x="979195" y="1032649"/>
                    <a:pt x="970622" y="1027264"/>
                    <a:pt x="973823" y="1026642"/>
                  </a:cubicBezTo>
                  <a:lnTo>
                    <a:pt x="979449" y="1026642"/>
                  </a:lnTo>
                  <a:cubicBezTo>
                    <a:pt x="980655" y="1014730"/>
                    <a:pt x="963447" y="1021130"/>
                    <a:pt x="961161" y="1012672"/>
                  </a:cubicBezTo>
                  <a:cubicBezTo>
                    <a:pt x="968590" y="1015085"/>
                    <a:pt x="977036" y="1016457"/>
                    <a:pt x="983665" y="1019657"/>
                  </a:cubicBezTo>
                  <a:cubicBezTo>
                    <a:pt x="983386" y="1021537"/>
                    <a:pt x="977836" y="1022261"/>
                    <a:pt x="983665" y="1022451"/>
                  </a:cubicBezTo>
                  <a:cubicBezTo>
                    <a:pt x="989444" y="1020419"/>
                    <a:pt x="982599" y="1010551"/>
                    <a:pt x="975220" y="1009878"/>
                  </a:cubicBezTo>
                  <a:cubicBezTo>
                    <a:pt x="975550" y="1007237"/>
                    <a:pt x="973645" y="1006805"/>
                    <a:pt x="973823" y="1004290"/>
                  </a:cubicBezTo>
                  <a:cubicBezTo>
                    <a:pt x="975448" y="1005459"/>
                    <a:pt x="977582" y="1006119"/>
                    <a:pt x="980859" y="1005687"/>
                  </a:cubicBezTo>
                  <a:cubicBezTo>
                    <a:pt x="979068" y="997394"/>
                    <a:pt x="985088" y="996861"/>
                    <a:pt x="989291" y="994498"/>
                  </a:cubicBezTo>
                  <a:cubicBezTo>
                    <a:pt x="982599" y="993711"/>
                    <a:pt x="977912" y="990904"/>
                    <a:pt x="973823" y="987526"/>
                  </a:cubicBezTo>
                  <a:cubicBezTo>
                    <a:pt x="980389" y="987983"/>
                    <a:pt x="981125" y="982700"/>
                    <a:pt x="989291" y="984732"/>
                  </a:cubicBezTo>
                  <a:cubicBezTo>
                    <a:pt x="983957" y="976972"/>
                    <a:pt x="977430" y="970419"/>
                    <a:pt x="973823" y="960996"/>
                  </a:cubicBezTo>
                  <a:cubicBezTo>
                    <a:pt x="962787" y="960259"/>
                    <a:pt x="959777" y="967498"/>
                    <a:pt x="947127" y="965174"/>
                  </a:cubicBezTo>
                  <a:cubicBezTo>
                    <a:pt x="947153" y="961885"/>
                    <a:pt x="944689" y="961072"/>
                    <a:pt x="945705" y="956792"/>
                  </a:cubicBezTo>
                  <a:cubicBezTo>
                    <a:pt x="956386" y="955294"/>
                    <a:pt x="963472" y="950239"/>
                    <a:pt x="972426" y="947013"/>
                  </a:cubicBezTo>
                  <a:cubicBezTo>
                    <a:pt x="970013" y="944740"/>
                    <a:pt x="967295" y="942784"/>
                    <a:pt x="962571" y="942822"/>
                  </a:cubicBezTo>
                  <a:cubicBezTo>
                    <a:pt x="959916" y="925449"/>
                    <a:pt x="932954" y="932230"/>
                    <a:pt x="934478" y="910691"/>
                  </a:cubicBezTo>
                  <a:cubicBezTo>
                    <a:pt x="943089" y="906043"/>
                    <a:pt x="957338" y="915619"/>
                    <a:pt x="961161" y="906500"/>
                  </a:cubicBezTo>
                  <a:cubicBezTo>
                    <a:pt x="957605" y="902258"/>
                    <a:pt x="955789" y="896759"/>
                    <a:pt x="961161" y="892530"/>
                  </a:cubicBezTo>
                  <a:cubicBezTo>
                    <a:pt x="955560" y="893457"/>
                    <a:pt x="955522" y="888822"/>
                    <a:pt x="955560" y="884148"/>
                  </a:cubicBezTo>
                  <a:cubicBezTo>
                    <a:pt x="952182" y="883297"/>
                    <a:pt x="945362" y="885901"/>
                    <a:pt x="944308" y="882764"/>
                  </a:cubicBezTo>
                  <a:lnTo>
                    <a:pt x="944308" y="878560"/>
                  </a:lnTo>
                  <a:cubicBezTo>
                    <a:pt x="954608" y="881634"/>
                    <a:pt x="949185" y="872185"/>
                    <a:pt x="951344" y="870165"/>
                  </a:cubicBezTo>
                  <a:cubicBezTo>
                    <a:pt x="956081" y="870585"/>
                    <a:pt x="957262" y="874534"/>
                    <a:pt x="961161" y="875779"/>
                  </a:cubicBezTo>
                  <a:cubicBezTo>
                    <a:pt x="966673" y="874255"/>
                    <a:pt x="961263" y="866089"/>
                    <a:pt x="963993" y="864590"/>
                  </a:cubicBezTo>
                  <a:cubicBezTo>
                    <a:pt x="969835" y="867054"/>
                    <a:pt x="977188" y="864819"/>
                    <a:pt x="980859" y="864590"/>
                  </a:cubicBezTo>
                  <a:cubicBezTo>
                    <a:pt x="981900" y="859840"/>
                    <a:pt x="975677" y="862279"/>
                    <a:pt x="975220" y="859002"/>
                  </a:cubicBezTo>
                  <a:cubicBezTo>
                    <a:pt x="980097" y="857885"/>
                    <a:pt x="980630" y="861085"/>
                    <a:pt x="985075" y="860399"/>
                  </a:cubicBezTo>
                  <a:cubicBezTo>
                    <a:pt x="985545" y="856678"/>
                    <a:pt x="988568" y="855497"/>
                    <a:pt x="989291" y="852017"/>
                  </a:cubicBezTo>
                  <a:cubicBezTo>
                    <a:pt x="986269" y="846645"/>
                    <a:pt x="977468" y="846988"/>
                    <a:pt x="973823" y="842238"/>
                  </a:cubicBezTo>
                  <a:cubicBezTo>
                    <a:pt x="978954" y="842543"/>
                    <a:pt x="979220" y="844156"/>
                    <a:pt x="983665" y="842238"/>
                  </a:cubicBezTo>
                  <a:cubicBezTo>
                    <a:pt x="984631" y="831977"/>
                    <a:pt x="976591" y="830630"/>
                    <a:pt x="978039" y="819886"/>
                  </a:cubicBezTo>
                  <a:cubicBezTo>
                    <a:pt x="975156" y="819035"/>
                    <a:pt x="968286" y="822147"/>
                    <a:pt x="969606" y="817092"/>
                  </a:cubicBezTo>
                  <a:cubicBezTo>
                    <a:pt x="974382" y="815733"/>
                    <a:pt x="984504" y="812393"/>
                    <a:pt x="989291" y="815682"/>
                  </a:cubicBezTo>
                  <a:cubicBezTo>
                    <a:pt x="983665" y="819746"/>
                    <a:pt x="986269" y="835152"/>
                    <a:pt x="990701" y="838047"/>
                  </a:cubicBezTo>
                  <a:cubicBezTo>
                    <a:pt x="997445" y="835571"/>
                    <a:pt x="1000988" y="838352"/>
                    <a:pt x="1008964" y="838047"/>
                  </a:cubicBezTo>
                  <a:cubicBezTo>
                    <a:pt x="1011313" y="831430"/>
                    <a:pt x="1002411" y="828827"/>
                    <a:pt x="1004747" y="826871"/>
                  </a:cubicBezTo>
                  <a:cubicBezTo>
                    <a:pt x="1009230" y="827532"/>
                    <a:pt x="1007846" y="834034"/>
                    <a:pt x="1013180" y="833843"/>
                  </a:cubicBezTo>
                  <a:cubicBezTo>
                    <a:pt x="1013955" y="831367"/>
                    <a:pt x="1013891" y="828052"/>
                    <a:pt x="1015987" y="826871"/>
                  </a:cubicBezTo>
                  <a:cubicBezTo>
                    <a:pt x="1019962" y="827125"/>
                    <a:pt x="1017752" y="833513"/>
                    <a:pt x="1023023" y="832459"/>
                  </a:cubicBezTo>
                  <a:cubicBezTo>
                    <a:pt x="1026020" y="825207"/>
                    <a:pt x="1015860" y="823861"/>
                    <a:pt x="1020203" y="819886"/>
                  </a:cubicBezTo>
                  <a:cubicBezTo>
                    <a:pt x="1025880" y="818921"/>
                    <a:pt x="1023670" y="825766"/>
                    <a:pt x="1028649" y="825474"/>
                  </a:cubicBezTo>
                  <a:cubicBezTo>
                    <a:pt x="1027684" y="820801"/>
                    <a:pt x="1031011" y="820369"/>
                    <a:pt x="1034262" y="819886"/>
                  </a:cubicBezTo>
                  <a:cubicBezTo>
                    <a:pt x="1032357" y="811466"/>
                    <a:pt x="1037539" y="810094"/>
                    <a:pt x="1037094" y="803135"/>
                  </a:cubicBezTo>
                  <a:cubicBezTo>
                    <a:pt x="1032852" y="799871"/>
                    <a:pt x="1026756" y="798487"/>
                    <a:pt x="1024432" y="793343"/>
                  </a:cubicBezTo>
                  <a:cubicBezTo>
                    <a:pt x="1031557" y="795108"/>
                    <a:pt x="1036066" y="799477"/>
                    <a:pt x="1046911" y="797547"/>
                  </a:cubicBezTo>
                  <a:cubicBezTo>
                    <a:pt x="1048296" y="791044"/>
                    <a:pt x="1038504" y="795629"/>
                    <a:pt x="1039888" y="789152"/>
                  </a:cubicBezTo>
                  <a:cubicBezTo>
                    <a:pt x="1044219" y="788111"/>
                    <a:pt x="1041603" y="793965"/>
                    <a:pt x="1046911" y="791946"/>
                  </a:cubicBezTo>
                  <a:cubicBezTo>
                    <a:pt x="1051052" y="783323"/>
                    <a:pt x="1053033" y="772998"/>
                    <a:pt x="1045527" y="766813"/>
                  </a:cubicBezTo>
                  <a:cubicBezTo>
                    <a:pt x="1049985" y="765606"/>
                    <a:pt x="1050861" y="768019"/>
                    <a:pt x="1052537" y="769594"/>
                  </a:cubicBezTo>
                  <a:cubicBezTo>
                    <a:pt x="1052017" y="763155"/>
                    <a:pt x="1050810" y="761555"/>
                    <a:pt x="1052537" y="755624"/>
                  </a:cubicBezTo>
                  <a:cubicBezTo>
                    <a:pt x="1043368" y="752881"/>
                    <a:pt x="1047737" y="740067"/>
                    <a:pt x="1051128" y="734656"/>
                  </a:cubicBezTo>
                  <a:cubicBezTo>
                    <a:pt x="1043419" y="720610"/>
                    <a:pt x="1032141" y="696125"/>
                    <a:pt x="1052537" y="688568"/>
                  </a:cubicBezTo>
                  <a:cubicBezTo>
                    <a:pt x="1048918" y="680986"/>
                    <a:pt x="1047115" y="671614"/>
                    <a:pt x="1035672" y="671804"/>
                  </a:cubicBezTo>
                  <a:lnTo>
                    <a:pt x="1035672" y="666216"/>
                  </a:lnTo>
                  <a:cubicBezTo>
                    <a:pt x="1026718" y="667181"/>
                    <a:pt x="1017397" y="661136"/>
                    <a:pt x="1020203" y="655040"/>
                  </a:cubicBezTo>
                  <a:cubicBezTo>
                    <a:pt x="1034630" y="664527"/>
                    <a:pt x="1064895" y="677468"/>
                    <a:pt x="1079258" y="657821"/>
                  </a:cubicBezTo>
                  <a:cubicBezTo>
                    <a:pt x="1077531" y="657669"/>
                    <a:pt x="1075931" y="657415"/>
                    <a:pt x="1076439" y="655040"/>
                  </a:cubicBezTo>
                  <a:cubicBezTo>
                    <a:pt x="1081265" y="655650"/>
                    <a:pt x="1084313" y="654481"/>
                    <a:pt x="1087678" y="653643"/>
                  </a:cubicBezTo>
                  <a:cubicBezTo>
                    <a:pt x="1085875" y="648119"/>
                    <a:pt x="1091780" y="650265"/>
                    <a:pt x="1091907" y="646658"/>
                  </a:cubicBezTo>
                  <a:cubicBezTo>
                    <a:pt x="1083741" y="645134"/>
                    <a:pt x="1087602" y="649033"/>
                    <a:pt x="1083475" y="649452"/>
                  </a:cubicBezTo>
                  <a:cubicBezTo>
                    <a:pt x="1080401" y="649579"/>
                    <a:pt x="1079080" y="640943"/>
                    <a:pt x="1080655" y="641070"/>
                  </a:cubicBezTo>
                  <a:cubicBezTo>
                    <a:pt x="1088263" y="641451"/>
                    <a:pt x="1089025" y="642277"/>
                    <a:pt x="1096111" y="641070"/>
                  </a:cubicBezTo>
                  <a:cubicBezTo>
                    <a:pt x="1098042" y="636651"/>
                    <a:pt x="1096416" y="636397"/>
                    <a:pt x="1096111" y="631291"/>
                  </a:cubicBezTo>
                  <a:cubicBezTo>
                    <a:pt x="1104531" y="632663"/>
                    <a:pt x="1104836" y="625983"/>
                    <a:pt x="1104544" y="618718"/>
                  </a:cubicBezTo>
                  <a:cubicBezTo>
                    <a:pt x="1118831" y="612419"/>
                    <a:pt x="1124432" y="597484"/>
                    <a:pt x="1135481" y="587984"/>
                  </a:cubicBezTo>
                  <a:cubicBezTo>
                    <a:pt x="1133754" y="579729"/>
                    <a:pt x="1137348" y="563778"/>
                    <a:pt x="1136878" y="551662"/>
                  </a:cubicBezTo>
                  <a:cubicBezTo>
                    <a:pt x="1134402" y="551345"/>
                    <a:pt x="1129830" y="553072"/>
                    <a:pt x="1131252" y="548868"/>
                  </a:cubicBezTo>
                  <a:cubicBezTo>
                    <a:pt x="1131023" y="544906"/>
                    <a:pt x="1140447" y="550545"/>
                    <a:pt x="1138288" y="544677"/>
                  </a:cubicBezTo>
                  <a:cubicBezTo>
                    <a:pt x="1138986" y="540270"/>
                    <a:pt x="1131328" y="544169"/>
                    <a:pt x="1132662" y="539089"/>
                  </a:cubicBezTo>
                  <a:cubicBezTo>
                    <a:pt x="1139266" y="538022"/>
                    <a:pt x="1138809" y="531279"/>
                    <a:pt x="1136878" y="525119"/>
                  </a:cubicBezTo>
                  <a:cubicBezTo>
                    <a:pt x="1140155" y="525564"/>
                    <a:pt x="1142288" y="524903"/>
                    <a:pt x="1143914" y="523735"/>
                  </a:cubicBezTo>
                  <a:cubicBezTo>
                    <a:pt x="1143990" y="517131"/>
                    <a:pt x="1138466" y="516089"/>
                    <a:pt x="1135481" y="512546"/>
                  </a:cubicBezTo>
                  <a:cubicBezTo>
                    <a:pt x="1137945" y="512165"/>
                    <a:pt x="1142492" y="516483"/>
                    <a:pt x="1143914" y="512546"/>
                  </a:cubicBezTo>
                  <a:cubicBezTo>
                    <a:pt x="1143228" y="508114"/>
                    <a:pt x="1135888" y="510286"/>
                    <a:pt x="1136878" y="504164"/>
                  </a:cubicBezTo>
                  <a:cubicBezTo>
                    <a:pt x="1137399" y="505701"/>
                    <a:pt x="1143025" y="510006"/>
                    <a:pt x="1142504" y="504164"/>
                  </a:cubicBezTo>
                  <a:cubicBezTo>
                    <a:pt x="1146822" y="501992"/>
                    <a:pt x="1136281" y="503072"/>
                    <a:pt x="1138288" y="498576"/>
                  </a:cubicBezTo>
                  <a:cubicBezTo>
                    <a:pt x="1145628" y="498195"/>
                    <a:pt x="1146175" y="481799"/>
                    <a:pt x="1138288" y="481812"/>
                  </a:cubicBezTo>
                  <a:cubicBezTo>
                    <a:pt x="1129271" y="498500"/>
                    <a:pt x="1095502" y="503821"/>
                    <a:pt x="1076439" y="501370"/>
                  </a:cubicBezTo>
                  <a:cubicBezTo>
                    <a:pt x="1069454" y="507009"/>
                    <a:pt x="1071270" y="521373"/>
                    <a:pt x="1058176" y="520928"/>
                  </a:cubicBezTo>
                  <a:cubicBezTo>
                    <a:pt x="1055916" y="527329"/>
                    <a:pt x="1058075" y="530415"/>
                    <a:pt x="1058176" y="537692"/>
                  </a:cubicBezTo>
                  <a:cubicBezTo>
                    <a:pt x="1049489" y="537933"/>
                    <a:pt x="1046238" y="550964"/>
                    <a:pt x="1037094" y="546074"/>
                  </a:cubicBezTo>
                  <a:cubicBezTo>
                    <a:pt x="1045070" y="542836"/>
                    <a:pt x="1050366" y="536917"/>
                    <a:pt x="1048321" y="523735"/>
                  </a:cubicBezTo>
                  <a:cubicBezTo>
                    <a:pt x="1052156" y="520547"/>
                    <a:pt x="1058075" y="519430"/>
                    <a:pt x="1059573" y="513943"/>
                  </a:cubicBezTo>
                  <a:cubicBezTo>
                    <a:pt x="1057973" y="509968"/>
                    <a:pt x="1051991" y="510298"/>
                    <a:pt x="1048321" y="508355"/>
                  </a:cubicBezTo>
                  <a:cubicBezTo>
                    <a:pt x="1052766" y="506437"/>
                    <a:pt x="1053007" y="508050"/>
                    <a:pt x="1058176" y="508355"/>
                  </a:cubicBezTo>
                  <a:cubicBezTo>
                    <a:pt x="1056170" y="497992"/>
                    <a:pt x="1065441" y="498817"/>
                    <a:pt x="1065187" y="490194"/>
                  </a:cubicBezTo>
                  <a:cubicBezTo>
                    <a:pt x="1059865" y="478205"/>
                    <a:pt x="1030744" y="484187"/>
                    <a:pt x="1037094" y="465048"/>
                  </a:cubicBezTo>
                  <a:cubicBezTo>
                    <a:pt x="1032459" y="462191"/>
                    <a:pt x="1026325" y="460819"/>
                    <a:pt x="1020203" y="459460"/>
                  </a:cubicBezTo>
                  <a:cubicBezTo>
                    <a:pt x="1013079" y="469061"/>
                    <a:pt x="999972" y="470573"/>
                    <a:pt x="986472" y="470636"/>
                  </a:cubicBezTo>
                  <a:lnTo>
                    <a:pt x="986472" y="465048"/>
                  </a:lnTo>
                  <a:cubicBezTo>
                    <a:pt x="975499" y="466140"/>
                    <a:pt x="967460" y="461784"/>
                    <a:pt x="958354" y="465048"/>
                  </a:cubicBezTo>
                  <a:cubicBezTo>
                    <a:pt x="956703" y="462953"/>
                    <a:pt x="952525" y="463410"/>
                    <a:pt x="952728" y="459460"/>
                  </a:cubicBezTo>
                  <a:cubicBezTo>
                    <a:pt x="973239" y="458647"/>
                    <a:pt x="984897" y="466623"/>
                    <a:pt x="1003350" y="467842"/>
                  </a:cubicBezTo>
                  <a:cubicBezTo>
                    <a:pt x="1002118" y="462445"/>
                    <a:pt x="1005687" y="461797"/>
                    <a:pt x="1007554" y="459460"/>
                  </a:cubicBezTo>
                  <a:cubicBezTo>
                    <a:pt x="1026871" y="460451"/>
                    <a:pt x="1040345" y="454647"/>
                    <a:pt x="1056754" y="459460"/>
                  </a:cubicBezTo>
                  <a:cubicBezTo>
                    <a:pt x="1068971" y="463054"/>
                    <a:pt x="1076579" y="476288"/>
                    <a:pt x="1086281" y="479018"/>
                  </a:cubicBezTo>
                  <a:cubicBezTo>
                    <a:pt x="1097546" y="482193"/>
                    <a:pt x="1116584" y="479488"/>
                    <a:pt x="1118603" y="472033"/>
                  </a:cubicBezTo>
                  <a:cubicBezTo>
                    <a:pt x="1113104" y="467271"/>
                    <a:pt x="1108049" y="462038"/>
                    <a:pt x="1103147" y="456666"/>
                  </a:cubicBezTo>
                  <a:cubicBezTo>
                    <a:pt x="1107922" y="460768"/>
                    <a:pt x="1114082" y="463486"/>
                    <a:pt x="1118603" y="467842"/>
                  </a:cubicBezTo>
                  <a:cubicBezTo>
                    <a:pt x="1121295" y="465289"/>
                    <a:pt x="1130554" y="462724"/>
                    <a:pt x="1132662" y="467842"/>
                  </a:cubicBezTo>
                  <a:cubicBezTo>
                    <a:pt x="1132979" y="466763"/>
                    <a:pt x="1132713" y="465086"/>
                    <a:pt x="1134071" y="465048"/>
                  </a:cubicBezTo>
                  <a:cubicBezTo>
                    <a:pt x="1134922" y="464972"/>
                    <a:pt x="1135735" y="464845"/>
                    <a:pt x="1135481" y="463651"/>
                  </a:cubicBezTo>
                  <a:cubicBezTo>
                    <a:pt x="1129042" y="455142"/>
                    <a:pt x="1116215" y="452983"/>
                    <a:pt x="1112989" y="441299"/>
                  </a:cubicBezTo>
                  <a:cubicBezTo>
                    <a:pt x="1107313" y="440524"/>
                    <a:pt x="1104353" y="440182"/>
                    <a:pt x="1097521" y="441299"/>
                  </a:cubicBezTo>
                  <a:cubicBezTo>
                    <a:pt x="1096708" y="436765"/>
                    <a:pt x="1098486" y="434797"/>
                    <a:pt x="1098931" y="431533"/>
                  </a:cubicBezTo>
                  <a:cubicBezTo>
                    <a:pt x="1092288" y="429488"/>
                    <a:pt x="1088313" y="418858"/>
                    <a:pt x="1080655" y="425932"/>
                  </a:cubicBezTo>
                  <a:cubicBezTo>
                    <a:pt x="1078814" y="430263"/>
                    <a:pt x="1084821" y="433679"/>
                    <a:pt x="1080655" y="435711"/>
                  </a:cubicBezTo>
                  <a:cubicBezTo>
                    <a:pt x="1077125" y="428980"/>
                    <a:pt x="1068920" y="426885"/>
                    <a:pt x="1070813" y="414743"/>
                  </a:cubicBezTo>
                  <a:cubicBezTo>
                    <a:pt x="1065072" y="414629"/>
                    <a:pt x="1066241" y="421373"/>
                    <a:pt x="1063777" y="424535"/>
                  </a:cubicBezTo>
                  <a:cubicBezTo>
                    <a:pt x="1064437" y="420166"/>
                    <a:pt x="1062558" y="418299"/>
                    <a:pt x="1058176" y="418947"/>
                  </a:cubicBezTo>
                  <a:cubicBezTo>
                    <a:pt x="1057402" y="420979"/>
                    <a:pt x="1059815" y="426161"/>
                    <a:pt x="1056754" y="425932"/>
                  </a:cubicBezTo>
                  <a:cubicBezTo>
                    <a:pt x="1051953" y="422529"/>
                    <a:pt x="1053160" y="418541"/>
                    <a:pt x="1053947" y="411975"/>
                  </a:cubicBezTo>
                  <a:cubicBezTo>
                    <a:pt x="1033399" y="414540"/>
                    <a:pt x="1016698" y="412318"/>
                    <a:pt x="994905" y="413359"/>
                  </a:cubicBezTo>
                  <a:cubicBezTo>
                    <a:pt x="994054" y="416699"/>
                    <a:pt x="996670" y="423494"/>
                    <a:pt x="993508" y="424535"/>
                  </a:cubicBezTo>
                  <a:cubicBezTo>
                    <a:pt x="990384" y="422973"/>
                    <a:pt x="989685" y="418998"/>
                    <a:pt x="986472" y="417550"/>
                  </a:cubicBezTo>
                  <a:cubicBezTo>
                    <a:pt x="990307" y="416687"/>
                    <a:pt x="991997" y="413715"/>
                    <a:pt x="992098" y="409168"/>
                  </a:cubicBezTo>
                  <a:cubicBezTo>
                    <a:pt x="987780" y="402285"/>
                    <a:pt x="978230" y="400608"/>
                    <a:pt x="972426" y="395198"/>
                  </a:cubicBezTo>
                  <a:cubicBezTo>
                    <a:pt x="968324" y="400900"/>
                    <a:pt x="965530" y="407924"/>
                    <a:pt x="962571" y="414743"/>
                  </a:cubicBezTo>
                  <a:cubicBezTo>
                    <a:pt x="955878" y="410235"/>
                    <a:pt x="946378" y="418033"/>
                    <a:pt x="940092" y="416153"/>
                  </a:cubicBezTo>
                  <a:cubicBezTo>
                    <a:pt x="942428" y="412902"/>
                    <a:pt x="946353" y="411200"/>
                    <a:pt x="949921" y="409168"/>
                  </a:cubicBezTo>
                  <a:cubicBezTo>
                    <a:pt x="953071" y="415848"/>
                    <a:pt x="956373" y="406425"/>
                    <a:pt x="958354" y="411975"/>
                  </a:cubicBezTo>
                  <a:cubicBezTo>
                    <a:pt x="961301" y="405104"/>
                    <a:pt x="966139" y="400126"/>
                    <a:pt x="966787" y="391007"/>
                  </a:cubicBezTo>
                  <a:cubicBezTo>
                    <a:pt x="955814" y="389902"/>
                    <a:pt x="944410" y="391287"/>
                    <a:pt x="935875" y="398005"/>
                  </a:cubicBezTo>
                  <a:cubicBezTo>
                    <a:pt x="933792" y="396811"/>
                    <a:pt x="932865" y="394474"/>
                    <a:pt x="933056" y="391007"/>
                  </a:cubicBezTo>
                  <a:cubicBezTo>
                    <a:pt x="938707" y="391972"/>
                    <a:pt x="941095" y="389674"/>
                    <a:pt x="945705" y="389610"/>
                  </a:cubicBezTo>
                  <a:cubicBezTo>
                    <a:pt x="946251" y="384352"/>
                    <a:pt x="941641" y="376986"/>
                    <a:pt x="945705" y="372846"/>
                  </a:cubicBezTo>
                  <a:cubicBezTo>
                    <a:pt x="948055" y="374243"/>
                    <a:pt x="946696" y="379298"/>
                    <a:pt x="949921" y="379818"/>
                  </a:cubicBezTo>
                  <a:cubicBezTo>
                    <a:pt x="957668" y="372135"/>
                    <a:pt x="978382" y="377393"/>
                    <a:pt x="980859" y="364464"/>
                  </a:cubicBezTo>
                  <a:cubicBezTo>
                    <a:pt x="967206" y="363931"/>
                    <a:pt x="959802" y="369620"/>
                    <a:pt x="945705" y="368655"/>
                  </a:cubicBezTo>
                  <a:cubicBezTo>
                    <a:pt x="950772" y="362902"/>
                    <a:pt x="938987" y="346392"/>
                    <a:pt x="952728" y="347700"/>
                  </a:cubicBezTo>
                  <a:cubicBezTo>
                    <a:pt x="952728" y="350964"/>
                    <a:pt x="952741" y="354228"/>
                    <a:pt x="952728" y="357479"/>
                  </a:cubicBezTo>
                  <a:cubicBezTo>
                    <a:pt x="968489" y="357339"/>
                    <a:pt x="1001712" y="367385"/>
                    <a:pt x="996315" y="342125"/>
                  </a:cubicBezTo>
                  <a:cubicBezTo>
                    <a:pt x="1000925" y="339712"/>
                    <a:pt x="1005611" y="337375"/>
                    <a:pt x="1008964" y="333743"/>
                  </a:cubicBezTo>
                  <a:cubicBezTo>
                    <a:pt x="1002461" y="328104"/>
                    <a:pt x="997953" y="320471"/>
                    <a:pt x="992098" y="314185"/>
                  </a:cubicBezTo>
                  <a:cubicBezTo>
                    <a:pt x="985774" y="319989"/>
                    <a:pt x="967816" y="314248"/>
                    <a:pt x="963993" y="322554"/>
                  </a:cubicBezTo>
                  <a:cubicBezTo>
                    <a:pt x="968387" y="327952"/>
                    <a:pt x="977671" y="328523"/>
                    <a:pt x="980859" y="335127"/>
                  </a:cubicBezTo>
                  <a:cubicBezTo>
                    <a:pt x="972096" y="332181"/>
                    <a:pt x="969098" y="323532"/>
                    <a:pt x="955560" y="325348"/>
                  </a:cubicBezTo>
                  <a:cubicBezTo>
                    <a:pt x="961097" y="318477"/>
                    <a:pt x="950175" y="318312"/>
                    <a:pt x="947127" y="315582"/>
                  </a:cubicBezTo>
                  <a:cubicBezTo>
                    <a:pt x="949502" y="314210"/>
                    <a:pt x="950734" y="311708"/>
                    <a:pt x="949921" y="307200"/>
                  </a:cubicBezTo>
                  <a:cubicBezTo>
                    <a:pt x="946429" y="306489"/>
                    <a:pt x="941451" y="307251"/>
                    <a:pt x="941489" y="303009"/>
                  </a:cubicBezTo>
                  <a:cubicBezTo>
                    <a:pt x="946276" y="304838"/>
                    <a:pt x="951306" y="299885"/>
                    <a:pt x="952728" y="303009"/>
                  </a:cubicBezTo>
                  <a:cubicBezTo>
                    <a:pt x="952258" y="308038"/>
                    <a:pt x="950595" y="309727"/>
                    <a:pt x="952728" y="314185"/>
                  </a:cubicBezTo>
                  <a:cubicBezTo>
                    <a:pt x="965263" y="320484"/>
                    <a:pt x="977430" y="312483"/>
                    <a:pt x="980859" y="301599"/>
                  </a:cubicBezTo>
                  <a:cubicBezTo>
                    <a:pt x="975067" y="299427"/>
                    <a:pt x="968692" y="297853"/>
                    <a:pt x="962571" y="296011"/>
                  </a:cubicBezTo>
                  <a:cubicBezTo>
                    <a:pt x="969492" y="291947"/>
                    <a:pt x="978700" y="301104"/>
                    <a:pt x="985075" y="294614"/>
                  </a:cubicBezTo>
                  <a:cubicBezTo>
                    <a:pt x="987158" y="286016"/>
                    <a:pt x="981329" y="285292"/>
                    <a:pt x="980859" y="279260"/>
                  </a:cubicBezTo>
                  <a:cubicBezTo>
                    <a:pt x="974280" y="279730"/>
                    <a:pt x="969302" y="278625"/>
                    <a:pt x="966787" y="275056"/>
                  </a:cubicBezTo>
                  <a:cubicBezTo>
                    <a:pt x="965390" y="277863"/>
                    <a:pt x="964057" y="280720"/>
                    <a:pt x="962571" y="283438"/>
                  </a:cubicBezTo>
                  <a:lnTo>
                    <a:pt x="956957" y="283438"/>
                  </a:lnTo>
                  <a:cubicBezTo>
                    <a:pt x="958088" y="278599"/>
                    <a:pt x="954862" y="278066"/>
                    <a:pt x="955560" y="273672"/>
                  </a:cubicBezTo>
                  <a:cubicBezTo>
                    <a:pt x="946645" y="275983"/>
                    <a:pt x="945934" y="270192"/>
                    <a:pt x="940092" y="269468"/>
                  </a:cubicBezTo>
                  <a:cubicBezTo>
                    <a:pt x="937869" y="269595"/>
                    <a:pt x="938987" y="273037"/>
                    <a:pt x="935875" y="272275"/>
                  </a:cubicBezTo>
                  <a:cubicBezTo>
                    <a:pt x="935469" y="276034"/>
                    <a:pt x="943406" y="278587"/>
                    <a:pt x="940092" y="280644"/>
                  </a:cubicBezTo>
                  <a:cubicBezTo>
                    <a:pt x="934567" y="269735"/>
                    <a:pt x="917676" y="264579"/>
                    <a:pt x="900734" y="269468"/>
                  </a:cubicBezTo>
                  <a:cubicBezTo>
                    <a:pt x="903071" y="266687"/>
                    <a:pt x="900607" y="267690"/>
                    <a:pt x="900734" y="263880"/>
                  </a:cubicBezTo>
                  <a:cubicBezTo>
                    <a:pt x="894803" y="262204"/>
                    <a:pt x="894562" y="266141"/>
                    <a:pt x="890892" y="266661"/>
                  </a:cubicBezTo>
                  <a:cubicBezTo>
                    <a:pt x="890955" y="264756"/>
                    <a:pt x="890219" y="263613"/>
                    <a:pt x="889482" y="262496"/>
                  </a:cubicBezTo>
                  <a:cubicBezTo>
                    <a:pt x="899960" y="262318"/>
                    <a:pt x="908799" y="263779"/>
                    <a:pt x="916190" y="266661"/>
                  </a:cubicBezTo>
                  <a:cubicBezTo>
                    <a:pt x="922718" y="257911"/>
                    <a:pt x="932815" y="265353"/>
                    <a:pt x="941489" y="262496"/>
                  </a:cubicBezTo>
                  <a:cubicBezTo>
                    <a:pt x="934046" y="245668"/>
                    <a:pt x="916305" y="239102"/>
                    <a:pt x="893711" y="237350"/>
                  </a:cubicBezTo>
                  <a:cubicBezTo>
                    <a:pt x="894511" y="234429"/>
                    <a:pt x="897191" y="233362"/>
                    <a:pt x="896518" y="228968"/>
                  </a:cubicBezTo>
                  <a:cubicBezTo>
                    <a:pt x="890739" y="224955"/>
                    <a:pt x="883399" y="229323"/>
                    <a:pt x="878243" y="230352"/>
                  </a:cubicBezTo>
                  <a:cubicBezTo>
                    <a:pt x="880795" y="225590"/>
                    <a:pt x="878586" y="223100"/>
                    <a:pt x="872604" y="223380"/>
                  </a:cubicBezTo>
                  <a:cubicBezTo>
                    <a:pt x="874318" y="229425"/>
                    <a:pt x="872985" y="235419"/>
                    <a:pt x="869810" y="240131"/>
                  </a:cubicBezTo>
                  <a:cubicBezTo>
                    <a:pt x="863066" y="237667"/>
                    <a:pt x="851115" y="223850"/>
                    <a:pt x="844511" y="234556"/>
                  </a:cubicBezTo>
                  <a:cubicBezTo>
                    <a:pt x="839558" y="232486"/>
                    <a:pt x="835406" y="229628"/>
                    <a:pt x="834669" y="223380"/>
                  </a:cubicBezTo>
                  <a:cubicBezTo>
                    <a:pt x="840219" y="224370"/>
                    <a:pt x="847534" y="223634"/>
                    <a:pt x="850138" y="227571"/>
                  </a:cubicBezTo>
                  <a:cubicBezTo>
                    <a:pt x="854227" y="218973"/>
                    <a:pt x="849122" y="210832"/>
                    <a:pt x="844511" y="206590"/>
                  </a:cubicBezTo>
                  <a:cubicBezTo>
                    <a:pt x="853528" y="200672"/>
                    <a:pt x="868464" y="200634"/>
                    <a:pt x="879652" y="196824"/>
                  </a:cubicBezTo>
                  <a:cubicBezTo>
                    <a:pt x="876820" y="184277"/>
                    <a:pt x="867105" y="178562"/>
                    <a:pt x="851522" y="178663"/>
                  </a:cubicBezTo>
                  <a:cubicBezTo>
                    <a:pt x="847953" y="180441"/>
                    <a:pt x="852843" y="185508"/>
                    <a:pt x="850138" y="185648"/>
                  </a:cubicBezTo>
                  <a:cubicBezTo>
                    <a:pt x="838403" y="182092"/>
                    <a:pt x="834504" y="188048"/>
                    <a:pt x="823417" y="188455"/>
                  </a:cubicBezTo>
                  <a:cubicBezTo>
                    <a:pt x="826338" y="180898"/>
                    <a:pt x="815759" y="186753"/>
                    <a:pt x="814984" y="182854"/>
                  </a:cubicBezTo>
                  <a:cubicBezTo>
                    <a:pt x="817803" y="175412"/>
                    <a:pt x="831976" y="179247"/>
                    <a:pt x="834669" y="171678"/>
                  </a:cubicBezTo>
                  <a:cubicBezTo>
                    <a:pt x="826325" y="169037"/>
                    <a:pt x="815657" y="165227"/>
                    <a:pt x="805141" y="168897"/>
                  </a:cubicBezTo>
                  <a:cubicBezTo>
                    <a:pt x="804824" y="171526"/>
                    <a:pt x="806729" y="171970"/>
                    <a:pt x="806538" y="174472"/>
                  </a:cubicBezTo>
                  <a:cubicBezTo>
                    <a:pt x="797877" y="171716"/>
                    <a:pt x="801293" y="180987"/>
                    <a:pt x="795312" y="177266"/>
                  </a:cubicBezTo>
                  <a:cubicBezTo>
                    <a:pt x="800328" y="181584"/>
                    <a:pt x="804646" y="186626"/>
                    <a:pt x="809358" y="191236"/>
                  </a:cubicBezTo>
                  <a:cubicBezTo>
                    <a:pt x="803681" y="189306"/>
                    <a:pt x="804913" y="194271"/>
                    <a:pt x="800925" y="194043"/>
                  </a:cubicBezTo>
                  <a:cubicBezTo>
                    <a:pt x="790930" y="174663"/>
                    <a:pt x="774611" y="161505"/>
                    <a:pt x="761568" y="145135"/>
                  </a:cubicBezTo>
                  <a:cubicBezTo>
                    <a:pt x="764679" y="144056"/>
                    <a:pt x="765327" y="140500"/>
                    <a:pt x="770001" y="140931"/>
                  </a:cubicBezTo>
                  <a:cubicBezTo>
                    <a:pt x="768781" y="136118"/>
                    <a:pt x="764019" y="134797"/>
                    <a:pt x="761568" y="131165"/>
                  </a:cubicBezTo>
                  <a:cubicBezTo>
                    <a:pt x="765301" y="130263"/>
                    <a:pt x="760590" y="121069"/>
                    <a:pt x="757339" y="118605"/>
                  </a:cubicBezTo>
                  <a:cubicBezTo>
                    <a:pt x="753516" y="117602"/>
                    <a:pt x="758355" y="125183"/>
                    <a:pt x="754545" y="124180"/>
                  </a:cubicBezTo>
                  <a:cubicBezTo>
                    <a:pt x="748880" y="117690"/>
                    <a:pt x="740003" y="114414"/>
                    <a:pt x="737666" y="104635"/>
                  </a:cubicBezTo>
                  <a:cubicBezTo>
                    <a:pt x="747153" y="104940"/>
                    <a:pt x="744867" y="91833"/>
                    <a:pt x="743305" y="85064"/>
                  </a:cubicBezTo>
                  <a:cubicBezTo>
                    <a:pt x="739927" y="84213"/>
                    <a:pt x="733094" y="86817"/>
                    <a:pt x="732040" y="83680"/>
                  </a:cubicBezTo>
                  <a:cubicBezTo>
                    <a:pt x="735787" y="80403"/>
                    <a:pt x="737095" y="74726"/>
                    <a:pt x="736257" y="66903"/>
                  </a:cubicBezTo>
                  <a:cubicBezTo>
                    <a:pt x="721245" y="60096"/>
                    <a:pt x="720483" y="77762"/>
                    <a:pt x="709574" y="79476"/>
                  </a:cubicBezTo>
                  <a:cubicBezTo>
                    <a:pt x="710539" y="73875"/>
                    <a:pt x="708215" y="71513"/>
                    <a:pt x="708152" y="66903"/>
                  </a:cubicBezTo>
                  <a:cubicBezTo>
                    <a:pt x="722960" y="67652"/>
                    <a:pt x="725525" y="56222"/>
                    <a:pt x="727837" y="44551"/>
                  </a:cubicBezTo>
                  <a:cubicBezTo>
                    <a:pt x="726859" y="41808"/>
                    <a:pt x="719988" y="44894"/>
                    <a:pt x="719391" y="41770"/>
                  </a:cubicBezTo>
                  <a:cubicBezTo>
                    <a:pt x="718553" y="36271"/>
                    <a:pt x="723557" y="36576"/>
                    <a:pt x="725017" y="33375"/>
                  </a:cubicBezTo>
                  <a:cubicBezTo>
                    <a:pt x="717130" y="30467"/>
                    <a:pt x="726236" y="16586"/>
                    <a:pt x="719391" y="11023"/>
                  </a:cubicBezTo>
                  <a:cubicBezTo>
                    <a:pt x="698309" y="15214"/>
                    <a:pt x="676948" y="19138"/>
                    <a:pt x="670204" y="37579"/>
                  </a:cubicBezTo>
                  <a:cubicBezTo>
                    <a:pt x="672033" y="43662"/>
                    <a:pt x="676008" y="47625"/>
                    <a:pt x="680034" y="51536"/>
                  </a:cubicBezTo>
                  <a:cubicBezTo>
                    <a:pt x="676211" y="53797"/>
                    <a:pt x="673747" y="57404"/>
                    <a:pt x="665988" y="55727"/>
                  </a:cubicBezTo>
                  <a:cubicBezTo>
                    <a:pt x="662965" y="56908"/>
                    <a:pt x="666508" y="64630"/>
                    <a:pt x="663181" y="65506"/>
                  </a:cubicBezTo>
                  <a:cubicBezTo>
                    <a:pt x="659206" y="65735"/>
                    <a:pt x="659663" y="61556"/>
                    <a:pt x="657555" y="59918"/>
                  </a:cubicBezTo>
                  <a:cubicBezTo>
                    <a:pt x="655040" y="61620"/>
                    <a:pt x="649363" y="60185"/>
                    <a:pt x="647700" y="62725"/>
                  </a:cubicBezTo>
                  <a:cubicBezTo>
                    <a:pt x="650608" y="67398"/>
                    <a:pt x="650608" y="63703"/>
                    <a:pt x="654735" y="62725"/>
                  </a:cubicBezTo>
                  <a:cubicBezTo>
                    <a:pt x="650608" y="78638"/>
                    <a:pt x="657377" y="100291"/>
                    <a:pt x="657555" y="111620"/>
                  </a:cubicBezTo>
                  <a:cubicBezTo>
                    <a:pt x="646417" y="92417"/>
                    <a:pt x="647039" y="61506"/>
                    <a:pt x="615391" y="62725"/>
                  </a:cubicBezTo>
                  <a:cubicBezTo>
                    <a:pt x="616356" y="68338"/>
                    <a:pt x="609460" y="66141"/>
                    <a:pt x="609752" y="71094"/>
                  </a:cubicBezTo>
                  <a:cubicBezTo>
                    <a:pt x="622376" y="83134"/>
                    <a:pt x="606475" y="95440"/>
                    <a:pt x="602729" y="107429"/>
                  </a:cubicBezTo>
                  <a:cubicBezTo>
                    <a:pt x="598297" y="107645"/>
                    <a:pt x="594245" y="107480"/>
                    <a:pt x="592886" y="104635"/>
                  </a:cubicBezTo>
                  <a:cubicBezTo>
                    <a:pt x="598462" y="100850"/>
                    <a:pt x="603161" y="96189"/>
                    <a:pt x="606945" y="90652"/>
                  </a:cubicBezTo>
                  <a:cubicBezTo>
                    <a:pt x="606386" y="86550"/>
                    <a:pt x="602335" y="85928"/>
                    <a:pt x="601319" y="82270"/>
                  </a:cubicBezTo>
                  <a:cubicBezTo>
                    <a:pt x="569353" y="88226"/>
                    <a:pt x="555066" y="111734"/>
                    <a:pt x="535254" y="129768"/>
                  </a:cubicBezTo>
                  <a:cubicBezTo>
                    <a:pt x="531926" y="128422"/>
                    <a:pt x="528345" y="127317"/>
                    <a:pt x="529640" y="121386"/>
                  </a:cubicBezTo>
                  <a:cubicBezTo>
                    <a:pt x="538238" y="118300"/>
                    <a:pt x="544398" y="112776"/>
                    <a:pt x="550722" y="107429"/>
                  </a:cubicBezTo>
                  <a:cubicBezTo>
                    <a:pt x="552450" y="102895"/>
                    <a:pt x="546176" y="106337"/>
                    <a:pt x="547903" y="101828"/>
                  </a:cubicBezTo>
                  <a:cubicBezTo>
                    <a:pt x="552970" y="102196"/>
                    <a:pt x="554685" y="99237"/>
                    <a:pt x="559155" y="99034"/>
                  </a:cubicBezTo>
                  <a:cubicBezTo>
                    <a:pt x="561314" y="90932"/>
                    <a:pt x="569620" y="88963"/>
                    <a:pt x="578827" y="87871"/>
                  </a:cubicBezTo>
                  <a:cubicBezTo>
                    <a:pt x="590372" y="79768"/>
                    <a:pt x="596874" y="66687"/>
                    <a:pt x="609752" y="59918"/>
                  </a:cubicBezTo>
                  <a:cubicBezTo>
                    <a:pt x="608926" y="53517"/>
                    <a:pt x="610196" y="49187"/>
                    <a:pt x="612571" y="45935"/>
                  </a:cubicBezTo>
                  <a:cubicBezTo>
                    <a:pt x="596582" y="34531"/>
                    <a:pt x="587349" y="54775"/>
                    <a:pt x="573214" y="50152"/>
                  </a:cubicBezTo>
                  <a:cubicBezTo>
                    <a:pt x="574433" y="54622"/>
                    <a:pt x="571030" y="54508"/>
                    <a:pt x="568998" y="55727"/>
                  </a:cubicBezTo>
                  <a:cubicBezTo>
                    <a:pt x="569099" y="53301"/>
                    <a:pt x="568680" y="51384"/>
                    <a:pt x="567588" y="50152"/>
                  </a:cubicBezTo>
                  <a:cubicBezTo>
                    <a:pt x="557237" y="48260"/>
                    <a:pt x="554494" y="53886"/>
                    <a:pt x="547903" y="55727"/>
                  </a:cubicBezTo>
                  <a:cubicBezTo>
                    <a:pt x="548208" y="62560"/>
                    <a:pt x="542086" y="62979"/>
                    <a:pt x="539470" y="66903"/>
                  </a:cubicBezTo>
                  <a:cubicBezTo>
                    <a:pt x="518769" y="67729"/>
                    <a:pt x="513956" y="91833"/>
                    <a:pt x="494487" y="89255"/>
                  </a:cubicBezTo>
                  <a:cubicBezTo>
                    <a:pt x="513092" y="81203"/>
                    <a:pt x="523557" y="65049"/>
                    <a:pt x="545096" y="59918"/>
                  </a:cubicBezTo>
                  <a:cubicBezTo>
                    <a:pt x="546227" y="55460"/>
                    <a:pt x="548309" y="51955"/>
                    <a:pt x="552119" y="50152"/>
                  </a:cubicBezTo>
                  <a:cubicBezTo>
                    <a:pt x="538759" y="45008"/>
                    <a:pt x="527456" y="53378"/>
                    <a:pt x="521195" y="59918"/>
                  </a:cubicBezTo>
                  <a:cubicBezTo>
                    <a:pt x="499325" y="62395"/>
                    <a:pt x="485660" y="73025"/>
                    <a:pt x="467779" y="79476"/>
                  </a:cubicBezTo>
                  <a:cubicBezTo>
                    <a:pt x="467220" y="81876"/>
                    <a:pt x="469874" y="83058"/>
                    <a:pt x="467779" y="83680"/>
                  </a:cubicBezTo>
                  <a:cubicBezTo>
                    <a:pt x="458622" y="87591"/>
                    <a:pt x="447509" y="89598"/>
                    <a:pt x="441083" y="96240"/>
                  </a:cubicBezTo>
                  <a:cubicBezTo>
                    <a:pt x="444601" y="95999"/>
                    <a:pt x="444474" y="99364"/>
                    <a:pt x="446684" y="100444"/>
                  </a:cubicBezTo>
                  <a:cubicBezTo>
                    <a:pt x="433870" y="98374"/>
                    <a:pt x="428180" y="103454"/>
                    <a:pt x="424218" y="110210"/>
                  </a:cubicBezTo>
                  <a:cubicBezTo>
                    <a:pt x="429552" y="112826"/>
                    <a:pt x="440448" y="109905"/>
                    <a:pt x="445300" y="113004"/>
                  </a:cubicBezTo>
                  <a:cubicBezTo>
                    <a:pt x="440194" y="114922"/>
                    <a:pt x="433387" y="115150"/>
                    <a:pt x="434035" y="122783"/>
                  </a:cubicBezTo>
                  <a:cubicBezTo>
                    <a:pt x="438327" y="123190"/>
                    <a:pt x="443649" y="122555"/>
                    <a:pt x="443890" y="126974"/>
                  </a:cubicBezTo>
                  <a:cubicBezTo>
                    <a:pt x="437184" y="126403"/>
                    <a:pt x="421132" y="121589"/>
                    <a:pt x="432638" y="115798"/>
                  </a:cubicBezTo>
                  <a:cubicBezTo>
                    <a:pt x="423887" y="118452"/>
                    <a:pt x="424815" y="111493"/>
                    <a:pt x="420001" y="110210"/>
                  </a:cubicBezTo>
                  <a:cubicBezTo>
                    <a:pt x="420395" y="116674"/>
                    <a:pt x="412165" y="114528"/>
                    <a:pt x="410146" y="118605"/>
                  </a:cubicBezTo>
                  <a:cubicBezTo>
                    <a:pt x="413880" y="120243"/>
                    <a:pt x="418439" y="115912"/>
                    <a:pt x="418579" y="118605"/>
                  </a:cubicBezTo>
                  <a:cubicBezTo>
                    <a:pt x="416953" y="124434"/>
                    <a:pt x="409130" y="124091"/>
                    <a:pt x="401713" y="124180"/>
                  </a:cubicBezTo>
                  <a:cubicBezTo>
                    <a:pt x="401294" y="126923"/>
                    <a:pt x="403631" y="126949"/>
                    <a:pt x="404533" y="128384"/>
                  </a:cubicBezTo>
                  <a:cubicBezTo>
                    <a:pt x="395630" y="127977"/>
                    <a:pt x="390283" y="126212"/>
                    <a:pt x="382041" y="128384"/>
                  </a:cubicBezTo>
                  <a:cubicBezTo>
                    <a:pt x="382473" y="140906"/>
                    <a:pt x="365671" y="136334"/>
                    <a:pt x="362369" y="145135"/>
                  </a:cubicBezTo>
                  <a:cubicBezTo>
                    <a:pt x="364832" y="145935"/>
                    <a:pt x="370611" y="143459"/>
                    <a:pt x="370789" y="146532"/>
                  </a:cubicBezTo>
                  <a:lnTo>
                    <a:pt x="351116" y="146532"/>
                  </a:lnTo>
                  <a:cubicBezTo>
                    <a:pt x="350812" y="149618"/>
                    <a:pt x="347687" y="156933"/>
                    <a:pt x="349707" y="157708"/>
                  </a:cubicBezTo>
                  <a:cubicBezTo>
                    <a:pt x="355231" y="155752"/>
                    <a:pt x="361289" y="154305"/>
                    <a:pt x="366572" y="152120"/>
                  </a:cubicBezTo>
                  <a:lnTo>
                    <a:pt x="366572" y="157708"/>
                  </a:lnTo>
                  <a:cubicBezTo>
                    <a:pt x="358635" y="160045"/>
                    <a:pt x="349504" y="161226"/>
                    <a:pt x="345490" y="167487"/>
                  </a:cubicBezTo>
                  <a:cubicBezTo>
                    <a:pt x="360692" y="173456"/>
                    <a:pt x="371030" y="176580"/>
                    <a:pt x="389064" y="173075"/>
                  </a:cubicBezTo>
                  <a:cubicBezTo>
                    <a:pt x="380834" y="171907"/>
                    <a:pt x="384987" y="167741"/>
                    <a:pt x="387667" y="163309"/>
                  </a:cubicBezTo>
                  <a:cubicBezTo>
                    <a:pt x="382943" y="160540"/>
                    <a:pt x="372770" y="163195"/>
                    <a:pt x="370789" y="157708"/>
                  </a:cubicBezTo>
                  <a:lnTo>
                    <a:pt x="396100" y="157708"/>
                  </a:lnTo>
                  <a:cubicBezTo>
                    <a:pt x="395681" y="160451"/>
                    <a:pt x="397992" y="160477"/>
                    <a:pt x="398907" y="161899"/>
                  </a:cubicBezTo>
                  <a:cubicBezTo>
                    <a:pt x="395617" y="162344"/>
                    <a:pt x="393636" y="164109"/>
                    <a:pt x="389064" y="163309"/>
                  </a:cubicBezTo>
                  <a:cubicBezTo>
                    <a:pt x="387400" y="174015"/>
                    <a:pt x="395173" y="169570"/>
                    <a:pt x="390474" y="177266"/>
                  </a:cubicBezTo>
                  <a:cubicBezTo>
                    <a:pt x="394792" y="178092"/>
                    <a:pt x="400431" y="177622"/>
                    <a:pt x="400304" y="182854"/>
                  </a:cubicBezTo>
                  <a:cubicBezTo>
                    <a:pt x="374015" y="184721"/>
                    <a:pt x="333209" y="171462"/>
                    <a:pt x="306133" y="182854"/>
                  </a:cubicBezTo>
                  <a:cubicBezTo>
                    <a:pt x="310794" y="192659"/>
                    <a:pt x="322694" y="195275"/>
                    <a:pt x="334251" y="198234"/>
                  </a:cubicBezTo>
                  <a:cubicBezTo>
                    <a:pt x="334149" y="204177"/>
                    <a:pt x="322199" y="198335"/>
                    <a:pt x="320179" y="202412"/>
                  </a:cubicBezTo>
                  <a:cubicBezTo>
                    <a:pt x="322567" y="207518"/>
                    <a:pt x="333832" y="203771"/>
                    <a:pt x="337045" y="208000"/>
                  </a:cubicBezTo>
                  <a:cubicBezTo>
                    <a:pt x="326136" y="209080"/>
                    <a:pt x="321602" y="203822"/>
                    <a:pt x="310362" y="205206"/>
                  </a:cubicBezTo>
                  <a:cubicBezTo>
                    <a:pt x="310222" y="201409"/>
                    <a:pt x="312699" y="202399"/>
                    <a:pt x="310362" y="199618"/>
                  </a:cubicBezTo>
                  <a:cubicBezTo>
                    <a:pt x="306539" y="198767"/>
                    <a:pt x="299186" y="201409"/>
                    <a:pt x="297700" y="198234"/>
                  </a:cubicBezTo>
                  <a:cubicBezTo>
                    <a:pt x="297827" y="196024"/>
                    <a:pt x="301282" y="197129"/>
                    <a:pt x="300520" y="194043"/>
                  </a:cubicBezTo>
                  <a:cubicBezTo>
                    <a:pt x="297434" y="200494"/>
                    <a:pt x="283578" y="189966"/>
                    <a:pt x="282232" y="199618"/>
                  </a:cubicBezTo>
                  <a:cubicBezTo>
                    <a:pt x="284187" y="203263"/>
                    <a:pt x="289445" y="203619"/>
                    <a:pt x="292074" y="206590"/>
                  </a:cubicBezTo>
                  <a:cubicBezTo>
                    <a:pt x="293941" y="214642"/>
                    <a:pt x="291465" y="220218"/>
                    <a:pt x="286461" y="224764"/>
                  </a:cubicBezTo>
                  <a:cubicBezTo>
                    <a:pt x="281889" y="218135"/>
                    <a:pt x="284022" y="204825"/>
                    <a:pt x="276631" y="201015"/>
                  </a:cubicBezTo>
                  <a:cubicBezTo>
                    <a:pt x="268909" y="200812"/>
                    <a:pt x="261467" y="200863"/>
                    <a:pt x="255549" y="202412"/>
                  </a:cubicBezTo>
                  <a:cubicBezTo>
                    <a:pt x="245338" y="217436"/>
                    <a:pt x="215900" y="213334"/>
                    <a:pt x="204914" y="227571"/>
                  </a:cubicBezTo>
                  <a:cubicBezTo>
                    <a:pt x="207225" y="228714"/>
                    <a:pt x="209816" y="229565"/>
                    <a:pt x="212509" y="230327"/>
                  </a:cubicBezTo>
                  <a:cubicBezTo>
                    <a:pt x="212788" y="230339"/>
                    <a:pt x="213080" y="230339"/>
                    <a:pt x="213347" y="230352"/>
                  </a:cubicBezTo>
                  <a:cubicBezTo>
                    <a:pt x="213398" y="230454"/>
                    <a:pt x="213474" y="230517"/>
                    <a:pt x="213525" y="230632"/>
                  </a:cubicBezTo>
                  <a:cubicBezTo>
                    <a:pt x="225234" y="233756"/>
                    <a:pt x="239344" y="234480"/>
                    <a:pt x="248500" y="240131"/>
                  </a:cubicBezTo>
                  <a:cubicBezTo>
                    <a:pt x="235902" y="237909"/>
                    <a:pt x="217805" y="241134"/>
                    <a:pt x="213525" y="230632"/>
                  </a:cubicBezTo>
                  <a:cubicBezTo>
                    <a:pt x="213182" y="230530"/>
                    <a:pt x="212852" y="230428"/>
                    <a:pt x="212509" y="230327"/>
                  </a:cubicBezTo>
                  <a:cubicBezTo>
                    <a:pt x="199453" y="230111"/>
                    <a:pt x="185674" y="229184"/>
                    <a:pt x="182435" y="238734"/>
                  </a:cubicBezTo>
                  <a:cubicBezTo>
                    <a:pt x="184467" y="243700"/>
                    <a:pt x="188963" y="246214"/>
                    <a:pt x="192265" y="249910"/>
                  </a:cubicBezTo>
                  <a:cubicBezTo>
                    <a:pt x="183489" y="252971"/>
                    <a:pt x="192062" y="256603"/>
                    <a:pt x="192265" y="262496"/>
                  </a:cubicBezTo>
                  <a:cubicBezTo>
                    <a:pt x="178498" y="265430"/>
                    <a:pt x="169062" y="262089"/>
                    <a:pt x="157124" y="2638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 name="Free Form 22"/>
            <p:cNvSpPr/>
            <p:nvPr/>
          </p:nvSpPr>
          <p:spPr>
            <a:xfrm>
              <a:off x="5172184" y="2133568"/>
              <a:ext cx="14084" cy="11163"/>
            </a:xfrm>
            <a:custGeom>
              <a:avLst/>
              <a:gdLst/>
              <a:ahLst/>
              <a:cxnLst/>
              <a:rect l="0" t="0" r="0" b="0"/>
              <a:pathLst>
                <a:path w="14084" h="11163">
                  <a:moveTo>
                    <a:pt x="14084" y="12407"/>
                  </a:moveTo>
                  <a:cubicBezTo>
                    <a:pt x="12128" y="12471"/>
                    <a:pt x="10972" y="11747"/>
                    <a:pt x="9855" y="11023"/>
                  </a:cubicBezTo>
                  <a:cubicBezTo>
                    <a:pt x="7734" y="15875"/>
                    <a:pt x="2794" y="17970"/>
                    <a:pt x="0" y="22186"/>
                  </a:cubicBezTo>
                  <a:lnTo>
                    <a:pt x="8432" y="22186"/>
                  </a:lnTo>
                  <a:cubicBezTo>
                    <a:pt x="9359" y="17970"/>
                    <a:pt x="12941" y="16408"/>
                    <a:pt x="14084" y="124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 name="Free Form 23"/>
            <p:cNvSpPr/>
            <p:nvPr/>
          </p:nvSpPr>
          <p:spPr>
            <a:xfrm>
              <a:off x="4570559" y="1414100"/>
              <a:ext cx="531343" cy="294767"/>
            </a:xfrm>
            <a:custGeom>
              <a:avLst/>
              <a:gdLst/>
              <a:ahLst/>
              <a:cxnLst/>
              <a:rect l="0" t="0" r="0" b="0"/>
              <a:pathLst>
                <a:path w="531342" h="294767">
                  <a:moveTo>
                    <a:pt x="149009" y="72491"/>
                  </a:moveTo>
                  <a:cubicBezTo>
                    <a:pt x="141960" y="61315"/>
                    <a:pt x="121780" y="70408"/>
                    <a:pt x="113868" y="75298"/>
                  </a:cubicBezTo>
                  <a:cubicBezTo>
                    <a:pt x="101701" y="69481"/>
                    <a:pt x="81280" y="76517"/>
                    <a:pt x="73101" y="83667"/>
                  </a:cubicBezTo>
                  <a:cubicBezTo>
                    <a:pt x="81978" y="85610"/>
                    <a:pt x="94767" y="77736"/>
                    <a:pt x="99809" y="85064"/>
                  </a:cubicBezTo>
                  <a:cubicBezTo>
                    <a:pt x="96532" y="88785"/>
                    <a:pt x="84480" y="83832"/>
                    <a:pt x="84353" y="90652"/>
                  </a:cubicBezTo>
                  <a:cubicBezTo>
                    <a:pt x="85026" y="96507"/>
                    <a:pt x="98310" y="89814"/>
                    <a:pt x="98399" y="96240"/>
                  </a:cubicBezTo>
                  <a:cubicBezTo>
                    <a:pt x="95872" y="99796"/>
                    <a:pt x="85369" y="95402"/>
                    <a:pt x="84353" y="100431"/>
                  </a:cubicBezTo>
                  <a:cubicBezTo>
                    <a:pt x="89192" y="103505"/>
                    <a:pt x="92519" y="107505"/>
                    <a:pt x="99809" y="104622"/>
                  </a:cubicBezTo>
                  <a:cubicBezTo>
                    <a:pt x="98628" y="106248"/>
                    <a:pt x="97955" y="108381"/>
                    <a:pt x="98399" y="111620"/>
                  </a:cubicBezTo>
                  <a:cubicBezTo>
                    <a:pt x="114744" y="124917"/>
                    <a:pt x="140246" y="118071"/>
                    <a:pt x="151815" y="104622"/>
                  </a:cubicBezTo>
                  <a:cubicBezTo>
                    <a:pt x="142900" y="104927"/>
                    <a:pt x="136245" y="107048"/>
                    <a:pt x="129336" y="103225"/>
                  </a:cubicBezTo>
                  <a:cubicBezTo>
                    <a:pt x="147510" y="105613"/>
                    <a:pt x="164426" y="87045"/>
                    <a:pt x="177126" y="97637"/>
                  </a:cubicBezTo>
                  <a:cubicBezTo>
                    <a:pt x="170091" y="97155"/>
                    <a:pt x="167297" y="100901"/>
                    <a:pt x="160248" y="100431"/>
                  </a:cubicBezTo>
                  <a:cubicBezTo>
                    <a:pt x="159219" y="105194"/>
                    <a:pt x="165430" y="102730"/>
                    <a:pt x="165887" y="106032"/>
                  </a:cubicBezTo>
                  <a:cubicBezTo>
                    <a:pt x="156489" y="110210"/>
                    <a:pt x="141287" y="108585"/>
                    <a:pt x="140563" y="121399"/>
                  </a:cubicBezTo>
                  <a:cubicBezTo>
                    <a:pt x="154330" y="119481"/>
                    <a:pt x="165252" y="124688"/>
                    <a:pt x="182740" y="122783"/>
                  </a:cubicBezTo>
                  <a:cubicBezTo>
                    <a:pt x="185889" y="117525"/>
                    <a:pt x="188671" y="111899"/>
                    <a:pt x="195389" y="110223"/>
                  </a:cubicBezTo>
                  <a:cubicBezTo>
                    <a:pt x="192265" y="119659"/>
                    <a:pt x="202184" y="112356"/>
                    <a:pt x="196799" y="121399"/>
                  </a:cubicBezTo>
                  <a:cubicBezTo>
                    <a:pt x="205752" y="121907"/>
                    <a:pt x="211162" y="118910"/>
                    <a:pt x="220700" y="119989"/>
                  </a:cubicBezTo>
                  <a:cubicBezTo>
                    <a:pt x="222554" y="119976"/>
                    <a:pt x="221983" y="117551"/>
                    <a:pt x="223520" y="117208"/>
                  </a:cubicBezTo>
                  <a:cubicBezTo>
                    <a:pt x="245440" y="117576"/>
                    <a:pt x="256933" y="100114"/>
                    <a:pt x="272719" y="99034"/>
                  </a:cubicBezTo>
                  <a:cubicBezTo>
                    <a:pt x="271145" y="101193"/>
                    <a:pt x="268135" y="101942"/>
                    <a:pt x="268490" y="106032"/>
                  </a:cubicBezTo>
                  <a:cubicBezTo>
                    <a:pt x="277888" y="106260"/>
                    <a:pt x="291109" y="99453"/>
                    <a:pt x="298005" y="106032"/>
                  </a:cubicBezTo>
                  <a:cubicBezTo>
                    <a:pt x="281470" y="108673"/>
                    <a:pt x="261048" y="107467"/>
                    <a:pt x="251625" y="117208"/>
                  </a:cubicBezTo>
                  <a:cubicBezTo>
                    <a:pt x="261518" y="119087"/>
                    <a:pt x="271741" y="113957"/>
                    <a:pt x="278333" y="117208"/>
                  </a:cubicBezTo>
                  <a:cubicBezTo>
                    <a:pt x="254711" y="126314"/>
                    <a:pt x="212445" y="116903"/>
                    <a:pt x="194005" y="131178"/>
                  </a:cubicBezTo>
                  <a:cubicBezTo>
                    <a:pt x="200456" y="136372"/>
                    <a:pt x="210019" y="138506"/>
                    <a:pt x="216484" y="143738"/>
                  </a:cubicBezTo>
                  <a:cubicBezTo>
                    <a:pt x="214909" y="145910"/>
                    <a:pt x="211912" y="146659"/>
                    <a:pt x="212255" y="150723"/>
                  </a:cubicBezTo>
                  <a:cubicBezTo>
                    <a:pt x="217665" y="154165"/>
                    <a:pt x="229717" y="155409"/>
                    <a:pt x="234746" y="154914"/>
                  </a:cubicBezTo>
                  <a:cubicBezTo>
                    <a:pt x="231851" y="156705"/>
                    <a:pt x="227482" y="157010"/>
                    <a:pt x="224917" y="159105"/>
                  </a:cubicBezTo>
                  <a:cubicBezTo>
                    <a:pt x="222211" y="152844"/>
                    <a:pt x="212128" y="156756"/>
                    <a:pt x="208051" y="154914"/>
                  </a:cubicBezTo>
                  <a:cubicBezTo>
                    <a:pt x="198996" y="131127"/>
                    <a:pt x="167512" y="132829"/>
                    <a:pt x="141986" y="128371"/>
                  </a:cubicBezTo>
                  <a:cubicBezTo>
                    <a:pt x="140030" y="131076"/>
                    <a:pt x="136779" y="132511"/>
                    <a:pt x="133553" y="133959"/>
                  </a:cubicBezTo>
                  <a:cubicBezTo>
                    <a:pt x="135559" y="141846"/>
                    <a:pt x="131762" y="141770"/>
                    <a:pt x="129336" y="150723"/>
                  </a:cubicBezTo>
                  <a:cubicBezTo>
                    <a:pt x="144602" y="151853"/>
                    <a:pt x="155448" y="157378"/>
                    <a:pt x="156032" y="173075"/>
                  </a:cubicBezTo>
                  <a:cubicBezTo>
                    <a:pt x="159842" y="174002"/>
                    <a:pt x="168008" y="177850"/>
                    <a:pt x="164477" y="181457"/>
                  </a:cubicBezTo>
                  <a:cubicBezTo>
                    <a:pt x="161950" y="177431"/>
                    <a:pt x="148082" y="172097"/>
                    <a:pt x="146202" y="180060"/>
                  </a:cubicBezTo>
                  <a:cubicBezTo>
                    <a:pt x="161632" y="182600"/>
                    <a:pt x="188595" y="188341"/>
                    <a:pt x="199605" y="178663"/>
                  </a:cubicBezTo>
                  <a:cubicBezTo>
                    <a:pt x="198602" y="194729"/>
                    <a:pt x="177507" y="182600"/>
                    <a:pt x="168681" y="189839"/>
                  </a:cubicBezTo>
                  <a:lnTo>
                    <a:pt x="179933" y="189839"/>
                  </a:lnTo>
                  <a:cubicBezTo>
                    <a:pt x="177850" y="196100"/>
                    <a:pt x="184048" y="194132"/>
                    <a:pt x="182740" y="199631"/>
                  </a:cubicBezTo>
                  <a:cubicBezTo>
                    <a:pt x="167474" y="192900"/>
                    <a:pt x="156629" y="181800"/>
                    <a:pt x="132143" y="184251"/>
                  </a:cubicBezTo>
                  <a:cubicBezTo>
                    <a:pt x="132156" y="181470"/>
                    <a:pt x="135978" y="182473"/>
                    <a:pt x="134950" y="178663"/>
                  </a:cubicBezTo>
                  <a:cubicBezTo>
                    <a:pt x="110540" y="178625"/>
                    <a:pt x="103352" y="195694"/>
                    <a:pt x="84353" y="201028"/>
                  </a:cubicBezTo>
                  <a:cubicBezTo>
                    <a:pt x="81978" y="206578"/>
                    <a:pt x="81864" y="214388"/>
                    <a:pt x="77317" y="217766"/>
                  </a:cubicBezTo>
                  <a:cubicBezTo>
                    <a:pt x="88099" y="217309"/>
                    <a:pt x="99936" y="217893"/>
                    <a:pt x="105422" y="212191"/>
                  </a:cubicBezTo>
                  <a:cubicBezTo>
                    <a:pt x="106451" y="216458"/>
                    <a:pt x="103009" y="216293"/>
                    <a:pt x="104038" y="220573"/>
                  </a:cubicBezTo>
                  <a:cubicBezTo>
                    <a:pt x="120154" y="219837"/>
                    <a:pt x="127266" y="210146"/>
                    <a:pt x="134950" y="201028"/>
                  </a:cubicBezTo>
                  <a:cubicBezTo>
                    <a:pt x="132257" y="213715"/>
                    <a:pt x="125171" y="222008"/>
                    <a:pt x="111048" y="223367"/>
                  </a:cubicBezTo>
                  <a:cubicBezTo>
                    <a:pt x="111848" y="231279"/>
                    <a:pt x="118770" y="229438"/>
                    <a:pt x="115265" y="238734"/>
                  </a:cubicBezTo>
                  <a:lnTo>
                    <a:pt x="123698" y="238734"/>
                  </a:lnTo>
                  <a:cubicBezTo>
                    <a:pt x="123266" y="240614"/>
                    <a:pt x="121704" y="241388"/>
                    <a:pt x="122301" y="244322"/>
                  </a:cubicBezTo>
                  <a:cubicBezTo>
                    <a:pt x="150545" y="249580"/>
                    <a:pt x="155371" y="224129"/>
                    <a:pt x="171500" y="221970"/>
                  </a:cubicBezTo>
                  <a:cubicBezTo>
                    <a:pt x="161798" y="230974"/>
                    <a:pt x="155232" y="243052"/>
                    <a:pt x="139166" y="245732"/>
                  </a:cubicBezTo>
                  <a:cubicBezTo>
                    <a:pt x="138937" y="247815"/>
                    <a:pt x="139674" y="250875"/>
                    <a:pt x="137769" y="251307"/>
                  </a:cubicBezTo>
                  <a:cubicBezTo>
                    <a:pt x="124155" y="250063"/>
                    <a:pt x="110007" y="257530"/>
                    <a:pt x="98399" y="247116"/>
                  </a:cubicBezTo>
                  <a:cubicBezTo>
                    <a:pt x="100863" y="224510"/>
                    <a:pt x="60794" y="219367"/>
                    <a:pt x="54825" y="237337"/>
                  </a:cubicBezTo>
                  <a:cubicBezTo>
                    <a:pt x="57480" y="240753"/>
                    <a:pt x="61988" y="242328"/>
                    <a:pt x="60452" y="249923"/>
                  </a:cubicBezTo>
                  <a:cubicBezTo>
                    <a:pt x="62560" y="253784"/>
                    <a:pt x="66205" y="247484"/>
                    <a:pt x="67500" y="251307"/>
                  </a:cubicBezTo>
                  <a:cubicBezTo>
                    <a:pt x="64795" y="258178"/>
                    <a:pt x="72161" y="255054"/>
                    <a:pt x="71691" y="259689"/>
                  </a:cubicBezTo>
                  <a:cubicBezTo>
                    <a:pt x="56616" y="257022"/>
                    <a:pt x="30340" y="264312"/>
                    <a:pt x="11264" y="266674"/>
                  </a:cubicBezTo>
                  <a:cubicBezTo>
                    <a:pt x="9690" y="274434"/>
                    <a:pt x="4572" y="278676"/>
                    <a:pt x="0" y="283438"/>
                  </a:cubicBezTo>
                  <a:cubicBezTo>
                    <a:pt x="5270" y="284251"/>
                    <a:pt x="5219" y="290372"/>
                    <a:pt x="11264" y="290423"/>
                  </a:cubicBezTo>
                  <a:cubicBezTo>
                    <a:pt x="15176" y="289191"/>
                    <a:pt x="14592" y="283489"/>
                    <a:pt x="19697" y="283438"/>
                  </a:cubicBezTo>
                  <a:cubicBezTo>
                    <a:pt x="22529" y="287909"/>
                    <a:pt x="14122" y="287820"/>
                    <a:pt x="18287" y="289026"/>
                  </a:cubicBezTo>
                  <a:cubicBezTo>
                    <a:pt x="23431" y="287147"/>
                    <a:pt x="18948" y="275729"/>
                    <a:pt x="26720" y="276453"/>
                  </a:cubicBezTo>
                  <a:cubicBezTo>
                    <a:pt x="26123" y="281914"/>
                    <a:pt x="26123" y="287959"/>
                    <a:pt x="22504" y="290423"/>
                  </a:cubicBezTo>
                  <a:cubicBezTo>
                    <a:pt x="27762" y="293662"/>
                    <a:pt x="35394" y="295249"/>
                    <a:pt x="42176" y="293217"/>
                  </a:cubicBezTo>
                  <a:cubicBezTo>
                    <a:pt x="42887" y="289737"/>
                    <a:pt x="42125" y="284784"/>
                    <a:pt x="46380" y="284835"/>
                  </a:cubicBezTo>
                  <a:cubicBezTo>
                    <a:pt x="47955" y="287477"/>
                    <a:pt x="49911" y="289725"/>
                    <a:pt x="50609" y="293217"/>
                  </a:cubicBezTo>
                  <a:cubicBezTo>
                    <a:pt x="62776" y="295998"/>
                    <a:pt x="61785" y="285711"/>
                    <a:pt x="70281" y="284835"/>
                  </a:cubicBezTo>
                  <a:cubicBezTo>
                    <a:pt x="72212" y="290944"/>
                    <a:pt x="64858" y="287820"/>
                    <a:pt x="66078" y="293217"/>
                  </a:cubicBezTo>
                  <a:cubicBezTo>
                    <a:pt x="77393" y="293789"/>
                    <a:pt x="92951" y="304469"/>
                    <a:pt x="104038" y="296011"/>
                  </a:cubicBezTo>
                  <a:cubicBezTo>
                    <a:pt x="101549" y="293751"/>
                    <a:pt x="89522" y="293776"/>
                    <a:pt x="95592" y="287629"/>
                  </a:cubicBezTo>
                  <a:cubicBezTo>
                    <a:pt x="101257" y="286664"/>
                    <a:pt x="99047" y="293522"/>
                    <a:pt x="104038" y="293217"/>
                  </a:cubicBezTo>
                  <a:cubicBezTo>
                    <a:pt x="109270" y="291426"/>
                    <a:pt x="109613" y="284797"/>
                    <a:pt x="115265" y="283438"/>
                  </a:cubicBezTo>
                  <a:cubicBezTo>
                    <a:pt x="120027" y="287540"/>
                    <a:pt x="120827" y="295605"/>
                    <a:pt x="132143" y="293217"/>
                  </a:cubicBezTo>
                  <a:cubicBezTo>
                    <a:pt x="133438" y="289852"/>
                    <a:pt x="134721" y="286461"/>
                    <a:pt x="136347" y="283438"/>
                  </a:cubicBezTo>
                  <a:cubicBezTo>
                    <a:pt x="142011" y="285826"/>
                    <a:pt x="135928" y="291236"/>
                    <a:pt x="140563" y="294614"/>
                  </a:cubicBezTo>
                  <a:cubicBezTo>
                    <a:pt x="145999" y="294894"/>
                    <a:pt x="150939" y="294665"/>
                    <a:pt x="154635" y="293217"/>
                  </a:cubicBezTo>
                  <a:cubicBezTo>
                    <a:pt x="154317" y="290576"/>
                    <a:pt x="156222" y="290144"/>
                    <a:pt x="156032" y="287629"/>
                  </a:cubicBezTo>
                  <a:cubicBezTo>
                    <a:pt x="157581" y="283171"/>
                    <a:pt x="147751" y="283006"/>
                    <a:pt x="153225" y="279247"/>
                  </a:cubicBezTo>
                  <a:cubicBezTo>
                    <a:pt x="154216" y="283845"/>
                    <a:pt x="162102" y="281597"/>
                    <a:pt x="160248" y="289026"/>
                  </a:cubicBezTo>
                  <a:cubicBezTo>
                    <a:pt x="168198" y="289496"/>
                    <a:pt x="179590" y="286575"/>
                    <a:pt x="179933" y="294614"/>
                  </a:cubicBezTo>
                  <a:cubicBezTo>
                    <a:pt x="179222" y="299504"/>
                    <a:pt x="174256" y="300139"/>
                    <a:pt x="174307" y="305790"/>
                  </a:cubicBezTo>
                  <a:cubicBezTo>
                    <a:pt x="191668" y="298348"/>
                    <a:pt x="217563" y="299415"/>
                    <a:pt x="227736" y="284835"/>
                  </a:cubicBezTo>
                  <a:cubicBezTo>
                    <a:pt x="229349" y="287883"/>
                    <a:pt x="232600" y="289331"/>
                    <a:pt x="236156" y="290423"/>
                  </a:cubicBezTo>
                  <a:cubicBezTo>
                    <a:pt x="243255" y="285381"/>
                    <a:pt x="251345" y="281305"/>
                    <a:pt x="250215" y="268071"/>
                  </a:cubicBezTo>
                  <a:cubicBezTo>
                    <a:pt x="243827" y="264922"/>
                    <a:pt x="236486" y="268071"/>
                    <a:pt x="231940" y="270865"/>
                  </a:cubicBezTo>
                  <a:cubicBezTo>
                    <a:pt x="229120" y="269481"/>
                    <a:pt x="226250" y="268135"/>
                    <a:pt x="223520" y="266674"/>
                  </a:cubicBezTo>
                  <a:cubicBezTo>
                    <a:pt x="227012" y="265049"/>
                    <a:pt x="229463" y="262343"/>
                    <a:pt x="229133" y="256895"/>
                  </a:cubicBezTo>
                  <a:cubicBezTo>
                    <a:pt x="218351" y="251980"/>
                    <a:pt x="214807" y="260781"/>
                    <a:pt x="205232" y="261073"/>
                  </a:cubicBezTo>
                  <a:cubicBezTo>
                    <a:pt x="205308" y="259295"/>
                    <a:pt x="207048" y="259156"/>
                    <a:pt x="206654" y="256895"/>
                  </a:cubicBezTo>
                  <a:cubicBezTo>
                    <a:pt x="195681" y="251675"/>
                    <a:pt x="169125" y="262318"/>
                    <a:pt x="170091" y="251307"/>
                  </a:cubicBezTo>
                  <a:cubicBezTo>
                    <a:pt x="170205" y="254444"/>
                    <a:pt x="183083" y="256692"/>
                    <a:pt x="182740" y="251307"/>
                  </a:cubicBezTo>
                  <a:cubicBezTo>
                    <a:pt x="182359" y="248437"/>
                    <a:pt x="176530" y="250977"/>
                    <a:pt x="177126" y="247116"/>
                  </a:cubicBezTo>
                  <a:cubicBezTo>
                    <a:pt x="179552" y="246278"/>
                    <a:pt x="177012" y="240499"/>
                    <a:pt x="179933" y="240131"/>
                  </a:cubicBezTo>
                  <a:cubicBezTo>
                    <a:pt x="192684" y="260858"/>
                    <a:pt x="227990" y="251675"/>
                    <a:pt x="250215" y="248513"/>
                  </a:cubicBezTo>
                  <a:cubicBezTo>
                    <a:pt x="251802" y="245440"/>
                    <a:pt x="251828" y="240804"/>
                    <a:pt x="255841" y="240131"/>
                  </a:cubicBezTo>
                  <a:cubicBezTo>
                    <a:pt x="253149" y="235356"/>
                    <a:pt x="251929" y="229120"/>
                    <a:pt x="250215" y="223367"/>
                  </a:cubicBezTo>
                  <a:lnTo>
                    <a:pt x="268490" y="223367"/>
                  </a:lnTo>
                  <a:cubicBezTo>
                    <a:pt x="267157" y="228422"/>
                    <a:pt x="274027" y="225323"/>
                    <a:pt x="276936" y="226174"/>
                  </a:cubicBezTo>
                  <a:cubicBezTo>
                    <a:pt x="280250" y="217335"/>
                    <a:pt x="300786" y="225666"/>
                    <a:pt x="302221" y="214998"/>
                  </a:cubicBezTo>
                  <a:cubicBezTo>
                    <a:pt x="295668" y="214058"/>
                    <a:pt x="284365" y="217817"/>
                    <a:pt x="283959" y="210807"/>
                  </a:cubicBezTo>
                  <a:cubicBezTo>
                    <a:pt x="297561" y="209334"/>
                    <a:pt x="312991" y="216662"/>
                    <a:pt x="313486" y="201028"/>
                  </a:cubicBezTo>
                  <a:cubicBezTo>
                    <a:pt x="307555" y="198056"/>
                    <a:pt x="293992" y="202692"/>
                    <a:pt x="290982" y="196824"/>
                  </a:cubicBezTo>
                  <a:cubicBezTo>
                    <a:pt x="297091" y="193586"/>
                    <a:pt x="309245" y="196342"/>
                    <a:pt x="317703" y="195427"/>
                  </a:cubicBezTo>
                  <a:cubicBezTo>
                    <a:pt x="321843" y="193497"/>
                    <a:pt x="318782" y="184404"/>
                    <a:pt x="323303" y="182841"/>
                  </a:cubicBezTo>
                  <a:cubicBezTo>
                    <a:pt x="317398" y="177558"/>
                    <a:pt x="300786" y="182892"/>
                    <a:pt x="300824" y="171678"/>
                  </a:cubicBezTo>
                  <a:cubicBezTo>
                    <a:pt x="295617" y="170789"/>
                    <a:pt x="286816" y="173494"/>
                    <a:pt x="283959" y="170281"/>
                  </a:cubicBezTo>
                  <a:cubicBezTo>
                    <a:pt x="290715" y="172351"/>
                    <a:pt x="289813" y="166801"/>
                    <a:pt x="295198" y="167487"/>
                  </a:cubicBezTo>
                  <a:cubicBezTo>
                    <a:pt x="306095" y="170637"/>
                    <a:pt x="314401" y="176352"/>
                    <a:pt x="328942" y="175869"/>
                  </a:cubicBezTo>
                  <a:cubicBezTo>
                    <a:pt x="333273" y="170205"/>
                    <a:pt x="321906" y="170116"/>
                    <a:pt x="328942" y="166090"/>
                  </a:cubicBezTo>
                  <a:cubicBezTo>
                    <a:pt x="316534" y="164299"/>
                    <a:pt x="312216" y="167487"/>
                    <a:pt x="300824" y="164693"/>
                  </a:cubicBezTo>
                  <a:cubicBezTo>
                    <a:pt x="304952" y="164604"/>
                    <a:pt x="304977" y="160426"/>
                    <a:pt x="307848" y="159105"/>
                  </a:cubicBezTo>
                  <a:cubicBezTo>
                    <a:pt x="325145" y="165100"/>
                    <a:pt x="333870" y="150533"/>
                    <a:pt x="352831" y="153517"/>
                  </a:cubicBezTo>
                  <a:cubicBezTo>
                    <a:pt x="352793" y="150228"/>
                    <a:pt x="355257" y="149415"/>
                    <a:pt x="354241" y="145148"/>
                  </a:cubicBezTo>
                  <a:cubicBezTo>
                    <a:pt x="347853" y="140703"/>
                    <a:pt x="336092" y="144335"/>
                    <a:pt x="330352" y="142341"/>
                  </a:cubicBezTo>
                  <a:cubicBezTo>
                    <a:pt x="334835" y="133578"/>
                    <a:pt x="347764" y="141859"/>
                    <a:pt x="358457" y="139547"/>
                  </a:cubicBezTo>
                  <a:cubicBezTo>
                    <a:pt x="362813" y="152996"/>
                    <a:pt x="400672" y="140157"/>
                    <a:pt x="387972" y="132562"/>
                  </a:cubicBezTo>
                  <a:cubicBezTo>
                    <a:pt x="391744" y="131203"/>
                    <a:pt x="398983" y="133273"/>
                    <a:pt x="397814" y="126974"/>
                  </a:cubicBezTo>
                  <a:cubicBezTo>
                    <a:pt x="391198" y="121412"/>
                    <a:pt x="381292" y="131889"/>
                    <a:pt x="375323" y="126974"/>
                  </a:cubicBezTo>
                  <a:cubicBezTo>
                    <a:pt x="383832" y="118402"/>
                    <a:pt x="401891" y="127850"/>
                    <a:pt x="407657" y="117208"/>
                  </a:cubicBezTo>
                  <a:cubicBezTo>
                    <a:pt x="401993" y="118084"/>
                    <a:pt x="398767" y="109372"/>
                    <a:pt x="399211" y="108813"/>
                  </a:cubicBezTo>
                  <a:cubicBezTo>
                    <a:pt x="404088" y="110490"/>
                    <a:pt x="406819" y="114300"/>
                    <a:pt x="413270" y="114401"/>
                  </a:cubicBezTo>
                  <a:cubicBezTo>
                    <a:pt x="436816" y="98691"/>
                    <a:pt x="453504" y="76174"/>
                    <a:pt x="486371" y="69684"/>
                  </a:cubicBezTo>
                  <a:cubicBezTo>
                    <a:pt x="486003" y="65608"/>
                    <a:pt x="489546" y="65405"/>
                    <a:pt x="489178" y="61315"/>
                  </a:cubicBezTo>
                  <a:cubicBezTo>
                    <a:pt x="461035" y="61328"/>
                    <a:pt x="438251" y="78638"/>
                    <a:pt x="413270" y="86461"/>
                  </a:cubicBezTo>
                  <a:cubicBezTo>
                    <a:pt x="420890" y="74015"/>
                    <a:pt x="441553" y="74510"/>
                    <a:pt x="454037" y="66903"/>
                  </a:cubicBezTo>
                  <a:cubicBezTo>
                    <a:pt x="456196" y="60579"/>
                    <a:pt x="444842" y="67640"/>
                    <a:pt x="447001" y="61315"/>
                  </a:cubicBezTo>
                  <a:cubicBezTo>
                    <a:pt x="482092" y="55676"/>
                    <a:pt x="513613" y="46482"/>
                    <a:pt x="531342" y="23583"/>
                  </a:cubicBezTo>
                  <a:cubicBezTo>
                    <a:pt x="526110" y="16840"/>
                    <a:pt x="507161" y="18275"/>
                    <a:pt x="503237" y="24993"/>
                  </a:cubicBezTo>
                  <a:cubicBezTo>
                    <a:pt x="503059" y="16776"/>
                    <a:pt x="490537" y="20866"/>
                    <a:pt x="491985" y="11023"/>
                  </a:cubicBezTo>
                  <a:cubicBezTo>
                    <a:pt x="485051" y="14935"/>
                    <a:pt x="479704" y="17653"/>
                    <a:pt x="469506" y="15214"/>
                  </a:cubicBezTo>
                  <a:cubicBezTo>
                    <a:pt x="469277" y="16865"/>
                    <a:pt x="469734" y="19177"/>
                    <a:pt x="468096" y="19405"/>
                  </a:cubicBezTo>
                  <a:cubicBezTo>
                    <a:pt x="462089" y="18872"/>
                    <a:pt x="452755" y="21628"/>
                    <a:pt x="452640" y="15214"/>
                  </a:cubicBezTo>
                  <a:cubicBezTo>
                    <a:pt x="433641" y="13335"/>
                    <a:pt x="415798" y="25133"/>
                    <a:pt x="399211" y="16624"/>
                  </a:cubicBezTo>
                  <a:cubicBezTo>
                    <a:pt x="396328" y="20269"/>
                    <a:pt x="387654" y="18161"/>
                    <a:pt x="385165" y="22199"/>
                  </a:cubicBezTo>
                  <a:cubicBezTo>
                    <a:pt x="386041" y="24587"/>
                    <a:pt x="389407" y="24498"/>
                    <a:pt x="390779" y="26403"/>
                  </a:cubicBezTo>
                  <a:cubicBezTo>
                    <a:pt x="379704" y="19570"/>
                    <a:pt x="362546" y="19291"/>
                    <a:pt x="354241" y="29197"/>
                  </a:cubicBezTo>
                  <a:cubicBezTo>
                    <a:pt x="356425" y="33540"/>
                    <a:pt x="367563" y="28981"/>
                    <a:pt x="368287" y="34772"/>
                  </a:cubicBezTo>
                  <a:cubicBezTo>
                    <a:pt x="358521" y="38417"/>
                    <a:pt x="348284" y="30480"/>
                    <a:pt x="341591" y="26403"/>
                  </a:cubicBezTo>
                  <a:cubicBezTo>
                    <a:pt x="330327" y="30568"/>
                    <a:pt x="306260" y="22034"/>
                    <a:pt x="302221" y="33375"/>
                  </a:cubicBezTo>
                  <a:cubicBezTo>
                    <a:pt x="311975" y="34404"/>
                    <a:pt x="317182" y="39941"/>
                    <a:pt x="324713" y="43154"/>
                  </a:cubicBezTo>
                  <a:cubicBezTo>
                    <a:pt x="320954" y="43141"/>
                    <a:pt x="321665" y="47574"/>
                    <a:pt x="317703" y="47358"/>
                  </a:cubicBezTo>
                  <a:cubicBezTo>
                    <a:pt x="315785" y="32181"/>
                    <a:pt x="293420" y="40944"/>
                    <a:pt x="286766" y="33375"/>
                  </a:cubicBezTo>
                  <a:cubicBezTo>
                    <a:pt x="278777" y="39738"/>
                    <a:pt x="268262" y="29311"/>
                    <a:pt x="258635" y="36169"/>
                  </a:cubicBezTo>
                  <a:cubicBezTo>
                    <a:pt x="260032" y="40855"/>
                    <a:pt x="267373" y="39624"/>
                    <a:pt x="268490" y="44551"/>
                  </a:cubicBezTo>
                  <a:cubicBezTo>
                    <a:pt x="257746" y="45440"/>
                    <a:pt x="255206" y="38201"/>
                    <a:pt x="244589" y="38963"/>
                  </a:cubicBezTo>
                  <a:cubicBezTo>
                    <a:pt x="242836" y="46304"/>
                    <a:pt x="251764" y="43014"/>
                    <a:pt x="251625" y="48742"/>
                  </a:cubicBezTo>
                  <a:cubicBezTo>
                    <a:pt x="243128" y="48806"/>
                    <a:pt x="240919" y="42608"/>
                    <a:pt x="230530" y="44551"/>
                  </a:cubicBezTo>
                  <a:cubicBezTo>
                    <a:pt x="232435" y="53886"/>
                    <a:pt x="219354" y="48323"/>
                    <a:pt x="222097" y="58521"/>
                  </a:cubicBezTo>
                  <a:cubicBezTo>
                    <a:pt x="239306" y="61455"/>
                    <a:pt x="257949" y="62953"/>
                    <a:pt x="268490" y="72491"/>
                  </a:cubicBezTo>
                  <a:cubicBezTo>
                    <a:pt x="252603" y="66865"/>
                    <a:pt x="234429" y="63512"/>
                    <a:pt x="216484" y="59918"/>
                  </a:cubicBezTo>
                  <a:cubicBezTo>
                    <a:pt x="214655" y="63398"/>
                    <a:pt x="220611" y="65709"/>
                    <a:pt x="216484" y="66903"/>
                  </a:cubicBezTo>
                  <a:cubicBezTo>
                    <a:pt x="210146" y="57150"/>
                    <a:pt x="189877" y="50266"/>
                    <a:pt x="177126" y="55727"/>
                  </a:cubicBezTo>
                  <a:cubicBezTo>
                    <a:pt x="178231" y="55880"/>
                    <a:pt x="181394" y="60350"/>
                    <a:pt x="178523" y="59918"/>
                  </a:cubicBezTo>
                  <a:lnTo>
                    <a:pt x="161658" y="59918"/>
                  </a:lnTo>
                  <a:cubicBezTo>
                    <a:pt x="161226" y="62750"/>
                    <a:pt x="158851" y="63639"/>
                    <a:pt x="157441" y="65519"/>
                  </a:cubicBezTo>
                  <a:cubicBezTo>
                    <a:pt x="164312" y="66954"/>
                    <a:pt x="183210" y="62585"/>
                    <a:pt x="185559" y="72491"/>
                  </a:cubicBezTo>
                  <a:cubicBezTo>
                    <a:pt x="173316" y="72999"/>
                    <a:pt x="161061" y="66344"/>
                    <a:pt x="149009" y="7249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 name="Free Form 24"/>
            <p:cNvSpPr/>
            <p:nvPr/>
          </p:nvSpPr>
          <p:spPr>
            <a:xfrm>
              <a:off x="4957122" y="1637633"/>
              <a:ext cx="16866" cy="8013"/>
            </a:xfrm>
            <a:custGeom>
              <a:avLst/>
              <a:gdLst/>
              <a:ahLst/>
              <a:cxnLst/>
              <a:rect l="0" t="0" r="0" b="0"/>
              <a:pathLst>
                <a:path w="16865" h="8013">
                  <a:moveTo>
                    <a:pt x="16865" y="13804"/>
                  </a:moveTo>
                  <a:cubicBezTo>
                    <a:pt x="9055" y="15074"/>
                    <a:pt x="5016" y="12547"/>
                    <a:pt x="0" y="11023"/>
                  </a:cubicBezTo>
                  <a:lnTo>
                    <a:pt x="0" y="16598"/>
                  </a:lnTo>
                  <a:cubicBezTo>
                    <a:pt x="5575" y="15633"/>
                    <a:pt x="15570" y="19037"/>
                    <a:pt x="16865" y="138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 name="Free Form 25"/>
            <p:cNvSpPr/>
            <p:nvPr/>
          </p:nvSpPr>
          <p:spPr>
            <a:xfrm>
              <a:off x="4463727" y="1615738"/>
              <a:ext cx="64681" cy="34430"/>
            </a:xfrm>
            <a:custGeom>
              <a:avLst/>
              <a:gdLst/>
              <a:ahLst/>
              <a:cxnLst/>
              <a:rect l="0" t="0" r="0" b="0"/>
              <a:pathLst>
                <a:path w="64681" h="34429">
                  <a:moveTo>
                    <a:pt x="0" y="30124"/>
                  </a:moveTo>
                  <a:cubicBezTo>
                    <a:pt x="584" y="32816"/>
                    <a:pt x="5473" y="31216"/>
                    <a:pt x="4216" y="35699"/>
                  </a:cubicBezTo>
                  <a:cubicBezTo>
                    <a:pt x="22669" y="33121"/>
                    <a:pt x="57175" y="45453"/>
                    <a:pt x="64681" y="27317"/>
                  </a:cubicBezTo>
                  <a:cubicBezTo>
                    <a:pt x="48069" y="26581"/>
                    <a:pt x="9677" y="11023"/>
                    <a:pt x="0" y="301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 name="Free Form 26"/>
            <p:cNvSpPr/>
            <p:nvPr/>
          </p:nvSpPr>
          <p:spPr>
            <a:xfrm>
              <a:off x="4247624" y="1645151"/>
              <a:ext cx="149530" cy="91770"/>
            </a:xfrm>
            <a:custGeom>
              <a:avLst/>
              <a:gdLst/>
              <a:ahLst/>
              <a:cxnLst/>
              <a:rect l="0" t="0" r="0" b="0"/>
              <a:pathLst>
                <a:path w="149529" h="91770">
                  <a:moveTo>
                    <a:pt x="9474" y="31432"/>
                  </a:moveTo>
                  <a:cubicBezTo>
                    <a:pt x="8712" y="35788"/>
                    <a:pt x="0" y="32258"/>
                    <a:pt x="1041" y="38417"/>
                  </a:cubicBezTo>
                  <a:cubicBezTo>
                    <a:pt x="2717" y="41884"/>
                    <a:pt x="11315" y="38455"/>
                    <a:pt x="10883" y="44005"/>
                  </a:cubicBezTo>
                  <a:cubicBezTo>
                    <a:pt x="9169" y="46494"/>
                    <a:pt x="2730" y="44284"/>
                    <a:pt x="5257" y="50990"/>
                  </a:cubicBezTo>
                  <a:cubicBezTo>
                    <a:pt x="11620" y="53949"/>
                    <a:pt x="13106" y="44958"/>
                    <a:pt x="16522" y="49606"/>
                  </a:cubicBezTo>
                  <a:cubicBezTo>
                    <a:pt x="18681" y="55486"/>
                    <a:pt x="8712" y="49288"/>
                    <a:pt x="10883" y="55181"/>
                  </a:cubicBezTo>
                  <a:cubicBezTo>
                    <a:pt x="17538" y="61836"/>
                    <a:pt x="31254" y="49911"/>
                    <a:pt x="33375" y="56578"/>
                  </a:cubicBezTo>
                  <a:cubicBezTo>
                    <a:pt x="28981" y="61518"/>
                    <a:pt x="14097" y="56045"/>
                    <a:pt x="13703" y="64960"/>
                  </a:cubicBezTo>
                  <a:cubicBezTo>
                    <a:pt x="33616" y="73240"/>
                    <a:pt x="62534" y="65506"/>
                    <a:pt x="79768" y="70548"/>
                  </a:cubicBezTo>
                  <a:cubicBezTo>
                    <a:pt x="71323" y="72390"/>
                    <a:pt x="64173" y="75552"/>
                    <a:pt x="53060" y="74739"/>
                  </a:cubicBezTo>
                  <a:cubicBezTo>
                    <a:pt x="52793" y="81051"/>
                    <a:pt x="49530" y="77863"/>
                    <a:pt x="51650" y="84518"/>
                  </a:cubicBezTo>
                  <a:cubicBezTo>
                    <a:pt x="47180" y="83324"/>
                    <a:pt x="46316" y="85737"/>
                    <a:pt x="44627" y="87312"/>
                  </a:cubicBezTo>
                  <a:cubicBezTo>
                    <a:pt x="43116" y="92532"/>
                    <a:pt x="48120" y="91287"/>
                    <a:pt x="47434" y="95707"/>
                  </a:cubicBezTo>
                  <a:cubicBezTo>
                    <a:pt x="53682" y="94919"/>
                    <a:pt x="63665" y="97853"/>
                    <a:pt x="65709" y="92900"/>
                  </a:cubicBezTo>
                  <a:cubicBezTo>
                    <a:pt x="71323" y="98818"/>
                    <a:pt x="98132" y="102793"/>
                    <a:pt x="102247" y="92900"/>
                  </a:cubicBezTo>
                  <a:cubicBezTo>
                    <a:pt x="103339" y="96481"/>
                    <a:pt x="106299" y="98196"/>
                    <a:pt x="112102" y="97091"/>
                  </a:cubicBezTo>
                  <a:cubicBezTo>
                    <a:pt x="112991" y="91059"/>
                    <a:pt x="106337" y="92557"/>
                    <a:pt x="107886" y="85915"/>
                  </a:cubicBezTo>
                  <a:cubicBezTo>
                    <a:pt x="116979" y="83654"/>
                    <a:pt x="118833" y="76123"/>
                    <a:pt x="128968" y="81724"/>
                  </a:cubicBezTo>
                  <a:cubicBezTo>
                    <a:pt x="129260" y="80149"/>
                    <a:pt x="130530" y="79540"/>
                    <a:pt x="131762" y="78930"/>
                  </a:cubicBezTo>
                  <a:cubicBezTo>
                    <a:pt x="133159" y="73367"/>
                    <a:pt x="127571" y="74714"/>
                    <a:pt x="128968" y="69151"/>
                  </a:cubicBezTo>
                  <a:cubicBezTo>
                    <a:pt x="138188" y="68529"/>
                    <a:pt x="135661" y="56261"/>
                    <a:pt x="145834" y="56578"/>
                  </a:cubicBezTo>
                  <a:cubicBezTo>
                    <a:pt x="149529" y="43014"/>
                    <a:pt x="147205" y="38290"/>
                    <a:pt x="140195" y="30022"/>
                  </a:cubicBezTo>
                  <a:cubicBezTo>
                    <a:pt x="132143" y="29464"/>
                    <a:pt x="130035" y="34836"/>
                    <a:pt x="124752" y="37020"/>
                  </a:cubicBezTo>
                  <a:cubicBezTo>
                    <a:pt x="115824" y="29006"/>
                    <a:pt x="101803" y="27317"/>
                    <a:pt x="86791" y="31432"/>
                  </a:cubicBezTo>
                  <a:cubicBezTo>
                    <a:pt x="84912" y="40284"/>
                    <a:pt x="93548" y="38709"/>
                    <a:pt x="98031" y="41211"/>
                  </a:cubicBezTo>
                  <a:cubicBezTo>
                    <a:pt x="97853" y="44297"/>
                    <a:pt x="92075" y="41808"/>
                    <a:pt x="89598" y="42608"/>
                  </a:cubicBezTo>
                  <a:cubicBezTo>
                    <a:pt x="88125" y="47815"/>
                    <a:pt x="94335" y="45339"/>
                    <a:pt x="95224" y="48196"/>
                  </a:cubicBezTo>
                  <a:cubicBezTo>
                    <a:pt x="88836" y="47955"/>
                    <a:pt x="90322" y="56349"/>
                    <a:pt x="89598" y="57975"/>
                  </a:cubicBezTo>
                  <a:lnTo>
                    <a:pt x="83985" y="57975"/>
                  </a:lnTo>
                  <a:cubicBezTo>
                    <a:pt x="80873" y="48501"/>
                    <a:pt x="75311" y="41452"/>
                    <a:pt x="72732" y="31432"/>
                  </a:cubicBezTo>
                  <a:cubicBezTo>
                    <a:pt x="62293" y="30378"/>
                    <a:pt x="55295" y="32727"/>
                    <a:pt x="51650" y="38417"/>
                  </a:cubicBezTo>
                  <a:cubicBezTo>
                    <a:pt x="51396" y="42392"/>
                    <a:pt x="60845" y="36728"/>
                    <a:pt x="58674" y="42608"/>
                  </a:cubicBezTo>
                  <a:cubicBezTo>
                    <a:pt x="52984" y="40678"/>
                    <a:pt x="54229" y="45643"/>
                    <a:pt x="50228" y="45402"/>
                  </a:cubicBezTo>
                  <a:cubicBezTo>
                    <a:pt x="51701" y="49085"/>
                    <a:pt x="51917" y="53987"/>
                    <a:pt x="51650" y="59372"/>
                  </a:cubicBezTo>
                  <a:cubicBezTo>
                    <a:pt x="47155" y="57315"/>
                    <a:pt x="41275" y="56629"/>
                    <a:pt x="39001" y="52387"/>
                  </a:cubicBezTo>
                  <a:cubicBezTo>
                    <a:pt x="44335" y="49314"/>
                    <a:pt x="38544" y="40970"/>
                    <a:pt x="41795" y="34226"/>
                  </a:cubicBezTo>
                  <a:cubicBezTo>
                    <a:pt x="39141" y="33591"/>
                    <a:pt x="33337" y="36131"/>
                    <a:pt x="34785" y="31432"/>
                  </a:cubicBezTo>
                  <a:cubicBezTo>
                    <a:pt x="34340" y="27736"/>
                    <a:pt x="42672" y="32727"/>
                    <a:pt x="40411" y="27241"/>
                  </a:cubicBezTo>
                  <a:cubicBezTo>
                    <a:pt x="38455" y="16751"/>
                    <a:pt x="10833" y="11023"/>
                    <a:pt x="12293" y="28638"/>
                  </a:cubicBezTo>
                  <a:cubicBezTo>
                    <a:pt x="16891" y="31508"/>
                    <a:pt x="29121" y="26809"/>
                    <a:pt x="29146" y="34226"/>
                  </a:cubicBezTo>
                  <a:cubicBezTo>
                    <a:pt x="21678" y="34201"/>
                    <a:pt x="13157" y="35242"/>
                    <a:pt x="9474" y="314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 name="Free Form 27"/>
            <p:cNvSpPr/>
            <p:nvPr/>
          </p:nvSpPr>
          <p:spPr>
            <a:xfrm>
              <a:off x="4323176" y="1654168"/>
              <a:ext cx="32334" cy="9182"/>
            </a:xfrm>
            <a:custGeom>
              <a:avLst/>
              <a:gdLst/>
              <a:ahLst/>
              <a:cxnLst/>
              <a:rect l="0" t="0" r="0" b="0"/>
              <a:pathLst>
                <a:path w="32334" h="9182">
                  <a:moveTo>
                    <a:pt x="32334" y="14033"/>
                  </a:moveTo>
                  <a:cubicBezTo>
                    <a:pt x="18580" y="15519"/>
                    <a:pt x="7048" y="11023"/>
                    <a:pt x="0" y="19621"/>
                  </a:cubicBezTo>
                  <a:cubicBezTo>
                    <a:pt x="13233" y="20205"/>
                    <a:pt x="24434" y="18770"/>
                    <a:pt x="32334" y="140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 name="Free Form 28"/>
            <p:cNvSpPr/>
            <p:nvPr/>
          </p:nvSpPr>
          <p:spPr>
            <a:xfrm>
              <a:off x="4324840" y="1541595"/>
              <a:ext cx="116065" cy="87033"/>
            </a:xfrm>
            <a:custGeom>
              <a:avLst/>
              <a:gdLst/>
              <a:ahLst/>
              <a:cxnLst/>
              <a:rect l="0" t="0" r="0" b="0"/>
              <a:pathLst>
                <a:path w="116065" h="87033">
                  <a:moveTo>
                    <a:pt x="1142" y="45580"/>
                  </a:moveTo>
                  <a:cubicBezTo>
                    <a:pt x="0" y="50431"/>
                    <a:pt x="3225" y="50939"/>
                    <a:pt x="2552" y="55346"/>
                  </a:cubicBezTo>
                  <a:cubicBezTo>
                    <a:pt x="24244" y="60553"/>
                    <a:pt x="48679" y="55257"/>
                    <a:pt x="65811" y="69329"/>
                  </a:cubicBezTo>
                  <a:cubicBezTo>
                    <a:pt x="55092" y="98056"/>
                    <a:pt x="116065" y="90424"/>
                    <a:pt x="96735" y="63754"/>
                  </a:cubicBezTo>
                  <a:cubicBezTo>
                    <a:pt x="96634" y="59004"/>
                    <a:pt x="103949" y="61607"/>
                    <a:pt x="103758" y="56756"/>
                  </a:cubicBezTo>
                  <a:cubicBezTo>
                    <a:pt x="105359" y="54610"/>
                    <a:pt x="99999" y="47523"/>
                    <a:pt x="98132" y="44183"/>
                  </a:cubicBezTo>
                  <a:cubicBezTo>
                    <a:pt x="94373" y="43383"/>
                    <a:pt x="89357" y="48310"/>
                    <a:pt x="86893" y="44183"/>
                  </a:cubicBezTo>
                  <a:cubicBezTo>
                    <a:pt x="87299" y="41338"/>
                    <a:pt x="89700" y="40474"/>
                    <a:pt x="91109" y="38595"/>
                  </a:cubicBezTo>
                  <a:cubicBezTo>
                    <a:pt x="84670" y="32931"/>
                    <a:pt x="70561" y="30594"/>
                    <a:pt x="62979" y="37198"/>
                  </a:cubicBezTo>
                  <a:cubicBezTo>
                    <a:pt x="64503" y="33108"/>
                    <a:pt x="66979" y="29997"/>
                    <a:pt x="65811" y="23228"/>
                  </a:cubicBezTo>
                  <a:cubicBezTo>
                    <a:pt x="56311" y="15151"/>
                    <a:pt x="21729" y="11023"/>
                    <a:pt x="15214" y="24638"/>
                  </a:cubicBezTo>
                  <a:cubicBezTo>
                    <a:pt x="15760" y="28714"/>
                    <a:pt x="23444" y="25742"/>
                    <a:pt x="25031" y="28816"/>
                  </a:cubicBezTo>
                  <a:cubicBezTo>
                    <a:pt x="23621" y="32524"/>
                    <a:pt x="17500" y="31572"/>
                    <a:pt x="15214" y="34404"/>
                  </a:cubicBezTo>
                  <a:cubicBezTo>
                    <a:pt x="16294" y="34721"/>
                    <a:pt x="17970" y="34442"/>
                    <a:pt x="18008" y="35788"/>
                  </a:cubicBezTo>
                  <a:cubicBezTo>
                    <a:pt x="18084" y="36652"/>
                    <a:pt x="18211" y="37465"/>
                    <a:pt x="19418" y="37198"/>
                  </a:cubicBezTo>
                  <a:cubicBezTo>
                    <a:pt x="21589" y="33261"/>
                    <a:pt x="31864" y="30086"/>
                    <a:pt x="36296" y="33007"/>
                  </a:cubicBezTo>
                  <a:cubicBezTo>
                    <a:pt x="34010" y="34950"/>
                    <a:pt x="30746" y="35877"/>
                    <a:pt x="29248" y="38595"/>
                  </a:cubicBezTo>
                  <a:cubicBezTo>
                    <a:pt x="33540" y="38544"/>
                    <a:pt x="38506" y="37782"/>
                    <a:pt x="37680" y="42786"/>
                  </a:cubicBezTo>
                  <a:lnTo>
                    <a:pt x="29248" y="42786"/>
                  </a:lnTo>
                  <a:cubicBezTo>
                    <a:pt x="27063" y="48691"/>
                    <a:pt x="37058" y="42481"/>
                    <a:pt x="34886" y="48374"/>
                  </a:cubicBezTo>
                  <a:cubicBezTo>
                    <a:pt x="22974" y="53492"/>
                    <a:pt x="14604" y="38925"/>
                    <a:pt x="1142" y="455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 name="Free Form 29"/>
            <p:cNvSpPr/>
            <p:nvPr/>
          </p:nvSpPr>
          <p:spPr>
            <a:xfrm>
              <a:off x="4349871" y="1602365"/>
              <a:ext cx="28626" cy="17183"/>
            </a:xfrm>
            <a:custGeom>
              <a:avLst/>
              <a:gdLst/>
              <a:ahLst/>
              <a:cxnLst/>
              <a:rect l="0" t="0" r="0" b="0"/>
              <a:pathLst>
                <a:path w="28625" h="17183">
                  <a:moveTo>
                    <a:pt x="0" y="21145"/>
                  </a:moveTo>
                  <a:cubicBezTo>
                    <a:pt x="3657" y="28206"/>
                    <a:pt x="15925" y="26733"/>
                    <a:pt x="26720" y="26733"/>
                  </a:cubicBezTo>
                  <a:cubicBezTo>
                    <a:pt x="28625" y="14681"/>
                    <a:pt x="3111" y="11023"/>
                    <a:pt x="0" y="211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 name="Free Form 30"/>
            <p:cNvSpPr/>
            <p:nvPr/>
          </p:nvSpPr>
          <p:spPr>
            <a:xfrm>
              <a:off x="4377545" y="1714734"/>
              <a:ext cx="78524" cy="60325"/>
            </a:xfrm>
            <a:custGeom>
              <a:avLst/>
              <a:gdLst/>
              <a:ahLst/>
              <a:cxnLst/>
              <a:rect l="0" t="0" r="0" b="0"/>
              <a:pathLst>
                <a:path w="78524" h="60325">
                  <a:moveTo>
                    <a:pt x="72148" y="21920"/>
                  </a:moveTo>
                  <a:cubicBezTo>
                    <a:pt x="67576" y="19456"/>
                    <a:pt x="63804" y="16230"/>
                    <a:pt x="60883" y="12141"/>
                  </a:cubicBezTo>
                  <a:cubicBezTo>
                    <a:pt x="45224" y="11023"/>
                    <a:pt x="36969" y="17246"/>
                    <a:pt x="22936" y="17729"/>
                  </a:cubicBezTo>
                  <a:cubicBezTo>
                    <a:pt x="22110" y="30403"/>
                    <a:pt x="0" y="21932"/>
                    <a:pt x="457" y="35890"/>
                  </a:cubicBezTo>
                  <a:cubicBezTo>
                    <a:pt x="15011" y="57937"/>
                    <a:pt x="78524" y="71348"/>
                    <a:pt x="72148" y="219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 name="Free Form 31"/>
            <p:cNvSpPr/>
            <p:nvPr/>
          </p:nvSpPr>
          <p:spPr>
            <a:xfrm>
              <a:off x="4441235" y="1703012"/>
              <a:ext cx="14072" cy="10046"/>
            </a:xfrm>
            <a:custGeom>
              <a:avLst/>
              <a:gdLst/>
              <a:ahLst/>
              <a:cxnLst/>
              <a:rect l="0" t="0" r="0" b="0"/>
              <a:pathLst>
                <a:path w="14071" h="10045">
                  <a:moveTo>
                    <a:pt x="0" y="12687"/>
                  </a:moveTo>
                  <a:cubicBezTo>
                    <a:pt x="469" y="16878"/>
                    <a:pt x="2146" y="19862"/>
                    <a:pt x="5638" y="21069"/>
                  </a:cubicBezTo>
                  <a:cubicBezTo>
                    <a:pt x="11175" y="20523"/>
                    <a:pt x="10020" y="13309"/>
                    <a:pt x="14071" y="11290"/>
                  </a:cubicBezTo>
                  <a:cubicBezTo>
                    <a:pt x="8623" y="11023"/>
                    <a:pt x="3708" y="11239"/>
                    <a:pt x="0" y="126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 name="Free Form 32"/>
            <p:cNvSpPr/>
            <p:nvPr/>
          </p:nvSpPr>
          <p:spPr>
            <a:xfrm>
              <a:off x="4376491" y="1756136"/>
              <a:ext cx="14262" cy="8840"/>
            </a:xfrm>
            <a:custGeom>
              <a:avLst/>
              <a:gdLst/>
              <a:ahLst/>
              <a:cxnLst/>
              <a:rect l="0" t="0" r="0" b="0"/>
              <a:pathLst>
                <a:path w="14262" h="8839">
                  <a:moveTo>
                    <a:pt x="2895" y="16840"/>
                  </a:moveTo>
                  <a:cubicBezTo>
                    <a:pt x="3683" y="19291"/>
                    <a:pt x="14262" y="19862"/>
                    <a:pt x="11328" y="14046"/>
                  </a:cubicBezTo>
                  <a:cubicBezTo>
                    <a:pt x="10566" y="11582"/>
                    <a:pt x="0" y="11023"/>
                    <a:pt x="2895" y="1684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 name="Free Form 33"/>
            <p:cNvSpPr/>
            <p:nvPr/>
          </p:nvSpPr>
          <p:spPr>
            <a:xfrm>
              <a:off x="4378993" y="1712194"/>
              <a:ext cx="28879" cy="12040"/>
            </a:xfrm>
            <a:custGeom>
              <a:avLst/>
              <a:gdLst/>
              <a:ahLst/>
              <a:cxnLst/>
              <a:rect l="0" t="0" r="0" b="0"/>
              <a:pathLst>
                <a:path w="28879" h="12039">
                  <a:moveTo>
                    <a:pt x="27114" y="13284"/>
                  </a:moveTo>
                  <a:cubicBezTo>
                    <a:pt x="17741" y="13360"/>
                    <a:pt x="12966" y="11023"/>
                    <a:pt x="4610" y="13284"/>
                  </a:cubicBezTo>
                  <a:cubicBezTo>
                    <a:pt x="4343" y="17665"/>
                    <a:pt x="0" y="18008"/>
                    <a:pt x="393" y="23063"/>
                  </a:cubicBezTo>
                  <a:cubicBezTo>
                    <a:pt x="7023" y="22199"/>
                    <a:pt x="8432" y="16141"/>
                    <a:pt x="14465" y="14681"/>
                  </a:cubicBezTo>
                  <a:cubicBezTo>
                    <a:pt x="16700" y="17589"/>
                    <a:pt x="28879" y="22390"/>
                    <a:pt x="27114" y="132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 name="Free Form 34"/>
            <p:cNvSpPr/>
            <p:nvPr/>
          </p:nvSpPr>
          <p:spPr>
            <a:xfrm>
              <a:off x="5146898" y="3227063"/>
              <a:ext cx="148361" cy="59322"/>
            </a:xfrm>
            <a:custGeom>
              <a:avLst/>
              <a:gdLst/>
              <a:ahLst/>
              <a:cxnLst/>
              <a:rect l="0" t="0" r="0" b="0"/>
              <a:pathLst>
                <a:path w="148361" h="59321">
                  <a:moveTo>
                    <a:pt x="125095" y="64452"/>
                  </a:moveTo>
                  <a:cubicBezTo>
                    <a:pt x="127304" y="65036"/>
                    <a:pt x="126301" y="68846"/>
                    <a:pt x="130721" y="67233"/>
                  </a:cubicBezTo>
                  <a:cubicBezTo>
                    <a:pt x="134886" y="64262"/>
                    <a:pt x="138125" y="65659"/>
                    <a:pt x="147586" y="63055"/>
                  </a:cubicBezTo>
                  <a:cubicBezTo>
                    <a:pt x="148361" y="57480"/>
                    <a:pt x="148361" y="58826"/>
                    <a:pt x="147586" y="53276"/>
                  </a:cubicBezTo>
                  <a:cubicBezTo>
                    <a:pt x="135039" y="47078"/>
                    <a:pt x="120929" y="41300"/>
                    <a:pt x="106832" y="35102"/>
                  </a:cubicBezTo>
                  <a:cubicBezTo>
                    <a:pt x="94614" y="29768"/>
                    <a:pt x="80810" y="22682"/>
                    <a:pt x="67462" y="19735"/>
                  </a:cubicBezTo>
                  <a:cubicBezTo>
                    <a:pt x="54444" y="16891"/>
                    <a:pt x="39598" y="20840"/>
                    <a:pt x="26708" y="16954"/>
                  </a:cubicBezTo>
                  <a:cubicBezTo>
                    <a:pt x="19291" y="14706"/>
                    <a:pt x="6070" y="11023"/>
                    <a:pt x="0" y="19735"/>
                  </a:cubicBezTo>
                  <a:cubicBezTo>
                    <a:pt x="44602" y="31750"/>
                    <a:pt x="62458" y="70345"/>
                    <a:pt x="125095" y="644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 name="Free Form 35"/>
            <p:cNvSpPr/>
            <p:nvPr/>
          </p:nvSpPr>
          <p:spPr>
            <a:xfrm>
              <a:off x="4428484" y="2204675"/>
              <a:ext cx="21032" cy="31534"/>
            </a:xfrm>
            <a:custGeom>
              <a:avLst/>
              <a:gdLst/>
              <a:ahLst/>
              <a:cxnLst/>
              <a:rect l="0" t="0" r="0" b="0"/>
              <a:pathLst>
                <a:path w="21031" h="31534">
                  <a:moveTo>
                    <a:pt x="16992" y="40474"/>
                  </a:moveTo>
                  <a:cubicBezTo>
                    <a:pt x="21031" y="33959"/>
                    <a:pt x="15773" y="26327"/>
                    <a:pt x="16992" y="18135"/>
                  </a:cubicBezTo>
                  <a:cubicBezTo>
                    <a:pt x="0" y="11023"/>
                    <a:pt x="1079" y="42557"/>
                    <a:pt x="16992" y="404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 name="Free Form 36"/>
            <p:cNvSpPr/>
            <p:nvPr/>
          </p:nvSpPr>
          <p:spPr>
            <a:xfrm>
              <a:off x="4460933" y="2205094"/>
              <a:ext cx="30924" cy="38570"/>
            </a:xfrm>
            <a:custGeom>
              <a:avLst/>
              <a:gdLst/>
              <a:ahLst/>
              <a:cxnLst/>
              <a:rect l="0" t="0" r="0" b="0"/>
              <a:pathLst>
                <a:path w="30924" h="38569">
                  <a:moveTo>
                    <a:pt x="22491" y="24701"/>
                  </a:moveTo>
                  <a:cubicBezTo>
                    <a:pt x="15836" y="19659"/>
                    <a:pt x="12814" y="11023"/>
                    <a:pt x="0" y="12128"/>
                  </a:cubicBezTo>
                  <a:cubicBezTo>
                    <a:pt x="609" y="21297"/>
                    <a:pt x="10782" y="20955"/>
                    <a:pt x="7010" y="34480"/>
                  </a:cubicBezTo>
                  <a:cubicBezTo>
                    <a:pt x="17805" y="31267"/>
                    <a:pt x="24434" y="49593"/>
                    <a:pt x="30924" y="37261"/>
                  </a:cubicBezTo>
                  <a:cubicBezTo>
                    <a:pt x="29413" y="33197"/>
                    <a:pt x="21183" y="35763"/>
                    <a:pt x="19672" y="31686"/>
                  </a:cubicBezTo>
                  <a:cubicBezTo>
                    <a:pt x="17640" y="26416"/>
                    <a:pt x="23533" y="28994"/>
                    <a:pt x="22491" y="247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 name="Free Form 37"/>
            <p:cNvSpPr/>
            <p:nvPr/>
          </p:nvSpPr>
          <p:spPr>
            <a:xfrm>
              <a:off x="4255701" y="2983744"/>
              <a:ext cx="66967" cy="47015"/>
            </a:xfrm>
            <a:custGeom>
              <a:avLst/>
              <a:gdLst/>
              <a:ahLst/>
              <a:cxnLst/>
              <a:rect l="0" t="0" r="0" b="0"/>
              <a:pathLst>
                <a:path w="66967" h="47015">
                  <a:moveTo>
                    <a:pt x="0" y="32550"/>
                  </a:moveTo>
                  <a:cubicBezTo>
                    <a:pt x="16560" y="42684"/>
                    <a:pt x="35217" y="58039"/>
                    <a:pt x="60439" y="54914"/>
                  </a:cubicBezTo>
                  <a:cubicBezTo>
                    <a:pt x="66967" y="20828"/>
                    <a:pt x="15493" y="11023"/>
                    <a:pt x="0" y="325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 name="Free Form 38"/>
            <p:cNvSpPr/>
            <p:nvPr/>
          </p:nvSpPr>
          <p:spPr>
            <a:xfrm>
              <a:off x="4472172" y="2798514"/>
              <a:ext cx="14567" cy="18174"/>
            </a:xfrm>
            <a:custGeom>
              <a:avLst/>
              <a:gdLst/>
              <a:ahLst/>
              <a:cxnLst/>
              <a:rect l="0" t="0" r="0" b="0"/>
              <a:pathLst>
                <a:path w="14566" h="18173">
                  <a:moveTo>
                    <a:pt x="14046" y="11023"/>
                  </a:moveTo>
                  <a:cubicBezTo>
                    <a:pt x="4546" y="12293"/>
                    <a:pt x="1968" y="20447"/>
                    <a:pt x="0" y="29197"/>
                  </a:cubicBezTo>
                  <a:cubicBezTo>
                    <a:pt x="8928" y="27355"/>
                    <a:pt x="14566" y="22237"/>
                    <a:pt x="1404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 name="Free Form 39"/>
            <p:cNvSpPr/>
            <p:nvPr/>
          </p:nvSpPr>
          <p:spPr>
            <a:xfrm>
              <a:off x="4516927" y="2416600"/>
              <a:ext cx="52324" cy="59614"/>
            </a:xfrm>
            <a:custGeom>
              <a:avLst/>
              <a:gdLst/>
              <a:ahLst/>
              <a:cxnLst/>
              <a:rect l="0" t="0" r="0" b="0"/>
              <a:pathLst>
                <a:path w="52323" h="59613">
                  <a:moveTo>
                    <a:pt x="21310" y="70243"/>
                  </a:moveTo>
                  <a:cubicBezTo>
                    <a:pt x="28740" y="69634"/>
                    <a:pt x="27838" y="63449"/>
                    <a:pt x="31153" y="59055"/>
                  </a:cubicBezTo>
                  <a:cubicBezTo>
                    <a:pt x="39052" y="48602"/>
                    <a:pt x="52323" y="44284"/>
                    <a:pt x="48018" y="25527"/>
                  </a:cubicBezTo>
                  <a:cubicBezTo>
                    <a:pt x="32232" y="11023"/>
                    <a:pt x="0" y="39382"/>
                    <a:pt x="5854" y="59055"/>
                  </a:cubicBezTo>
                  <a:cubicBezTo>
                    <a:pt x="7112" y="63322"/>
                    <a:pt x="16408" y="70637"/>
                    <a:pt x="21310" y="7024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 name="Free Form 40"/>
            <p:cNvSpPr/>
            <p:nvPr/>
          </p:nvSpPr>
          <p:spPr>
            <a:xfrm>
              <a:off x="4393458" y="2376684"/>
              <a:ext cx="87147" cy="58775"/>
            </a:xfrm>
            <a:custGeom>
              <a:avLst/>
              <a:gdLst/>
              <a:ahLst/>
              <a:cxnLst/>
              <a:rect l="0" t="0" r="0" b="0"/>
              <a:pathLst>
                <a:path w="87147" h="58775">
                  <a:moveTo>
                    <a:pt x="29514" y="26339"/>
                  </a:moveTo>
                  <a:cubicBezTo>
                    <a:pt x="20167" y="34277"/>
                    <a:pt x="12700" y="44081"/>
                    <a:pt x="0" y="48691"/>
                  </a:cubicBezTo>
                  <a:cubicBezTo>
                    <a:pt x="1358" y="55219"/>
                    <a:pt x="2552" y="61353"/>
                    <a:pt x="2806" y="65443"/>
                  </a:cubicBezTo>
                  <a:cubicBezTo>
                    <a:pt x="10198" y="66268"/>
                    <a:pt x="13436" y="62992"/>
                    <a:pt x="21082" y="64046"/>
                  </a:cubicBezTo>
                  <a:cubicBezTo>
                    <a:pt x="23812" y="66459"/>
                    <a:pt x="25615" y="69799"/>
                    <a:pt x="32334" y="68237"/>
                  </a:cubicBezTo>
                  <a:cubicBezTo>
                    <a:pt x="49098" y="54648"/>
                    <a:pt x="69837" y="44983"/>
                    <a:pt x="87147" y="31927"/>
                  </a:cubicBezTo>
                  <a:cubicBezTo>
                    <a:pt x="77241" y="11023"/>
                    <a:pt x="47447" y="37960"/>
                    <a:pt x="29514" y="263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 name="Free Form 41"/>
            <p:cNvSpPr/>
            <p:nvPr/>
          </p:nvSpPr>
          <p:spPr>
            <a:xfrm>
              <a:off x="4354088" y="3077914"/>
              <a:ext cx="19698" cy="11189"/>
            </a:xfrm>
            <a:custGeom>
              <a:avLst/>
              <a:gdLst/>
              <a:ahLst/>
              <a:cxnLst/>
              <a:rect l="0" t="0" r="0" b="0"/>
              <a:pathLst>
                <a:path w="19697" h="11188">
                  <a:moveTo>
                    <a:pt x="0" y="22212"/>
                  </a:moveTo>
                  <a:cubicBezTo>
                    <a:pt x="8686" y="20586"/>
                    <a:pt x="18529" y="20129"/>
                    <a:pt x="19697" y="11023"/>
                  </a:cubicBezTo>
                  <a:cubicBezTo>
                    <a:pt x="9842" y="11480"/>
                    <a:pt x="850" y="12788"/>
                    <a:pt x="0"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 name="Free Form 42"/>
            <p:cNvSpPr/>
            <p:nvPr/>
          </p:nvSpPr>
          <p:spPr>
            <a:xfrm>
              <a:off x="5138834" y="3363868"/>
              <a:ext cx="13119" cy="19875"/>
            </a:xfrm>
            <a:custGeom>
              <a:avLst/>
              <a:gdLst/>
              <a:ahLst/>
              <a:cxnLst/>
              <a:rect l="0" t="0" r="0" b="0"/>
              <a:pathLst>
                <a:path w="13119" h="19875">
                  <a:moveTo>
                    <a:pt x="2438" y="26809"/>
                  </a:moveTo>
                  <a:cubicBezTo>
                    <a:pt x="3530" y="27127"/>
                    <a:pt x="5206" y="26860"/>
                    <a:pt x="5245" y="28219"/>
                  </a:cubicBezTo>
                  <a:cubicBezTo>
                    <a:pt x="13119" y="30899"/>
                    <a:pt x="11607" y="11023"/>
                    <a:pt x="9448" y="12865"/>
                  </a:cubicBezTo>
                  <a:cubicBezTo>
                    <a:pt x="11531" y="21894"/>
                    <a:pt x="0" y="17437"/>
                    <a:pt x="2438" y="268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 name="Free Form 43"/>
            <p:cNvSpPr/>
            <p:nvPr/>
          </p:nvSpPr>
          <p:spPr>
            <a:xfrm>
              <a:off x="5292135" y="5410523"/>
              <a:ext cx="132106" cy="50127"/>
            </a:xfrm>
            <a:custGeom>
              <a:avLst/>
              <a:gdLst/>
              <a:ahLst/>
              <a:cxnLst/>
              <a:rect l="0" t="0" r="0" b="0"/>
              <a:pathLst>
                <a:path w="132105" h="50126">
                  <a:moveTo>
                    <a:pt x="131686" y="29578"/>
                  </a:moveTo>
                  <a:cubicBezTo>
                    <a:pt x="127520" y="22974"/>
                    <a:pt x="115430" y="24257"/>
                    <a:pt x="107772" y="21183"/>
                  </a:cubicBezTo>
                  <a:cubicBezTo>
                    <a:pt x="76695" y="25641"/>
                    <a:pt x="27025" y="11023"/>
                    <a:pt x="939" y="29578"/>
                  </a:cubicBezTo>
                  <a:cubicBezTo>
                    <a:pt x="0" y="39789"/>
                    <a:pt x="10833" y="38379"/>
                    <a:pt x="13588" y="44919"/>
                  </a:cubicBezTo>
                  <a:cubicBezTo>
                    <a:pt x="12052" y="50596"/>
                    <a:pt x="12319" y="54406"/>
                    <a:pt x="14998" y="58902"/>
                  </a:cubicBezTo>
                  <a:cubicBezTo>
                    <a:pt x="52400" y="61150"/>
                    <a:pt x="81876" y="55511"/>
                    <a:pt x="114820" y="53314"/>
                  </a:cubicBezTo>
                  <a:cubicBezTo>
                    <a:pt x="121361" y="46329"/>
                    <a:pt x="132105" y="43497"/>
                    <a:pt x="131686" y="295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 name="Free Form 44"/>
            <p:cNvSpPr/>
            <p:nvPr/>
          </p:nvSpPr>
          <p:spPr>
            <a:xfrm>
              <a:off x="5366113" y="5778328"/>
              <a:ext cx="28168" cy="23762"/>
            </a:xfrm>
            <a:custGeom>
              <a:avLst/>
              <a:gdLst/>
              <a:ahLst/>
              <a:cxnLst/>
              <a:rect l="0" t="0" r="0" b="0"/>
              <a:pathLst>
                <a:path w="28168" h="23761">
                  <a:moveTo>
                    <a:pt x="1473" y="11023"/>
                  </a:moveTo>
                  <a:cubicBezTo>
                    <a:pt x="0" y="26593"/>
                    <a:pt x="18859" y="34785"/>
                    <a:pt x="28168" y="30581"/>
                  </a:cubicBezTo>
                  <a:cubicBezTo>
                    <a:pt x="19659" y="23672"/>
                    <a:pt x="14617" y="13296"/>
                    <a:pt x="147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 name="Free Form 45"/>
            <p:cNvSpPr/>
            <p:nvPr/>
          </p:nvSpPr>
          <p:spPr>
            <a:xfrm>
              <a:off x="5293075" y="3378269"/>
              <a:ext cx="30925" cy="30734"/>
            </a:xfrm>
            <a:custGeom>
              <a:avLst/>
              <a:gdLst/>
              <a:ahLst/>
              <a:cxnLst/>
              <a:rect l="0" t="0" r="0" b="0"/>
              <a:pathLst>
                <a:path w="30924" h="30734">
                  <a:moveTo>
                    <a:pt x="30924" y="11023"/>
                  </a:moveTo>
                  <a:cubicBezTo>
                    <a:pt x="12026" y="12738"/>
                    <a:pt x="2209" y="23444"/>
                    <a:pt x="0" y="41757"/>
                  </a:cubicBezTo>
                  <a:lnTo>
                    <a:pt x="11252" y="41757"/>
                  </a:lnTo>
                  <a:cubicBezTo>
                    <a:pt x="11531" y="37287"/>
                    <a:pt x="5105" y="39484"/>
                    <a:pt x="5626" y="34772"/>
                  </a:cubicBezTo>
                  <a:cubicBezTo>
                    <a:pt x="11849" y="24663"/>
                    <a:pt x="20040" y="16497"/>
                    <a:pt x="3092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 name="Free Form 46"/>
            <p:cNvSpPr/>
            <p:nvPr/>
          </p:nvSpPr>
          <p:spPr>
            <a:xfrm>
              <a:off x="4932293" y="2630887"/>
              <a:ext cx="9551" cy="13094"/>
            </a:xfrm>
            <a:custGeom>
              <a:avLst/>
              <a:gdLst/>
              <a:ahLst/>
              <a:cxnLst/>
              <a:rect l="0" t="0" r="0" b="0"/>
              <a:pathLst>
                <a:path w="9550" h="13093">
                  <a:moveTo>
                    <a:pt x="6553" y="11023"/>
                  </a:moveTo>
                  <a:lnTo>
                    <a:pt x="2336" y="11023"/>
                  </a:lnTo>
                  <a:cubicBezTo>
                    <a:pt x="0" y="13322"/>
                    <a:pt x="1219" y="19215"/>
                    <a:pt x="939" y="23583"/>
                  </a:cubicBezTo>
                  <a:cubicBezTo>
                    <a:pt x="7264" y="24117"/>
                    <a:pt x="9550" y="15367"/>
                    <a:pt x="655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 name="Free Form 47"/>
            <p:cNvSpPr/>
            <p:nvPr/>
          </p:nvSpPr>
          <p:spPr>
            <a:xfrm>
              <a:off x="5159547" y="3429958"/>
              <a:ext cx="140564" cy="71895"/>
            </a:xfrm>
            <a:custGeom>
              <a:avLst/>
              <a:gdLst/>
              <a:ahLst/>
              <a:cxnLst/>
              <a:rect l="0" t="0" r="0" b="0"/>
              <a:pathLst>
                <a:path w="140563" h="71894">
                  <a:moveTo>
                    <a:pt x="140563" y="45948"/>
                  </a:moveTo>
                  <a:cubicBezTo>
                    <a:pt x="133007" y="41744"/>
                    <a:pt x="122770" y="46875"/>
                    <a:pt x="113855" y="45948"/>
                  </a:cubicBezTo>
                  <a:cubicBezTo>
                    <a:pt x="93738" y="57683"/>
                    <a:pt x="64452" y="48310"/>
                    <a:pt x="44970" y="43167"/>
                  </a:cubicBezTo>
                  <a:cubicBezTo>
                    <a:pt x="40208" y="44932"/>
                    <a:pt x="38684" y="49936"/>
                    <a:pt x="32321" y="50139"/>
                  </a:cubicBezTo>
                  <a:cubicBezTo>
                    <a:pt x="35547" y="40132"/>
                    <a:pt x="27343" y="37604"/>
                    <a:pt x="22491" y="31991"/>
                  </a:cubicBezTo>
                  <a:cubicBezTo>
                    <a:pt x="21564" y="25438"/>
                    <a:pt x="24333" y="15252"/>
                    <a:pt x="21069" y="11023"/>
                  </a:cubicBezTo>
                  <a:cubicBezTo>
                    <a:pt x="12560" y="18389"/>
                    <a:pt x="2336" y="24079"/>
                    <a:pt x="0" y="37566"/>
                  </a:cubicBezTo>
                  <a:cubicBezTo>
                    <a:pt x="1879" y="41757"/>
                    <a:pt x="12039" y="37693"/>
                    <a:pt x="12636" y="43167"/>
                  </a:cubicBezTo>
                  <a:cubicBezTo>
                    <a:pt x="16637" y="43395"/>
                    <a:pt x="15392" y="38417"/>
                    <a:pt x="21069" y="40360"/>
                  </a:cubicBezTo>
                  <a:cubicBezTo>
                    <a:pt x="21590" y="47028"/>
                    <a:pt x="21539" y="48018"/>
                    <a:pt x="23888" y="54330"/>
                  </a:cubicBezTo>
                  <a:cubicBezTo>
                    <a:pt x="35394" y="53136"/>
                    <a:pt x="42608" y="56222"/>
                    <a:pt x="43561" y="65506"/>
                  </a:cubicBezTo>
                  <a:cubicBezTo>
                    <a:pt x="52781" y="68681"/>
                    <a:pt x="73596" y="71399"/>
                    <a:pt x="78701" y="62712"/>
                  </a:cubicBezTo>
                  <a:cubicBezTo>
                    <a:pt x="80137" y="66433"/>
                    <a:pt x="86245" y="65468"/>
                    <a:pt x="88557" y="68300"/>
                  </a:cubicBezTo>
                  <a:lnTo>
                    <a:pt x="88557" y="76682"/>
                  </a:lnTo>
                  <a:cubicBezTo>
                    <a:pt x="96266" y="76923"/>
                    <a:pt x="98221" y="82918"/>
                    <a:pt x="106832" y="82283"/>
                  </a:cubicBezTo>
                  <a:cubicBezTo>
                    <a:pt x="111074" y="79527"/>
                    <a:pt x="113550" y="74980"/>
                    <a:pt x="116674" y="71094"/>
                  </a:cubicBezTo>
                  <a:cubicBezTo>
                    <a:pt x="112839" y="70243"/>
                    <a:pt x="111150" y="67259"/>
                    <a:pt x="111048" y="62712"/>
                  </a:cubicBezTo>
                  <a:cubicBezTo>
                    <a:pt x="114426" y="50711"/>
                    <a:pt x="133692" y="54483"/>
                    <a:pt x="140563" y="459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 name="Free Form 48"/>
            <p:cNvSpPr/>
            <p:nvPr/>
          </p:nvSpPr>
          <p:spPr>
            <a:xfrm>
              <a:off x="3815735" y="374745"/>
              <a:ext cx="84341" cy="15367"/>
            </a:xfrm>
            <a:custGeom>
              <a:avLst/>
              <a:gdLst/>
              <a:ahLst/>
              <a:cxnLst/>
              <a:rect l="0" t="0" r="0" b="0"/>
              <a:pathLst>
                <a:path w="84340" h="15366">
                  <a:moveTo>
                    <a:pt x="75895" y="11023"/>
                  </a:moveTo>
                  <a:cubicBezTo>
                    <a:pt x="53251" y="18783"/>
                    <a:pt x="21640" y="17627"/>
                    <a:pt x="0" y="26390"/>
                  </a:cubicBezTo>
                  <a:cubicBezTo>
                    <a:pt x="30403" y="25425"/>
                    <a:pt x="57823" y="21475"/>
                    <a:pt x="84340" y="16611"/>
                  </a:cubicBezTo>
                  <a:cubicBezTo>
                    <a:pt x="83121" y="13169"/>
                    <a:pt x="80124" y="11480"/>
                    <a:pt x="7589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 name="Free Form 49"/>
            <p:cNvSpPr/>
            <p:nvPr/>
          </p:nvSpPr>
          <p:spPr>
            <a:xfrm>
              <a:off x="3774968" y="396347"/>
              <a:ext cx="119469" cy="27293"/>
            </a:xfrm>
            <a:custGeom>
              <a:avLst/>
              <a:gdLst/>
              <a:ahLst/>
              <a:cxnLst/>
              <a:rect l="0" t="0" r="0" b="0"/>
              <a:pathLst>
                <a:path w="119468" h="27292">
                  <a:moveTo>
                    <a:pt x="119468" y="20154"/>
                  </a:moveTo>
                  <a:cubicBezTo>
                    <a:pt x="113893" y="11023"/>
                    <a:pt x="98437" y="19278"/>
                    <a:pt x="87134" y="17360"/>
                  </a:cubicBezTo>
                  <a:cubicBezTo>
                    <a:pt x="58800" y="25044"/>
                    <a:pt x="21348" y="23685"/>
                    <a:pt x="0" y="38315"/>
                  </a:cubicBezTo>
                  <a:cubicBezTo>
                    <a:pt x="43408" y="35814"/>
                    <a:pt x="74549" y="21132"/>
                    <a:pt x="119468" y="201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 name="Free Form 50"/>
            <p:cNvSpPr/>
            <p:nvPr/>
          </p:nvSpPr>
          <p:spPr>
            <a:xfrm>
              <a:off x="4068732" y="1598136"/>
              <a:ext cx="29527" cy="21882"/>
            </a:xfrm>
            <a:custGeom>
              <a:avLst/>
              <a:gdLst/>
              <a:ahLst/>
              <a:cxnLst/>
              <a:rect l="0" t="0" r="0" b="0"/>
              <a:pathLst>
                <a:path w="29527" h="21882">
                  <a:moveTo>
                    <a:pt x="29527" y="19773"/>
                  </a:moveTo>
                  <a:cubicBezTo>
                    <a:pt x="24409" y="13855"/>
                    <a:pt x="4394" y="11023"/>
                    <a:pt x="0" y="19773"/>
                  </a:cubicBezTo>
                  <a:cubicBezTo>
                    <a:pt x="9575" y="19773"/>
                    <a:pt x="23939" y="32905"/>
                    <a:pt x="29527" y="1977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4" name="Free Form 51"/>
            <p:cNvSpPr/>
            <p:nvPr/>
          </p:nvSpPr>
          <p:spPr>
            <a:xfrm>
              <a:off x="4198068" y="1694656"/>
              <a:ext cx="32614" cy="26200"/>
            </a:xfrm>
            <a:custGeom>
              <a:avLst/>
              <a:gdLst/>
              <a:ahLst/>
              <a:cxnLst/>
              <a:rect l="0" t="0" r="0" b="0"/>
              <a:pathLst>
                <a:path w="32613" h="26200">
                  <a:moveTo>
                    <a:pt x="28105" y="15455"/>
                  </a:moveTo>
                  <a:cubicBezTo>
                    <a:pt x="16814" y="11023"/>
                    <a:pt x="6121" y="18542"/>
                    <a:pt x="0" y="23837"/>
                  </a:cubicBezTo>
                  <a:cubicBezTo>
                    <a:pt x="3175" y="37223"/>
                    <a:pt x="32613" y="31267"/>
                    <a:pt x="28105" y="15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5" name="Free Form 52"/>
            <p:cNvSpPr/>
            <p:nvPr/>
          </p:nvSpPr>
          <p:spPr>
            <a:xfrm>
              <a:off x="4171360" y="1544504"/>
              <a:ext cx="77305" cy="31292"/>
            </a:xfrm>
            <a:custGeom>
              <a:avLst/>
              <a:gdLst/>
              <a:ahLst/>
              <a:cxnLst/>
              <a:rect l="0" t="0" r="0" b="0"/>
              <a:pathLst>
                <a:path w="77304" h="31292">
                  <a:moveTo>
                    <a:pt x="29514" y="20320"/>
                  </a:moveTo>
                  <a:cubicBezTo>
                    <a:pt x="17729" y="20332"/>
                    <a:pt x="5156" y="16332"/>
                    <a:pt x="0" y="24511"/>
                  </a:cubicBezTo>
                  <a:cubicBezTo>
                    <a:pt x="16916" y="23558"/>
                    <a:pt x="24968" y="33997"/>
                    <a:pt x="40754" y="30099"/>
                  </a:cubicBezTo>
                  <a:cubicBezTo>
                    <a:pt x="45986" y="37477"/>
                    <a:pt x="75895" y="42316"/>
                    <a:pt x="77304" y="28702"/>
                  </a:cubicBezTo>
                  <a:cubicBezTo>
                    <a:pt x="71882" y="11023"/>
                    <a:pt x="47815" y="20294"/>
                    <a:pt x="29514" y="203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6" name="Free Form 53"/>
            <p:cNvSpPr/>
            <p:nvPr/>
          </p:nvSpPr>
          <p:spPr>
            <a:xfrm>
              <a:off x="4114782" y="1558855"/>
              <a:ext cx="110007" cy="48018"/>
            </a:xfrm>
            <a:custGeom>
              <a:avLst/>
              <a:gdLst/>
              <a:ahLst/>
              <a:cxnLst/>
              <a:rect l="0" t="0" r="0" b="0"/>
              <a:pathLst>
                <a:path w="110007" h="48018">
                  <a:moveTo>
                    <a:pt x="28473" y="49276"/>
                  </a:moveTo>
                  <a:cubicBezTo>
                    <a:pt x="46024" y="45999"/>
                    <a:pt x="80200" y="59042"/>
                    <a:pt x="87502" y="40906"/>
                  </a:cubicBezTo>
                  <a:cubicBezTo>
                    <a:pt x="86233" y="37960"/>
                    <a:pt x="79565" y="40398"/>
                    <a:pt x="79070" y="36703"/>
                  </a:cubicBezTo>
                  <a:cubicBezTo>
                    <a:pt x="84010" y="27647"/>
                    <a:pt x="103009" y="39382"/>
                    <a:pt x="110007" y="31115"/>
                  </a:cubicBezTo>
                  <a:cubicBezTo>
                    <a:pt x="94056" y="24777"/>
                    <a:pt x="0" y="11023"/>
                    <a:pt x="28473" y="492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7" name="Free Form 54"/>
            <p:cNvSpPr/>
            <p:nvPr/>
          </p:nvSpPr>
          <p:spPr>
            <a:xfrm>
              <a:off x="4413143" y="2788735"/>
              <a:ext cx="63106" cy="48870"/>
            </a:xfrm>
            <a:custGeom>
              <a:avLst/>
              <a:gdLst/>
              <a:ahLst/>
              <a:cxnLst/>
              <a:rect l="0" t="0" r="0" b="0"/>
              <a:pathLst>
                <a:path w="63106" h="48869">
                  <a:moveTo>
                    <a:pt x="54800" y="26403"/>
                  </a:moveTo>
                  <a:cubicBezTo>
                    <a:pt x="57061" y="27419"/>
                    <a:pt x="54483" y="33235"/>
                    <a:pt x="59029" y="31978"/>
                  </a:cubicBezTo>
                  <a:cubicBezTo>
                    <a:pt x="63106" y="24180"/>
                    <a:pt x="58470" y="14274"/>
                    <a:pt x="53416" y="11023"/>
                  </a:cubicBezTo>
                  <a:cubicBezTo>
                    <a:pt x="48425" y="16802"/>
                    <a:pt x="41503" y="20612"/>
                    <a:pt x="36550" y="26403"/>
                  </a:cubicBezTo>
                  <a:cubicBezTo>
                    <a:pt x="34963" y="21450"/>
                    <a:pt x="42443" y="18453"/>
                    <a:pt x="37934" y="15227"/>
                  </a:cubicBezTo>
                  <a:cubicBezTo>
                    <a:pt x="28282" y="29845"/>
                    <a:pt x="8369" y="34251"/>
                    <a:pt x="0" y="50152"/>
                  </a:cubicBezTo>
                  <a:cubicBezTo>
                    <a:pt x="10401" y="59893"/>
                    <a:pt x="16611" y="39230"/>
                    <a:pt x="25285" y="43167"/>
                  </a:cubicBezTo>
                  <a:cubicBezTo>
                    <a:pt x="21234" y="46113"/>
                    <a:pt x="16344" y="48234"/>
                    <a:pt x="15455" y="54343"/>
                  </a:cubicBezTo>
                  <a:cubicBezTo>
                    <a:pt x="34493" y="56972"/>
                    <a:pt x="31280" y="37477"/>
                    <a:pt x="47790" y="37566"/>
                  </a:cubicBezTo>
                  <a:cubicBezTo>
                    <a:pt x="48501" y="32219"/>
                    <a:pt x="50406" y="28092"/>
                    <a:pt x="54800" y="264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8" name="Free Form 55"/>
            <p:cNvSpPr/>
            <p:nvPr/>
          </p:nvSpPr>
          <p:spPr>
            <a:xfrm>
              <a:off x="4418756" y="2791542"/>
              <a:ext cx="25705" cy="16751"/>
            </a:xfrm>
            <a:custGeom>
              <a:avLst/>
              <a:gdLst/>
              <a:ahLst/>
              <a:cxnLst/>
              <a:rect l="0" t="0" r="0" b="0"/>
              <a:pathLst>
                <a:path w="25704" h="16751">
                  <a:moveTo>
                    <a:pt x="0" y="27774"/>
                  </a:moveTo>
                  <a:cubicBezTo>
                    <a:pt x="10490" y="25158"/>
                    <a:pt x="25704" y="19824"/>
                    <a:pt x="25298" y="11023"/>
                  </a:cubicBezTo>
                  <a:cubicBezTo>
                    <a:pt x="17525" y="17259"/>
                    <a:pt x="2501" y="16294"/>
                    <a:pt x="0" y="277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9" name="Free Form 56"/>
            <p:cNvSpPr/>
            <p:nvPr/>
          </p:nvSpPr>
          <p:spPr>
            <a:xfrm>
              <a:off x="4185419" y="1985676"/>
              <a:ext cx="14046" cy="12370"/>
            </a:xfrm>
            <a:custGeom>
              <a:avLst/>
              <a:gdLst/>
              <a:ahLst/>
              <a:cxnLst/>
              <a:rect l="0" t="0" r="0" b="0"/>
              <a:pathLst>
                <a:path w="14046" h="12369">
                  <a:moveTo>
                    <a:pt x="8432" y="23393"/>
                  </a:moveTo>
                  <a:cubicBezTo>
                    <a:pt x="12255" y="22542"/>
                    <a:pt x="13944" y="19557"/>
                    <a:pt x="14046" y="14998"/>
                  </a:cubicBezTo>
                  <a:cubicBezTo>
                    <a:pt x="7213" y="16205"/>
                    <a:pt x="6819" y="11023"/>
                    <a:pt x="0" y="12217"/>
                  </a:cubicBezTo>
                  <a:cubicBezTo>
                    <a:pt x="1257" y="17487"/>
                    <a:pt x="3403" y="21882"/>
                    <a:pt x="8432" y="233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0" name="Free Form 57"/>
            <p:cNvSpPr/>
            <p:nvPr/>
          </p:nvSpPr>
          <p:spPr>
            <a:xfrm>
              <a:off x="4303491" y="2215280"/>
              <a:ext cx="255829" cy="159435"/>
            </a:xfrm>
            <a:custGeom>
              <a:avLst/>
              <a:gdLst/>
              <a:ahLst/>
              <a:cxnLst/>
              <a:rect l="0" t="0" r="0" b="0"/>
              <a:pathLst>
                <a:path w="255828" h="159435">
                  <a:moveTo>
                    <a:pt x="255828" y="145821"/>
                  </a:moveTo>
                  <a:cubicBezTo>
                    <a:pt x="250647" y="139801"/>
                    <a:pt x="248234" y="131025"/>
                    <a:pt x="243179" y="124866"/>
                  </a:cubicBezTo>
                  <a:cubicBezTo>
                    <a:pt x="229641" y="124472"/>
                    <a:pt x="214477" y="129870"/>
                    <a:pt x="203822" y="127673"/>
                  </a:cubicBezTo>
                  <a:cubicBezTo>
                    <a:pt x="204533" y="122326"/>
                    <a:pt x="210896" y="122580"/>
                    <a:pt x="215074" y="120675"/>
                  </a:cubicBezTo>
                  <a:cubicBezTo>
                    <a:pt x="217817" y="100406"/>
                    <a:pt x="216166" y="83108"/>
                    <a:pt x="193979" y="84366"/>
                  </a:cubicBezTo>
                  <a:cubicBezTo>
                    <a:pt x="190652" y="72758"/>
                    <a:pt x="173659" y="74752"/>
                    <a:pt x="174294" y="59220"/>
                  </a:cubicBezTo>
                  <a:cubicBezTo>
                    <a:pt x="166878" y="57289"/>
                    <a:pt x="162433" y="52387"/>
                    <a:pt x="151815" y="53632"/>
                  </a:cubicBezTo>
                  <a:cubicBezTo>
                    <a:pt x="148983" y="46189"/>
                    <a:pt x="145681" y="39230"/>
                    <a:pt x="137744" y="36868"/>
                  </a:cubicBezTo>
                  <a:cubicBezTo>
                    <a:pt x="132461" y="41833"/>
                    <a:pt x="128663" y="48310"/>
                    <a:pt x="120891" y="50825"/>
                  </a:cubicBezTo>
                  <a:cubicBezTo>
                    <a:pt x="120904" y="44767"/>
                    <a:pt x="121348" y="38265"/>
                    <a:pt x="119481" y="34074"/>
                  </a:cubicBezTo>
                  <a:cubicBezTo>
                    <a:pt x="125018" y="32118"/>
                    <a:pt x="125831" y="25463"/>
                    <a:pt x="126504" y="18707"/>
                  </a:cubicBezTo>
                  <a:cubicBezTo>
                    <a:pt x="122377" y="17703"/>
                    <a:pt x="119646" y="15290"/>
                    <a:pt x="118084" y="11722"/>
                  </a:cubicBezTo>
                  <a:cubicBezTo>
                    <a:pt x="111772" y="11023"/>
                    <a:pt x="107556" y="12420"/>
                    <a:pt x="102616" y="13119"/>
                  </a:cubicBezTo>
                  <a:cubicBezTo>
                    <a:pt x="82130" y="35140"/>
                    <a:pt x="70065" y="65532"/>
                    <a:pt x="52019" y="89954"/>
                  </a:cubicBezTo>
                  <a:cubicBezTo>
                    <a:pt x="52743" y="97663"/>
                    <a:pt x="51206" y="103124"/>
                    <a:pt x="50596" y="109512"/>
                  </a:cubicBezTo>
                  <a:cubicBezTo>
                    <a:pt x="47840" y="109080"/>
                    <a:pt x="47815" y="111391"/>
                    <a:pt x="46380" y="112306"/>
                  </a:cubicBezTo>
                  <a:cubicBezTo>
                    <a:pt x="27774" y="116624"/>
                    <a:pt x="3644" y="115468"/>
                    <a:pt x="0" y="134658"/>
                  </a:cubicBezTo>
                  <a:cubicBezTo>
                    <a:pt x="16065" y="142659"/>
                    <a:pt x="32638" y="126187"/>
                    <a:pt x="50596" y="134658"/>
                  </a:cubicBezTo>
                  <a:cubicBezTo>
                    <a:pt x="51320" y="132435"/>
                    <a:pt x="58585" y="129717"/>
                    <a:pt x="59029" y="131864"/>
                  </a:cubicBezTo>
                  <a:cubicBezTo>
                    <a:pt x="61137" y="148132"/>
                    <a:pt x="39509" y="154508"/>
                    <a:pt x="52019" y="168173"/>
                  </a:cubicBezTo>
                  <a:cubicBezTo>
                    <a:pt x="92240" y="170459"/>
                    <a:pt x="101053" y="141490"/>
                    <a:pt x="132130" y="134658"/>
                  </a:cubicBezTo>
                  <a:cubicBezTo>
                    <a:pt x="134112" y="120777"/>
                    <a:pt x="152044" y="115341"/>
                    <a:pt x="164452" y="116497"/>
                  </a:cubicBezTo>
                  <a:cubicBezTo>
                    <a:pt x="165963" y="121704"/>
                    <a:pt x="159194" y="118706"/>
                    <a:pt x="160235" y="123482"/>
                  </a:cubicBezTo>
                  <a:cubicBezTo>
                    <a:pt x="166890" y="127114"/>
                    <a:pt x="176479" y="127825"/>
                    <a:pt x="181317" y="133261"/>
                  </a:cubicBezTo>
                  <a:cubicBezTo>
                    <a:pt x="179984" y="137985"/>
                    <a:pt x="172986" y="137083"/>
                    <a:pt x="171500" y="141643"/>
                  </a:cubicBezTo>
                  <a:cubicBezTo>
                    <a:pt x="200761" y="149593"/>
                    <a:pt x="229641" y="167614"/>
                    <a:pt x="255828" y="1458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1" name="Free Form 58"/>
            <p:cNvSpPr/>
            <p:nvPr/>
          </p:nvSpPr>
          <p:spPr>
            <a:xfrm>
              <a:off x="4567753" y="2524677"/>
              <a:ext cx="16878" cy="7252"/>
            </a:xfrm>
            <a:custGeom>
              <a:avLst/>
              <a:gdLst/>
              <a:ahLst/>
              <a:cxnLst/>
              <a:rect l="0" t="0" r="0" b="0"/>
              <a:pathLst>
                <a:path w="16878" h="7251">
                  <a:moveTo>
                    <a:pt x="0" y="18046"/>
                  </a:moveTo>
                  <a:cubicBezTo>
                    <a:pt x="6997" y="17551"/>
                    <a:pt x="15227" y="18275"/>
                    <a:pt x="16878" y="12458"/>
                  </a:cubicBezTo>
                  <a:cubicBezTo>
                    <a:pt x="9372" y="12446"/>
                    <a:pt x="431" y="11023"/>
                    <a:pt x="0" y="180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2" name="Free Form 59"/>
            <p:cNvSpPr/>
            <p:nvPr/>
          </p:nvSpPr>
          <p:spPr>
            <a:xfrm>
              <a:off x="5248104" y="1731219"/>
              <a:ext cx="16866" cy="6985"/>
            </a:xfrm>
            <a:custGeom>
              <a:avLst/>
              <a:gdLst/>
              <a:ahLst/>
              <a:cxnLst/>
              <a:rect l="0" t="0" r="0" b="0"/>
              <a:pathLst>
                <a:path w="16865" h="6984">
                  <a:moveTo>
                    <a:pt x="0" y="18008"/>
                  </a:moveTo>
                  <a:cubicBezTo>
                    <a:pt x="6464" y="17932"/>
                    <a:pt x="12471" y="17360"/>
                    <a:pt x="16865" y="15214"/>
                  </a:cubicBezTo>
                  <a:cubicBezTo>
                    <a:pt x="13284" y="13652"/>
                    <a:pt x="10426" y="11379"/>
                    <a:pt x="5626" y="11023"/>
                  </a:cubicBezTo>
                  <a:cubicBezTo>
                    <a:pt x="8127" y="17716"/>
                    <a:pt x="1701" y="15519"/>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3" name="Free Form 60"/>
            <p:cNvSpPr/>
            <p:nvPr/>
          </p:nvSpPr>
          <p:spPr>
            <a:xfrm>
              <a:off x="5464576" y="1935892"/>
              <a:ext cx="15443" cy="21336"/>
            </a:xfrm>
            <a:custGeom>
              <a:avLst/>
              <a:gdLst/>
              <a:ahLst/>
              <a:cxnLst/>
              <a:rect l="0" t="0" r="0" b="0"/>
              <a:pathLst>
                <a:path w="15443" h="21336">
                  <a:moveTo>
                    <a:pt x="0" y="11696"/>
                  </a:moveTo>
                  <a:cubicBezTo>
                    <a:pt x="139" y="13423"/>
                    <a:pt x="419" y="15024"/>
                    <a:pt x="2806" y="14503"/>
                  </a:cubicBezTo>
                  <a:cubicBezTo>
                    <a:pt x="1930" y="24714"/>
                    <a:pt x="3568" y="32359"/>
                    <a:pt x="14046" y="31254"/>
                  </a:cubicBezTo>
                  <a:cubicBezTo>
                    <a:pt x="10540" y="22821"/>
                    <a:pt x="11925" y="20332"/>
                    <a:pt x="15443" y="13119"/>
                  </a:cubicBezTo>
                  <a:cubicBezTo>
                    <a:pt x="10528" y="12407"/>
                    <a:pt x="6311" y="11023"/>
                    <a:pt x="0" y="116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4" name="Free Form 61"/>
            <p:cNvSpPr/>
            <p:nvPr/>
          </p:nvSpPr>
          <p:spPr>
            <a:xfrm>
              <a:off x="5374622" y="1877904"/>
              <a:ext cx="15786" cy="15748"/>
            </a:xfrm>
            <a:custGeom>
              <a:avLst/>
              <a:gdLst/>
              <a:ahLst/>
              <a:cxnLst/>
              <a:rect l="0" t="0" r="0" b="0"/>
              <a:pathLst>
                <a:path w="15786" h="15748">
                  <a:moveTo>
                    <a:pt x="5613" y="11023"/>
                  </a:moveTo>
                  <a:cubicBezTo>
                    <a:pt x="4927" y="15938"/>
                    <a:pt x="1181" y="17805"/>
                    <a:pt x="0" y="22199"/>
                  </a:cubicBezTo>
                  <a:cubicBezTo>
                    <a:pt x="4521" y="26771"/>
                    <a:pt x="10248" y="24320"/>
                    <a:pt x="15443" y="22199"/>
                  </a:cubicBezTo>
                  <a:cubicBezTo>
                    <a:pt x="15786" y="14884"/>
                    <a:pt x="10934" y="12712"/>
                    <a:pt x="561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5" name="Free Form 62"/>
            <p:cNvSpPr/>
            <p:nvPr/>
          </p:nvSpPr>
          <p:spPr>
            <a:xfrm>
              <a:off x="5390776" y="1872316"/>
              <a:ext cx="16180" cy="8382"/>
            </a:xfrm>
            <a:custGeom>
              <a:avLst/>
              <a:gdLst/>
              <a:ahLst/>
              <a:cxnLst/>
              <a:rect l="0" t="0" r="0" b="0"/>
              <a:pathLst>
                <a:path w="16179" h="8381">
                  <a:moveTo>
                    <a:pt x="16179" y="11023"/>
                  </a:moveTo>
                  <a:lnTo>
                    <a:pt x="698" y="11023"/>
                  </a:lnTo>
                  <a:cubicBezTo>
                    <a:pt x="0" y="16370"/>
                    <a:pt x="2628" y="18415"/>
                    <a:pt x="6324" y="19405"/>
                  </a:cubicBezTo>
                  <a:cubicBezTo>
                    <a:pt x="11430" y="18440"/>
                    <a:pt x="15544" y="16459"/>
                    <a:pt x="1617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6" name="Free Form 63"/>
            <p:cNvSpPr/>
            <p:nvPr/>
          </p:nvSpPr>
          <p:spPr>
            <a:xfrm>
              <a:off x="5363395" y="1927472"/>
              <a:ext cx="95288" cy="59398"/>
            </a:xfrm>
            <a:custGeom>
              <a:avLst/>
              <a:gdLst/>
              <a:ahLst/>
              <a:cxnLst/>
              <a:rect l="0" t="0" r="0" b="0"/>
              <a:pathLst>
                <a:path w="95288" h="59397">
                  <a:moveTo>
                    <a:pt x="33705" y="63423"/>
                  </a:moveTo>
                  <a:cubicBezTo>
                    <a:pt x="36537" y="67132"/>
                    <a:pt x="42417" y="67818"/>
                    <a:pt x="46354" y="70421"/>
                  </a:cubicBezTo>
                  <a:cubicBezTo>
                    <a:pt x="62979" y="61709"/>
                    <a:pt x="95288" y="57111"/>
                    <a:pt x="87121" y="32702"/>
                  </a:cubicBezTo>
                  <a:cubicBezTo>
                    <a:pt x="81140" y="25971"/>
                    <a:pt x="68211" y="29654"/>
                    <a:pt x="56210" y="25717"/>
                  </a:cubicBezTo>
                  <a:cubicBezTo>
                    <a:pt x="51663" y="24231"/>
                    <a:pt x="48894" y="18592"/>
                    <a:pt x="44945" y="17335"/>
                  </a:cubicBezTo>
                  <a:cubicBezTo>
                    <a:pt x="25031" y="11023"/>
                    <a:pt x="0" y="16497"/>
                    <a:pt x="5575" y="31305"/>
                  </a:cubicBezTo>
                  <a:cubicBezTo>
                    <a:pt x="8851" y="33197"/>
                    <a:pt x="16090" y="31115"/>
                    <a:pt x="15430" y="36893"/>
                  </a:cubicBezTo>
                  <a:cubicBezTo>
                    <a:pt x="12941" y="37211"/>
                    <a:pt x="8381" y="35483"/>
                    <a:pt x="9817" y="39674"/>
                  </a:cubicBezTo>
                  <a:cubicBezTo>
                    <a:pt x="8191" y="46863"/>
                    <a:pt x="16865" y="43853"/>
                    <a:pt x="19646" y="46672"/>
                  </a:cubicBezTo>
                  <a:cubicBezTo>
                    <a:pt x="18135" y="50292"/>
                    <a:pt x="7988" y="45326"/>
                    <a:pt x="9817" y="52260"/>
                  </a:cubicBezTo>
                  <a:cubicBezTo>
                    <a:pt x="20243" y="58305"/>
                    <a:pt x="39052" y="57124"/>
                    <a:pt x="49161" y="53657"/>
                  </a:cubicBezTo>
                  <a:lnTo>
                    <a:pt x="49161" y="59245"/>
                  </a:lnTo>
                  <a:cubicBezTo>
                    <a:pt x="44450" y="61061"/>
                    <a:pt x="35102" y="58305"/>
                    <a:pt x="33705" y="634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7" name="Free Form 64"/>
            <p:cNvSpPr/>
            <p:nvPr/>
          </p:nvSpPr>
          <p:spPr>
            <a:xfrm>
              <a:off x="5263878" y="2774943"/>
              <a:ext cx="19367" cy="11202"/>
            </a:xfrm>
            <a:custGeom>
              <a:avLst/>
              <a:gdLst/>
              <a:ahLst/>
              <a:cxnLst/>
              <a:rect l="0" t="0" r="0" b="0"/>
              <a:pathLst>
                <a:path w="19367" h="11201">
                  <a:moveTo>
                    <a:pt x="2501" y="13652"/>
                  </a:moveTo>
                  <a:cubicBezTo>
                    <a:pt x="0" y="22225"/>
                    <a:pt x="16014" y="19710"/>
                    <a:pt x="19367" y="17843"/>
                  </a:cubicBezTo>
                  <a:cubicBezTo>
                    <a:pt x="14503" y="14516"/>
                    <a:pt x="9677" y="11023"/>
                    <a:pt x="2501" y="136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8" name="Free Form 65"/>
            <p:cNvSpPr/>
            <p:nvPr/>
          </p:nvSpPr>
          <p:spPr>
            <a:xfrm>
              <a:off x="5301508" y="1809273"/>
              <a:ext cx="27711" cy="12751"/>
            </a:xfrm>
            <a:custGeom>
              <a:avLst/>
              <a:gdLst/>
              <a:ahLst/>
              <a:cxnLst/>
              <a:rect l="0" t="0" r="0" b="0"/>
              <a:pathLst>
                <a:path w="27711" h="12750">
                  <a:moveTo>
                    <a:pt x="0" y="23774"/>
                  </a:moveTo>
                  <a:cubicBezTo>
                    <a:pt x="9321" y="22771"/>
                    <a:pt x="19862" y="19431"/>
                    <a:pt x="26708" y="23774"/>
                  </a:cubicBezTo>
                  <a:cubicBezTo>
                    <a:pt x="27711" y="18605"/>
                    <a:pt x="24307" y="17792"/>
                    <a:pt x="25311" y="12611"/>
                  </a:cubicBezTo>
                  <a:cubicBezTo>
                    <a:pt x="22644" y="12915"/>
                    <a:pt x="22212" y="11023"/>
                    <a:pt x="19685" y="11201"/>
                  </a:cubicBezTo>
                  <a:cubicBezTo>
                    <a:pt x="15633" y="13220"/>
                    <a:pt x="16789" y="20434"/>
                    <a:pt x="11252" y="20980"/>
                  </a:cubicBezTo>
                  <a:cubicBezTo>
                    <a:pt x="7886" y="21539"/>
                    <a:pt x="12026" y="14617"/>
                    <a:pt x="7035" y="16789"/>
                  </a:cubicBezTo>
                  <a:cubicBezTo>
                    <a:pt x="2832" y="17272"/>
                    <a:pt x="1435" y="20535"/>
                    <a:pt x="0" y="237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79" name="Free Form 66"/>
            <p:cNvSpPr/>
            <p:nvPr/>
          </p:nvSpPr>
          <p:spPr>
            <a:xfrm>
              <a:off x="5648396" y="5478316"/>
              <a:ext cx="18580" cy="12205"/>
            </a:xfrm>
            <a:custGeom>
              <a:avLst/>
              <a:gdLst/>
              <a:ahLst/>
              <a:cxnLst/>
              <a:rect l="0" t="0" r="0" b="0"/>
              <a:pathLst>
                <a:path w="18580" h="12204">
                  <a:moveTo>
                    <a:pt x="330" y="17627"/>
                  </a:moveTo>
                  <a:cubicBezTo>
                    <a:pt x="0" y="20281"/>
                    <a:pt x="1917" y="20713"/>
                    <a:pt x="1727" y="23228"/>
                  </a:cubicBezTo>
                  <a:cubicBezTo>
                    <a:pt x="5702" y="19748"/>
                    <a:pt x="15773" y="22288"/>
                    <a:pt x="18580" y="17627"/>
                  </a:cubicBezTo>
                  <a:cubicBezTo>
                    <a:pt x="14541" y="11023"/>
                    <a:pt x="5956" y="17259"/>
                    <a:pt x="330" y="176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0" name="Free Form 67"/>
            <p:cNvSpPr/>
            <p:nvPr/>
          </p:nvSpPr>
          <p:spPr>
            <a:xfrm>
              <a:off x="5301508" y="5764726"/>
              <a:ext cx="10465" cy="13818"/>
            </a:xfrm>
            <a:custGeom>
              <a:avLst/>
              <a:gdLst/>
              <a:ahLst/>
              <a:cxnLst/>
              <a:rect l="0" t="0" r="0" b="0"/>
              <a:pathLst>
                <a:path w="10464" h="13817">
                  <a:moveTo>
                    <a:pt x="0" y="16230"/>
                  </a:moveTo>
                  <a:cubicBezTo>
                    <a:pt x="2298" y="19989"/>
                    <a:pt x="3505" y="24841"/>
                    <a:pt x="9842" y="24625"/>
                  </a:cubicBezTo>
                  <a:cubicBezTo>
                    <a:pt x="10464" y="19799"/>
                    <a:pt x="9296" y="16802"/>
                    <a:pt x="8445" y="13436"/>
                  </a:cubicBezTo>
                  <a:cubicBezTo>
                    <a:pt x="4991" y="12293"/>
                    <a:pt x="342" y="11023"/>
                    <a:pt x="0" y="162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1" name="Free Form 68"/>
            <p:cNvSpPr/>
            <p:nvPr/>
          </p:nvSpPr>
          <p:spPr>
            <a:xfrm>
              <a:off x="5791220" y="2396356"/>
              <a:ext cx="19151" cy="17996"/>
            </a:xfrm>
            <a:custGeom>
              <a:avLst/>
              <a:gdLst/>
              <a:ahLst/>
              <a:cxnLst/>
              <a:rect l="0" t="0" r="0" b="0"/>
              <a:pathLst>
                <a:path w="19151" h="17995">
                  <a:moveTo>
                    <a:pt x="5092" y="29019"/>
                  </a:moveTo>
                  <a:cubicBezTo>
                    <a:pt x="9753" y="26200"/>
                    <a:pt x="12611" y="21577"/>
                    <a:pt x="19151" y="20637"/>
                  </a:cubicBezTo>
                  <a:cubicBezTo>
                    <a:pt x="16649" y="11023"/>
                    <a:pt x="0" y="22733"/>
                    <a:pt x="5092" y="290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2" name="Free Form 69"/>
            <p:cNvSpPr/>
            <p:nvPr/>
          </p:nvSpPr>
          <p:spPr>
            <a:xfrm>
              <a:off x="5710219" y="5437257"/>
              <a:ext cx="15824" cy="17577"/>
            </a:xfrm>
            <a:custGeom>
              <a:avLst/>
              <a:gdLst/>
              <a:ahLst/>
              <a:cxnLst/>
              <a:rect l="0" t="0" r="0" b="0"/>
              <a:pathLst>
                <a:path w="15824" h="17576">
                  <a:moveTo>
                    <a:pt x="15824" y="22390"/>
                  </a:moveTo>
                  <a:cubicBezTo>
                    <a:pt x="14503" y="17526"/>
                    <a:pt x="9296" y="11023"/>
                    <a:pt x="3162" y="15379"/>
                  </a:cubicBezTo>
                  <a:cubicBezTo>
                    <a:pt x="0" y="16002"/>
                    <a:pt x="2603" y="22288"/>
                    <a:pt x="1752" y="25184"/>
                  </a:cubicBezTo>
                  <a:cubicBezTo>
                    <a:pt x="7708" y="28600"/>
                    <a:pt x="12217" y="25184"/>
                    <a:pt x="15824" y="22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3" name="Free Form 70"/>
            <p:cNvSpPr/>
            <p:nvPr/>
          </p:nvSpPr>
          <p:spPr>
            <a:xfrm>
              <a:off x="5681047" y="5410790"/>
              <a:ext cx="13412" cy="12560"/>
            </a:xfrm>
            <a:custGeom>
              <a:avLst/>
              <a:gdLst/>
              <a:ahLst/>
              <a:cxnLst/>
              <a:rect l="0" t="0" r="0" b="0"/>
              <a:pathLst>
                <a:path w="13411" h="12560">
                  <a:moveTo>
                    <a:pt x="0" y="13919"/>
                  </a:moveTo>
                  <a:lnTo>
                    <a:pt x="0" y="19494"/>
                  </a:lnTo>
                  <a:cubicBezTo>
                    <a:pt x="3352" y="20510"/>
                    <a:pt x="13411" y="23583"/>
                    <a:pt x="12649" y="16738"/>
                  </a:cubicBezTo>
                  <a:cubicBezTo>
                    <a:pt x="11607" y="12725"/>
                    <a:pt x="3619" y="11023"/>
                    <a:pt x="0" y="139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4" name="Free Form 71"/>
            <p:cNvSpPr/>
            <p:nvPr/>
          </p:nvSpPr>
          <p:spPr>
            <a:xfrm>
              <a:off x="5716188" y="5825407"/>
              <a:ext cx="46127" cy="29616"/>
            </a:xfrm>
            <a:custGeom>
              <a:avLst/>
              <a:gdLst/>
              <a:ahLst/>
              <a:cxnLst/>
              <a:rect l="0" t="0" r="0" b="0"/>
              <a:pathLst>
                <a:path w="46126" h="29616">
                  <a:moveTo>
                    <a:pt x="44983" y="12788"/>
                  </a:moveTo>
                  <a:cubicBezTo>
                    <a:pt x="43192" y="12725"/>
                    <a:pt x="43027" y="11023"/>
                    <a:pt x="40766" y="11417"/>
                  </a:cubicBezTo>
                  <a:cubicBezTo>
                    <a:pt x="35940" y="19202"/>
                    <a:pt x="28600" y="24472"/>
                    <a:pt x="19672" y="28168"/>
                  </a:cubicBezTo>
                  <a:cubicBezTo>
                    <a:pt x="16344" y="20599"/>
                    <a:pt x="2832" y="22250"/>
                    <a:pt x="0" y="29591"/>
                  </a:cubicBezTo>
                  <a:cubicBezTo>
                    <a:pt x="15608" y="40640"/>
                    <a:pt x="46126" y="37426"/>
                    <a:pt x="44983" y="1278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5" name="Free Form 72"/>
            <p:cNvSpPr/>
            <p:nvPr/>
          </p:nvSpPr>
          <p:spPr>
            <a:xfrm>
              <a:off x="5433270" y="3073736"/>
              <a:ext cx="370624" cy="326060"/>
            </a:xfrm>
            <a:custGeom>
              <a:avLst/>
              <a:gdLst/>
              <a:ahLst/>
              <a:cxnLst/>
              <a:rect l="0" t="0" r="0" b="0"/>
              <a:pathLst>
                <a:path w="370624" h="326059">
                  <a:moveTo>
                    <a:pt x="356019" y="245706"/>
                  </a:moveTo>
                  <a:cubicBezTo>
                    <a:pt x="347167" y="250875"/>
                    <a:pt x="350939" y="268605"/>
                    <a:pt x="339153" y="270852"/>
                  </a:cubicBezTo>
                  <a:cubicBezTo>
                    <a:pt x="325932" y="259105"/>
                    <a:pt x="339064" y="236715"/>
                    <a:pt x="344754" y="223354"/>
                  </a:cubicBezTo>
                  <a:cubicBezTo>
                    <a:pt x="321640" y="220941"/>
                    <a:pt x="320878" y="252666"/>
                    <a:pt x="313842" y="270852"/>
                  </a:cubicBezTo>
                  <a:cubicBezTo>
                    <a:pt x="310730" y="261391"/>
                    <a:pt x="298145" y="261315"/>
                    <a:pt x="295554" y="251307"/>
                  </a:cubicBezTo>
                  <a:cubicBezTo>
                    <a:pt x="301701" y="250393"/>
                    <a:pt x="305638" y="247332"/>
                    <a:pt x="305396" y="240118"/>
                  </a:cubicBezTo>
                  <a:cubicBezTo>
                    <a:pt x="306095" y="235699"/>
                    <a:pt x="298437" y="239598"/>
                    <a:pt x="299783" y="234530"/>
                  </a:cubicBezTo>
                  <a:cubicBezTo>
                    <a:pt x="303809" y="232956"/>
                    <a:pt x="307543" y="231076"/>
                    <a:pt x="309613" y="227545"/>
                  </a:cubicBezTo>
                  <a:cubicBezTo>
                    <a:pt x="303212" y="214972"/>
                    <a:pt x="328409" y="210007"/>
                    <a:pt x="332104" y="198208"/>
                  </a:cubicBezTo>
                  <a:cubicBezTo>
                    <a:pt x="331470" y="193268"/>
                    <a:pt x="328663" y="190461"/>
                    <a:pt x="323684" y="189826"/>
                  </a:cubicBezTo>
                  <a:cubicBezTo>
                    <a:pt x="320649" y="191008"/>
                    <a:pt x="322491" y="197027"/>
                    <a:pt x="319455" y="198208"/>
                  </a:cubicBezTo>
                  <a:cubicBezTo>
                    <a:pt x="313461" y="198069"/>
                    <a:pt x="312420" y="192163"/>
                    <a:pt x="306819" y="195414"/>
                  </a:cubicBezTo>
                  <a:cubicBezTo>
                    <a:pt x="307568" y="204089"/>
                    <a:pt x="301625" y="206095"/>
                    <a:pt x="296976" y="209384"/>
                  </a:cubicBezTo>
                  <a:cubicBezTo>
                    <a:pt x="294309" y="209232"/>
                    <a:pt x="295986" y="204774"/>
                    <a:pt x="292773" y="205193"/>
                  </a:cubicBezTo>
                  <a:cubicBezTo>
                    <a:pt x="291439" y="206806"/>
                    <a:pt x="287007" y="212344"/>
                    <a:pt x="284327" y="207987"/>
                  </a:cubicBezTo>
                  <a:cubicBezTo>
                    <a:pt x="282816" y="203174"/>
                    <a:pt x="291134" y="197459"/>
                    <a:pt x="294157" y="192620"/>
                  </a:cubicBezTo>
                  <a:cubicBezTo>
                    <a:pt x="289674" y="193814"/>
                    <a:pt x="288823" y="191401"/>
                    <a:pt x="287121" y="189826"/>
                  </a:cubicBezTo>
                  <a:cubicBezTo>
                    <a:pt x="285978" y="193357"/>
                    <a:pt x="283362" y="195389"/>
                    <a:pt x="281508" y="198208"/>
                  </a:cubicBezTo>
                  <a:cubicBezTo>
                    <a:pt x="282562" y="193446"/>
                    <a:pt x="275805" y="196430"/>
                    <a:pt x="277291" y="191223"/>
                  </a:cubicBezTo>
                  <a:cubicBezTo>
                    <a:pt x="277850" y="187121"/>
                    <a:pt x="285445" y="190030"/>
                    <a:pt x="282917" y="182854"/>
                  </a:cubicBezTo>
                  <a:cubicBezTo>
                    <a:pt x="276898" y="181521"/>
                    <a:pt x="277482" y="186766"/>
                    <a:pt x="273075" y="187032"/>
                  </a:cubicBezTo>
                  <a:cubicBezTo>
                    <a:pt x="273138" y="185115"/>
                    <a:pt x="272415" y="183972"/>
                    <a:pt x="271678" y="182854"/>
                  </a:cubicBezTo>
                  <a:cubicBezTo>
                    <a:pt x="284327" y="176796"/>
                    <a:pt x="290195" y="164007"/>
                    <a:pt x="295554" y="150710"/>
                  </a:cubicBezTo>
                  <a:cubicBezTo>
                    <a:pt x="284975" y="147726"/>
                    <a:pt x="276491" y="142659"/>
                    <a:pt x="266052" y="139534"/>
                  </a:cubicBezTo>
                  <a:cubicBezTo>
                    <a:pt x="258787" y="145351"/>
                    <a:pt x="245389" y="145084"/>
                    <a:pt x="242138" y="154901"/>
                  </a:cubicBezTo>
                  <a:cubicBezTo>
                    <a:pt x="242785" y="148221"/>
                    <a:pt x="241985" y="142963"/>
                    <a:pt x="236537" y="142328"/>
                  </a:cubicBezTo>
                  <a:cubicBezTo>
                    <a:pt x="231711" y="146380"/>
                    <a:pt x="229044" y="164388"/>
                    <a:pt x="221056" y="156298"/>
                  </a:cubicBezTo>
                  <a:cubicBezTo>
                    <a:pt x="220306" y="164858"/>
                    <a:pt x="212356" y="166255"/>
                    <a:pt x="204190" y="167487"/>
                  </a:cubicBezTo>
                  <a:cubicBezTo>
                    <a:pt x="205282" y="159816"/>
                    <a:pt x="208076" y="147218"/>
                    <a:pt x="199974" y="145122"/>
                  </a:cubicBezTo>
                  <a:cubicBezTo>
                    <a:pt x="199110" y="149834"/>
                    <a:pt x="201777" y="158102"/>
                    <a:pt x="198589" y="160489"/>
                  </a:cubicBezTo>
                  <a:cubicBezTo>
                    <a:pt x="194170" y="159296"/>
                    <a:pt x="193116" y="154736"/>
                    <a:pt x="191541" y="150710"/>
                  </a:cubicBezTo>
                  <a:cubicBezTo>
                    <a:pt x="187045" y="159321"/>
                    <a:pt x="174498" y="153784"/>
                    <a:pt x="164833" y="152107"/>
                  </a:cubicBezTo>
                  <a:cubicBezTo>
                    <a:pt x="162572" y="150202"/>
                    <a:pt x="167208" y="141554"/>
                    <a:pt x="163436" y="138150"/>
                  </a:cubicBezTo>
                  <a:cubicBezTo>
                    <a:pt x="171894" y="133515"/>
                    <a:pt x="179362" y="127889"/>
                    <a:pt x="181711" y="117182"/>
                  </a:cubicBezTo>
                  <a:cubicBezTo>
                    <a:pt x="173189" y="120802"/>
                    <a:pt x="162610" y="122427"/>
                    <a:pt x="149377" y="121373"/>
                  </a:cubicBezTo>
                  <a:cubicBezTo>
                    <a:pt x="147269" y="119291"/>
                    <a:pt x="148945" y="113411"/>
                    <a:pt x="143751" y="114388"/>
                  </a:cubicBezTo>
                  <a:cubicBezTo>
                    <a:pt x="132549" y="122821"/>
                    <a:pt x="128130" y="137960"/>
                    <a:pt x="119849" y="149313"/>
                  </a:cubicBezTo>
                  <a:cubicBezTo>
                    <a:pt x="116179" y="147853"/>
                    <a:pt x="113601" y="145300"/>
                    <a:pt x="112839" y="140931"/>
                  </a:cubicBezTo>
                  <a:cubicBezTo>
                    <a:pt x="123355" y="117856"/>
                    <a:pt x="134086" y="95008"/>
                    <a:pt x="138137" y="65493"/>
                  </a:cubicBezTo>
                  <a:cubicBezTo>
                    <a:pt x="142252" y="66751"/>
                    <a:pt x="142455" y="66751"/>
                    <a:pt x="146570" y="65493"/>
                  </a:cubicBezTo>
                  <a:cubicBezTo>
                    <a:pt x="146837" y="54114"/>
                    <a:pt x="153365" y="48983"/>
                    <a:pt x="153593" y="37553"/>
                  </a:cubicBezTo>
                  <a:cubicBezTo>
                    <a:pt x="145249" y="36283"/>
                    <a:pt x="139407" y="41224"/>
                    <a:pt x="136715" y="34759"/>
                  </a:cubicBezTo>
                  <a:cubicBezTo>
                    <a:pt x="139547" y="23596"/>
                    <a:pt x="159042" y="29006"/>
                    <a:pt x="163436" y="19405"/>
                  </a:cubicBezTo>
                  <a:cubicBezTo>
                    <a:pt x="163512" y="15138"/>
                    <a:pt x="158381" y="16040"/>
                    <a:pt x="159219" y="11023"/>
                  </a:cubicBezTo>
                  <a:lnTo>
                    <a:pt x="147980" y="11023"/>
                  </a:lnTo>
                  <a:cubicBezTo>
                    <a:pt x="146037" y="14198"/>
                    <a:pt x="151599" y="16256"/>
                    <a:pt x="147980" y="16598"/>
                  </a:cubicBezTo>
                  <a:cubicBezTo>
                    <a:pt x="141122" y="18288"/>
                    <a:pt x="143243" y="11061"/>
                    <a:pt x="138137" y="11023"/>
                  </a:cubicBezTo>
                  <a:cubicBezTo>
                    <a:pt x="127571" y="25234"/>
                    <a:pt x="112395" y="23114"/>
                    <a:pt x="102984" y="33375"/>
                  </a:cubicBezTo>
                  <a:cubicBezTo>
                    <a:pt x="93116" y="44119"/>
                    <a:pt x="98272" y="64465"/>
                    <a:pt x="90335" y="75272"/>
                  </a:cubicBezTo>
                  <a:cubicBezTo>
                    <a:pt x="85915" y="76479"/>
                    <a:pt x="81648" y="77825"/>
                    <a:pt x="79095" y="80860"/>
                  </a:cubicBezTo>
                  <a:cubicBezTo>
                    <a:pt x="78028" y="85166"/>
                    <a:pt x="83934" y="82575"/>
                    <a:pt x="81902" y="87858"/>
                  </a:cubicBezTo>
                  <a:cubicBezTo>
                    <a:pt x="66128" y="92227"/>
                    <a:pt x="72783" y="117322"/>
                    <a:pt x="67843" y="132549"/>
                  </a:cubicBezTo>
                  <a:cubicBezTo>
                    <a:pt x="67741" y="132854"/>
                    <a:pt x="63982" y="133248"/>
                    <a:pt x="63626" y="133959"/>
                  </a:cubicBezTo>
                  <a:cubicBezTo>
                    <a:pt x="60274" y="140398"/>
                    <a:pt x="59829" y="148742"/>
                    <a:pt x="59410" y="154901"/>
                  </a:cubicBezTo>
                  <a:cubicBezTo>
                    <a:pt x="62280" y="157695"/>
                    <a:pt x="66941" y="165976"/>
                    <a:pt x="63626" y="170281"/>
                  </a:cubicBezTo>
                  <a:cubicBezTo>
                    <a:pt x="64617" y="165100"/>
                    <a:pt x="58712" y="166789"/>
                    <a:pt x="56603" y="164680"/>
                  </a:cubicBezTo>
                  <a:cubicBezTo>
                    <a:pt x="50444" y="168821"/>
                    <a:pt x="46291" y="174929"/>
                    <a:pt x="48171" y="187032"/>
                  </a:cubicBezTo>
                  <a:cubicBezTo>
                    <a:pt x="51930" y="187960"/>
                    <a:pt x="56959" y="187629"/>
                    <a:pt x="59410" y="189826"/>
                  </a:cubicBezTo>
                  <a:cubicBezTo>
                    <a:pt x="58483" y="193560"/>
                    <a:pt x="58826" y="198551"/>
                    <a:pt x="56603" y="201002"/>
                  </a:cubicBezTo>
                  <a:cubicBezTo>
                    <a:pt x="32524" y="192532"/>
                    <a:pt x="34810" y="220852"/>
                    <a:pt x="28486" y="234530"/>
                  </a:cubicBezTo>
                  <a:cubicBezTo>
                    <a:pt x="25133" y="233680"/>
                    <a:pt x="18287" y="236283"/>
                    <a:pt x="17246" y="233146"/>
                  </a:cubicBezTo>
                  <a:cubicBezTo>
                    <a:pt x="17538" y="231355"/>
                    <a:pt x="21323" y="226301"/>
                    <a:pt x="18656" y="226161"/>
                  </a:cubicBezTo>
                  <a:cubicBezTo>
                    <a:pt x="11455" y="229730"/>
                    <a:pt x="6350" y="235343"/>
                    <a:pt x="3200" y="242912"/>
                  </a:cubicBezTo>
                  <a:cubicBezTo>
                    <a:pt x="13741" y="245364"/>
                    <a:pt x="35280" y="235000"/>
                    <a:pt x="45351" y="241515"/>
                  </a:cubicBezTo>
                  <a:cubicBezTo>
                    <a:pt x="29794" y="252602"/>
                    <a:pt x="19723" y="269125"/>
                    <a:pt x="3200" y="279247"/>
                  </a:cubicBezTo>
                  <a:cubicBezTo>
                    <a:pt x="0" y="288201"/>
                    <a:pt x="2527" y="298018"/>
                    <a:pt x="5994" y="304380"/>
                  </a:cubicBezTo>
                  <a:cubicBezTo>
                    <a:pt x="24206" y="308978"/>
                    <a:pt x="46443" y="304507"/>
                    <a:pt x="58013" y="294589"/>
                  </a:cubicBezTo>
                  <a:cubicBezTo>
                    <a:pt x="75425" y="294741"/>
                    <a:pt x="98971" y="298488"/>
                    <a:pt x="111417" y="290410"/>
                  </a:cubicBezTo>
                  <a:cubicBezTo>
                    <a:pt x="116281" y="298640"/>
                    <a:pt x="135140" y="292900"/>
                    <a:pt x="146570" y="294589"/>
                  </a:cubicBezTo>
                  <a:cubicBezTo>
                    <a:pt x="154876" y="285635"/>
                    <a:pt x="175450" y="288861"/>
                    <a:pt x="177482" y="273646"/>
                  </a:cubicBezTo>
                  <a:cubicBezTo>
                    <a:pt x="181813" y="272605"/>
                    <a:pt x="179197" y="278472"/>
                    <a:pt x="184518" y="276440"/>
                  </a:cubicBezTo>
                  <a:cubicBezTo>
                    <a:pt x="187490" y="273354"/>
                    <a:pt x="189649" y="269443"/>
                    <a:pt x="194360" y="268058"/>
                  </a:cubicBezTo>
                  <a:cubicBezTo>
                    <a:pt x="193522" y="274472"/>
                    <a:pt x="194792" y="278803"/>
                    <a:pt x="197167" y="282028"/>
                  </a:cubicBezTo>
                  <a:cubicBezTo>
                    <a:pt x="190804" y="284099"/>
                    <a:pt x="184124" y="285826"/>
                    <a:pt x="183121" y="293204"/>
                  </a:cubicBezTo>
                  <a:cubicBezTo>
                    <a:pt x="189115" y="293116"/>
                    <a:pt x="190144" y="288086"/>
                    <a:pt x="195757" y="287629"/>
                  </a:cubicBezTo>
                  <a:cubicBezTo>
                    <a:pt x="199085" y="288061"/>
                    <a:pt x="196596" y="294233"/>
                    <a:pt x="201383" y="293204"/>
                  </a:cubicBezTo>
                  <a:cubicBezTo>
                    <a:pt x="205219" y="286385"/>
                    <a:pt x="209003" y="294360"/>
                    <a:pt x="214033" y="294589"/>
                  </a:cubicBezTo>
                  <a:cubicBezTo>
                    <a:pt x="216662" y="286372"/>
                    <a:pt x="221703" y="286029"/>
                    <a:pt x="216852" y="276440"/>
                  </a:cubicBezTo>
                  <a:cubicBezTo>
                    <a:pt x="228549" y="279222"/>
                    <a:pt x="230657" y="272465"/>
                    <a:pt x="237921" y="270852"/>
                  </a:cubicBezTo>
                  <a:cubicBezTo>
                    <a:pt x="236474" y="283552"/>
                    <a:pt x="247497" y="269849"/>
                    <a:pt x="249186" y="273646"/>
                  </a:cubicBezTo>
                  <a:cubicBezTo>
                    <a:pt x="249034" y="277228"/>
                    <a:pt x="248386" y="280301"/>
                    <a:pt x="246354" y="282028"/>
                  </a:cubicBezTo>
                  <a:cubicBezTo>
                    <a:pt x="241566" y="282384"/>
                    <a:pt x="239610" y="285572"/>
                    <a:pt x="233705" y="284822"/>
                  </a:cubicBezTo>
                  <a:cubicBezTo>
                    <a:pt x="227406" y="300901"/>
                    <a:pt x="221589" y="317487"/>
                    <a:pt x="199974" y="318350"/>
                  </a:cubicBezTo>
                  <a:cubicBezTo>
                    <a:pt x="198653" y="323138"/>
                    <a:pt x="195580" y="327012"/>
                    <a:pt x="198589" y="332333"/>
                  </a:cubicBezTo>
                  <a:cubicBezTo>
                    <a:pt x="218897" y="337083"/>
                    <a:pt x="234797" y="326821"/>
                    <a:pt x="243560" y="315556"/>
                  </a:cubicBezTo>
                  <a:cubicBezTo>
                    <a:pt x="242646" y="296964"/>
                    <a:pt x="254419" y="290957"/>
                    <a:pt x="264642" y="283425"/>
                  </a:cubicBezTo>
                  <a:cubicBezTo>
                    <a:pt x="268452" y="282422"/>
                    <a:pt x="263626" y="290017"/>
                    <a:pt x="267449" y="289013"/>
                  </a:cubicBezTo>
                  <a:cubicBezTo>
                    <a:pt x="274510" y="279285"/>
                    <a:pt x="273100" y="261099"/>
                    <a:pt x="280111" y="251307"/>
                  </a:cubicBezTo>
                  <a:cubicBezTo>
                    <a:pt x="282790" y="248678"/>
                    <a:pt x="282651" y="252120"/>
                    <a:pt x="287121" y="251307"/>
                  </a:cubicBezTo>
                  <a:cubicBezTo>
                    <a:pt x="289458" y="259232"/>
                    <a:pt x="295643" y="263334"/>
                    <a:pt x="299783" y="269455"/>
                  </a:cubicBezTo>
                  <a:cubicBezTo>
                    <a:pt x="306476" y="290677"/>
                    <a:pt x="290728" y="300075"/>
                    <a:pt x="294157" y="322541"/>
                  </a:cubicBezTo>
                  <a:cubicBezTo>
                    <a:pt x="312432" y="327875"/>
                    <a:pt x="311912" y="304380"/>
                    <a:pt x="323684" y="298805"/>
                  </a:cubicBezTo>
                  <a:cubicBezTo>
                    <a:pt x="318490" y="304952"/>
                    <a:pt x="326478" y="307390"/>
                    <a:pt x="327901" y="311365"/>
                  </a:cubicBezTo>
                  <a:cubicBezTo>
                    <a:pt x="325259" y="317309"/>
                    <a:pt x="325259" y="331279"/>
                    <a:pt x="332104" y="332333"/>
                  </a:cubicBezTo>
                  <a:cubicBezTo>
                    <a:pt x="338810" y="327025"/>
                    <a:pt x="345224" y="320611"/>
                    <a:pt x="356019" y="326732"/>
                  </a:cubicBezTo>
                  <a:cubicBezTo>
                    <a:pt x="365302" y="320243"/>
                    <a:pt x="363943" y="289483"/>
                    <a:pt x="363042" y="282028"/>
                  </a:cubicBezTo>
                  <a:cubicBezTo>
                    <a:pt x="370624" y="271030"/>
                    <a:pt x="361048" y="253403"/>
                    <a:pt x="356019" y="2457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6" name="Free Form 73"/>
            <p:cNvSpPr/>
            <p:nvPr/>
          </p:nvSpPr>
          <p:spPr>
            <a:xfrm>
              <a:off x="5711972" y="3330771"/>
              <a:ext cx="8420" cy="15367"/>
            </a:xfrm>
            <a:custGeom>
              <a:avLst/>
              <a:gdLst/>
              <a:ahLst/>
              <a:cxnLst/>
              <a:rect l="0" t="0" r="0" b="0"/>
              <a:pathLst>
                <a:path w="8420" h="15366">
                  <a:moveTo>
                    <a:pt x="8420" y="11023"/>
                  </a:moveTo>
                  <a:lnTo>
                    <a:pt x="4216" y="11023"/>
                  </a:lnTo>
                  <a:cubicBezTo>
                    <a:pt x="2933" y="15811"/>
                    <a:pt x="2806" y="21729"/>
                    <a:pt x="0" y="24993"/>
                  </a:cubicBezTo>
                  <a:cubicBezTo>
                    <a:pt x="1930" y="24930"/>
                    <a:pt x="3073" y="25654"/>
                    <a:pt x="4216" y="26390"/>
                  </a:cubicBezTo>
                  <a:cubicBezTo>
                    <a:pt x="6629" y="22275"/>
                    <a:pt x="4648" y="13779"/>
                    <a:pt x="842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7" name="Free Form 74"/>
            <p:cNvSpPr/>
            <p:nvPr/>
          </p:nvSpPr>
          <p:spPr>
            <a:xfrm>
              <a:off x="5605139" y="3385254"/>
              <a:ext cx="9945" cy="15380"/>
            </a:xfrm>
            <a:custGeom>
              <a:avLst/>
              <a:gdLst/>
              <a:ahLst/>
              <a:cxnLst/>
              <a:rect l="0" t="0" r="0" b="0"/>
              <a:pathLst>
                <a:path w="9944" h="15379">
                  <a:moveTo>
                    <a:pt x="0" y="11023"/>
                  </a:moveTo>
                  <a:cubicBezTo>
                    <a:pt x="2781" y="16179"/>
                    <a:pt x="3670" y="23215"/>
                    <a:pt x="8432" y="26403"/>
                  </a:cubicBezTo>
                  <a:cubicBezTo>
                    <a:pt x="9944" y="18846"/>
                    <a:pt x="6667" y="16027"/>
                    <a:pt x="561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8" name="Free Form 75"/>
            <p:cNvSpPr/>
            <p:nvPr/>
          </p:nvSpPr>
          <p:spPr>
            <a:xfrm>
              <a:off x="5650123" y="3199466"/>
              <a:ext cx="17196" cy="11367"/>
            </a:xfrm>
            <a:custGeom>
              <a:avLst/>
              <a:gdLst/>
              <a:ahLst/>
              <a:cxnLst/>
              <a:rect l="0" t="0" r="0" b="0"/>
              <a:pathLst>
                <a:path w="17195" h="11366">
                  <a:moveTo>
                    <a:pt x="16852" y="11023"/>
                  </a:moveTo>
                  <a:cubicBezTo>
                    <a:pt x="10121" y="11760"/>
                    <a:pt x="2171" y="11328"/>
                    <a:pt x="0" y="16598"/>
                  </a:cubicBezTo>
                  <a:cubicBezTo>
                    <a:pt x="4546" y="22390"/>
                    <a:pt x="17195" y="18630"/>
                    <a:pt x="168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89" name="Free Form 76"/>
            <p:cNvSpPr/>
            <p:nvPr/>
          </p:nvSpPr>
          <p:spPr>
            <a:xfrm>
              <a:off x="5677936" y="3182169"/>
              <a:ext cx="21666" cy="17297"/>
            </a:xfrm>
            <a:custGeom>
              <a:avLst/>
              <a:gdLst/>
              <a:ahLst/>
              <a:cxnLst/>
              <a:rect l="0" t="0" r="0" b="0"/>
              <a:pathLst>
                <a:path w="21666" h="17297">
                  <a:moveTo>
                    <a:pt x="14350" y="14351"/>
                  </a:moveTo>
                  <a:cubicBezTo>
                    <a:pt x="3695" y="11023"/>
                    <a:pt x="0" y="23698"/>
                    <a:pt x="5918" y="28321"/>
                  </a:cubicBezTo>
                  <a:cubicBezTo>
                    <a:pt x="8864" y="22313"/>
                    <a:pt x="21666" y="22821"/>
                    <a:pt x="14350" y="143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0" name="Free Form 77"/>
            <p:cNvSpPr/>
            <p:nvPr/>
          </p:nvSpPr>
          <p:spPr>
            <a:xfrm>
              <a:off x="5586407" y="5443035"/>
              <a:ext cx="9779" cy="13462"/>
            </a:xfrm>
            <a:custGeom>
              <a:avLst/>
              <a:gdLst/>
              <a:ahLst/>
              <a:cxnLst/>
              <a:rect l="0" t="0" r="0" b="0"/>
              <a:pathLst>
                <a:path w="9779" h="13462">
                  <a:moveTo>
                    <a:pt x="1866" y="22186"/>
                  </a:moveTo>
                  <a:cubicBezTo>
                    <a:pt x="9779" y="24485"/>
                    <a:pt x="8382" y="12458"/>
                    <a:pt x="4673" y="11023"/>
                  </a:cubicBezTo>
                  <a:cubicBezTo>
                    <a:pt x="6527" y="17526"/>
                    <a:pt x="0" y="15709"/>
                    <a:pt x="1866" y="221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1" name="Free Form 78"/>
            <p:cNvSpPr/>
            <p:nvPr/>
          </p:nvSpPr>
          <p:spPr>
            <a:xfrm>
              <a:off x="5425206" y="5778328"/>
              <a:ext cx="16002" cy="19558"/>
            </a:xfrm>
            <a:custGeom>
              <a:avLst/>
              <a:gdLst/>
              <a:ahLst/>
              <a:cxnLst/>
              <a:rect l="0" t="0" r="0" b="0"/>
              <a:pathLst>
                <a:path w="16001" h="19557">
                  <a:moveTo>
                    <a:pt x="15481" y="19380"/>
                  </a:moveTo>
                  <a:cubicBezTo>
                    <a:pt x="12204" y="15633"/>
                    <a:pt x="7518" y="13296"/>
                    <a:pt x="2832" y="11023"/>
                  </a:cubicBezTo>
                  <a:cubicBezTo>
                    <a:pt x="3238" y="13754"/>
                    <a:pt x="914" y="13754"/>
                    <a:pt x="0" y="15189"/>
                  </a:cubicBezTo>
                  <a:cubicBezTo>
                    <a:pt x="5981" y="17170"/>
                    <a:pt x="10096" y="20980"/>
                    <a:pt x="8432" y="30581"/>
                  </a:cubicBezTo>
                  <a:cubicBezTo>
                    <a:pt x="12953" y="28981"/>
                    <a:pt x="16001" y="25984"/>
                    <a:pt x="15481" y="193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2" name="Free Form 79"/>
            <p:cNvSpPr/>
            <p:nvPr/>
          </p:nvSpPr>
          <p:spPr>
            <a:xfrm>
              <a:off x="5491284" y="5455545"/>
              <a:ext cx="21082" cy="10236"/>
            </a:xfrm>
            <a:custGeom>
              <a:avLst/>
              <a:gdLst/>
              <a:ahLst/>
              <a:cxnLst/>
              <a:rect l="0" t="0" r="0" b="0"/>
              <a:pathLst>
                <a:path w="21082" h="10236">
                  <a:moveTo>
                    <a:pt x="0" y="13881"/>
                  </a:moveTo>
                  <a:lnTo>
                    <a:pt x="0" y="18046"/>
                  </a:lnTo>
                  <a:cubicBezTo>
                    <a:pt x="6972" y="21259"/>
                    <a:pt x="17145" y="16802"/>
                    <a:pt x="21082" y="12471"/>
                  </a:cubicBezTo>
                  <a:cubicBezTo>
                    <a:pt x="14224" y="13119"/>
                    <a:pt x="4610" y="11023"/>
                    <a:pt x="0" y="138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3" name="Free Form 80"/>
            <p:cNvSpPr/>
            <p:nvPr/>
          </p:nvSpPr>
          <p:spPr>
            <a:xfrm>
              <a:off x="4704113" y="2019153"/>
              <a:ext cx="23888" cy="13818"/>
            </a:xfrm>
            <a:custGeom>
              <a:avLst/>
              <a:gdLst/>
              <a:ahLst/>
              <a:cxnLst/>
              <a:rect l="0" t="0" r="0" b="0"/>
              <a:pathLst>
                <a:path w="23888" h="13817">
                  <a:moveTo>
                    <a:pt x="23888" y="12268"/>
                  </a:moveTo>
                  <a:cubicBezTo>
                    <a:pt x="10452" y="11023"/>
                    <a:pt x="8064" y="20764"/>
                    <a:pt x="0" y="24841"/>
                  </a:cubicBezTo>
                  <a:cubicBezTo>
                    <a:pt x="10858" y="23533"/>
                    <a:pt x="22910" y="23418"/>
                    <a:pt x="23888" y="122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4" name="Free Form 81"/>
            <p:cNvSpPr/>
            <p:nvPr/>
          </p:nvSpPr>
          <p:spPr>
            <a:xfrm>
              <a:off x="4685520" y="2077675"/>
              <a:ext cx="12636" cy="13881"/>
            </a:xfrm>
            <a:custGeom>
              <a:avLst/>
              <a:gdLst/>
              <a:ahLst/>
              <a:cxnLst/>
              <a:rect l="0" t="0" r="0" b="0"/>
              <a:pathLst>
                <a:path w="12636" h="13881">
                  <a:moveTo>
                    <a:pt x="304" y="18008"/>
                  </a:moveTo>
                  <a:cubicBezTo>
                    <a:pt x="0" y="24904"/>
                    <a:pt x="2336" y="22631"/>
                    <a:pt x="7340" y="22212"/>
                  </a:cubicBezTo>
                  <a:cubicBezTo>
                    <a:pt x="7747" y="17475"/>
                    <a:pt x="12636" y="17195"/>
                    <a:pt x="11557" y="11023"/>
                  </a:cubicBezTo>
                  <a:lnTo>
                    <a:pt x="5943" y="11023"/>
                  </a:lnTo>
                  <a:cubicBezTo>
                    <a:pt x="7150" y="16586"/>
                    <a:pt x="7696" y="18580"/>
                    <a:pt x="304"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5" name="Free Form 82"/>
            <p:cNvSpPr/>
            <p:nvPr/>
          </p:nvSpPr>
          <p:spPr>
            <a:xfrm>
              <a:off x="4797889" y="2105615"/>
              <a:ext cx="57849" cy="29756"/>
            </a:xfrm>
            <a:custGeom>
              <a:avLst/>
              <a:gdLst/>
              <a:ahLst/>
              <a:cxnLst/>
              <a:rect l="0" t="0" r="0" b="0"/>
              <a:pathLst>
                <a:path w="57848" h="29756">
                  <a:moveTo>
                    <a:pt x="51003" y="18008"/>
                  </a:moveTo>
                  <a:cubicBezTo>
                    <a:pt x="38493" y="18808"/>
                    <a:pt x="27266" y="18326"/>
                    <a:pt x="22885" y="11023"/>
                  </a:cubicBezTo>
                  <a:cubicBezTo>
                    <a:pt x="21081" y="15278"/>
                    <a:pt x="15532" y="15811"/>
                    <a:pt x="8826" y="15201"/>
                  </a:cubicBezTo>
                  <a:cubicBezTo>
                    <a:pt x="0" y="37566"/>
                    <a:pt x="57848" y="40779"/>
                    <a:pt x="51003"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6" name="Free Form 83"/>
            <p:cNvSpPr/>
            <p:nvPr/>
          </p:nvSpPr>
          <p:spPr>
            <a:xfrm>
              <a:off x="4793127" y="2075668"/>
              <a:ext cx="17920" cy="20155"/>
            </a:xfrm>
            <a:custGeom>
              <a:avLst/>
              <a:gdLst/>
              <a:ahLst/>
              <a:cxnLst/>
              <a:rect l="0" t="0" r="0" b="0"/>
              <a:pathLst>
                <a:path w="17919" h="20154">
                  <a:moveTo>
                    <a:pt x="2349" y="11620"/>
                  </a:moveTo>
                  <a:cubicBezTo>
                    <a:pt x="0" y="13944"/>
                    <a:pt x="1231" y="19837"/>
                    <a:pt x="952" y="24218"/>
                  </a:cubicBezTo>
                  <a:cubicBezTo>
                    <a:pt x="5384" y="25844"/>
                    <a:pt x="6705" y="30594"/>
                    <a:pt x="12179" y="31178"/>
                  </a:cubicBezTo>
                  <a:cubicBezTo>
                    <a:pt x="12750" y="29425"/>
                    <a:pt x="13995" y="28333"/>
                    <a:pt x="16408" y="28397"/>
                  </a:cubicBezTo>
                  <a:cubicBezTo>
                    <a:pt x="17919" y="20853"/>
                    <a:pt x="14655" y="18021"/>
                    <a:pt x="13588" y="13030"/>
                  </a:cubicBezTo>
                  <a:cubicBezTo>
                    <a:pt x="10223" y="12179"/>
                    <a:pt x="7175" y="11023"/>
                    <a:pt x="2349" y="116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7" name="Free Form 84"/>
            <p:cNvSpPr/>
            <p:nvPr/>
          </p:nvSpPr>
          <p:spPr>
            <a:xfrm>
              <a:off x="4677392" y="2036641"/>
              <a:ext cx="42176" cy="31255"/>
            </a:xfrm>
            <a:custGeom>
              <a:avLst/>
              <a:gdLst/>
              <a:ahLst/>
              <a:cxnLst/>
              <a:rect l="0" t="0" r="0" b="0"/>
              <a:pathLst>
                <a:path w="42176" h="31254">
                  <a:moveTo>
                    <a:pt x="0" y="42278"/>
                  </a:moveTo>
                  <a:cubicBezTo>
                    <a:pt x="21628" y="40957"/>
                    <a:pt x="31876" y="28333"/>
                    <a:pt x="42176" y="15735"/>
                  </a:cubicBezTo>
                  <a:cubicBezTo>
                    <a:pt x="39712" y="11023"/>
                    <a:pt x="32918" y="13728"/>
                    <a:pt x="28117" y="14325"/>
                  </a:cubicBezTo>
                  <a:cubicBezTo>
                    <a:pt x="26428" y="31280"/>
                    <a:pt x="800" y="24434"/>
                    <a:pt x="0" y="422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8" name="Free Form 85"/>
            <p:cNvSpPr/>
            <p:nvPr/>
          </p:nvSpPr>
          <p:spPr>
            <a:xfrm>
              <a:off x="4930414" y="1639754"/>
              <a:ext cx="21095" cy="10147"/>
            </a:xfrm>
            <a:custGeom>
              <a:avLst/>
              <a:gdLst/>
              <a:ahLst/>
              <a:cxnLst/>
              <a:rect l="0" t="0" r="0" b="0"/>
              <a:pathLst>
                <a:path w="21094" h="10147">
                  <a:moveTo>
                    <a:pt x="21094" y="14478"/>
                  </a:moveTo>
                  <a:cubicBezTo>
                    <a:pt x="12738" y="15443"/>
                    <a:pt x="6680" y="11023"/>
                    <a:pt x="0" y="14478"/>
                  </a:cubicBezTo>
                  <a:cubicBezTo>
                    <a:pt x="762" y="21170"/>
                    <a:pt x="20091" y="20281"/>
                    <a:pt x="21094" y="144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99" name="Free Form 86"/>
            <p:cNvSpPr/>
            <p:nvPr/>
          </p:nvSpPr>
          <p:spPr>
            <a:xfrm>
              <a:off x="4769911" y="1707470"/>
              <a:ext cx="23178" cy="16764"/>
            </a:xfrm>
            <a:custGeom>
              <a:avLst/>
              <a:gdLst/>
              <a:ahLst/>
              <a:cxnLst/>
              <a:rect l="0" t="0" r="0" b="0"/>
              <a:pathLst>
                <a:path w="23177" h="16764">
                  <a:moveTo>
                    <a:pt x="17132" y="11023"/>
                  </a:moveTo>
                  <a:cubicBezTo>
                    <a:pt x="9347" y="14465"/>
                    <a:pt x="0" y="16357"/>
                    <a:pt x="254" y="27787"/>
                  </a:cubicBezTo>
                  <a:cubicBezTo>
                    <a:pt x="4318" y="21932"/>
                    <a:pt x="13665" y="26060"/>
                    <a:pt x="17132" y="22199"/>
                  </a:cubicBezTo>
                  <a:cubicBezTo>
                    <a:pt x="13347" y="23164"/>
                    <a:pt x="14414" y="19316"/>
                    <a:pt x="12903" y="18008"/>
                  </a:cubicBezTo>
                  <a:cubicBezTo>
                    <a:pt x="16548" y="17513"/>
                    <a:pt x="23177" y="12890"/>
                    <a:pt x="171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0" name="Free Form 87"/>
            <p:cNvSpPr/>
            <p:nvPr/>
          </p:nvSpPr>
          <p:spPr>
            <a:xfrm>
              <a:off x="4708329" y="1808689"/>
              <a:ext cx="112446" cy="64033"/>
            </a:xfrm>
            <a:custGeom>
              <a:avLst/>
              <a:gdLst/>
              <a:ahLst/>
              <a:cxnLst/>
              <a:rect l="0" t="0" r="0" b="0"/>
              <a:pathLst>
                <a:path w="112445" h="64033">
                  <a:moveTo>
                    <a:pt x="12649" y="48107"/>
                  </a:moveTo>
                  <a:cubicBezTo>
                    <a:pt x="11607" y="54724"/>
                    <a:pt x="14236" y="57708"/>
                    <a:pt x="14046" y="63474"/>
                  </a:cubicBezTo>
                  <a:cubicBezTo>
                    <a:pt x="24498" y="75057"/>
                    <a:pt x="38912" y="65366"/>
                    <a:pt x="53403" y="63474"/>
                  </a:cubicBezTo>
                  <a:cubicBezTo>
                    <a:pt x="73266" y="60883"/>
                    <a:pt x="95935" y="74790"/>
                    <a:pt x="112445" y="63474"/>
                  </a:cubicBezTo>
                  <a:cubicBezTo>
                    <a:pt x="100876" y="41897"/>
                    <a:pt x="87464" y="22186"/>
                    <a:pt x="52006" y="24358"/>
                  </a:cubicBezTo>
                  <a:cubicBezTo>
                    <a:pt x="35521" y="35255"/>
                    <a:pt x="16522" y="11023"/>
                    <a:pt x="2794" y="22961"/>
                  </a:cubicBezTo>
                  <a:cubicBezTo>
                    <a:pt x="4318" y="30975"/>
                    <a:pt x="342" y="33566"/>
                    <a:pt x="0" y="39725"/>
                  </a:cubicBezTo>
                  <a:cubicBezTo>
                    <a:pt x="2159" y="44564"/>
                    <a:pt x="10490" y="43268"/>
                    <a:pt x="12649" y="481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1" name="Free Form 88"/>
            <p:cNvSpPr/>
            <p:nvPr/>
          </p:nvSpPr>
          <p:spPr>
            <a:xfrm>
              <a:off x="4469353" y="1983657"/>
              <a:ext cx="21095" cy="19342"/>
            </a:xfrm>
            <a:custGeom>
              <a:avLst/>
              <a:gdLst/>
              <a:ahLst/>
              <a:cxnLst/>
              <a:rect l="0" t="0" r="0" b="0"/>
              <a:pathLst>
                <a:path w="21094" h="19342">
                  <a:moveTo>
                    <a:pt x="0" y="19824"/>
                  </a:moveTo>
                  <a:cubicBezTo>
                    <a:pt x="4051" y="22758"/>
                    <a:pt x="17983" y="30365"/>
                    <a:pt x="21094" y="21221"/>
                  </a:cubicBezTo>
                  <a:cubicBezTo>
                    <a:pt x="17449" y="17741"/>
                    <a:pt x="3086" y="11023"/>
                    <a:pt x="0" y="198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2" name="Free Form 89"/>
            <p:cNvSpPr/>
            <p:nvPr/>
          </p:nvSpPr>
          <p:spPr>
            <a:xfrm>
              <a:off x="4421068" y="2084838"/>
              <a:ext cx="26047" cy="30543"/>
            </a:xfrm>
            <a:custGeom>
              <a:avLst/>
              <a:gdLst/>
              <a:ahLst/>
              <a:cxnLst/>
              <a:rect l="0" t="0" r="0" b="0"/>
              <a:pathLst>
                <a:path w="26047" h="30543">
                  <a:moveTo>
                    <a:pt x="11747" y="41567"/>
                  </a:moveTo>
                  <a:cubicBezTo>
                    <a:pt x="20700" y="36525"/>
                    <a:pt x="26047" y="27863"/>
                    <a:pt x="25806" y="13639"/>
                  </a:cubicBezTo>
                  <a:cubicBezTo>
                    <a:pt x="10236" y="11023"/>
                    <a:pt x="0" y="34556"/>
                    <a:pt x="11747" y="4156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3" name="Free Form 90"/>
            <p:cNvSpPr/>
            <p:nvPr/>
          </p:nvSpPr>
          <p:spPr>
            <a:xfrm>
              <a:off x="4648156" y="2016207"/>
              <a:ext cx="41288" cy="15367"/>
            </a:xfrm>
            <a:custGeom>
              <a:avLst/>
              <a:gdLst/>
              <a:ahLst/>
              <a:cxnLst/>
              <a:rect l="0" t="0" r="0" b="0"/>
              <a:pathLst>
                <a:path w="41287" h="15366">
                  <a:moveTo>
                    <a:pt x="10972" y="11023"/>
                  </a:moveTo>
                  <a:lnTo>
                    <a:pt x="10972" y="16598"/>
                  </a:lnTo>
                  <a:cubicBezTo>
                    <a:pt x="7238" y="15671"/>
                    <a:pt x="4279" y="13931"/>
                    <a:pt x="1117" y="12420"/>
                  </a:cubicBezTo>
                  <a:cubicBezTo>
                    <a:pt x="0" y="19570"/>
                    <a:pt x="15468" y="19862"/>
                    <a:pt x="19405" y="26390"/>
                  </a:cubicBezTo>
                  <a:cubicBezTo>
                    <a:pt x="23431" y="22009"/>
                    <a:pt x="31394" y="21539"/>
                    <a:pt x="39090" y="20802"/>
                  </a:cubicBezTo>
                  <a:cubicBezTo>
                    <a:pt x="39535" y="17525"/>
                    <a:pt x="41287" y="15557"/>
                    <a:pt x="40487" y="11023"/>
                  </a:cubicBezTo>
                  <a:cubicBezTo>
                    <a:pt x="26415" y="13296"/>
                    <a:pt x="24206" y="15430"/>
                    <a:pt x="1097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4" name="Free Form 91"/>
            <p:cNvSpPr/>
            <p:nvPr/>
          </p:nvSpPr>
          <p:spPr>
            <a:xfrm>
              <a:off x="4741070" y="2034368"/>
              <a:ext cx="22961" cy="19571"/>
            </a:xfrm>
            <a:custGeom>
              <a:avLst/>
              <a:gdLst/>
              <a:ahLst/>
              <a:cxnLst/>
              <a:rect l="0" t="0" r="0" b="0"/>
              <a:pathLst>
                <a:path w="22961" h="19570">
                  <a:moveTo>
                    <a:pt x="20662" y="15214"/>
                  </a:moveTo>
                  <a:cubicBezTo>
                    <a:pt x="13944" y="16776"/>
                    <a:pt x="13830" y="11772"/>
                    <a:pt x="9423" y="11023"/>
                  </a:cubicBezTo>
                  <a:cubicBezTo>
                    <a:pt x="7340" y="17157"/>
                    <a:pt x="0" y="23977"/>
                    <a:pt x="6616" y="30594"/>
                  </a:cubicBezTo>
                  <a:cubicBezTo>
                    <a:pt x="12331" y="26479"/>
                    <a:pt x="22961" y="27279"/>
                    <a:pt x="20662" y="152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5" name="Free Form 92"/>
            <p:cNvSpPr/>
            <p:nvPr/>
          </p:nvSpPr>
          <p:spPr>
            <a:xfrm>
              <a:off x="5115961" y="2408523"/>
              <a:ext cx="19672" cy="13487"/>
            </a:xfrm>
            <a:custGeom>
              <a:avLst/>
              <a:gdLst/>
              <a:ahLst/>
              <a:cxnLst/>
              <a:rect l="0" t="0" r="0" b="0"/>
              <a:pathLst>
                <a:path w="19672" h="13487">
                  <a:moveTo>
                    <a:pt x="19672" y="14046"/>
                  </a:moveTo>
                  <a:cubicBezTo>
                    <a:pt x="13995" y="15989"/>
                    <a:pt x="15240" y="11023"/>
                    <a:pt x="11239" y="11252"/>
                  </a:cubicBezTo>
                  <a:cubicBezTo>
                    <a:pt x="7048" y="14541"/>
                    <a:pt x="3378" y="18338"/>
                    <a:pt x="0" y="22440"/>
                  </a:cubicBezTo>
                  <a:cubicBezTo>
                    <a:pt x="11468" y="24511"/>
                    <a:pt x="15189" y="18897"/>
                    <a:pt x="19672" y="140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6" name="Free Form 93"/>
            <p:cNvSpPr/>
            <p:nvPr/>
          </p:nvSpPr>
          <p:spPr>
            <a:xfrm>
              <a:off x="5130210" y="2345899"/>
              <a:ext cx="15723" cy="18148"/>
            </a:xfrm>
            <a:custGeom>
              <a:avLst/>
              <a:gdLst/>
              <a:ahLst/>
              <a:cxnLst/>
              <a:rect l="0" t="0" r="0" b="0"/>
              <a:pathLst>
                <a:path w="15722" h="18148">
                  <a:moveTo>
                    <a:pt x="11061" y="29171"/>
                  </a:moveTo>
                  <a:cubicBezTo>
                    <a:pt x="15722" y="22618"/>
                    <a:pt x="7340" y="17081"/>
                    <a:pt x="6845" y="11023"/>
                  </a:cubicBezTo>
                  <a:lnTo>
                    <a:pt x="2628" y="11023"/>
                  </a:lnTo>
                  <a:cubicBezTo>
                    <a:pt x="0" y="17373"/>
                    <a:pt x="6146" y="25793"/>
                    <a:pt x="11061" y="291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7" name="Free Form 94"/>
            <p:cNvSpPr/>
            <p:nvPr/>
          </p:nvSpPr>
          <p:spPr>
            <a:xfrm>
              <a:off x="4981023" y="2059501"/>
              <a:ext cx="28105" cy="8459"/>
            </a:xfrm>
            <a:custGeom>
              <a:avLst/>
              <a:gdLst/>
              <a:ahLst/>
              <a:cxnLst/>
              <a:rect l="0" t="0" r="0" b="0"/>
              <a:pathLst>
                <a:path w="28105" h="8458">
                  <a:moveTo>
                    <a:pt x="0" y="11023"/>
                  </a:moveTo>
                  <a:cubicBezTo>
                    <a:pt x="7912" y="14338"/>
                    <a:pt x="21551" y="11963"/>
                    <a:pt x="28105" y="16624"/>
                  </a:cubicBezTo>
                  <a:cubicBezTo>
                    <a:pt x="19799" y="19253"/>
                    <a:pt x="1828" y="19481"/>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8" name="Free Form 95"/>
            <p:cNvSpPr/>
            <p:nvPr/>
          </p:nvSpPr>
          <p:spPr>
            <a:xfrm>
              <a:off x="4962748" y="2018176"/>
              <a:ext cx="18275" cy="12166"/>
            </a:xfrm>
            <a:custGeom>
              <a:avLst/>
              <a:gdLst/>
              <a:ahLst/>
              <a:cxnLst/>
              <a:rect l="0" t="0" r="0" b="0"/>
              <a:pathLst>
                <a:path w="18275" h="12166">
                  <a:moveTo>
                    <a:pt x="0" y="16040"/>
                  </a:moveTo>
                  <a:cubicBezTo>
                    <a:pt x="7988" y="18186"/>
                    <a:pt x="16802" y="11023"/>
                    <a:pt x="18275" y="18834"/>
                  </a:cubicBezTo>
                  <a:cubicBezTo>
                    <a:pt x="9956" y="17005"/>
                    <a:pt x="2133" y="23190"/>
                    <a:pt x="0" y="1604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09" name="Free Form 96"/>
            <p:cNvSpPr/>
            <p:nvPr/>
          </p:nvSpPr>
          <p:spPr>
            <a:xfrm>
              <a:off x="4896695" y="2163692"/>
              <a:ext cx="75769" cy="59474"/>
            </a:xfrm>
            <a:custGeom>
              <a:avLst/>
              <a:gdLst/>
              <a:ahLst/>
              <a:cxnLst/>
              <a:rect l="0" t="0" r="0" b="0"/>
              <a:pathLst>
                <a:path w="75768" h="59474">
                  <a:moveTo>
                    <a:pt x="23888" y="54927"/>
                  </a:moveTo>
                  <a:cubicBezTo>
                    <a:pt x="18148" y="60401"/>
                    <a:pt x="17056" y="70497"/>
                    <a:pt x="5600" y="70294"/>
                  </a:cubicBezTo>
                  <a:cubicBezTo>
                    <a:pt x="12344" y="64528"/>
                    <a:pt x="15278" y="40195"/>
                    <a:pt x="0" y="36766"/>
                  </a:cubicBezTo>
                  <a:cubicBezTo>
                    <a:pt x="2400" y="35433"/>
                    <a:pt x="2273" y="31610"/>
                    <a:pt x="7023" y="32575"/>
                  </a:cubicBezTo>
                  <a:cubicBezTo>
                    <a:pt x="14909" y="27368"/>
                    <a:pt x="11557" y="11023"/>
                    <a:pt x="26695" y="13004"/>
                  </a:cubicBezTo>
                  <a:cubicBezTo>
                    <a:pt x="30403" y="17246"/>
                    <a:pt x="30708" y="24853"/>
                    <a:pt x="37934" y="25590"/>
                  </a:cubicBezTo>
                  <a:cubicBezTo>
                    <a:pt x="36144" y="27419"/>
                    <a:pt x="36144" y="30734"/>
                    <a:pt x="37934" y="32575"/>
                  </a:cubicBezTo>
                  <a:cubicBezTo>
                    <a:pt x="42138" y="31661"/>
                    <a:pt x="36601" y="29591"/>
                    <a:pt x="37934" y="26987"/>
                  </a:cubicBezTo>
                  <a:cubicBezTo>
                    <a:pt x="49339" y="27774"/>
                    <a:pt x="58166" y="31115"/>
                    <a:pt x="66052" y="35369"/>
                  </a:cubicBezTo>
                  <a:cubicBezTo>
                    <a:pt x="65455" y="38036"/>
                    <a:pt x="65544" y="41389"/>
                    <a:pt x="61836" y="40957"/>
                  </a:cubicBezTo>
                  <a:cubicBezTo>
                    <a:pt x="63969" y="45186"/>
                    <a:pt x="68008" y="39801"/>
                    <a:pt x="71678" y="40957"/>
                  </a:cubicBezTo>
                  <a:cubicBezTo>
                    <a:pt x="75768" y="60782"/>
                    <a:pt x="38633" y="53086"/>
                    <a:pt x="23888" y="549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0" name="Free Form 97"/>
            <p:cNvSpPr/>
            <p:nvPr/>
          </p:nvSpPr>
          <p:spPr>
            <a:xfrm>
              <a:off x="4747686" y="2278106"/>
              <a:ext cx="12535" cy="18352"/>
            </a:xfrm>
            <a:custGeom>
              <a:avLst/>
              <a:gdLst/>
              <a:ahLst/>
              <a:cxnLst/>
              <a:rect l="0" t="0" r="0" b="0"/>
              <a:pathLst>
                <a:path w="12534" h="18351">
                  <a:moveTo>
                    <a:pt x="2806" y="20142"/>
                  </a:moveTo>
                  <a:cubicBezTo>
                    <a:pt x="2260" y="24866"/>
                    <a:pt x="9029" y="22339"/>
                    <a:pt x="7023" y="28524"/>
                  </a:cubicBezTo>
                  <a:cubicBezTo>
                    <a:pt x="76" y="29375"/>
                    <a:pt x="546" y="22860"/>
                    <a:pt x="0" y="17335"/>
                  </a:cubicBezTo>
                  <a:cubicBezTo>
                    <a:pt x="5587" y="17310"/>
                    <a:pt x="4889" y="11023"/>
                    <a:pt x="11239" y="11760"/>
                  </a:cubicBezTo>
                  <a:cubicBezTo>
                    <a:pt x="12534" y="18630"/>
                    <a:pt x="4394" y="16129"/>
                    <a:pt x="2806" y="201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1" name="Free Form 98"/>
            <p:cNvSpPr/>
            <p:nvPr/>
          </p:nvSpPr>
          <p:spPr>
            <a:xfrm>
              <a:off x="4507237" y="1943563"/>
              <a:ext cx="13767" cy="5588"/>
            </a:xfrm>
            <a:custGeom>
              <a:avLst/>
              <a:gdLst/>
              <a:ahLst/>
              <a:cxnLst/>
              <a:rect l="0" t="0" r="0" b="0"/>
              <a:pathLst>
                <a:path w="13766" h="5587">
                  <a:moveTo>
                    <a:pt x="5702" y="16611"/>
                  </a:moveTo>
                  <a:cubicBezTo>
                    <a:pt x="0" y="13068"/>
                    <a:pt x="9055" y="12649"/>
                    <a:pt x="9906" y="11023"/>
                  </a:cubicBezTo>
                  <a:cubicBezTo>
                    <a:pt x="13766" y="12738"/>
                    <a:pt x="6946" y="15354"/>
                    <a:pt x="5702"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2" name="Free Form 99"/>
            <p:cNvSpPr/>
            <p:nvPr/>
          </p:nvSpPr>
          <p:spPr>
            <a:xfrm>
              <a:off x="5097686" y="2461863"/>
              <a:ext cx="29514" cy="22326"/>
            </a:xfrm>
            <a:custGeom>
              <a:avLst/>
              <a:gdLst/>
              <a:ahLst/>
              <a:cxnLst/>
              <a:rect l="0" t="0" r="0" b="0"/>
              <a:pathLst>
                <a:path w="29514" h="22326">
                  <a:moveTo>
                    <a:pt x="0" y="22174"/>
                  </a:moveTo>
                  <a:cubicBezTo>
                    <a:pt x="5537" y="28333"/>
                    <a:pt x="16319" y="29248"/>
                    <a:pt x="23914" y="33350"/>
                  </a:cubicBezTo>
                  <a:cubicBezTo>
                    <a:pt x="26860" y="29781"/>
                    <a:pt x="28917" y="25311"/>
                    <a:pt x="29514" y="19392"/>
                  </a:cubicBezTo>
                  <a:cubicBezTo>
                    <a:pt x="22275" y="15189"/>
                    <a:pt x="8851" y="11023"/>
                    <a:pt x="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3" name="Free Form 100"/>
            <p:cNvSpPr/>
            <p:nvPr/>
          </p:nvSpPr>
          <p:spPr>
            <a:xfrm>
              <a:off x="5104721" y="2449620"/>
              <a:ext cx="14047" cy="12230"/>
            </a:xfrm>
            <a:custGeom>
              <a:avLst/>
              <a:gdLst/>
              <a:ahLst/>
              <a:cxnLst/>
              <a:rect l="0" t="0" r="0" b="0"/>
              <a:pathLst>
                <a:path w="14046" h="12230">
                  <a:moveTo>
                    <a:pt x="14046" y="23253"/>
                  </a:moveTo>
                  <a:cubicBezTo>
                    <a:pt x="10668" y="18249"/>
                    <a:pt x="9486" y="11023"/>
                    <a:pt x="0" y="12065"/>
                  </a:cubicBezTo>
                  <a:cubicBezTo>
                    <a:pt x="3263" y="17221"/>
                    <a:pt x="5842" y="23050"/>
                    <a:pt x="14046" y="2325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4" name="Free Form 101"/>
            <p:cNvSpPr/>
            <p:nvPr/>
          </p:nvSpPr>
          <p:spPr>
            <a:xfrm>
              <a:off x="4616102" y="2364898"/>
              <a:ext cx="37401" cy="36310"/>
            </a:xfrm>
            <a:custGeom>
              <a:avLst/>
              <a:gdLst/>
              <a:ahLst/>
              <a:cxnLst/>
              <a:rect l="0" t="0" r="0" b="0"/>
              <a:pathLst>
                <a:path w="37401" h="36309">
                  <a:moveTo>
                    <a:pt x="37401" y="21348"/>
                  </a:moveTo>
                  <a:cubicBezTo>
                    <a:pt x="26619" y="16967"/>
                    <a:pt x="17145" y="11023"/>
                    <a:pt x="2260" y="14363"/>
                  </a:cubicBezTo>
                  <a:cubicBezTo>
                    <a:pt x="0" y="32346"/>
                    <a:pt x="36779" y="47332"/>
                    <a:pt x="37401" y="213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5" name="Free Form 102"/>
            <p:cNvSpPr/>
            <p:nvPr/>
          </p:nvSpPr>
          <p:spPr>
            <a:xfrm>
              <a:off x="4663346" y="2356072"/>
              <a:ext cx="25298" cy="19367"/>
            </a:xfrm>
            <a:custGeom>
              <a:avLst/>
              <a:gdLst/>
              <a:ahLst/>
              <a:cxnLst/>
              <a:rect l="0" t="0" r="0" b="0"/>
              <a:pathLst>
                <a:path w="25298" h="19367">
                  <a:moveTo>
                    <a:pt x="0" y="12026"/>
                  </a:moveTo>
                  <a:cubicBezTo>
                    <a:pt x="2273" y="23723"/>
                    <a:pt x="9639" y="30391"/>
                    <a:pt x="25298" y="28790"/>
                  </a:cubicBezTo>
                  <a:cubicBezTo>
                    <a:pt x="24066" y="16040"/>
                    <a:pt x="15062" y="11023"/>
                    <a:pt x="0" y="1202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6" name="Line 103"/>
            <p:cNvSpPr/>
            <p:nvPr/>
          </p:nvSpPr>
          <p:spPr>
            <a:xfrm>
              <a:off x="4647090" y="2340267"/>
              <a:ext cx="16014" cy="0"/>
            </a:xfrm>
            <a:prstGeom prst="line">
              <a:avLst/>
            </a:prstGeom>
            <a:noFill/>
            <a:ln w="8255" cmpd="sng">
              <a:noFill/>
              <a:prstDash val="solid"/>
            </a:ln>
          </p:spPr>
          <p:txBody>
            <a:bodyPr wrap="square" anchor="ctr">
              <a:spAutoFit/>
            </a:bodyPr>
            <a:lstStyle/>
            <a:p>
              <a:pPr algn="ctr"/>
              <a:endParaRPr lang="en-US"/>
            </a:p>
          </p:txBody>
        </p:sp>
        <p:sp>
          <p:nvSpPr>
            <p:cNvPr id="117" name="Free Form 104"/>
            <p:cNvSpPr/>
            <p:nvPr/>
          </p:nvSpPr>
          <p:spPr>
            <a:xfrm>
              <a:off x="4975969" y="2534900"/>
              <a:ext cx="26149" cy="28931"/>
            </a:xfrm>
            <a:custGeom>
              <a:avLst/>
              <a:gdLst/>
              <a:ahLst/>
              <a:cxnLst/>
              <a:rect l="0" t="0" r="0" b="0"/>
              <a:pathLst>
                <a:path w="26149" h="28930">
                  <a:moveTo>
                    <a:pt x="3644" y="39954"/>
                  </a:moveTo>
                  <a:cubicBezTo>
                    <a:pt x="13538" y="36753"/>
                    <a:pt x="23545" y="33629"/>
                    <a:pt x="26149" y="23177"/>
                  </a:cubicBezTo>
                  <a:cubicBezTo>
                    <a:pt x="16598" y="11023"/>
                    <a:pt x="0" y="22415"/>
                    <a:pt x="3644" y="399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8" name="Free Form 105"/>
            <p:cNvSpPr/>
            <p:nvPr/>
          </p:nvSpPr>
          <p:spPr>
            <a:xfrm>
              <a:off x="4721245" y="2082742"/>
              <a:ext cx="80277" cy="78093"/>
            </a:xfrm>
            <a:custGeom>
              <a:avLst/>
              <a:gdLst/>
              <a:ahLst/>
              <a:cxnLst/>
              <a:rect l="0" t="0" r="0" b="0"/>
              <a:pathLst>
                <a:path w="80276" h="78092">
                  <a:moveTo>
                    <a:pt x="1130" y="60439"/>
                  </a:moveTo>
                  <a:cubicBezTo>
                    <a:pt x="0" y="67703"/>
                    <a:pt x="2984" y="79387"/>
                    <a:pt x="9563" y="82778"/>
                  </a:cubicBezTo>
                  <a:cubicBezTo>
                    <a:pt x="21856" y="89115"/>
                    <a:pt x="57238" y="82511"/>
                    <a:pt x="65798" y="77203"/>
                  </a:cubicBezTo>
                  <a:cubicBezTo>
                    <a:pt x="74866" y="71577"/>
                    <a:pt x="73355" y="61544"/>
                    <a:pt x="72834" y="47866"/>
                  </a:cubicBezTo>
                  <a:cubicBezTo>
                    <a:pt x="76860" y="43103"/>
                    <a:pt x="80276" y="36461"/>
                    <a:pt x="77050" y="28308"/>
                  </a:cubicBezTo>
                  <a:cubicBezTo>
                    <a:pt x="47409" y="11023"/>
                    <a:pt x="3644" y="44183"/>
                    <a:pt x="1130" y="604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19" name="Free Form 106"/>
            <p:cNvSpPr/>
            <p:nvPr/>
          </p:nvSpPr>
          <p:spPr>
            <a:xfrm>
              <a:off x="4755890" y="2413247"/>
              <a:ext cx="19901" cy="9589"/>
            </a:xfrm>
            <a:custGeom>
              <a:avLst/>
              <a:gdLst/>
              <a:ahLst/>
              <a:cxnLst/>
              <a:rect l="0" t="0" r="0" b="0"/>
              <a:pathLst>
                <a:path w="19900" h="9588">
                  <a:moveTo>
                    <a:pt x="1625" y="12128"/>
                  </a:moveTo>
                  <a:cubicBezTo>
                    <a:pt x="533" y="12420"/>
                    <a:pt x="0" y="13296"/>
                    <a:pt x="228" y="14922"/>
                  </a:cubicBezTo>
                  <a:cubicBezTo>
                    <a:pt x="2616" y="17716"/>
                    <a:pt x="18173" y="20612"/>
                    <a:pt x="19900" y="14922"/>
                  </a:cubicBezTo>
                  <a:cubicBezTo>
                    <a:pt x="10604" y="17589"/>
                    <a:pt x="4864" y="11023"/>
                    <a:pt x="1625" y="121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0" name="Free Form 107"/>
            <p:cNvSpPr/>
            <p:nvPr/>
          </p:nvSpPr>
          <p:spPr>
            <a:xfrm>
              <a:off x="4888085" y="2402922"/>
              <a:ext cx="28283" cy="23406"/>
            </a:xfrm>
            <a:custGeom>
              <a:avLst/>
              <a:gdLst/>
              <a:ahLst/>
              <a:cxnLst/>
              <a:rect l="0" t="0" r="0" b="0"/>
              <a:pathLst>
                <a:path w="28282" h="23406">
                  <a:moveTo>
                    <a:pt x="24066" y="32232"/>
                  </a:moveTo>
                  <a:cubicBezTo>
                    <a:pt x="25184" y="29641"/>
                    <a:pt x="25869" y="26581"/>
                    <a:pt x="28282" y="25247"/>
                  </a:cubicBezTo>
                  <a:cubicBezTo>
                    <a:pt x="22898" y="18008"/>
                    <a:pt x="13588" y="14693"/>
                    <a:pt x="2959" y="12674"/>
                  </a:cubicBezTo>
                  <a:cubicBezTo>
                    <a:pt x="2895" y="11823"/>
                    <a:pt x="2755" y="11023"/>
                    <a:pt x="1562" y="11264"/>
                  </a:cubicBezTo>
                  <a:cubicBezTo>
                    <a:pt x="1892" y="13919"/>
                    <a:pt x="0" y="14351"/>
                    <a:pt x="177" y="16852"/>
                  </a:cubicBezTo>
                  <a:cubicBezTo>
                    <a:pt x="8191" y="14478"/>
                    <a:pt x="7708" y="20535"/>
                    <a:pt x="7188" y="26644"/>
                  </a:cubicBezTo>
                  <a:cubicBezTo>
                    <a:pt x="13169" y="28155"/>
                    <a:pt x="14350" y="34429"/>
                    <a:pt x="24066" y="322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1" name="Free Form 108"/>
            <p:cNvSpPr/>
            <p:nvPr/>
          </p:nvSpPr>
          <p:spPr>
            <a:xfrm>
              <a:off x="6684690" y="1849964"/>
              <a:ext cx="15456" cy="8382"/>
            </a:xfrm>
            <a:custGeom>
              <a:avLst/>
              <a:gdLst/>
              <a:ahLst/>
              <a:cxnLst/>
              <a:rect l="0" t="0" r="0" b="0"/>
              <a:pathLst>
                <a:path w="15455" h="8381">
                  <a:moveTo>
                    <a:pt x="15455" y="19405"/>
                  </a:moveTo>
                  <a:cubicBezTo>
                    <a:pt x="13296" y="13614"/>
                    <a:pt x="6248" y="12738"/>
                    <a:pt x="0" y="11023"/>
                  </a:cubicBezTo>
                  <a:cubicBezTo>
                    <a:pt x="2857" y="16116"/>
                    <a:pt x="8801" y="18097"/>
                    <a:pt x="15455"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2" name="Free Form 109"/>
            <p:cNvSpPr/>
            <p:nvPr/>
          </p:nvSpPr>
          <p:spPr>
            <a:xfrm>
              <a:off x="6870085" y="1907660"/>
              <a:ext cx="19837" cy="15786"/>
            </a:xfrm>
            <a:custGeom>
              <a:avLst/>
              <a:gdLst/>
              <a:ahLst/>
              <a:cxnLst/>
              <a:rect l="0" t="0" r="0" b="0"/>
              <a:pathLst>
                <a:path w="19837" h="15786">
                  <a:moveTo>
                    <a:pt x="139" y="13398"/>
                  </a:moveTo>
                  <a:cubicBezTo>
                    <a:pt x="0" y="24129"/>
                    <a:pt x="17754" y="26809"/>
                    <a:pt x="19837" y="16179"/>
                  </a:cubicBezTo>
                  <a:cubicBezTo>
                    <a:pt x="18453" y="14312"/>
                    <a:pt x="16090" y="13398"/>
                    <a:pt x="14211" y="12001"/>
                  </a:cubicBezTo>
                  <a:cubicBezTo>
                    <a:pt x="13042" y="18859"/>
                    <a:pt x="5803" y="11023"/>
                    <a:pt x="139" y="133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3" name="Free Form 110"/>
            <p:cNvSpPr/>
            <p:nvPr/>
          </p:nvSpPr>
          <p:spPr>
            <a:xfrm>
              <a:off x="6940697" y="3774789"/>
              <a:ext cx="18110" cy="15443"/>
            </a:xfrm>
            <a:custGeom>
              <a:avLst/>
              <a:gdLst/>
              <a:ahLst/>
              <a:cxnLst/>
              <a:rect l="0" t="0" r="0" b="0"/>
              <a:pathLst>
                <a:path w="18110" h="15443">
                  <a:moveTo>
                    <a:pt x="18110" y="23825"/>
                  </a:moveTo>
                  <a:lnTo>
                    <a:pt x="18110" y="14058"/>
                  </a:lnTo>
                  <a:cubicBezTo>
                    <a:pt x="11087" y="12052"/>
                    <a:pt x="0" y="11023"/>
                    <a:pt x="1244" y="21031"/>
                  </a:cubicBezTo>
                  <a:cubicBezTo>
                    <a:pt x="2438" y="26009"/>
                    <a:pt x="13690" y="26466"/>
                    <a:pt x="18110" y="238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4" name="Free Form 111"/>
            <p:cNvSpPr/>
            <p:nvPr/>
          </p:nvSpPr>
          <p:spPr>
            <a:xfrm>
              <a:off x="6863214" y="2003291"/>
              <a:ext cx="31522" cy="56210"/>
            </a:xfrm>
            <a:custGeom>
              <a:avLst/>
              <a:gdLst/>
              <a:ahLst/>
              <a:cxnLst/>
              <a:rect l="0" t="0" r="0" b="0"/>
              <a:pathLst>
                <a:path w="31521" h="56210">
                  <a:moveTo>
                    <a:pt x="11226" y="40703"/>
                  </a:moveTo>
                  <a:cubicBezTo>
                    <a:pt x="8801" y="40805"/>
                    <a:pt x="6870" y="40386"/>
                    <a:pt x="5626" y="39306"/>
                  </a:cubicBezTo>
                  <a:cubicBezTo>
                    <a:pt x="3073" y="50673"/>
                    <a:pt x="15824" y="46875"/>
                    <a:pt x="15443" y="56070"/>
                  </a:cubicBezTo>
                  <a:cubicBezTo>
                    <a:pt x="19989" y="57797"/>
                    <a:pt x="16535" y="51562"/>
                    <a:pt x="21081" y="53276"/>
                  </a:cubicBezTo>
                  <a:cubicBezTo>
                    <a:pt x="22263" y="59524"/>
                    <a:pt x="23063" y="66217"/>
                    <a:pt x="29514" y="67233"/>
                  </a:cubicBezTo>
                  <a:cubicBezTo>
                    <a:pt x="31521" y="54978"/>
                    <a:pt x="20205" y="52400"/>
                    <a:pt x="26708" y="43497"/>
                  </a:cubicBezTo>
                  <a:cubicBezTo>
                    <a:pt x="22618" y="37769"/>
                    <a:pt x="16421" y="34163"/>
                    <a:pt x="16865" y="23939"/>
                  </a:cubicBezTo>
                  <a:cubicBezTo>
                    <a:pt x="8178" y="22796"/>
                    <a:pt x="10185" y="11023"/>
                    <a:pt x="0" y="11379"/>
                  </a:cubicBezTo>
                  <a:cubicBezTo>
                    <a:pt x="609" y="24244"/>
                    <a:pt x="3619" y="34759"/>
                    <a:pt x="11226" y="407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5" name="Free Form 112"/>
            <p:cNvSpPr/>
            <p:nvPr/>
          </p:nvSpPr>
          <p:spPr>
            <a:xfrm>
              <a:off x="7348164" y="5290102"/>
              <a:ext cx="25298" cy="32779"/>
            </a:xfrm>
            <a:custGeom>
              <a:avLst/>
              <a:gdLst/>
              <a:ahLst/>
              <a:cxnLst/>
              <a:rect l="0" t="0" r="0" b="0"/>
              <a:pathLst>
                <a:path w="25298" h="32778">
                  <a:moveTo>
                    <a:pt x="8432" y="43802"/>
                  </a:moveTo>
                  <a:cubicBezTo>
                    <a:pt x="16395" y="39141"/>
                    <a:pt x="22923" y="33045"/>
                    <a:pt x="25298" y="22860"/>
                  </a:cubicBezTo>
                  <a:cubicBezTo>
                    <a:pt x="16395" y="11023"/>
                    <a:pt x="0" y="34048"/>
                    <a:pt x="8432" y="43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6" name="Free Form 113"/>
            <p:cNvSpPr/>
            <p:nvPr/>
          </p:nvSpPr>
          <p:spPr>
            <a:xfrm>
              <a:off x="7408616" y="5311171"/>
              <a:ext cx="22491" cy="14720"/>
            </a:xfrm>
            <a:custGeom>
              <a:avLst/>
              <a:gdLst/>
              <a:ahLst/>
              <a:cxnLst/>
              <a:rect l="0" t="0" r="0" b="0"/>
              <a:pathLst>
                <a:path w="22491" h="14719">
                  <a:moveTo>
                    <a:pt x="0" y="19951"/>
                  </a:moveTo>
                  <a:cubicBezTo>
                    <a:pt x="6426" y="17741"/>
                    <a:pt x="2578" y="25742"/>
                    <a:pt x="7023" y="25514"/>
                  </a:cubicBezTo>
                  <a:cubicBezTo>
                    <a:pt x="8610" y="17322"/>
                    <a:pt x="19748" y="18630"/>
                    <a:pt x="22491" y="11582"/>
                  </a:cubicBezTo>
                  <a:cubicBezTo>
                    <a:pt x="12649" y="12052"/>
                    <a:pt x="1333" y="11023"/>
                    <a:pt x="0" y="199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7" name="Free Form 114"/>
            <p:cNvSpPr/>
            <p:nvPr/>
          </p:nvSpPr>
          <p:spPr>
            <a:xfrm>
              <a:off x="7452723" y="5387143"/>
              <a:ext cx="21602" cy="36512"/>
            </a:xfrm>
            <a:custGeom>
              <a:avLst/>
              <a:gdLst/>
              <a:ahLst/>
              <a:cxnLst/>
              <a:rect l="0" t="0" r="0" b="0"/>
              <a:pathLst>
                <a:path w="21602" h="36512">
                  <a:moveTo>
                    <a:pt x="2273" y="11023"/>
                  </a:moveTo>
                  <a:cubicBezTo>
                    <a:pt x="0" y="16192"/>
                    <a:pt x="1104" y="24765"/>
                    <a:pt x="863" y="31978"/>
                  </a:cubicBezTo>
                  <a:cubicBezTo>
                    <a:pt x="21602" y="47536"/>
                    <a:pt x="21005" y="13944"/>
                    <a:pt x="227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8" name="Free Form 115"/>
            <p:cNvSpPr/>
            <p:nvPr/>
          </p:nvSpPr>
          <p:spPr>
            <a:xfrm>
              <a:off x="7480294" y="5372411"/>
              <a:ext cx="11240" cy="13792"/>
            </a:xfrm>
            <a:custGeom>
              <a:avLst/>
              <a:gdLst/>
              <a:ahLst/>
              <a:cxnLst/>
              <a:rect l="0" t="0" r="0" b="0"/>
              <a:pathLst>
                <a:path w="11239" h="13792">
                  <a:moveTo>
                    <a:pt x="0" y="22961"/>
                  </a:moveTo>
                  <a:cubicBezTo>
                    <a:pt x="1612" y="24130"/>
                    <a:pt x="3771" y="24815"/>
                    <a:pt x="7023" y="24384"/>
                  </a:cubicBezTo>
                  <a:cubicBezTo>
                    <a:pt x="5689" y="18376"/>
                    <a:pt x="10972" y="18961"/>
                    <a:pt x="11239" y="14592"/>
                  </a:cubicBezTo>
                  <a:cubicBezTo>
                    <a:pt x="4737" y="11023"/>
                    <a:pt x="977" y="16979"/>
                    <a:pt x="0" y="229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29" name="Free Form 116"/>
            <p:cNvSpPr/>
            <p:nvPr/>
          </p:nvSpPr>
          <p:spPr>
            <a:xfrm>
              <a:off x="7410495" y="5421331"/>
              <a:ext cx="17247" cy="18923"/>
            </a:xfrm>
            <a:custGeom>
              <a:avLst/>
              <a:gdLst/>
              <a:ahLst/>
              <a:cxnLst/>
              <a:rect l="0" t="0" r="0" b="0"/>
              <a:pathLst>
                <a:path w="17246" h="18923">
                  <a:moveTo>
                    <a:pt x="7962" y="29946"/>
                  </a:moveTo>
                  <a:cubicBezTo>
                    <a:pt x="13817" y="29184"/>
                    <a:pt x="17246" y="20320"/>
                    <a:pt x="13576" y="14579"/>
                  </a:cubicBezTo>
                  <a:cubicBezTo>
                    <a:pt x="3175" y="11023"/>
                    <a:pt x="0" y="27965"/>
                    <a:pt x="7962" y="299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0" name="Free Form 117"/>
            <p:cNvSpPr/>
            <p:nvPr/>
          </p:nvSpPr>
          <p:spPr>
            <a:xfrm>
              <a:off x="6854794" y="6515944"/>
              <a:ext cx="12637" cy="20930"/>
            </a:xfrm>
            <a:custGeom>
              <a:avLst/>
              <a:gdLst/>
              <a:ahLst/>
              <a:cxnLst/>
              <a:rect l="0" t="0" r="0" b="0"/>
              <a:pathLst>
                <a:path w="12636" h="20929">
                  <a:moveTo>
                    <a:pt x="2781" y="31953"/>
                  </a:moveTo>
                  <a:cubicBezTo>
                    <a:pt x="4368" y="23253"/>
                    <a:pt x="12280" y="20904"/>
                    <a:pt x="12636" y="11023"/>
                  </a:cubicBezTo>
                  <a:cubicBezTo>
                    <a:pt x="5194" y="12928"/>
                    <a:pt x="0" y="24485"/>
                    <a:pt x="2781" y="3195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1" name="Free Form 118"/>
            <p:cNvSpPr/>
            <p:nvPr/>
          </p:nvSpPr>
          <p:spPr>
            <a:xfrm>
              <a:off x="6875863" y="1933784"/>
              <a:ext cx="487655" cy="546773"/>
            </a:xfrm>
            <a:custGeom>
              <a:avLst/>
              <a:gdLst/>
              <a:ahLst/>
              <a:cxnLst/>
              <a:rect l="0" t="0" r="0" b="0"/>
              <a:pathLst>
                <a:path w="487654" h="546773">
                  <a:moveTo>
                    <a:pt x="0" y="47345"/>
                  </a:moveTo>
                  <a:cubicBezTo>
                    <a:pt x="2273" y="57175"/>
                    <a:pt x="10617" y="60998"/>
                    <a:pt x="15443" y="68300"/>
                  </a:cubicBezTo>
                  <a:cubicBezTo>
                    <a:pt x="14211" y="79324"/>
                    <a:pt x="24002" y="79349"/>
                    <a:pt x="25298" y="87858"/>
                  </a:cubicBezTo>
                  <a:cubicBezTo>
                    <a:pt x="30086" y="88696"/>
                    <a:pt x="34518" y="89877"/>
                    <a:pt x="36537" y="93446"/>
                  </a:cubicBezTo>
                  <a:cubicBezTo>
                    <a:pt x="22567" y="102704"/>
                    <a:pt x="39776" y="116789"/>
                    <a:pt x="47790" y="121386"/>
                  </a:cubicBezTo>
                  <a:cubicBezTo>
                    <a:pt x="47675" y="123596"/>
                    <a:pt x="44196" y="122478"/>
                    <a:pt x="44996" y="125577"/>
                  </a:cubicBezTo>
                  <a:cubicBezTo>
                    <a:pt x="51511" y="126365"/>
                    <a:pt x="52857" y="133172"/>
                    <a:pt x="57619" y="128371"/>
                  </a:cubicBezTo>
                  <a:cubicBezTo>
                    <a:pt x="62280" y="132600"/>
                    <a:pt x="66548" y="137198"/>
                    <a:pt x="71678" y="140957"/>
                  </a:cubicBezTo>
                  <a:cubicBezTo>
                    <a:pt x="71335" y="158178"/>
                    <a:pt x="90017" y="159651"/>
                    <a:pt x="81533" y="177266"/>
                  </a:cubicBezTo>
                  <a:cubicBezTo>
                    <a:pt x="88849" y="178485"/>
                    <a:pt x="85864" y="169481"/>
                    <a:pt x="89941" y="167487"/>
                  </a:cubicBezTo>
                  <a:cubicBezTo>
                    <a:pt x="89509" y="170230"/>
                    <a:pt x="91871" y="170256"/>
                    <a:pt x="92760" y="171678"/>
                  </a:cubicBezTo>
                  <a:cubicBezTo>
                    <a:pt x="89293" y="173304"/>
                    <a:pt x="89293" y="177038"/>
                    <a:pt x="92760" y="178663"/>
                  </a:cubicBezTo>
                  <a:cubicBezTo>
                    <a:pt x="87972" y="178549"/>
                    <a:pt x="88595" y="183845"/>
                    <a:pt x="88544" y="188429"/>
                  </a:cubicBezTo>
                  <a:lnTo>
                    <a:pt x="98399" y="188429"/>
                  </a:lnTo>
                  <a:cubicBezTo>
                    <a:pt x="100901" y="192925"/>
                    <a:pt x="100647" y="200164"/>
                    <a:pt x="106832" y="201028"/>
                  </a:cubicBezTo>
                  <a:cubicBezTo>
                    <a:pt x="105562" y="193230"/>
                    <a:pt x="108089" y="189229"/>
                    <a:pt x="109626" y="184251"/>
                  </a:cubicBezTo>
                  <a:cubicBezTo>
                    <a:pt x="96837" y="182079"/>
                    <a:pt x="103581" y="160477"/>
                    <a:pt x="95592" y="153504"/>
                  </a:cubicBezTo>
                  <a:cubicBezTo>
                    <a:pt x="103276" y="162623"/>
                    <a:pt x="110223" y="172504"/>
                    <a:pt x="112458" y="187032"/>
                  </a:cubicBezTo>
                  <a:cubicBezTo>
                    <a:pt x="120624" y="191960"/>
                    <a:pt x="127342" y="198323"/>
                    <a:pt x="129324" y="209397"/>
                  </a:cubicBezTo>
                  <a:cubicBezTo>
                    <a:pt x="149466" y="212369"/>
                    <a:pt x="149098" y="242608"/>
                    <a:pt x="165861" y="244335"/>
                  </a:cubicBezTo>
                  <a:cubicBezTo>
                    <a:pt x="159956" y="227838"/>
                    <a:pt x="144678" y="215303"/>
                    <a:pt x="136817" y="202133"/>
                  </a:cubicBezTo>
                  <a:cubicBezTo>
                    <a:pt x="135013" y="200621"/>
                    <a:pt x="133743" y="198526"/>
                    <a:pt x="133515" y="195427"/>
                  </a:cubicBezTo>
                  <a:cubicBezTo>
                    <a:pt x="134340" y="197700"/>
                    <a:pt x="135508" y="199923"/>
                    <a:pt x="136817" y="202133"/>
                  </a:cubicBezTo>
                  <a:cubicBezTo>
                    <a:pt x="140334" y="205079"/>
                    <a:pt x="146164" y="205765"/>
                    <a:pt x="151803" y="206603"/>
                  </a:cubicBezTo>
                  <a:cubicBezTo>
                    <a:pt x="152069" y="198881"/>
                    <a:pt x="140093" y="203339"/>
                    <a:pt x="140563" y="195427"/>
                  </a:cubicBezTo>
                  <a:cubicBezTo>
                    <a:pt x="145122" y="193700"/>
                    <a:pt x="141630" y="199948"/>
                    <a:pt x="146189" y="198221"/>
                  </a:cubicBezTo>
                  <a:cubicBezTo>
                    <a:pt x="144627" y="190931"/>
                    <a:pt x="138849" y="187820"/>
                    <a:pt x="134962" y="182854"/>
                  </a:cubicBezTo>
                  <a:cubicBezTo>
                    <a:pt x="140195" y="184823"/>
                    <a:pt x="140830" y="189128"/>
                    <a:pt x="146189" y="184251"/>
                  </a:cubicBezTo>
                  <a:cubicBezTo>
                    <a:pt x="145770" y="187007"/>
                    <a:pt x="148081" y="187020"/>
                    <a:pt x="148996" y="188429"/>
                  </a:cubicBezTo>
                  <a:cubicBezTo>
                    <a:pt x="145948" y="188175"/>
                    <a:pt x="144538" y="189585"/>
                    <a:pt x="144779" y="192620"/>
                  </a:cubicBezTo>
                  <a:cubicBezTo>
                    <a:pt x="145897" y="192938"/>
                    <a:pt x="146418" y="193801"/>
                    <a:pt x="146189" y="195427"/>
                  </a:cubicBezTo>
                  <a:cubicBezTo>
                    <a:pt x="150380" y="197777"/>
                    <a:pt x="153657" y="201041"/>
                    <a:pt x="156019" y="205219"/>
                  </a:cubicBezTo>
                  <a:cubicBezTo>
                    <a:pt x="182156" y="207175"/>
                    <a:pt x="178485" y="238759"/>
                    <a:pt x="193992" y="251307"/>
                  </a:cubicBezTo>
                  <a:cubicBezTo>
                    <a:pt x="191757" y="251447"/>
                    <a:pt x="189102" y="251117"/>
                    <a:pt x="189750" y="254088"/>
                  </a:cubicBezTo>
                  <a:cubicBezTo>
                    <a:pt x="194767" y="259842"/>
                    <a:pt x="202628" y="262724"/>
                    <a:pt x="210832" y="265277"/>
                  </a:cubicBezTo>
                  <a:cubicBezTo>
                    <a:pt x="209397" y="260223"/>
                    <a:pt x="203365" y="259664"/>
                    <a:pt x="202399" y="254088"/>
                  </a:cubicBezTo>
                  <a:cubicBezTo>
                    <a:pt x="207784" y="254774"/>
                    <a:pt x="206921" y="249237"/>
                    <a:pt x="213664" y="251307"/>
                  </a:cubicBezTo>
                  <a:cubicBezTo>
                    <a:pt x="213588" y="245770"/>
                    <a:pt x="209169" y="244576"/>
                    <a:pt x="208038" y="240131"/>
                  </a:cubicBezTo>
                  <a:cubicBezTo>
                    <a:pt x="213588" y="238328"/>
                    <a:pt x="210908" y="244728"/>
                    <a:pt x="216496" y="242912"/>
                  </a:cubicBezTo>
                  <a:cubicBezTo>
                    <a:pt x="225298" y="231851"/>
                    <a:pt x="209499" y="211924"/>
                    <a:pt x="224904" y="209397"/>
                  </a:cubicBezTo>
                  <a:cubicBezTo>
                    <a:pt x="224878" y="241084"/>
                    <a:pt x="246557" y="251218"/>
                    <a:pt x="268477" y="261086"/>
                  </a:cubicBezTo>
                  <a:cubicBezTo>
                    <a:pt x="269824" y="255092"/>
                    <a:pt x="264540" y="255689"/>
                    <a:pt x="264261" y="251307"/>
                  </a:cubicBezTo>
                  <a:cubicBezTo>
                    <a:pt x="266204" y="251371"/>
                    <a:pt x="267334" y="250647"/>
                    <a:pt x="268477" y="249910"/>
                  </a:cubicBezTo>
                  <a:cubicBezTo>
                    <a:pt x="280758" y="265645"/>
                    <a:pt x="290106" y="284302"/>
                    <a:pt x="306438" y="296011"/>
                  </a:cubicBezTo>
                  <a:cubicBezTo>
                    <a:pt x="298945" y="297764"/>
                    <a:pt x="307619" y="304139"/>
                    <a:pt x="309257" y="305790"/>
                  </a:cubicBezTo>
                  <a:cubicBezTo>
                    <a:pt x="298399" y="307098"/>
                    <a:pt x="302094" y="322897"/>
                    <a:pt x="296608" y="329539"/>
                  </a:cubicBezTo>
                  <a:cubicBezTo>
                    <a:pt x="291668" y="328828"/>
                    <a:pt x="291033" y="323888"/>
                    <a:pt x="285318" y="323951"/>
                  </a:cubicBezTo>
                  <a:cubicBezTo>
                    <a:pt x="273621" y="332778"/>
                    <a:pt x="291744" y="343547"/>
                    <a:pt x="300799" y="340715"/>
                  </a:cubicBezTo>
                  <a:cubicBezTo>
                    <a:pt x="301320" y="352323"/>
                    <a:pt x="303263" y="362483"/>
                    <a:pt x="309257" y="368655"/>
                  </a:cubicBezTo>
                  <a:cubicBezTo>
                    <a:pt x="310172" y="362127"/>
                    <a:pt x="306387" y="350913"/>
                    <a:pt x="313474" y="350494"/>
                  </a:cubicBezTo>
                  <a:cubicBezTo>
                    <a:pt x="338747" y="366750"/>
                    <a:pt x="350011" y="390410"/>
                    <a:pt x="342988" y="432904"/>
                  </a:cubicBezTo>
                  <a:cubicBezTo>
                    <a:pt x="353313" y="433819"/>
                    <a:pt x="351358" y="446925"/>
                    <a:pt x="364058" y="445477"/>
                  </a:cubicBezTo>
                  <a:cubicBezTo>
                    <a:pt x="366826" y="439851"/>
                    <a:pt x="363651" y="428320"/>
                    <a:pt x="366877" y="423138"/>
                  </a:cubicBezTo>
                  <a:cubicBezTo>
                    <a:pt x="370852" y="424599"/>
                    <a:pt x="372732" y="424599"/>
                    <a:pt x="376732" y="423138"/>
                  </a:cubicBezTo>
                  <a:cubicBezTo>
                    <a:pt x="377355" y="425767"/>
                    <a:pt x="374789" y="431558"/>
                    <a:pt x="379526" y="430123"/>
                  </a:cubicBezTo>
                  <a:cubicBezTo>
                    <a:pt x="385063" y="430517"/>
                    <a:pt x="379933" y="420281"/>
                    <a:pt x="383743" y="418960"/>
                  </a:cubicBezTo>
                  <a:cubicBezTo>
                    <a:pt x="389508" y="421995"/>
                    <a:pt x="396544" y="425018"/>
                    <a:pt x="403415" y="423138"/>
                  </a:cubicBezTo>
                  <a:cubicBezTo>
                    <a:pt x="403174" y="409765"/>
                    <a:pt x="400596" y="398119"/>
                    <a:pt x="403415" y="388213"/>
                  </a:cubicBezTo>
                  <a:cubicBezTo>
                    <a:pt x="406514" y="401421"/>
                    <a:pt x="409371" y="414896"/>
                    <a:pt x="416064" y="424535"/>
                  </a:cubicBezTo>
                  <a:cubicBezTo>
                    <a:pt x="413511" y="434568"/>
                    <a:pt x="403390" y="437070"/>
                    <a:pt x="397789" y="444080"/>
                  </a:cubicBezTo>
                  <a:cubicBezTo>
                    <a:pt x="395135" y="458076"/>
                    <a:pt x="407555" y="460768"/>
                    <a:pt x="402005" y="473430"/>
                  </a:cubicBezTo>
                  <a:cubicBezTo>
                    <a:pt x="407187" y="485330"/>
                    <a:pt x="419544" y="496608"/>
                    <a:pt x="414680" y="513930"/>
                  </a:cubicBezTo>
                  <a:cubicBezTo>
                    <a:pt x="426631" y="519747"/>
                    <a:pt x="413842" y="550151"/>
                    <a:pt x="424497" y="557250"/>
                  </a:cubicBezTo>
                  <a:cubicBezTo>
                    <a:pt x="429755" y="557796"/>
                    <a:pt x="425069" y="548513"/>
                    <a:pt x="428713" y="547471"/>
                  </a:cubicBezTo>
                  <a:cubicBezTo>
                    <a:pt x="434276" y="545655"/>
                    <a:pt x="431596" y="552069"/>
                    <a:pt x="437159" y="550252"/>
                  </a:cubicBezTo>
                  <a:cubicBezTo>
                    <a:pt x="433311" y="532142"/>
                    <a:pt x="429412" y="518261"/>
                    <a:pt x="435736" y="499986"/>
                  </a:cubicBezTo>
                  <a:cubicBezTo>
                    <a:pt x="440347" y="503008"/>
                    <a:pt x="446582" y="503148"/>
                    <a:pt x="452602" y="501370"/>
                  </a:cubicBezTo>
                  <a:cubicBezTo>
                    <a:pt x="452031" y="485648"/>
                    <a:pt x="443026" y="478320"/>
                    <a:pt x="437159" y="467842"/>
                  </a:cubicBezTo>
                  <a:cubicBezTo>
                    <a:pt x="443509" y="461873"/>
                    <a:pt x="438835" y="438099"/>
                    <a:pt x="455434" y="446874"/>
                  </a:cubicBezTo>
                  <a:cubicBezTo>
                    <a:pt x="454393" y="440715"/>
                    <a:pt x="456501" y="437718"/>
                    <a:pt x="459651" y="435711"/>
                  </a:cubicBezTo>
                  <a:cubicBezTo>
                    <a:pt x="456031" y="423176"/>
                    <a:pt x="464045" y="414426"/>
                    <a:pt x="459651" y="402170"/>
                  </a:cubicBezTo>
                  <a:cubicBezTo>
                    <a:pt x="462178" y="400037"/>
                    <a:pt x="463867" y="397065"/>
                    <a:pt x="465277" y="393801"/>
                  </a:cubicBezTo>
                  <a:cubicBezTo>
                    <a:pt x="467169" y="394233"/>
                    <a:pt x="467956" y="395795"/>
                    <a:pt x="470890" y="395185"/>
                  </a:cubicBezTo>
                  <a:cubicBezTo>
                    <a:pt x="473468" y="384721"/>
                    <a:pt x="477189" y="375361"/>
                    <a:pt x="486371" y="371449"/>
                  </a:cubicBezTo>
                  <a:cubicBezTo>
                    <a:pt x="487654" y="344081"/>
                    <a:pt x="481977" y="323634"/>
                    <a:pt x="472300" y="307187"/>
                  </a:cubicBezTo>
                  <a:cubicBezTo>
                    <a:pt x="465061" y="308825"/>
                    <a:pt x="462597" y="315226"/>
                    <a:pt x="456819" y="318363"/>
                  </a:cubicBezTo>
                  <a:cubicBezTo>
                    <a:pt x="455663" y="302704"/>
                    <a:pt x="435521" y="299186"/>
                    <a:pt x="444169" y="282028"/>
                  </a:cubicBezTo>
                  <a:cubicBezTo>
                    <a:pt x="442480" y="278599"/>
                    <a:pt x="436587" y="279336"/>
                    <a:pt x="435736" y="275056"/>
                  </a:cubicBezTo>
                  <a:lnTo>
                    <a:pt x="435736" y="265277"/>
                  </a:lnTo>
                  <a:cubicBezTo>
                    <a:pt x="420611" y="248488"/>
                    <a:pt x="415353" y="215036"/>
                    <a:pt x="380949" y="221970"/>
                  </a:cubicBezTo>
                  <a:cubicBezTo>
                    <a:pt x="378713" y="226733"/>
                    <a:pt x="373532" y="228600"/>
                    <a:pt x="375284" y="237337"/>
                  </a:cubicBezTo>
                  <a:cubicBezTo>
                    <a:pt x="379780" y="240817"/>
                    <a:pt x="382041" y="246494"/>
                    <a:pt x="382333" y="254088"/>
                  </a:cubicBezTo>
                  <a:lnTo>
                    <a:pt x="373900" y="254088"/>
                  </a:lnTo>
                  <a:cubicBezTo>
                    <a:pt x="365937" y="235470"/>
                    <a:pt x="358521" y="216306"/>
                    <a:pt x="331736" y="216382"/>
                  </a:cubicBezTo>
                  <a:cubicBezTo>
                    <a:pt x="328929" y="218325"/>
                    <a:pt x="324637" y="225996"/>
                    <a:pt x="320471" y="221970"/>
                  </a:cubicBezTo>
                  <a:cubicBezTo>
                    <a:pt x="324370" y="217436"/>
                    <a:pt x="326618" y="211289"/>
                    <a:pt x="335953" y="212191"/>
                  </a:cubicBezTo>
                  <a:cubicBezTo>
                    <a:pt x="327939" y="202920"/>
                    <a:pt x="310248" y="203288"/>
                    <a:pt x="307822" y="188429"/>
                  </a:cubicBezTo>
                  <a:cubicBezTo>
                    <a:pt x="292074" y="187477"/>
                    <a:pt x="280733" y="171196"/>
                    <a:pt x="267068" y="184251"/>
                  </a:cubicBezTo>
                  <a:cubicBezTo>
                    <a:pt x="231127" y="172669"/>
                    <a:pt x="218694" y="126911"/>
                    <a:pt x="167258" y="139534"/>
                  </a:cubicBezTo>
                  <a:cubicBezTo>
                    <a:pt x="167627" y="144335"/>
                    <a:pt x="169913" y="147167"/>
                    <a:pt x="171500" y="150723"/>
                  </a:cubicBezTo>
                  <a:cubicBezTo>
                    <a:pt x="165125" y="151383"/>
                    <a:pt x="169392" y="162610"/>
                    <a:pt x="160235" y="160502"/>
                  </a:cubicBezTo>
                  <a:cubicBezTo>
                    <a:pt x="164274" y="152628"/>
                    <a:pt x="156984" y="139839"/>
                    <a:pt x="161645" y="131178"/>
                  </a:cubicBezTo>
                  <a:cubicBezTo>
                    <a:pt x="157848" y="125628"/>
                    <a:pt x="149466" y="124650"/>
                    <a:pt x="144779" y="119989"/>
                  </a:cubicBezTo>
                  <a:cubicBezTo>
                    <a:pt x="142328" y="98196"/>
                    <a:pt x="128066" y="81953"/>
                    <a:pt x="118071" y="68300"/>
                  </a:cubicBezTo>
                  <a:cubicBezTo>
                    <a:pt x="108711" y="55524"/>
                    <a:pt x="107022" y="38265"/>
                    <a:pt x="88544" y="37566"/>
                  </a:cubicBezTo>
                  <a:cubicBezTo>
                    <a:pt x="88303" y="39192"/>
                    <a:pt x="86321" y="39077"/>
                    <a:pt x="84327" y="38963"/>
                  </a:cubicBezTo>
                  <a:cubicBezTo>
                    <a:pt x="79870" y="59296"/>
                    <a:pt x="66992" y="68427"/>
                    <a:pt x="70269" y="93446"/>
                  </a:cubicBezTo>
                  <a:cubicBezTo>
                    <a:pt x="67792" y="85217"/>
                    <a:pt x="63792" y="78473"/>
                    <a:pt x="60439" y="71094"/>
                  </a:cubicBezTo>
                  <a:cubicBezTo>
                    <a:pt x="55206" y="69608"/>
                    <a:pt x="55905" y="74041"/>
                    <a:pt x="53403" y="75285"/>
                  </a:cubicBezTo>
                  <a:cubicBezTo>
                    <a:pt x="44069" y="52438"/>
                    <a:pt x="46354" y="18033"/>
                    <a:pt x="21081" y="11023"/>
                  </a:cubicBezTo>
                  <a:cubicBezTo>
                    <a:pt x="19215" y="27774"/>
                    <a:pt x="17729" y="50825"/>
                    <a:pt x="0" y="473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2" name="Free Form 119"/>
            <p:cNvSpPr/>
            <p:nvPr/>
          </p:nvSpPr>
          <p:spPr>
            <a:xfrm>
              <a:off x="6901162" y="2079072"/>
              <a:ext cx="19697" cy="22898"/>
            </a:xfrm>
            <a:custGeom>
              <a:avLst/>
              <a:gdLst/>
              <a:ahLst/>
              <a:cxnLst/>
              <a:rect l="0" t="0" r="0" b="0"/>
              <a:pathLst>
                <a:path w="19697" h="22898">
                  <a:moveTo>
                    <a:pt x="19697" y="31978"/>
                  </a:moveTo>
                  <a:cubicBezTo>
                    <a:pt x="17068" y="28511"/>
                    <a:pt x="11557" y="27952"/>
                    <a:pt x="12649" y="20815"/>
                  </a:cubicBezTo>
                  <a:cubicBezTo>
                    <a:pt x="6921" y="19037"/>
                    <a:pt x="3771" y="14744"/>
                    <a:pt x="0" y="11023"/>
                  </a:cubicBezTo>
                  <a:cubicBezTo>
                    <a:pt x="3873" y="19773"/>
                    <a:pt x="9715" y="33921"/>
                    <a:pt x="19697" y="319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3" name="Free Form 120"/>
            <p:cNvSpPr/>
            <p:nvPr/>
          </p:nvSpPr>
          <p:spPr>
            <a:xfrm>
              <a:off x="6996755" y="2122379"/>
              <a:ext cx="12623" cy="23749"/>
            </a:xfrm>
            <a:custGeom>
              <a:avLst/>
              <a:gdLst/>
              <a:ahLst/>
              <a:cxnLst/>
              <a:rect l="0" t="0" r="0" b="0"/>
              <a:pathLst>
                <a:path w="12623" h="23749">
                  <a:moveTo>
                    <a:pt x="12623" y="34772"/>
                  </a:moveTo>
                  <a:cubicBezTo>
                    <a:pt x="10947" y="24345"/>
                    <a:pt x="5537" y="17640"/>
                    <a:pt x="0" y="11023"/>
                  </a:cubicBezTo>
                  <a:cubicBezTo>
                    <a:pt x="304" y="20497"/>
                    <a:pt x="7200" y="23418"/>
                    <a:pt x="7023" y="33375"/>
                  </a:cubicBezTo>
                  <a:cubicBezTo>
                    <a:pt x="9474" y="33274"/>
                    <a:pt x="11391" y="33693"/>
                    <a:pt x="12623" y="3477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4" name="Free Form 121"/>
            <p:cNvSpPr/>
            <p:nvPr/>
          </p:nvSpPr>
          <p:spPr>
            <a:xfrm>
              <a:off x="7036747" y="3584809"/>
              <a:ext cx="23266" cy="11392"/>
            </a:xfrm>
            <a:custGeom>
              <a:avLst/>
              <a:gdLst/>
              <a:ahLst/>
              <a:cxnLst/>
              <a:rect l="0" t="0" r="0" b="0"/>
              <a:pathLst>
                <a:path w="23266" h="11391">
                  <a:moveTo>
                    <a:pt x="761" y="22415"/>
                  </a:moveTo>
                  <a:cubicBezTo>
                    <a:pt x="11252" y="22110"/>
                    <a:pt x="19621" y="19735"/>
                    <a:pt x="23266" y="12636"/>
                  </a:cubicBezTo>
                  <a:cubicBezTo>
                    <a:pt x="17310" y="11087"/>
                    <a:pt x="9893" y="11023"/>
                    <a:pt x="2171" y="11252"/>
                  </a:cubicBezTo>
                  <a:cubicBezTo>
                    <a:pt x="0" y="13271"/>
                    <a:pt x="939" y="18389"/>
                    <a:pt x="761" y="224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5" name="Free Form 122"/>
            <p:cNvSpPr/>
            <p:nvPr/>
          </p:nvSpPr>
          <p:spPr>
            <a:xfrm>
              <a:off x="7036493" y="3804354"/>
              <a:ext cx="36462" cy="18479"/>
            </a:xfrm>
            <a:custGeom>
              <a:avLst/>
              <a:gdLst/>
              <a:ahLst/>
              <a:cxnLst/>
              <a:rect l="0" t="0" r="0" b="0"/>
              <a:pathLst>
                <a:path w="36461" h="18478">
                  <a:moveTo>
                    <a:pt x="2425" y="29184"/>
                  </a:moveTo>
                  <a:cubicBezTo>
                    <a:pt x="20091" y="29502"/>
                    <a:pt x="36461" y="28562"/>
                    <a:pt x="36169" y="11023"/>
                  </a:cubicBezTo>
                  <a:cubicBezTo>
                    <a:pt x="22326" y="12306"/>
                    <a:pt x="17932" y="26797"/>
                    <a:pt x="1015" y="20802"/>
                  </a:cubicBezTo>
                  <a:cubicBezTo>
                    <a:pt x="0" y="25069"/>
                    <a:pt x="2451" y="25882"/>
                    <a:pt x="2425" y="291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6" name="Free Form 123"/>
            <p:cNvSpPr/>
            <p:nvPr/>
          </p:nvSpPr>
          <p:spPr>
            <a:xfrm>
              <a:off x="7043681" y="3564820"/>
              <a:ext cx="23343" cy="13157"/>
            </a:xfrm>
            <a:custGeom>
              <a:avLst/>
              <a:gdLst/>
              <a:ahLst/>
              <a:cxnLst/>
              <a:rect l="0" t="0" r="0" b="0"/>
              <a:pathLst>
                <a:path w="23342" h="13157">
                  <a:moveTo>
                    <a:pt x="23342" y="15862"/>
                  </a:moveTo>
                  <a:cubicBezTo>
                    <a:pt x="14820" y="15481"/>
                    <a:pt x="10401" y="11023"/>
                    <a:pt x="850" y="11671"/>
                  </a:cubicBezTo>
                  <a:cubicBezTo>
                    <a:pt x="0" y="20421"/>
                    <a:pt x="20320" y="24180"/>
                    <a:pt x="23342" y="1586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7" name="Free Form 124"/>
            <p:cNvSpPr/>
            <p:nvPr/>
          </p:nvSpPr>
          <p:spPr>
            <a:xfrm>
              <a:off x="7338169" y="2327738"/>
              <a:ext cx="12801" cy="13373"/>
            </a:xfrm>
            <a:custGeom>
              <a:avLst/>
              <a:gdLst/>
              <a:ahLst/>
              <a:cxnLst/>
              <a:rect l="0" t="0" r="0" b="0"/>
              <a:pathLst>
                <a:path w="12801" h="13373">
                  <a:moveTo>
                    <a:pt x="12801" y="22199"/>
                  </a:moveTo>
                  <a:cubicBezTo>
                    <a:pt x="10566" y="19291"/>
                    <a:pt x="9969" y="14770"/>
                    <a:pt x="8585" y="11023"/>
                  </a:cubicBezTo>
                  <a:lnTo>
                    <a:pt x="4368" y="11023"/>
                  </a:lnTo>
                  <a:cubicBezTo>
                    <a:pt x="0" y="14414"/>
                    <a:pt x="3517" y="16979"/>
                    <a:pt x="2971" y="23596"/>
                  </a:cubicBezTo>
                  <a:cubicBezTo>
                    <a:pt x="7518" y="24396"/>
                    <a:pt x="9499" y="22644"/>
                    <a:pt x="12801"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8" name="Free Form 125"/>
            <p:cNvSpPr/>
            <p:nvPr/>
          </p:nvSpPr>
          <p:spPr>
            <a:xfrm>
              <a:off x="6991395" y="2181752"/>
              <a:ext cx="192291" cy="305727"/>
            </a:xfrm>
            <a:custGeom>
              <a:avLst/>
              <a:gdLst/>
              <a:ahLst/>
              <a:cxnLst/>
              <a:rect l="0" t="0" r="0" b="0"/>
              <a:pathLst>
                <a:path w="192290" h="305727">
                  <a:moveTo>
                    <a:pt x="192290" y="193319"/>
                  </a:moveTo>
                  <a:cubicBezTo>
                    <a:pt x="185991" y="186372"/>
                    <a:pt x="181101" y="174625"/>
                    <a:pt x="176834" y="168186"/>
                  </a:cubicBezTo>
                  <a:cubicBezTo>
                    <a:pt x="169697" y="157365"/>
                    <a:pt x="166116" y="146570"/>
                    <a:pt x="158559" y="137452"/>
                  </a:cubicBezTo>
                  <a:cubicBezTo>
                    <a:pt x="154063" y="131991"/>
                    <a:pt x="146176" y="128638"/>
                    <a:pt x="140296" y="122085"/>
                  </a:cubicBezTo>
                  <a:cubicBezTo>
                    <a:pt x="139585" y="121285"/>
                    <a:pt x="140919" y="118757"/>
                    <a:pt x="140296" y="117894"/>
                  </a:cubicBezTo>
                  <a:cubicBezTo>
                    <a:pt x="129984" y="103847"/>
                    <a:pt x="98158" y="99364"/>
                    <a:pt x="107950" y="70396"/>
                  </a:cubicBezTo>
                  <a:cubicBezTo>
                    <a:pt x="100609" y="56108"/>
                    <a:pt x="102006" y="34201"/>
                    <a:pt x="81267" y="29870"/>
                  </a:cubicBezTo>
                  <a:cubicBezTo>
                    <a:pt x="81013" y="31978"/>
                    <a:pt x="81762" y="35051"/>
                    <a:pt x="79844" y="35471"/>
                  </a:cubicBezTo>
                  <a:cubicBezTo>
                    <a:pt x="78905" y="31762"/>
                    <a:pt x="77152" y="28828"/>
                    <a:pt x="75628" y="25679"/>
                  </a:cubicBezTo>
                  <a:cubicBezTo>
                    <a:pt x="60528" y="25311"/>
                    <a:pt x="59461" y="11023"/>
                    <a:pt x="41897" y="13119"/>
                  </a:cubicBezTo>
                  <a:cubicBezTo>
                    <a:pt x="41198" y="25933"/>
                    <a:pt x="33642" y="30505"/>
                    <a:pt x="39065" y="42456"/>
                  </a:cubicBezTo>
                  <a:cubicBezTo>
                    <a:pt x="36322" y="42037"/>
                    <a:pt x="36296" y="44335"/>
                    <a:pt x="34874" y="45250"/>
                  </a:cubicBezTo>
                  <a:cubicBezTo>
                    <a:pt x="32994" y="41046"/>
                    <a:pt x="33439" y="34556"/>
                    <a:pt x="33464" y="28473"/>
                  </a:cubicBezTo>
                  <a:cubicBezTo>
                    <a:pt x="28333" y="28028"/>
                    <a:pt x="25653" y="30035"/>
                    <a:pt x="22225" y="31280"/>
                  </a:cubicBezTo>
                  <a:cubicBezTo>
                    <a:pt x="18834" y="44437"/>
                    <a:pt x="33197" y="47345"/>
                    <a:pt x="32080" y="53632"/>
                  </a:cubicBezTo>
                  <a:cubicBezTo>
                    <a:pt x="26352" y="49974"/>
                    <a:pt x="24930" y="42075"/>
                    <a:pt x="16598" y="41059"/>
                  </a:cubicBezTo>
                  <a:cubicBezTo>
                    <a:pt x="15087" y="46278"/>
                    <a:pt x="20091" y="45046"/>
                    <a:pt x="19430" y="49428"/>
                  </a:cubicBezTo>
                  <a:cubicBezTo>
                    <a:pt x="0" y="65747"/>
                    <a:pt x="30606" y="80911"/>
                    <a:pt x="25031" y="101130"/>
                  </a:cubicBezTo>
                  <a:cubicBezTo>
                    <a:pt x="35852" y="103492"/>
                    <a:pt x="34302" y="93586"/>
                    <a:pt x="41897" y="92748"/>
                  </a:cubicBezTo>
                  <a:cubicBezTo>
                    <a:pt x="45440" y="98526"/>
                    <a:pt x="44856" y="108407"/>
                    <a:pt x="44703" y="117894"/>
                  </a:cubicBezTo>
                  <a:cubicBezTo>
                    <a:pt x="48196" y="117678"/>
                    <a:pt x="51523" y="117640"/>
                    <a:pt x="51727" y="120688"/>
                  </a:cubicBezTo>
                  <a:cubicBezTo>
                    <a:pt x="48717" y="122809"/>
                    <a:pt x="47548" y="126746"/>
                    <a:pt x="41897" y="126276"/>
                  </a:cubicBezTo>
                  <a:cubicBezTo>
                    <a:pt x="39420" y="129324"/>
                    <a:pt x="42049" y="135305"/>
                    <a:pt x="40487" y="136055"/>
                  </a:cubicBezTo>
                  <a:cubicBezTo>
                    <a:pt x="39446" y="132905"/>
                    <a:pt x="32626" y="135509"/>
                    <a:pt x="29248" y="134658"/>
                  </a:cubicBezTo>
                  <a:cubicBezTo>
                    <a:pt x="25946" y="140233"/>
                    <a:pt x="25082" y="148209"/>
                    <a:pt x="19430" y="151422"/>
                  </a:cubicBezTo>
                  <a:cubicBezTo>
                    <a:pt x="22669" y="152361"/>
                    <a:pt x="21463" y="157759"/>
                    <a:pt x="25031" y="158394"/>
                  </a:cubicBezTo>
                  <a:cubicBezTo>
                    <a:pt x="25260" y="156768"/>
                    <a:pt x="24777" y="154432"/>
                    <a:pt x="26441" y="154203"/>
                  </a:cubicBezTo>
                  <a:cubicBezTo>
                    <a:pt x="29044" y="161861"/>
                    <a:pt x="41198" y="160020"/>
                    <a:pt x="40487" y="170992"/>
                  </a:cubicBezTo>
                  <a:cubicBezTo>
                    <a:pt x="47358" y="172669"/>
                    <a:pt x="45224" y="165430"/>
                    <a:pt x="50330" y="165392"/>
                  </a:cubicBezTo>
                  <a:cubicBezTo>
                    <a:pt x="53784" y="171310"/>
                    <a:pt x="49834" y="175298"/>
                    <a:pt x="47523" y="179349"/>
                  </a:cubicBezTo>
                  <a:cubicBezTo>
                    <a:pt x="53606" y="181686"/>
                    <a:pt x="53606" y="190080"/>
                    <a:pt x="53136" y="198907"/>
                  </a:cubicBezTo>
                  <a:cubicBezTo>
                    <a:pt x="61201" y="196494"/>
                    <a:pt x="55638" y="207619"/>
                    <a:pt x="61569" y="207314"/>
                  </a:cubicBezTo>
                  <a:cubicBezTo>
                    <a:pt x="65417" y="208305"/>
                    <a:pt x="60578" y="200710"/>
                    <a:pt x="64401" y="201701"/>
                  </a:cubicBezTo>
                  <a:cubicBezTo>
                    <a:pt x="78740" y="213829"/>
                    <a:pt x="87756" y="189064"/>
                    <a:pt x="95300" y="194729"/>
                  </a:cubicBezTo>
                  <a:cubicBezTo>
                    <a:pt x="86626" y="202641"/>
                    <a:pt x="93243" y="217474"/>
                    <a:pt x="100965" y="221272"/>
                  </a:cubicBezTo>
                  <a:cubicBezTo>
                    <a:pt x="105105" y="228307"/>
                    <a:pt x="100711" y="243852"/>
                    <a:pt x="106565" y="249212"/>
                  </a:cubicBezTo>
                  <a:cubicBezTo>
                    <a:pt x="111671" y="241249"/>
                    <a:pt x="114376" y="230898"/>
                    <a:pt x="116382" y="219875"/>
                  </a:cubicBezTo>
                  <a:cubicBezTo>
                    <a:pt x="127622" y="231394"/>
                    <a:pt x="105575" y="243890"/>
                    <a:pt x="112191" y="264591"/>
                  </a:cubicBezTo>
                  <a:cubicBezTo>
                    <a:pt x="116560" y="265366"/>
                    <a:pt x="120802" y="266255"/>
                    <a:pt x="120599" y="271551"/>
                  </a:cubicBezTo>
                  <a:cubicBezTo>
                    <a:pt x="111531" y="270421"/>
                    <a:pt x="113512" y="280327"/>
                    <a:pt x="109372" y="284137"/>
                  </a:cubicBezTo>
                  <a:cubicBezTo>
                    <a:pt x="109842" y="288340"/>
                    <a:pt x="111531" y="291312"/>
                    <a:pt x="114998" y="292519"/>
                  </a:cubicBezTo>
                  <a:cubicBezTo>
                    <a:pt x="120573" y="290601"/>
                    <a:pt x="116509" y="279107"/>
                    <a:pt x="124815" y="279933"/>
                  </a:cubicBezTo>
                  <a:cubicBezTo>
                    <a:pt x="124028" y="295071"/>
                    <a:pt x="122859" y="316750"/>
                    <a:pt x="140296" y="309283"/>
                  </a:cubicBezTo>
                  <a:cubicBezTo>
                    <a:pt x="140144" y="304952"/>
                    <a:pt x="140919" y="301536"/>
                    <a:pt x="143103" y="299504"/>
                  </a:cubicBezTo>
                  <a:cubicBezTo>
                    <a:pt x="144589" y="304558"/>
                    <a:pt x="139928" y="315709"/>
                    <a:pt x="145935" y="316268"/>
                  </a:cubicBezTo>
                  <a:cubicBezTo>
                    <a:pt x="148882" y="310349"/>
                    <a:pt x="147396" y="300037"/>
                    <a:pt x="154368" y="298107"/>
                  </a:cubicBezTo>
                  <a:cubicBezTo>
                    <a:pt x="152996" y="307365"/>
                    <a:pt x="155930" y="312369"/>
                    <a:pt x="159969" y="316268"/>
                  </a:cubicBezTo>
                  <a:cubicBezTo>
                    <a:pt x="168948" y="301472"/>
                    <a:pt x="179285" y="286905"/>
                    <a:pt x="175450" y="263169"/>
                  </a:cubicBezTo>
                  <a:cubicBezTo>
                    <a:pt x="170141" y="265074"/>
                    <a:pt x="168008" y="256730"/>
                    <a:pt x="171234" y="254800"/>
                  </a:cubicBezTo>
                  <a:cubicBezTo>
                    <a:pt x="170929" y="257441"/>
                    <a:pt x="177800" y="262978"/>
                    <a:pt x="176834" y="257594"/>
                  </a:cubicBezTo>
                  <a:lnTo>
                    <a:pt x="179641" y="257594"/>
                  </a:lnTo>
                  <a:cubicBezTo>
                    <a:pt x="172770" y="246900"/>
                    <a:pt x="182791" y="236613"/>
                    <a:pt x="175450" y="226860"/>
                  </a:cubicBezTo>
                  <a:cubicBezTo>
                    <a:pt x="178816" y="222542"/>
                    <a:pt x="188468" y="213474"/>
                    <a:pt x="182460" y="208699"/>
                  </a:cubicBezTo>
                  <a:cubicBezTo>
                    <a:pt x="189356" y="207162"/>
                    <a:pt x="191871" y="201282"/>
                    <a:pt x="192290" y="1933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39" name="Free Form 126"/>
            <p:cNvSpPr/>
            <p:nvPr/>
          </p:nvSpPr>
          <p:spPr>
            <a:xfrm>
              <a:off x="6906788" y="2046852"/>
              <a:ext cx="40754" cy="31839"/>
            </a:xfrm>
            <a:custGeom>
              <a:avLst/>
              <a:gdLst/>
              <a:ahLst/>
              <a:cxnLst/>
              <a:rect l="0" t="0" r="0" b="0"/>
              <a:pathLst>
                <a:path w="40754" h="31838">
                  <a:moveTo>
                    <a:pt x="33731" y="32067"/>
                  </a:moveTo>
                  <a:cubicBezTo>
                    <a:pt x="34607" y="36791"/>
                    <a:pt x="34137" y="42862"/>
                    <a:pt x="40754" y="41846"/>
                  </a:cubicBezTo>
                  <a:cubicBezTo>
                    <a:pt x="39763" y="33528"/>
                    <a:pt x="36461" y="27482"/>
                    <a:pt x="30911" y="23672"/>
                  </a:cubicBezTo>
                  <a:cubicBezTo>
                    <a:pt x="18783" y="30657"/>
                    <a:pt x="11785" y="11023"/>
                    <a:pt x="0" y="13906"/>
                  </a:cubicBezTo>
                  <a:cubicBezTo>
                    <a:pt x="8953" y="18770"/>
                    <a:pt x="3352" y="29489"/>
                    <a:pt x="8432" y="37655"/>
                  </a:cubicBezTo>
                  <a:cubicBezTo>
                    <a:pt x="14046" y="39039"/>
                    <a:pt x="12674" y="33477"/>
                    <a:pt x="18262" y="34861"/>
                  </a:cubicBezTo>
                  <a:cubicBezTo>
                    <a:pt x="17957" y="37503"/>
                    <a:pt x="19850" y="37947"/>
                    <a:pt x="19672" y="40436"/>
                  </a:cubicBezTo>
                  <a:lnTo>
                    <a:pt x="29514" y="40436"/>
                  </a:lnTo>
                  <a:cubicBezTo>
                    <a:pt x="29540" y="36283"/>
                    <a:pt x="29400" y="31927"/>
                    <a:pt x="33731" y="3206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0" name="Free Form 127"/>
            <p:cNvSpPr/>
            <p:nvPr/>
          </p:nvSpPr>
          <p:spPr>
            <a:xfrm>
              <a:off x="7024860" y="2134952"/>
              <a:ext cx="18262" cy="15545"/>
            </a:xfrm>
            <a:custGeom>
              <a:avLst/>
              <a:gdLst/>
              <a:ahLst/>
              <a:cxnLst/>
              <a:rect l="0" t="0" r="0" b="0"/>
              <a:pathLst>
                <a:path w="18262" h="15544">
                  <a:moveTo>
                    <a:pt x="18262" y="26377"/>
                  </a:moveTo>
                  <a:cubicBezTo>
                    <a:pt x="14706" y="18757"/>
                    <a:pt x="10363" y="11887"/>
                    <a:pt x="0" y="11023"/>
                  </a:cubicBezTo>
                  <a:cubicBezTo>
                    <a:pt x="3200" y="19024"/>
                    <a:pt x="6845" y="26568"/>
                    <a:pt x="18262" y="263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1" name="Free Form 128"/>
            <p:cNvSpPr/>
            <p:nvPr/>
          </p:nvSpPr>
          <p:spPr>
            <a:xfrm>
              <a:off x="7486505" y="5264207"/>
              <a:ext cx="8382" cy="15354"/>
            </a:xfrm>
            <a:custGeom>
              <a:avLst/>
              <a:gdLst/>
              <a:ahLst/>
              <a:cxnLst/>
              <a:rect l="0" t="0" r="0" b="0"/>
              <a:pathLst>
                <a:path w="8381" h="15354">
                  <a:moveTo>
                    <a:pt x="6438" y="11023"/>
                  </a:moveTo>
                  <a:lnTo>
                    <a:pt x="2222" y="11023"/>
                  </a:lnTo>
                  <a:cubicBezTo>
                    <a:pt x="2768" y="17005"/>
                    <a:pt x="0" y="26263"/>
                    <a:pt x="6438" y="26377"/>
                  </a:cubicBezTo>
                  <a:cubicBezTo>
                    <a:pt x="8381" y="20307"/>
                    <a:pt x="6019" y="18605"/>
                    <a:pt x="643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2" name="Free Form 129"/>
            <p:cNvSpPr/>
            <p:nvPr/>
          </p:nvSpPr>
          <p:spPr>
            <a:xfrm>
              <a:off x="7109200" y="2195010"/>
              <a:ext cx="12078" cy="23762"/>
            </a:xfrm>
            <a:custGeom>
              <a:avLst/>
              <a:gdLst/>
              <a:ahLst/>
              <a:cxnLst/>
              <a:rect l="0" t="0" r="0" b="0"/>
              <a:pathLst>
                <a:path w="12077" h="23761">
                  <a:moveTo>
                    <a:pt x="2793" y="11023"/>
                  </a:moveTo>
                  <a:lnTo>
                    <a:pt x="0" y="11023"/>
                  </a:lnTo>
                  <a:cubicBezTo>
                    <a:pt x="190" y="22479"/>
                    <a:pt x="4457" y="29870"/>
                    <a:pt x="11252" y="34785"/>
                  </a:cubicBezTo>
                  <a:cubicBezTo>
                    <a:pt x="12077" y="23253"/>
                    <a:pt x="11010" y="13601"/>
                    <a:pt x="279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3" name="Free Form 130"/>
            <p:cNvSpPr/>
            <p:nvPr/>
          </p:nvSpPr>
          <p:spPr>
            <a:xfrm>
              <a:off x="6999536" y="2146128"/>
              <a:ext cx="16891" cy="17437"/>
            </a:xfrm>
            <a:custGeom>
              <a:avLst/>
              <a:gdLst/>
              <a:ahLst/>
              <a:cxnLst/>
              <a:rect l="0" t="0" r="0" b="0"/>
              <a:pathLst>
                <a:path w="16891" h="17437">
                  <a:moveTo>
                    <a:pt x="8458" y="27787"/>
                  </a:moveTo>
                  <a:cubicBezTo>
                    <a:pt x="13398" y="27406"/>
                    <a:pt x="4940" y="22580"/>
                    <a:pt x="9842" y="22186"/>
                  </a:cubicBezTo>
                  <a:cubicBezTo>
                    <a:pt x="11976" y="24295"/>
                    <a:pt x="14084" y="26377"/>
                    <a:pt x="16891" y="27787"/>
                  </a:cubicBezTo>
                  <a:cubicBezTo>
                    <a:pt x="16840" y="16649"/>
                    <a:pt x="9398" y="12877"/>
                    <a:pt x="0" y="11023"/>
                  </a:cubicBezTo>
                  <a:lnTo>
                    <a:pt x="0" y="19392"/>
                  </a:lnTo>
                  <a:cubicBezTo>
                    <a:pt x="6845" y="18199"/>
                    <a:pt x="2133" y="28460"/>
                    <a:pt x="8458" y="277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4" name="Free Form 131"/>
            <p:cNvSpPr/>
            <p:nvPr/>
          </p:nvSpPr>
          <p:spPr>
            <a:xfrm>
              <a:off x="7702354" y="4259065"/>
              <a:ext cx="28372" cy="35636"/>
            </a:xfrm>
            <a:custGeom>
              <a:avLst/>
              <a:gdLst/>
              <a:ahLst/>
              <a:cxnLst/>
              <a:rect l="0" t="0" r="0" b="0"/>
              <a:pathLst>
                <a:path w="28371" h="35636">
                  <a:moveTo>
                    <a:pt x="18300" y="46659"/>
                  </a:moveTo>
                  <a:cubicBezTo>
                    <a:pt x="25819" y="40970"/>
                    <a:pt x="28371" y="21297"/>
                    <a:pt x="21107" y="13131"/>
                  </a:cubicBezTo>
                  <a:cubicBezTo>
                    <a:pt x="0" y="11023"/>
                    <a:pt x="2425" y="44792"/>
                    <a:pt x="18300" y="466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5" name="Free Form 132"/>
            <p:cNvSpPr/>
            <p:nvPr/>
          </p:nvSpPr>
          <p:spPr>
            <a:xfrm>
              <a:off x="7747121" y="2651829"/>
              <a:ext cx="756501" cy="2921572"/>
            </a:xfrm>
            <a:custGeom>
              <a:avLst/>
              <a:gdLst/>
              <a:ahLst/>
              <a:cxnLst/>
              <a:rect l="0" t="0" r="0" b="0"/>
              <a:pathLst>
                <a:path w="756500" h="2921571">
                  <a:moveTo>
                    <a:pt x="753694" y="1720938"/>
                  </a:moveTo>
                  <a:cubicBezTo>
                    <a:pt x="746404" y="1672107"/>
                    <a:pt x="755332" y="1615782"/>
                    <a:pt x="750862" y="1563077"/>
                  </a:cubicBezTo>
                  <a:cubicBezTo>
                    <a:pt x="746975" y="1470787"/>
                    <a:pt x="733869" y="1387322"/>
                    <a:pt x="728395" y="1300454"/>
                  </a:cubicBezTo>
                  <a:cubicBezTo>
                    <a:pt x="723087" y="1286611"/>
                    <a:pt x="724204" y="1266418"/>
                    <a:pt x="722756" y="1248765"/>
                  </a:cubicBezTo>
                  <a:cubicBezTo>
                    <a:pt x="717334" y="1236014"/>
                    <a:pt x="718464" y="1216723"/>
                    <a:pt x="717156" y="1199870"/>
                  </a:cubicBezTo>
                  <a:cubicBezTo>
                    <a:pt x="711568" y="1187691"/>
                    <a:pt x="712787" y="1168819"/>
                    <a:pt x="711530" y="1152372"/>
                  </a:cubicBezTo>
                  <a:cubicBezTo>
                    <a:pt x="696696" y="1080020"/>
                    <a:pt x="683640" y="1005928"/>
                    <a:pt x="672160" y="930249"/>
                  </a:cubicBezTo>
                  <a:cubicBezTo>
                    <a:pt x="652335" y="863803"/>
                    <a:pt x="639000" y="790917"/>
                    <a:pt x="618756" y="724903"/>
                  </a:cubicBezTo>
                  <a:cubicBezTo>
                    <a:pt x="617766" y="716546"/>
                    <a:pt x="617562" y="707440"/>
                    <a:pt x="613130" y="702538"/>
                  </a:cubicBezTo>
                  <a:cubicBezTo>
                    <a:pt x="584771" y="571944"/>
                    <a:pt x="541616" y="456044"/>
                    <a:pt x="499249" y="339331"/>
                  </a:cubicBezTo>
                  <a:cubicBezTo>
                    <a:pt x="456755" y="226021"/>
                    <a:pt x="413473" y="113512"/>
                    <a:pt x="360121" y="11023"/>
                  </a:cubicBezTo>
                  <a:cubicBezTo>
                    <a:pt x="365671" y="25958"/>
                    <a:pt x="374281" y="37909"/>
                    <a:pt x="376961" y="55740"/>
                  </a:cubicBezTo>
                  <a:cubicBezTo>
                    <a:pt x="393357" y="85547"/>
                    <a:pt x="406996" y="118097"/>
                    <a:pt x="420535" y="150736"/>
                  </a:cubicBezTo>
                  <a:cubicBezTo>
                    <a:pt x="436168" y="182232"/>
                    <a:pt x="450634" y="214896"/>
                    <a:pt x="461314" y="251320"/>
                  </a:cubicBezTo>
                  <a:cubicBezTo>
                    <a:pt x="466458" y="255524"/>
                    <a:pt x="470966" y="267766"/>
                    <a:pt x="469747" y="273672"/>
                  </a:cubicBezTo>
                  <a:cubicBezTo>
                    <a:pt x="465213" y="274891"/>
                    <a:pt x="467817" y="269062"/>
                    <a:pt x="464121" y="269494"/>
                  </a:cubicBezTo>
                  <a:cubicBezTo>
                    <a:pt x="461962" y="288848"/>
                    <a:pt x="471042" y="304507"/>
                    <a:pt x="469747" y="318363"/>
                  </a:cubicBezTo>
                  <a:cubicBezTo>
                    <a:pt x="455942" y="310654"/>
                    <a:pt x="456006" y="289191"/>
                    <a:pt x="443039" y="280657"/>
                  </a:cubicBezTo>
                  <a:lnTo>
                    <a:pt x="443039" y="296024"/>
                  </a:lnTo>
                  <a:cubicBezTo>
                    <a:pt x="441998" y="298246"/>
                    <a:pt x="436168" y="295694"/>
                    <a:pt x="437413" y="300202"/>
                  </a:cubicBezTo>
                  <a:cubicBezTo>
                    <a:pt x="432447" y="318541"/>
                    <a:pt x="441007" y="334556"/>
                    <a:pt x="438823" y="354698"/>
                  </a:cubicBezTo>
                  <a:cubicBezTo>
                    <a:pt x="434606" y="360260"/>
                    <a:pt x="426719" y="362229"/>
                    <a:pt x="424751" y="370065"/>
                  </a:cubicBezTo>
                  <a:cubicBezTo>
                    <a:pt x="420560" y="363664"/>
                    <a:pt x="416318" y="354164"/>
                    <a:pt x="410692" y="353288"/>
                  </a:cubicBezTo>
                  <a:cubicBezTo>
                    <a:pt x="409282" y="348665"/>
                    <a:pt x="410540" y="341337"/>
                    <a:pt x="405091" y="340728"/>
                  </a:cubicBezTo>
                  <a:cubicBezTo>
                    <a:pt x="403174" y="354025"/>
                    <a:pt x="409181" y="357873"/>
                    <a:pt x="414908" y="360286"/>
                  </a:cubicBezTo>
                  <a:cubicBezTo>
                    <a:pt x="413054" y="364604"/>
                    <a:pt x="419074" y="368020"/>
                    <a:pt x="414908" y="370065"/>
                  </a:cubicBezTo>
                  <a:cubicBezTo>
                    <a:pt x="415302" y="366407"/>
                    <a:pt x="414413" y="364045"/>
                    <a:pt x="410692" y="364464"/>
                  </a:cubicBezTo>
                  <a:cubicBezTo>
                    <a:pt x="409879" y="367372"/>
                    <a:pt x="412432" y="373646"/>
                    <a:pt x="409308" y="374256"/>
                  </a:cubicBezTo>
                  <a:cubicBezTo>
                    <a:pt x="398640" y="365290"/>
                    <a:pt x="392417" y="351917"/>
                    <a:pt x="391020" y="333730"/>
                  </a:cubicBezTo>
                  <a:cubicBezTo>
                    <a:pt x="380352" y="297307"/>
                    <a:pt x="370852" y="259740"/>
                    <a:pt x="351688" y="231749"/>
                  </a:cubicBezTo>
                  <a:cubicBezTo>
                    <a:pt x="314655" y="227266"/>
                    <a:pt x="324053" y="165354"/>
                    <a:pt x="298259" y="145135"/>
                  </a:cubicBezTo>
                  <a:cubicBezTo>
                    <a:pt x="300532" y="158724"/>
                    <a:pt x="309791" y="172796"/>
                    <a:pt x="308101" y="185648"/>
                  </a:cubicBezTo>
                  <a:cubicBezTo>
                    <a:pt x="304177" y="177419"/>
                    <a:pt x="299300" y="170167"/>
                    <a:pt x="292620" y="164693"/>
                  </a:cubicBezTo>
                  <a:cubicBezTo>
                    <a:pt x="289915" y="165265"/>
                    <a:pt x="292493" y="171107"/>
                    <a:pt x="287019" y="168884"/>
                  </a:cubicBezTo>
                  <a:cubicBezTo>
                    <a:pt x="286270" y="202196"/>
                    <a:pt x="301307" y="227330"/>
                    <a:pt x="294043" y="262483"/>
                  </a:cubicBezTo>
                  <a:cubicBezTo>
                    <a:pt x="289725" y="263525"/>
                    <a:pt x="292328" y="257683"/>
                    <a:pt x="287019" y="259702"/>
                  </a:cubicBezTo>
                  <a:cubicBezTo>
                    <a:pt x="280771" y="269354"/>
                    <a:pt x="289839" y="281190"/>
                    <a:pt x="287019" y="296024"/>
                  </a:cubicBezTo>
                  <a:cubicBezTo>
                    <a:pt x="283375" y="297992"/>
                    <a:pt x="275882" y="296125"/>
                    <a:pt x="275755" y="301599"/>
                  </a:cubicBezTo>
                  <a:cubicBezTo>
                    <a:pt x="285559" y="317157"/>
                    <a:pt x="277863" y="341414"/>
                    <a:pt x="281381" y="363067"/>
                  </a:cubicBezTo>
                  <a:lnTo>
                    <a:pt x="268731" y="363067"/>
                  </a:lnTo>
                  <a:cubicBezTo>
                    <a:pt x="259333" y="378879"/>
                    <a:pt x="261861" y="406539"/>
                    <a:pt x="253288" y="423138"/>
                  </a:cubicBezTo>
                  <a:cubicBezTo>
                    <a:pt x="252831" y="425894"/>
                    <a:pt x="255168" y="425907"/>
                    <a:pt x="256082" y="427329"/>
                  </a:cubicBezTo>
                  <a:cubicBezTo>
                    <a:pt x="252336" y="427824"/>
                    <a:pt x="251345" y="430999"/>
                    <a:pt x="250456" y="434314"/>
                  </a:cubicBezTo>
                  <a:cubicBezTo>
                    <a:pt x="252044" y="468858"/>
                    <a:pt x="231533" y="505409"/>
                    <a:pt x="230784" y="544690"/>
                  </a:cubicBezTo>
                  <a:cubicBezTo>
                    <a:pt x="235838" y="549808"/>
                    <a:pt x="231584" y="582345"/>
                    <a:pt x="239217" y="593585"/>
                  </a:cubicBezTo>
                  <a:cubicBezTo>
                    <a:pt x="236715" y="596658"/>
                    <a:pt x="234010" y="599579"/>
                    <a:pt x="229374" y="600557"/>
                  </a:cubicBezTo>
                  <a:lnTo>
                    <a:pt x="229374" y="621512"/>
                  </a:lnTo>
                  <a:cubicBezTo>
                    <a:pt x="227164" y="621639"/>
                    <a:pt x="224510" y="621334"/>
                    <a:pt x="225158" y="624306"/>
                  </a:cubicBezTo>
                  <a:cubicBezTo>
                    <a:pt x="223519" y="654977"/>
                    <a:pt x="233756" y="685444"/>
                    <a:pt x="222351" y="715111"/>
                  </a:cubicBezTo>
                  <a:cubicBezTo>
                    <a:pt x="218058" y="714095"/>
                    <a:pt x="217246" y="716534"/>
                    <a:pt x="213893" y="716495"/>
                  </a:cubicBezTo>
                  <a:cubicBezTo>
                    <a:pt x="214134" y="721398"/>
                    <a:pt x="213550" y="725449"/>
                    <a:pt x="211112" y="727684"/>
                  </a:cubicBezTo>
                  <a:cubicBezTo>
                    <a:pt x="207124" y="726528"/>
                    <a:pt x="207441" y="729665"/>
                    <a:pt x="204076" y="729081"/>
                  </a:cubicBezTo>
                  <a:cubicBezTo>
                    <a:pt x="200850" y="725322"/>
                    <a:pt x="198094" y="721055"/>
                    <a:pt x="194221" y="717905"/>
                  </a:cubicBezTo>
                  <a:cubicBezTo>
                    <a:pt x="202158" y="743204"/>
                    <a:pt x="180162" y="748779"/>
                    <a:pt x="173164" y="765416"/>
                  </a:cubicBezTo>
                  <a:cubicBezTo>
                    <a:pt x="169189" y="774776"/>
                    <a:pt x="167601" y="779233"/>
                    <a:pt x="160489" y="783564"/>
                  </a:cubicBezTo>
                  <a:cubicBezTo>
                    <a:pt x="139522" y="788517"/>
                    <a:pt x="129806" y="771626"/>
                    <a:pt x="121145" y="759828"/>
                  </a:cubicBezTo>
                  <a:cubicBezTo>
                    <a:pt x="118173" y="769442"/>
                    <a:pt x="116738" y="780605"/>
                    <a:pt x="111302" y="787755"/>
                  </a:cubicBezTo>
                  <a:cubicBezTo>
                    <a:pt x="121792" y="828560"/>
                    <a:pt x="134721" y="866927"/>
                    <a:pt x="135191" y="917689"/>
                  </a:cubicBezTo>
                  <a:cubicBezTo>
                    <a:pt x="141096" y="937806"/>
                    <a:pt x="134518" y="958900"/>
                    <a:pt x="129578" y="977747"/>
                  </a:cubicBezTo>
                  <a:cubicBezTo>
                    <a:pt x="124701" y="996403"/>
                    <a:pt x="114553" y="1017955"/>
                    <a:pt x="111302" y="1033627"/>
                  </a:cubicBezTo>
                  <a:cubicBezTo>
                    <a:pt x="108254" y="1048194"/>
                    <a:pt x="113080" y="1064018"/>
                    <a:pt x="109893" y="1076934"/>
                  </a:cubicBezTo>
                  <a:cubicBezTo>
                    <a:pt x="106730" y="1089685"/>
                    <a:pt x="103784" y="1110221"/>
                    <a:pt x="107086" y="1124445"/>
                  </a:cubicBezTo>
                  <a:cubicBezTo>
                    <a:pt x="108623" y="1131087"/>
                    <a:pt x="114122" y="1137285"/>
                    <a:pt x="115519" y="1145387"/>
                  </a:cubicBezTo>
                  <a:cubicBezTo>
                    <a:pt x="119633" y="1169416"/>
                    <a:pt x="111328" y="1197089"/>
                    <a:pt x="118325" y="1223619"/>
                  </a:cubicBezTo>
                  <a:cubicBezTo>
                    <a:pt x="124472" y="1236116"/>
                    <a:pt x="129387" y="1249883"/>
                    <a:pt x="129578" y="1268323"/>
                  </a:cubicBezTo>
                  <a:cubicBezTo>
                    <a:pt x="137693" y="1270152"/>
                    <a:pt x="146354" y="1275003"/>
                    <a:pt x="149250" y="1283690"/>
                  </a:cubicBezTo>
                  <a:cubicBezTo>
                    <a:pt x="161137" y="1319339"/>
                    <a:pt x="147269" y="1385366"/>
                    <a:pt x="140817" y="1413624"/>
                  </a:cubicBezTo>
                  <a:cubicBezTo>
                    <a:pt x="133654" y="1444917"/>
                    <a:pt x="129705" y="1477886"/>
                    <a:pt x="121145" y="1503019"/>
                  </a:cubicBezTo>
                  <a:cubicBezTo>
                    <a:pt x="109842" y="1520812"/>
                    <a:pt x="94907" y="1535277"/>
                    <a:pt x="81762" y="1550517"/>
                  </a:cubicBezTo>
                  <a:cubicBezTo>
                    <a:pt x="77088" y="1555965"/>
                    <a:pt x="76504" y="1567662"/>
                    <a:pt x="76149" y="1577060"/>
                  </a:cubicBezTo>
                  <a:cubicBezTo>
                    <a:pt x="76022" y="1579257"/>
                    <a:pt x="72580" y="1578152"/>
                    <a:pt x="73355" y="1581238"/>
                  </a:cubicBezTo>
                  <a:cubicBezTo>
                    <a:pt x="78803" y="1583766"/>
                    <a:pt x="78257" y="1573288"/>
                    <a:pt x="81762" y="1578457"/>
                  </a:cubicBezTo>
                  <a:cubicBezTo>
                    <a:pt x="75730" y="1589074"/>
                    <a:pt x="68986" y="1612760"/>
                    <a:pt x="76149" y="1627365"/>
                  </a:cubicBezTo>
                  <a:cubicBezTo>
                    <a:pt x="76022" y="1629537"/>
                    <a:pt x="72580" y="1628444"/>
                    <a:pt x="73355" y="1631543"/>
                  </a:cubicBezTo>
                  <a:cubicBezTo>
                    <a:pt x="77635" y="1645221"/>
                    <a:pt x="70027" y="1677047"/>
                    <a:pt x="60693" y="1698599"/>
                  </a:cubicBezTo>
                  <a:cubicBezTo>
                    <a:pt x="57569" y="1705838"/>
                    <a:pt x="52641" y="1711337"/>
                    <a:pt x="50850" y="1719541"/>
                  </a:cubicBezTo>
                  <a:cubicBezTo>
                    <a:pt x="44627" y="1748332"/>
                    <a:pt x="51942" y="1779371"/>
                    <a:pt x="50850" y="1815960"/>
                  </a:cubicBezTo>
                  <a:cubicBezTo>
                    <a:pt x="63258" y="1863864"/>
                    <a:pt x="28930" y="1898586"/>
                    <a:pt x="22745" y="1941677"/>
                  </a:cubicBezTo>
                  <a:cubicBezTo>
                    <a:pt x="28333" y="1943049"/>
                    <a:pt x="23317" y="1933879"/>
                    <a:pt x="28359" y="1934692"/>
                  </a:cubicBezTo>
                  <a:cubicBezTo>
                    <a:pt x="28079" y="1967458"/>
                    <a:pt x="21678" y="1994153"/>
                    <a:pt x="17119" y="2022716"/>
                  </a:cubicBezTo>
                  <a:cubicBezTo>
                    <a:pt x="21437" y="2026793"/>
                    <a:pt x="19596" y="2036965"/>
                    <a:pt x="19926" y="2045055"/>
                  </a:cubicBezTo>
                  <a:cubicBezTo>
                    <a:pt x="9232" y="2064067"/>
                    <a:pt x="3200" y="2080742"/>
                    <a:pt x="4495" y="2112111"/>
                  </a:cubicBezTo>
                  <a:cubicBezTo>
                    <a:pt x="5638" y="2140889"/>
                    <a:pt x="0" y="2172195"/>
                    <a:pt x="10096" y="2181961"/>
                  </a:cubicBezTo>
                  <a:cubicBezTo>
                    <a:pt x="11531" y="2174113"/>
                    <a:pt x="9080" y="2161501"/>
                    <a:pt x="12903" y="2156815"/>
                  </a:cubicBezTo>
                  <a:cubicBezTo>
                    <a:pt x="24142" y="2160447"/>
                    <a:pt x="22593" y="2183015"/>
                    <a:pt x="36791" y="2179154"/>
                  </a:cubicBezTo>
                  <a:cubicBezTo>
                    <a:pt x="33883" y="2174836"/>
                    <a:pt x="33959" y="2173897"/>
                    <a:pt x="38201" y="2170798"/>
                  </a:cubicBezTo>
                  <a:cubicBezTo>
                    <a:pt x="51625" y="2185708"/>
                    <a:pt x="61887" y="2216937"/>
                    <a:pt x="50850" y="2240635"/>
                  </a:cubicBezTo>
                  <a:cubicBezTo>
                    <a:pt x="49961" y="2235936"/>
                    <a:pt x="52666" y="2227656"/>
                    <a:pt x="49441" y="2225255"/>
                  </a:cubicBezTo>
                  <a:cubicBezTo>
                    <a:pt x="45097" y="2234603"/>
                    <a:pt x="51320" y="2245563"/>
                    <a:pt x="50850" y="2251824"/>
                  </a:cubicBezTo>
                  <a:cubicBezTo>
                    <a:pt x="50622" y="2249538"/>
                    <a:pt x="55067" y="2245067"/>
                    <a:pt x="55067" y="2247633"/>
                  </a:cubicBezTo>
                  <a:cubicBezTo>
                    <a:pt x="55244" y="2255735"/>
                    <a:pt x="47828" y="2256256"/>
                    <a:pt x="48044" y="2264410"/>
                  </a:cubicBezTo>
                  <a:cubicBezTo>
                    <a:pt x="52666" y="2269553"/>
                    <a:pt x="60718" y="2271344"/>
                    <a:pt x="64896" y="2276932"/>
                  </a:cubicBezTo>
                  <a:cubicBezTo>
                    <a:pt x="78930" y="2313736"/>
                    <a:pt x="85928" y="2351506"/>
                    <a:pt x="78981" y="2397099"/>
                  </a:cubicBezTo>
                  <a:cubicBezTo>
                    <a:pt x="77292" y="2408072"/>
                    <a:pt x="75361" y="2419134"/>
                    <a:pt x="73355" y="2430602"/>
                  </a:cubicBezTo>
                  <a:cubicBezTo>
                    <a:pt x="68706" y="2457094"/>
                    <a:pt x="74460" y="2484145"/>
                    <a:pt x="70548" y="2508872"/>
                  </a:cubicBezTo>
                  <a:cubicBezTo>
                    <a:pt x="64350" y="2547721"/>
                    <a:pt x="48247" y="2579077"/>
                    <a:pt x="33985" y="2605265"/>
                  </a:cubicBezTo>
                  <a:cubicBezTo>
                    <a:pt x="49631" y="2588196"/>
                    <a:pt x="69380" y="2611551"/>
                    <a:pt x="67716" y="2633179"/>
                  </a:cubicBezTo>
                  <a:cubicBezTo>
                    <a:pt x="73228" y="2635377"/>
                    <a:pt x="70650" y="2629547"/>
                    <a:pt x="73355" y="2628988"/>
                  </a:cubicBezTo>
                  <a:cubicBezTo>
                    <a:pt x="74510" y="2632633"/>
                    <a:pt x="69113" y="2636634"/>
                    <a:pt x="73355" y="2638755"/>
                  </a:cubicBezTo>
                  <a:cubicBezTo>
                    <a:pt x="78803" y="2637231"/>
                    <a:pt x="75831" y="2627274"/>
                    <a:pt x="83172" y="2627591"/>
                  </a:cubicBezTo>
                  <a:cubicBezTo>
                    <a:pt x="84315" y="2635224"/>
                    <a:pt x="76428" y="2633916"/>
                    <a:pt x="77571" y="2641561"/>
                  </a:cubicBezTo>
                  <a:cubicBezTo>
                    <a:pt x="83667" y="2642730"/>
                    <a:pt x="81851" y="2649448"/>
                    <a:pt x="78981" y="2652750"/>
                  </a:cubicBezTo>
                  <a:cubicBezTo>
                    <a:pt x="82600" y="2654236"/>
                    <a:pt x="83146" y="2658795"/>
                    <a:pt x="87414" y="2659722"/>
                  </a:cubicBezTo>
                  <a:cubicBezTo>
                    <a:pt x="97116" y="2651709"/>
                    <a:pt x="105651" y="2635008"/>
                    <a:pt x="116903" y="2633179"/>
                  </a:cubicBezTo>
                  <a:cubicBezTo>
                    <a:pt x="102742" y="2640977"/>
                    <a:pt x="98602" y="2658757"/>
                    <a:pt x="84581" y="2666720"/>
                  </a:cubicBezTo>
                  <a:cubicBezTo>
                    <a:pt x="81114" y="2665133"/>
                    <a:pt x="78727" y="2657868"/>
                    <a:pt x="74764" y="2661132"/>
                  </a:cubicBezTo>
                  <a:cubicBezTo>
                    <a:pt x="70002" y="2665679"/>
                    <a:pt x="69799" y="2673299"/>
                    <a:pt x="70548" y="2676486"/>
                  </a:cubicBezTo>
                  <a:cubicBezTo>
                    <a:pt x="74117" y="2691790"/>
                    <a:pt x="68364" y="2716441"/>
                    <a:pt x="76149" y="2721203"/>
                  </a:cubicBezTo>
                  <a:cubicBezTo>
                    <a:pt x="72008" y="2724264"/>
                    <a:pt x="71907" y="2728163"/>
                    <a:pt x="73355" y="2733763"/>
                  </a:cubicBezTo>
                  <a:cubicBezTo>
                    <a:pt x="79057" y="2735072"/>
                    <a:pt x="87591" y="2736240"/>
                    <a:pt x="93014" y="2733763"/>
                  </a:cubicBezTo>
                  <a:cubicBezTo>
                    <a:pt x="93941" y="2728137"/>
                    <a:pt x="95097" y="2722803"/>
                    <a:pt x="100037" y="2721203"/>
                  </a:cubicBezTo>
                  <a:cubicBezTo>
                    <a:pt x="96024" y="2729623"/>
                    <a:pt x="92697" y="2738589"/>
                    <a:pt x="95821" y="2750540"/>
                  </a:cubicBezTo>
                  <a:cubicBezTo>
                    <a:pt x="102768" y="2752763"/>
                    <a:pt x="97929" y="2743327"/>
                    <a:pt x="104279" y="2744965"/>
                  </a:cubicBezTo>
                  <a:cubicBezTo>
                    <a:pt x="104508" y="2747035"/>
                    <a:pt x="103784" y="2750096"/>
                    <a:pt x="105663" y="2750540"/>
                  </a:cubicBezTo>
                  <a:cubicBezTo>
                    <a:pt x="110807" y="2743949"/>
                    <a:pt x="112521" y="2726626"/>
                    <a:pt x="121145" y="2728163"/>
                  </a:cubicBezTo>
                  <a:cubicBezTo>
                    <a:pt x="116878" y="2733573"/>
                    <a:pt x="110502" y="2741701"/>
                    <a:pt x="112712" y="2749130"/>
                  </a:cubicBezTo>
                  <a:cubicBezTo>
                    <a:pt x="124002" y="2742222"/>
                    <a:pt x="130073" y="2730093"/>
                    <a:pt x="136601" y="2718409"/>
                  </a:cubicBezTo>
                  <a:cubicBezTo>
                    <a:pt x="146418" y="2717927"/>
                    <a:pt x="147142" y="2708351"/>
                    <a:pt x="154876" y="2705823"/>
                  </a:cubicBezTo>
                  <a:cubicBezTo>
                    <a:pt x="153746" y="2710649"/>
                    <a:pt x="156971" y="2711196"/>
                    <a:pt x="156298" y="2715602"/>
                  </a:cubicBezTo>
                  <a:cubicBezTo>
                    <a:pt x="142252" y="2716568"/>
                    <a:pt x="134315" y="2723591"/>
                    <a:pt x="133769" y="2737967"/>
                  </a:cubicBezTo>
                  <a:cubicBezTo>
                    <a:pt x="134315" y="2741180"/>
                    <a:pt x="139407" y="2739809"/>
                    <a:pt x="140817" y="2742145"/>
                  </a:cubicBezTo>
                  <a:cubicBezTo>
                    <a:pt x="137540" y="2749372"/>
                    <a:pt x="137401" y="2761246"/>
                    <a:pt x="143624" y="2765907"/>
                  </a:cubicBezTo>
                  <a:cubicBezTo>
                    <a:pt x="147370" y="2766352"/>
                    <a:pt x="142303" y="2758084"/>
                    <a:pt x="147840" y="2760319"/>
                  </a:cubicBezTo>
                  <a:cubicBezTo>
                    <a:pt x="154901" y="2763100"/>
                    <a:pt x="153746" y="2774022"/>
                    <a:pt x="159105" y="2778455"/>
                  </a:cubicBezTo>
                  <a:cubicBezTo>
                    <a:pt x="162318" y="2772829"/>
                    <a:pt x="159219" y="2760929"/>
                    <a:pt x="167538" y="2760319"/>
                  </a:cubicBezTo>
                  <a:cubicBezTo>
                    <a:pt x="168401" y="2764586"/>
                    <a:pt x="165722" y="2772359"/>
                    <a:pt x="168948" y="2774264"/>
                  </a:cubicBezTo>
                  <a:cubicBezTo>
                    <a:pt x="172440" y="2772181"/>
                    <a:pt x="172199" y="2766352"/>
                    <a:pt x="177355" y="2765907"/>
                  </a:cubicBezTo>
                  <a:cubicBezTo>
                    <a:pt x="174155" y="2770162"/>
                    <a:pt x="173977" y="2777426"/>
                    <a:pt x="173164" y="2784081"/>
                  </a:cubicBezTo>
                  <a:cubicBezTo>
                    <a:pt x="174828" y="2784716"/>
                    <a:pt x="179146" y="2783751"/>
                    <a:pt x="177355" y="2791028"/>
                  </a:cubicBezTo>
                  <a:cubicBezTo>
                    <a:pt x="185991" y="2789478"/>
                    <a:pt x="189852" y="2792590"/>
                    <a:pt x="194221" y="2795231"/>
                  </a:cubicBezTo>
                  <a:cubicBezTo>
                    <a:pt x="197002" y="2794266"/>
                    <a:pt x="193357" y="2786913"/>
                    <a:pt x="198437" y="2788272"/>
                  </a:cubicBezTo>
                  <a:cubicBezTo>
                    <a:pt x="201612" y="2788831"/>
                    <a:pt x="198488" y="2795689"/>
                    <a:pt x="201269" y="2796654"/>
                  </a:cubicBezTo>
                  <a:cubicBezTo>
                    <a:pt x="205612" y="2798470"/>
                    <a:pt x="209054" y="2792488"/>
                    <a:pt x="211112" y="2796654"/>
                  </a:cubicBezTo>
                  <a:cubicBezTo>
                    <a:pt x="208584" y="2796451"/>
                    <a:pt x="207810" y="2798013"/>
                    <a:pt x="208292" y="2800807"/>
                  </a:cubicBezTo>
                  <a:cubicBezTo>
                    <a:pt x="212801" y="2802064"/>
                    <a:pt x="211213" y="2797225"/>
                    <a:pt x="213893" y="2796654"/>
                  </a:cubicBezTo>
                  <a:lnTo>
                    <a:pt x="213893" y="2810611"/>
                  </a:lnTo>
                  <a:cubicBezTo>
                    <a:pt x="220294" y="2811716"/>
                    <a:pt x="225183" y="2814307"/>
                    <a:pt x="225158" y="2821762"/>
                  </a:cubicBezTo>
                  <a:cubicBezTo>
                    <a:pt x="229946" y="2822816"/>
                    <a:pt x="227482" y="2816631"/>
                    <a:pt x="230784" y="2816186"/>
                  </a:cubicBezTo>
                  <a:cubicBezTo>
                    <a:pt x="228930" y="2820860"/>
                    <a:pt x="228955" y="2827426"/>
                    <a:pt x="225158" y="2830182"/>
                  </a:cubicBezTo>
                  <a:cubicBezTo>
                    <a:pt x="227837" y="2833395"/>
                    <a:pt x="232397" y="2834703"/>
                    <a:pt x="235000" y="2834347"/>
                  </a:cubicBezTo>
                  <a:cubicBezTo>
                    <a:pt x="232168" y="2840863"/>
                    <a:pt x="226491" y="2844533"/>
                    <a:pt x="227977" y="2855315"/>
                  </a:cubicBezTo>
                  <a:cubicBezTo>
                    <a:pt x="231482" y="2850896"/>
                    <a:pt x="238277" y="2849714"/>
                    <a:pt x="242023" y="2845549"/>
                  </a:cubicBezTo>
                  <a:cubicBezTo>
                    <a:pt x="236435" y="2850235"/>
                    <a:pt x="238480" y="2862516"/>
                    <a:pt x="227977" y="2862287"/>
                  </a:cubicBezTo>
                  <a:lnTo>
                    <a:pt x="227977" y="2873463"/>
                  </a:lnTo>
                  <a:cubicBezTo>
                    <a:pt x="233260" y="2874556"/>
                    <a:pt x="234683" y="2871774"/>
                    <a:pt x="239217" y="2872066"/>
                  </a:cubicBezTo>
                  <a:cubicBezTo>
                    <a:pt x="239991" y="2878759"/>
                    <a:pt x="240080" y="2886113"/>
                    <a:pt x="242023" y="2891624"/>
                  </a:cubicBezTo>
                  <a:cubicBezTo>
                    <a:pt x="253758" y="2892285"/>
                    <a:pt x="260654" y="2889377"/>
                    <a:pt x="267322" y="2890215"/>
                  </a:cubicBezTo>
                  <a:cubicBezTo>
                    <a:pt x="262877" y="2892336"/>
                    <a:pt x="258889" y="2894901"/>
                    <a:pt x="258889" y="2901429"/>
                  </a:cubicBezTo>
                  <a:cubicBezTo>
                    <a:pt x="267068" y="2911424"/>
                    <a:pt x="282498" y="2899816"/>
                    <a:pt x="294043" y="2900006"/>
                  </a:cubicBezTo>
                  <a:cubicBezTo>
                    <a:pt x="298107" y="2911373"/>
                    <a:pt x="312762" y="2904388"/>
                    <a:pt x="320751" y="2912592"/>
                  </a:cubicBezTo>
                  <a:cubicBezTo>
                    <a:pt x="344931" y="2906090"/>
                    <a:pt x="350939" y="2922701"/>
                    <a:pt x="364312" y="2930740"/>
                  </a:cubicBezTo>
                  <a:cubicBezTo>
                    <a:pt x="385368" y="2932595"/>
                    <a:pt x="397395" y="2925457"/>
                    <a:pt x="413524" y="2922371"/>
                  </a:cubicBezTo>
                  <a:cubicBezTo>
                    <a:pt x="428205" y="2897466"/>
                    <a:pt x="442518" y="2872295"/>
                    <a:pt x="455688" y="2846908"/>
                  </a:cubicBezTo>
                  <a:cubicBezTo>
                    <a:pt x="457403" y="2843606"/>
                    <a:pt x="462356" y="2841612"/>
                    <a:pt x="464121" y="2838551"/>
                  </a:cubicBezTo>
                  <a:cubicBezTo>
                    <a:pt x="467271" y="2833065"/>
                    <a:pt x="467766" y="2824441"/>
                    <a:pt x="471144" y="2818980"/>
                  </a:cubicBezTo>
                  <a:cubicBezTo>
                    <a:pt x="471639" y="2818206"/>
                    <a:pt x="475018" y="2818206"/>
                    <a:pt x="475360" y="2817596"/>
                  </a:cubicBezTo>
                  <a:cubicBezTo>
                    <a:pt x="479005" y="2811005"/>
                    <a:pt x="479501" y="2803029"/>
                    <a:pt x="483793" y="2796654"/>
                  </a:cubicBezTo>
                  <a:cubicBezTo>
                    <a:pt x="487667" y="2790875"/>
                    <a:pt x="496887" y="2787116"/>
                    <a:pt x="495058" y="2777083"/>
                  </a:cubicBezTo>
                  <a:cubicBezTo>
                    <a:pt x="502348" y="2775915"/>
                    <a:pt x="509790" y="2763304"/>
                    <a:pt x="506285" y="2760319"/>
                  </a:cubicBezTo>
                  <a:cubicBezTo>
                    <a:pt x="521119" y="2748508"/>
                    <a:pt x="526783" y="2727591"/>
                    <a:pt x="542823" y="2717025"/>
                  </a:cubicBezTo>
                  <a:cubicBezTo>
                    <a:pt x="544271" y="2712364"/>
                    <a:pt x="543001" y="2705036"/>
                    <a:pt x="548462" y="2704439"/>
                  </a:cubicBezTo>
                  <a:cubicBezTo>
                    <a:pt x="549643" y="2708884"/>
                    <a:pt x="547242" y="2709722"/>
                    <a:pt x="545630" y="2711399"/>
                  </a:cubicBezTo>
                  <a:cubicBezTo>
                    <a:pt x="560463" y="2711704"/>
                    <a:pt x="555929" y="2692755"/>
                    <a:pt x="570953" y="2693238"/>
                  </a:cubicBezTo>
                  <a:cubicBezTo>
                    <a:pt x="576681" y="2673070"/>
                    <a:pt x="586155" y="2648077"/>
                    <a:pt x="594842" y="2631808"/>
                  </a:cubicBezTo>
                  <a:cubicBezTo>
                    <a:pt x="601662" y="2619082"/>
                    <a:pt x="603529" y="2605887"/>
                    <a:pt x="607491" y="2594076"/>
                  </a:cubicBezTo>
                  <a:cubicBezTo>
                    <a:pt x="616521" y="2567203"/>
                    <a:pt x="630910" y="2543441"/>
                    <a:pt x="638428" y="2518613"/>
                  </a:cubicBezTo>
                  <a:cubicBezTo>
                    <a:pt x="640333" y="2512326"/>
                    <a:pt x="639737" y="2505557"/>
                    <a:pt x="641222" y="2499080"/>
                  </a:cubicBezTo>
                  <a:cubicBezTo>
                    <a:pt x="651916" y="2452509"/>
                    <a:pt x="678713" y="2412479"/>
                    <a:pt x="686219" y="2366365"/>
                  </a:cubicBezTo>
                  <a:cubicBezTo>
                    <a:pt x="693165" y="2363978"/>
                    <a:pt x="690067" y="2351557"/>
                    <a:pt x="696048" y="2348204"/>
                  </a:cubicBezTo>
                  <a:cubicBezTo>
                    <a:pt x="699388" y="2367495"/>
                    <a:pt x="693445" y="2384526"/>
                    <a:pt x="697433" y="2409659"/>
                  </a:cubicBezTo>
                  <a:cubicBezTo>
                    <a:pt x="715073" y="2348306"/>
                    <a:pt x="715670" y="2284056"/>
                    <a:pt x="725589" y="2214092"/>
                  </a:cubicBezTo>
                  <a:cubicBezTo>
                    <a:pt x="729830" y="2183980"/>
                    <a:pt x="733894" y="2143721"/>
                    <a:pt x="739622" y="2114905"/>
                  </a:cubicBezTo>
                  <a:cubicBezTo>
                    <a:pt x="744016" y="2092921"/>
                    <a:pt x="738009" y="2067166"/>
                    <a:pt x="742429" y="2049259"/>
                  </a:cubicBezTo>
                  <a:cubicBezTo>
                    <a:pt x="751687" y="2011768"/>
                    <a:pt x="746696" y="1959597"/>
                    <a:pt x="750862" y="1916531"/>
                  </a:cubicBezTo>
                  <a:cubicBezTo>
                    <a:pt x="756399" y="1859546"/>
                    <a:pt x="748728" y="1801317"/>
                    <a:pt x="755103" y="1743290"/>
                  </a:cubicBezTo>
                  <a:lnTo>
                    <a:pt x="756500" y="1743290"/>
                  </a:lnTo>
                  <a:lnTo>
                    <a:pt x="756500" y="1723745"/>
                  </a:lnTo>
                  <a:cubicBezTo>
                    <a:pt x="754138" y="1723682"/>
                    <a:pt x="754011" y="1723186"/>
                    <a:pt x="753694" y="17209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6" name="Free Form 133"/>
            <p:cNvSpPr/>
            <p:nvPr/>
          </p:nvSpPr>
          <p:spPr>
            <a:xfrm>
              <a:off x="7892930" y="2970345"/>
              <a:ext cx="11798" cy="23749"/>
            </a:xfrm>
            <a:custGeom>
              <a:avLst/>
              <a:gdLst/>
              <a:ahLst/>
              <a:cxnLst/>
              <a:rect l="0" t="0" r="0" b="0"/>
              <a:pathLst>
                <a:path w="11798" h="23749">
                  <a:moveTo>
                    <a:pt x="634" y="11023"/>
                  </a:moveTo>
                  <a:cubicBezTo>
                    <a:pt x="0" y="22352"/>
                    <a:pt x="2158" y="30949"/>
                    <a:pt x="9067" y="34772"/>
                  </a:cubicBezTo>
                  <a:cubicBezTo>
                    <a:pt x="11798" y="27901"/>
                    <a:pt x="7505" y="17094"/>
                    <a:pt x="485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7" name="Free Form 134"/>
            <p:cNvSpPr/>
            <p:nvPr/>
          </p:nvSpPr>
          <p:spPr>
            <a:xfrm>
              <a:off x="7881907" y="2865481"/>
              <a:ext cx="27736" cy="50381"/>
            </a:xfrm>
            <a:custGeom>
              <a:avLst/>
              <a:gdLst/>
              <a:ahLst/>
              <a:cxnLst/>
              <a:rect l="0" t="0" r="0" b="0"/>
              <a:pathLst>
                <a:path w="27736" h="50380">
                  <a:moveTo>
                    <a:pt x="25704" y="54432"/>
                  </a:moveTo>
                  <a:cubicBezTo>
                    <a:pt x="27736" y="40347"/>
                    <a:pt x="21856" y="23152"/>
                    <a:pt x="13055" y="15303"/>
                  </a:cubicBezTo>
                  <a:cubicBezTo>
                    <a:pt x="10147" y="15697"/>
                    <a:pt x="11734" y="20510"/>
                    <a:pt x="8839" y="20904"/>
                  </a:cubicBezTo>
                  <a:cubicBezTo>
                    <a:pt x="6807" y="19113"/>
                    <a:pt x="3924" y="11023"/>
                    <a:pt x="3225" y="12522"/>
                  </a:cubicBezTo>
                  <a:cubicBezTo>
                    <a:pt x="3949" y="30873"/>
                    <a:pt x="0" y="53911"/>
                    <a:pt x="11658" y="61404"/>
                  </a:cubicBezTo>
                  <a:cubicBezTo>
                    <a:pt x="12509" y="58508"/>
                    <a:pt x="9905" y="52235"/>
                    <a:pt x="13055" y="51625"/>
                  </a:cubicBezTo>
                  <a:cubicBezTo>
                    <a:pt x="14960" y="54406"/>
                    <a:pt x="16967" y="57073"/>
                    <a:pt x="22898" y="55841"/>
                  </a:cubicBezTo>
                  <a:cubicBezTo>
                    <a:pt x="23228" y="54737"/>
                    <a:pt x="24091" y="54190"/>
                    <a:pt x="25704" y="544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8" name="Free Form 135"/>
            <p:cNvSpPr/>
            <p:nvPr/>
          </p:nvSpPr>
          <p:spPr>
            <a:xfrm>
              <a:off x="7886872" y="2826454"/>
              <a:ext cx="19050" cy="17133"/>
            </a:xfrm>
            <a:custGeom>
              <a:avLst/>
              <a:gdLst/>
              <a:ahLst/>
              <a:cxnLst/>
              <a:rect l="0" t="0" r="0" b="0"/>
              <a:pathLst>
                <a:path w="19050" h="17132">
                  <a:moveTo>
                    <a:pt x="8089" y="27787"/>
                  </a:moveTo>
                  <a:cubicBezTo>
                    <a:pt x="19050" y="25273"/>
                    <a:pt x="14630" y="11988"/>
                    <a:pt x="5283" y="11023"/>
                  </a:cubicBezTo>
                  <a:cubicBezTo>
                    <a:pt x="4864" y="15735"/>
                    <a:pt x="0" y="16027"/>
                    <a:pt x="1066" y="22212"/>
                  </a:cubicBezTo>
                  <a:cubicBezTo>
                    <a:pt x="4013" y="23444"/>
                    <a:pt x="3492" y="28155"/>
                    <a:pt x="8089" y="277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49" name="Free Form 136"/>
            <p:cNvSpPr/>
            <p:nvPr/>
          </p:nvSpPr>
          <p:spPr>
            <a:xfrm>
              <a:off x="7807815" y="2484189"/>
              <a:ext cx="67475" cy="101994"/>
            </a:xfrm>
            <a:custGeom>
              <a:avLst/>
              <a:gdLst/>
              <a:ahLst/>
              <a:cxnLst/>
              <a:rect l="0" t="0" r="0" b="0"/>
              <a:pathLst>
                <a:path w="67475" h="101993">
                  <a:moveTo>
                    <a:pt x="29527" y="83680"/>
                  </a:moveTo>
                  <a:cubicBezTo>
                    <a:pt x="42671" y="89712"/>
                    <a:pt x="49936" y="101587"/>
                    <a:pt x="57632" y="113017"/>
                  </a:cubicBezTo>
                  <a:lnTo>
                    <a:pt x="67475" y="113017"/>
                  </a:lnTo>
                  <a:cubicBezTo>
                    <a:pt x="52489" y="71539"/>
                    <a:pt x="29844" y="37706"/>
                    <a:pt x="0" y="11023"/>
                  </a:cubicBezTo>
                  <a:cubicBezTo>
                    <a:pt x="4673" y="23596"/>
                    <a:pt x="14465" y="31115"/>
                    <a:pt x="12661" y="50139"/>
                  </a:cubicBezTo>
                  <a:cubicBezTo>
                    <a:pt x="15900" y="63690"/>
                    <a:pt x="25501" y="70904"/>
                    <a:pt x="29527" y="836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0" name="Free Form 137"/>
            <p:cNvSpPr/>
            <p:nvPr/>
          </p:nvSpPr>
          <p:spPr>
            <a:xfrm>
              <a:off x="2242789" y="971251"/>
              <a:ext cx="33731" cy="19380"/>
            </a:xfrm>
            <a:custGeom>
              <a:avLst/>
              <a:gdLst/>
              <a:ahLst/>
              <a:cxnLst/>
              <a:rect l="0" t="0" r="0" b="0"/>
              <a:pathLst>
                <a:path w="33731" h="19380">
                  <a:moveTo>
                    <a:pt x="33731" y="11023"/>
                  </a:moveTo>
                  <a:cubicBezTo>
                    <a:pt x="20650" y="14782"/>
                    <a:pt x="10769" y="21742"/>
                    <a:pt x="0" y="27787"/>
                  </a:cubicBezTo>
                  <a:cubicBezTo>
                    <a:pt x="16814" y="30403"/>
                    <a:pt x="28054" y="23215"/>
                    <a:pt x="3373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1" name="Free Form 138"/>
            <p:cNvSpPr/>
            <p:nvPr/>
          </p:nvSpPr>
          <p:spPr>
            <a:xfrm>
              <a:off x="7880891" y="2591339"/>
              <a:ext cx="94653" cy="162484"/>
            </a:xfrm>
            <a:custGeom>
              <a:avLst/>
              <a:gdLst/>
              <a:ahLst/>
              <a:cxnLst/>
              <a:rect l="0" t="0" r="0" b="0"/>
              <a:pathLst>
                <a:path w="94653" h="162483">
                  <a:moveTo>
                    <a:pt x="89966" y="166522"/>
                  </a:moveTo>
                  <a:cubicBezTo>
                    <a:pt x="94653" y="153936"/>
                    <a:pt x="82702" y="145808"/>
                    <a:pt x="80124" y="135775"/>
                  </a:cubicBezTo>
                  <a:cubicBezTo>
                    <a:pt x="82232" y="134150"/>
                    <a:pt x="84112" y="132270"/>
                    <a:pt x="85775" y="130187"/>
                  </a:cubicBezTo>
                  <a:cubicBezTo>
                    <a:pt x="75361" y="100965"/>
                    <a:pt x="58915" y="77698"/>
                    <a:pt x="40779" y="56159"/>
                  </a:cubicBezTo>
                  <a:cubicBezTo>
                    <a:pt x="37338" y="35826"/>
                    <a:pt x="22275" y="27051"/>
                    <a:pt x="12674" y="12839"/>
                  </a:cubicBezTo>
                  <a:cubicBezTo>
                    <a:pt x="9156" y="11671"/>
                    <a:pt x="5143" y="11023"/>
                    <a:pt x="0" y="11442"/>
                  </a:cubicBezTo>
                  <a:cubicBezTo>
                    <a:pt x="1892" y="29679"/>
                    <a:pt x="17348" y="47510"/>
                    <a:pt x="9855" y="65925"/>
                  </a:cubicBezTo>
                  <a:cubicBezTo>
                    <a:pt x="18415" y="86309"/>
                    <a:pt x="42964" y="90766"/>
                    <a:pt x="46393" y="116230"/>
                  </a:cubicBezTo>
                  <a:cubicBezTo>
                    <a:pt x="50457" y="115938"/>
                    <a:pt x="53555" y="116573"/>
                    <a:pt x="54825" y="119024"/>
                  </a:cubicBezTo>
                  <a:cubicBezTo>
                    <a:pt x="60261" y="142036"/>
                    <a:pt x="76250" y="154571"/>
                    <a:pt x="85775" y="173507"/>
                  </a:cubicBezTo>
                  <a:cubicBezTo>
                    <a:pt x="83502" y="164642"/>
                    <a:pt x="90665" y="171716"/>
                    <a:pt x="89966" y="16652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2" name="Free Form 139"/>
            <p:cNvSpPr/>
            <p:nvPr/>
          </p:nvSpPr>
          <p:spPr>
            <a:xfrm>
              <a:off x="7788765" y="2238330"/>
              <a:ext cx="3746" cy="16751"/>
            </a:xfrm>
            <a:custGeom>
              <a:avLst/>
              <a:gdLst/>
              <a:ahLst/>
              <a:cxnLst/>
              <a:rect l="0" t="0" r="0" b="0"/>
              <a:pathLst>
                <a:path w="3746" h="16751">
                  <a:moveTo>
                    <a:pt x="3581" y="27774"/>
                  </a:moveTo>
                  <a:cubicBezTo>
                    <a:pt x="3746" y="21107"/>
                    <a:pt x="3175" y="15151"/>
                    <a:pt x="774" y="11023"/>
                  </a:cubicBezTo>
                  <a:cubicBezTo>
                    <a:pt x="850" y="17475"/>
                    <a:pt x="0" y="24841"/>
                    <a:pt x="3581" y="277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3" name="Free Form 140"/>
            <p:cNvSpPr/>
            <p:nvPr/>
          </p:nvSpPr>
          <p:spPr>
            <a:xfrm>
              <a:off x="7795445" y="2245315"/>
              <a:ext cx="6744" cy="15380"/>
            </a:xfrm>
            <a:custGeom>
              <a:avLst/>
              <a:gdLst/>
              <a:ahLst/>
              <a:cxnLst/>
              <a:rect l="0" t="0" r="0" b="0"/>
              <a:pathLst>
                <a:path w="6743" h="15379">
                  <a:moveTo>
                    <a:pt x="6743" y="26403"/>
                  </a:moveTo>
                  <a:cubicBezTo>
                    <a:pt x="6565" y="19583"/>
                    <a:pt x="3327" y="15824"/>
                    <a:pt x="1117" y="11023"/>
                  </a:cubicBezTo>
                  <a:cubicBezTo>
                    <a:pt x="0" y="19113"/>
                    <a:pt x="2501" y="23622"/>
                    <a:pt x="6743" y="264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4" name="Free Form 141"/>
            <p:cNvSpPr/>
            <p:nvPr/>
          </p:nvSpPr>
          <p:spPr>
            <a:xfrm>
              <a:off x="7987723" y="5536622"/>
              <a:ext cx="17691" cy="13017"/>
            </a:xfrm>
            <a:custGeom>
              <a:avLst/>
              <a:gdLst/>
              <a:ahLst/>
              <a:cxnLst/>
              <a:rect l="0" t="0" r="0" b="0"/>
              <a:pathLst>
                <a:path w="17691" h="13017">
                  <a:moveTo>
                    <a:pt x="0" y="23596"/>
                  </a:moveTo>
                  <a:cubicBezTo>
                    <a:pt x="6553" y="24041"/>
                    <a:pt x="9385" y="20828"/>
                    <a:pt x="15481" y="20802"/>
                  </a:cubicBezTo>
                  <a:cubicBezTo>
                    <a:pt x="15925" y="17526"/>
                    <a:pt x="17691" y="15570"/>
                    <a:pt x="16878" y="11023"/>
                  </a:cubicBezTo>
                  <a:cubicBezTo>
                    <a:pt x="7099" y="11061"/>
                    <a:pt x="2882" y="16687"/>
                    <a:pt x="0" y="235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5" name="Free Form 142"/>
            <p:cNvSpPr/>
            <p:nvPr/>
          </p:nvSpPr>
          <p:spPr>
            <a:xfrm>
              <a:off x="7842943" y="5296363"/>
              <a:ext cx="14072" cy="9754"/>
            </a:xfrm>
            <a:custGeom>
              <a:avLst/>
              <a:gdLst/>
              <a:ahLst/>
              <a:cxnLst/>
              <a:rect l="0" t="0" r="0" b="0"/>
              <a:pathLst>
                <a:path w="14071" h="9753">
                  <a:moveTo>
                    <a:pt x="0" y="20777"/>
                  </a:moveTo>
                  <a:cubicBezTo>
                    <a:pt x="3073" y="15900"/>
                    <a:pt x="8559" y="13436"/>
                    <a:pt x="14071" y="11023"/>
                  </a:cubicBezTo>
                  <a:cubicBezTo>
                    <a:pt x="9702" y="14566"/>
                    <a:pt x="6324" y="19138"/>
                    <a:pt x="0" y="207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6" name="Free Form 143"/>
            <p:cNvSpPr/>
            <p:nvPr/>
          </p:nvSpPr>
          <p:spPr>
            <a:xfrm>
              <a:off x="7821937" y="5345245"/>
              <a:ext cx="24029" cy="11164"/>
            </a:xfrm>
            <a:custGeom>
              <a:avLst/>
              <a:gdLst/>
              <a:ahLst/>
              <a:cxnLst/>
              <a:rect l="0" t="0" r="0" b="0"/>
              <a:pathLst>
                <a:path w="24028" h="11163">
                  <a:moveTo>
                    <a:pt x="4165" y="22186"/>
                  </a:moveTo>
                  <a:cubicBezTo>
                    <a:pt x="0" y="20167"/>
                    <a:pt x="5994" y="16751"/>
                    <a:pt x="4165" y="12407"/>
                  </a:cubicBezTo>
                  <a:cubicBezTo>
                    <a:pt x="9690" y="13766"/>
                    <a:pt x="15519" y="14325"/>
                    <a:pt x="19621" y="11023"/>
                  </a:cubicBezTo>
                  <a:cubicBezTo>
                    <a:pt x="24028" y="18732"/>
                    <a:pt x="4267" y="14376"/>
                    <a:pt x="4165" y="221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7" name="Free Form 144"/>
            <p:cNvSpPr/>
            <p:nvPr/>
          </p:nvSpPr>
          <p:spPr>
            <a:xfrm>
              <a:off x="7767048" y="4168971"/>
              <a:ext cx="16865" cy="64262"/>
            </a:xfrm>
            <a:custGeom>
              <a:avLst/>
              <a:gdLst/>
              <a:ahLst/>
              <a:cxnLst/>
              <a:rect l="0" t="0" r="0" b="0"/>
              <a:pathLst>
                <a:path w="16865" h="64262">
                  <a:moveTo>
                    <a:pt x="0" y="75285"/>
                  </a:moveTo>
                  <a:cubicBezTo>
                    <a:pt x="9144" y="66662"/>
                    <a:pt x="11455" y="51282"/>
                    <a:pt x="16865" y="38950"/>
                  </a:cubicBezTo>
                  <a:cubicBezTo>
                    <a:pt x="10680" y="32080"/>
                    <a:pt x="15252" y="14490"/>
                    <a:pt x="5626" y="11023"/>
                  </a:cubicBezTo>
                  <a:cubicBezTo>
                    <a:pt x="12" y="28727"/>
                    <a:pt x="4927" y="56908"/>
                    <a:pt x="0" y="7528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8" name="Free Form 145"/>
            <p:cNvSpPr/>
            <p:nvPr/>
          </p:nvSpPr>
          <p:spPr>
            <a:xfrm>
              <a:off x="7769194" y="4123620"/>
              <a:ext cx="15405" cy="36969"/>
            </a:xfrm>
            <a:custGeom>
              <a:avLst/>
              <a:gdLst/>
              <a:ahLst/>
              <a:cxnLst/>
              <a:rect l="0" t="0" r="0" b="0"/>
              <a:pathLst>
                <a:path w="15405" h="36969">
                  <a:moveTo>
                    <a:pt x="3479" y="47993"/>
                  </a:moveTo>
                  <a:cubicBezTo>
                    <a:pt x="10744" y="40767"/>
                    <a:pt x="15405" y="30988"/>
                    <a:pt x="14719" y="15862"/>
                  </a:cubicBezTo>
                  <a:cubicBezTo>
                    <a:pt x="2260" y="11023"/>
                    <a:pt x="0" y="41694"/>
                    <a:pt x="3479" y="479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59" name="Free Form 146"/>
            <p:cNvSpPr/>
            <p:nvPr/>
          </p:nvSpPr>
          <p:spPr>
            <a:xfrm>
              <a:off x="7814838" y="2457519"/>
              <a:ext cx="9499" cy="16904"/>
            </a:xfrm>
            <a:custGeom>
              <a:avLst/>
              <a:gdLst/>
              <a:ahLst/>
              <a:cxnLst/>
              <a:rect l="0" t="0" r="0" b="0"/>
              <a:pathLst>
                <a:path w="9499" h="16903">
                  <a:moveTo>
                    <a:pt x="8432" y="20955"/>
                  </a:moveTo>
                  <a:cubicBezTo>
                    <a:pt x="3949" y="22047"/>
                    <a:pt x="4521" y="11023"/>
                    <a:pt x="0" y="16751"/>
                  </a:cubicBezTo>
                  <a:lnTo>
                    <a:pt x="2832" y="16751"/>
                  </a:lnTo>
                  <a:cubicBezTo>
                    <a:pt x="2578" y="21628"/>
                    <a:pt x="3200" y="25692"/>
                    <a:pt x="5638" y="27927"/>
                  </a:cubicBezTo>
                  <a:cubicBezTo>
                    <a:pt x="3594" y="22631"/>
                    <a:pt x="9499" y="25234"/>
                    <a:pt x="8432" y="209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0" name="Free Form 147"/>
            <p:cNvSpPr/>
            <p:nvPr/>
          </p:nvSpPr>
          <p:spPr>
            <a:xfrm>
              <a:off x="4712469" y="5333612"/>
              <a:ext cx="490639" cy="163906"/>
            </a:xfrm>
            <a:custGeom>
              <a:avLst/>
              <a:gdLst/>
              <a:ahLst/>
              <a:cxnLst/>
              <a:rect l="0" t="0" r="0" b="0"/>
              <a:pathLst>
                <a:path w="490639" h="163906">
                  <a:moveTo>
                    <a:pt x="490639" y="103670"/>
                  </a:moveTo>
                  <a:cubicBezTo>
                    <a:pt x="474408" y="90652"/>
                    <a:pt x="453085" y="70332"/>
                    <a:pt x="424586" y="78536"/>
                  </a:cubicBezTo>
                  <a:cubicBezTo>
                    <a:pt x="411683" y="72720"/>
                    <a:pt x="388365" y="77292"/>
                    <a:pt x="379602" y="67348"/>
                  </a:cubicBezTo>
                  <a:cubicBezTo>
                    <a:pt x="384962" y="59639"/>
                    <a:pt x="408533" y="70027"/>
                    <a:pt x="411924" y="60363"/>
                  </a:cubicBezTo>
                  <a:cubicBezTo>
                    <a:pt x="399694" y="48882"/>
                    <a:pt x="373837" y="65519"/>
                    <a:pt x="358508" y="56184"/>
                  </a:cubicBezTo>
                  <a:cubicBezTo>
                    <a:pt x="354114" y="49390"/>
                    <a:pt x="349491" y="42799"/>
                    <a:pt x="344462" y="36626"/>
                  </a:cubicBezTo>
                  <a:cubicBezTo>
                    <a:pt x="301815" y="39916"/>
                    <a:pt x="269709" y="12484"/>
                    <a:pt x="232003" y="28244"/>
                  </a:cubicBezTo>
                  <a:cubicBezTo>
                    <a:pt x="224281" y="23812"/>
                    <a:pt x="211874" y="24041"/>
                    <a:pt x="199682" y="24041"/>
                  </a:cubicBezTo>
                  <a:cubicBezTo>
                    <a:pt x="196557" y="26962"/>
                    <a:pt x="195745" y="32245"/>
                    <a:pt x="194043" y="36626"/>
                  </a:cubicBezTo>
                  <a:cubicBezTo>
                    <a:pt x="184594" y="35242"/>
                    <a:pt x="172288" y="32296"/>
                    <a:pt x="161721" y="31026"/>
                  </a:cubicBezTo>
                  <a:cubicBezTo>
                    <a:pt x="127228" y="26885"/>
                    <a:pt x="83210" y="11023"/>
                    <a:pt x="63322" y="36626"/>
                  </a:cubicBezTo>
                  <a:cubicBezTo>
                    <a:pt x="82791" y="45224"/>
                    <a:pt x="115442" y="40716"/>
                    <a:pt x="125158" y="58991"/>
                  </a:cubicBezTo>
                  <a:cubicBezTo>
                    <a:pt x="121869" y="95351"/>
                    <a:pt x="161061" y="89446"/>
                    <a:pt x="171576" y="112077"/>
                  </a:cubicBezTo>
                  <a:cubicBezTo>
                    <a:pt x="166941" y="114922"/>
                    <a:pt x="157340" y="112801"/>
                    <a:pt x="150482" y="113449"/>
                  </a:cubicBezTo>
                  <a:cubicBezTo>
                    <a:pt x="134340" y="127774"/>
                    <a:pt x="98082" y="116230"/>
                    <a:pt x="73177" y="117665"/>
                  </a:cubicBezTo>
                  <a:cubicBezTo>
                    <a:pt x="71742" y="114871"/>
                    <a:pt x="67944" y="114477"/>
                    <a:pt x="66141" y="112077"/>
                  </a:cubicBezTo>
                  <a:cubicBezTo>
                    <a:pt x="42075" y="114947"/>
                    <a:pt x="28524" y="105041"/>
                    <a:pt x="8508" y="107861"/>
                  </a:cubicBezTo>
                  <a:cubicBezTo>
                    <a:pt x="5054" y="112903"/>
                    <a:pt x="0" y="117043"/>
                    <a:pt x="2882" y="124637"/>
                  </a:cubicBezTo>
                  <a:cubicBezTo>
                    <a:pt x="22974" y="130746"/>
                    <a:pt x="39268" y="140627"/>
                    <a:pt x="59105" y="146977"/>
                  </a:cubicBezTo>
                  <a:cubicBezTo>
                    <a:pt x="59436" y="145884"/>
                    <a:pt x="60299" y="145364"/>
                    <a:pt x="61912" y="145592"/>
                  </a:cubicBezTo>
                  <a:cubicBezTo>
                    <a:pt x="65430" y="143027"/>
                    <a:pt x="64935" y="136474"/>
                    <a:pt x="70345" y="135813"/>
                  </a:cubicBezTo>
                  <a:cubicBezTo>
                    <a:pt x="94335" y="133591"/>
                    <a:pt x="133743" y="137274"/>
                    <a:pt x="165938" y="135813"/>
                  </a:cubicBezTo>
                  <a:cubicBezTo>
                    <a:pt x="178092" y="135280"/>
                    <a:pt x="190157" y="134950"/>
                    <a:pt x="199682" y="135813"/>
                  </a:cubicBezTo>
                  <a:cubicBezTo>
                    <a:pt x="212521" y="136944"/>
                    <a:pt x="214579" y="142760"/>
                    <a:pt x="223570" y="146977"/>
                  </a:cubicBezTo>
                  <a:cubicBezTo>
                    <a:pt x="226085" y="148170"/>
                    <a:pt x="230111" y="147154"/>
                    <a:pt x="232003" y="148399"/>
                  </a:cubicBezTo>
                  <a:cubicBezTo>
                    <a:pt x="239331" y="153111"/>
                    <a:pt x="242709" y="163398"/>
                    <a:pt x="248869" y="167932"/>
                  </a:cubicBezTo>
                  <a:cubicBezTo>
                    <a:pt x="254025" y="171742"/>
                    <a:pt x="261289" y="171462"/>
                    <a:pt x="265747" y="174929"/>
                  </a:cubicBezTo>
                  <a:cubicBezTo>
                    <a:pt x="273100" y="162217"/>
                    <a:pt x="278066" y="147129"/>
                    <a:pt x="281216" y="130225"/>
                  </a:cubicBezTo>
                  <a:cubicBezTo>
                    <a:pt x="296113" y="131533"/>
                    <a:pt x="301688" y="123583"/>
                    <a:pt x="310730" y="119024"/>
                  </a:cubicBezTo>
                  <a:cubicBezTo>
                    <a:pt x="317969" y="123266"/>
                    <a:pt x="315048" y="128892"/>
                    <a:pt x="319163" y="131610"/>
                  </a:cubicBezTo>
                  <a:cubicBezTo>
                    <a:pt x="325551" y="135839"/>
                    <a:pt x="347472" y="133959"/>
                    <a:pt x="355714" y="130225"/>
                  </a:cubicBezTo>
                  <a:cubicBezTo>
                    <a:pt x="364794" y="126111"/>
                    <a:pt x="368922" y="115138"/>
                    <a:pt x="376796" y="113449"/>
                  </a:cubicBezTo>
                  <a:cubicBezTo>
                    <a:pt x="388048" y="111048"/>
                    <a:pt x="393471" y="116332"/>
                    <a:pt x="402081" y="117665"/>
                  </a:cubicBezTo>
                  <a:cubicBezTo>
                    <a:pt x="424268" y="111417"/>
                    <a:pt x="454405" y="117767"/>
                    <a:pt x="470966" y="126034"/>
                  </a:cubicBezTo>
                  <a:cubicBezTo>
                    <a:pt x="475729" y="116776"/>
                    <a:pt x="489292" y="116281"/>
                    <a:pt x="490639" y="10367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1" name="Free Form 148"/>
            <p:cNvSpPr/>
            <p:nvPr/>
          </p:nvSpPr>
          <p:spPr>
            <a:xfrm>
              <a:off x="7549154" y="3959713"/>
              <a:ext cx="23762" cy="23559"/>
            </a:xfrm>
            <a:custGeom>
              <a:avLst/>
              <a:gdLst/>
              <a:ahLst/>
              <a:cxnLst/>
              <a:rect l="0" t="0" r="0" b="0"/>
              <a:pathLst>
                <a:path w="23761" h="23558">
                  <a:moveTo>
                    <a:pt x="0" y="21894"/>
                  </a:moveTo>
                  <a:lnTo>
                    <a:pt x="0" y="30289"/>
                  </a:lnTo>
                  <a:cubicBezTo>
                    <a:pt x="5041" y="31343"/>
                    <a:pt x="7886" y="34582"/>
                    <a:pt x="15481" y="33070"/>
                  </a:cubicBezTo>
                  <a:cubicBezTo>
                    <a:pt x="15976" y="27063"/>
                    <a:pt x="23761" y="28270"/>
                    <a:pt x="21107" y="19113"/>
                  </a:cubicBezTo>
                  <a:cubicBezTo>
                    <a:pt x="11633" y="11023"/>
                    <a:pt x="11810" y="24460"/>
                    <a:pt x="0" y="218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2" name="Free Form 149"/>
            <p:cNvSpPr/>
            <p:nvPr/>
          </p:nvSpPr>
          <p:spPr>
            <a:xfrm>
              <a:off x="7654602" y="4249997"/>
              <a:ext cx="31382" cy="57290"/>
            </a:xfrm>
            <a:custGeom>
              <a:avLst/>
              <a:gdLst/>
              <a:ahLst/>
              <a:cxnLst/>
              <a:rect l="0" t="0" r="0" b="0"/>
              <a:pathLst>
                <a:path w="31381" h="57289">
                  <a:moveTo>
                    <a:pt x="0" y="50139"/>
                  </a:moveTo>
                  <a:cubicBezTo>
                    <a:pt x="7861" y="53962"/>
                    <a:pt x="8928" y="64541"/>
                    <a:pt x="16865" y="68313"/>
                  </a:cubicBezTo>
                  <a:cubicBezTo>
                    <a:pt x="24587" y="54076"/>
                    <a:pt x="31381" y="31496"/>
                    <a:pt x="28130" y="11023"/>
                  </a:cubicBezTo>
                  <a:cubicBezTo>
                    <a:pt x="18846" y="24180"/>
                    <a:pt x="9182" y="36918"/>
                    <a:pt x="0" y="501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3" name="Free Form 150"/>
            <p:cNvSpPr/>
            <p:nvPr/>
          </p:nvSpPr>
          <p:spPr>
            <a:xfrm>
              <a:off x="7489604" y="5296795"/>
              <a:ext cx="18796" cy="23622"/>
            </a:xfrm>
            <a:custGeom>
              <a:avLst/>
              <a:gdLst/>
              <a:ahLst/>
              <a:cxnLst/>
              <a:rect l="0" t="0" r="0" b="0"/>
              <a:pathLst>
                <a:path w="18796" h="23622">
                  <a:moveTo>
                    <a:pt x="4737" y="32918"/>
                  </a:moveTo>
                  <a:cubicBezTo>
                    <a:pt x="14909" y="34645"/>
                    <a:pt x="16636" y="27978"/>
                    <a:pt x="18796" y="21755"/>
                  </a:cubicBezTo>
                  <a:cubicBezTo>
                    <a:pt x="12992" y="11023"/>
                    <a:pt x="0" y="17602"/>
                    <a:pt x="4737" y="329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4" name="Free Form 151"/>
            <p:cNvSpPr/>
            <p:nvPr/>
          </p:nvSpPr>
          <p:spPr>
            <a:xfrm>
              <a:off x="7590378" y="4279563"/>
              <a:ext cx="25133" cy="26302"/>
            </a:xfrm>
            <a:custGeom>
              <a:avLst/>
              <a:gdLst/>
              <a:ahLst/>
              <a:cxnLst/>
              <a:rect l="0" t="0" r="0" b="0"/>
              <a:pathLst>
                <a:path w="25133" h="26301">
                  <a:moveTo>
                    <a:pt x="19227" y="12179"/>
                  </a:moveTo>
                  <a:cubicBezTo>
                    <a:pt x="0" y="11023"/>
                    <a:pt x="13398" y="34201"/>
                    <a:pt x="19227" y="37325"/>
                  </a:cubicBezTo>
                  <a:cubicBezTo>
                    <a:pt x="25133" y="32156"/>
                    <a:pt x="20967" y="18465"/>
                    <a:pt x="19227" y="121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5" name="Free Form 152"/>
            <p:cNvSpPr/>
            <p:nvPr/>
          </p:nvSpPr>
          <p:spPr>
            <a:xfrm>
              <a:off x="7612438" y="4356157"/>
              <a:ext cx="10338" cy="14503"/>
            </a:xfrm>
            <a:custGeom>
              <a:avLst/>
              <a:gdLst/>
              <a:ahLst/>
              <a:cxnLst/>
              <a:rect l="0" t="0" r="0" b="0"/>
              <a:pathLst>
                <a:path w="10337" h="14503">
                  <a:moveTo>
                    <a:pt x="8432" y="11023"/>
                  </a:moveTo>
                  <a:lnTo>
                    <a:pt x="4216" y="11023"/>
                  </a:lnTo>
                  <a:cubicBezTo>
                    <a:pt x="3251" y="14732"/>
                    <a:pt x="1511" y="17653"/>
                    <a:pt x="0" y="20802"/>
                  </a:cubicBezTo>
                  <a:cubicBezTo>
                    <a:pt x="2400" y="22580"/>
                    <a:pt x="3670" y="25527"/>
                    <a:pt x="8432" y="25006"/>
                  </a:cubicBezTo>
                  <a:cubicBezTo>
                    <a:pt x="7289" y="19177"/>
                    <a:pt x="10337" y="13335"/>
                    <a:pt x="84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6" name="Free Form 153"/>
            <p:cNvSpPr/>
            <p:nvPr/>
          </p:nvSpPr>
          <p:spPr>
            <a:xfrm>
              <a:off x="7637813" y="4304137"/>
              <a:ext cx="14859" cy="18492"/>
            </a:xfrm>
            <a:custGeom>
              <a:avLst/>
              <a:gdLst/>
              <a:ahLst/>
              <a:cxnLst/>
              <a:rect l="0" t="0" r="0" b="0"/>
              <a:pathLst>
                <a:path w="14858" h="18491">
                  <a:moveTo>
                    <a:pt x="5524" y="29514"/>
                  </a:moveTo>
                  <a:cubicBezTo>
                    <a:pt x="11404" y="28790"/>
                    <a:pt x="14858" y="19926"/>
                    <a:pt x="11163" y="14173"/>
                  </a:cubicBezTo>
                  <a:cubicBezTo>
                    <a:pt x="0" y="11023"/>
                    <a:pt x="1536" y="25628"/>
                    <a:pt x="5524" y="295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7" name="Free Form 154"/>
            <p:cNvSpPr/>
            <p:nvPr/>
          </p:nvSpPr>
          <p:spPr>
            <a:xfrm>
              <a:off x="7024860" y="1502111"/>
              <a:ext cx="59042" cy="57277"/>
            </a:xfrm>
            <a:custGeom>
              <a:avLst/>
              <a:gdLst/>
              <a:ahLst/>
              <a:cxnLst/>
              <a:rect l="0" t="0" r="0" b="0"/>
              <a:pathLst>
                <a:path w="59042" h="57276">
                  <a:moveTo>
                    <a:pt x="59042" y="68300"/>
                  </a:moveTo>
                  <a:cubicBezTo>
                    <a:pt x="43408" y="45186"/>
                    <a:pt x="20408" y="29375"/>
                    <a:pt x="0" y="11023"/>
                  </a:cubicBezTo>
                  <a:cubicBezTo>
                    <a:pt x="8509" y="41198"/>
                    <a:pt x="38353" y="50215"/>
                    <a:pt x="59042" y="6830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8" name="Free Form 155"/>
            <p:cNvSpPr/>
            <p:nvPr/>
          </p:nvSpPr>
          <p:spPr>
            <a:xfrm>
              <a:off x="6932086" y="1377270"/>
              <a:ext cx="22505" cy="22873"/>
            </a:xfrm>
            <a:custGeom>
              <a:avLst/>
              <a:gdLst/>
              <a:ahLst/>
              <a:cxnLst/>
              <a:rect l="0" t="0" r="0" b="0"/>
              <a:pathLst>
                <a:path w="22504" h="22872">
                  <a:moveTo>
                    <a:pt x="22504" y="28308"/>
                  </a:moveTo>
                  <a:cubicBezTo>
                    <a:pt x="15290" y="23304"/>
                    <a:pt x="11264" y="11023"/>
                    <a:pt x="0" y="14325"/>
                  </a:cubicBezTo>
                  <a:cubicBezTo>
                    <a:pt x="4597" y="21399"/>
                    <a:pt x="9575" y="28105"/>
                    <a:pt x="15455" y="33896"/>
                  </a:cubicBezTo>
                  <a:cubicBezTo>
                    <a:pt x="12636" y="26885"/>
                    <a:pt x="21856" y="31851"/>
                    <a:pt x="22504" y="283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69" name="Free Form 156"/>
            <p:cNvSpPr/>
            <p:nvPr/>
          </p:nvSpPr>
          <p:spPr>
            <a:xfrm>
              <a:off x="6952533" y="1390364"/>
              <a:ext cx="49860" cy="46571"/>
            </a:xfrm>
            <a:custGeom>
              <a:avLst/>
              <a:gdLst/>
              <a:ahLst/>
              <a:cxnLst/>
              <a:rect l="0" t="0" r="0" b="0"/>
              <a:pathLst>
                <a:path w="49860" h="46570">
                  <a:moveTo>
                    <a:pt x="9080" y="11023"/>
                  </a:moveTo>
                  <a:cubicBezTo>
                    <a:pt x="0" y="21247"/>
                    <a:pt x="18376" y="26390"/>
                    <a:pt x="17513" y="37553"/>
                  </a:cubicBezTo>
                  <a:cubicBezTo>
                    <a:pt x="24980" y="39903"/>
                    <a:pt x="27012" y="47650"/>
                    <a:pt x="38595" y="45935"/>
                  </a:cubicBezTo>
                  <a:cubicBezTo>
                    <a:pt x="40131" y="50038"/>
                    <a:pt x="45542" y="57594"/>
                    <a:pt x="49860" y="54330"/>
                  </a:cubicBezTo>
                  <a:cubicBezTo>
                    <a:pt x="31572" y="44538"/>
                    <a:pt x="25450" y="22682"/>
                    <a:pt x="908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0" name="Free Form 157"/>
            <p:cNvSpPr/>
            <p:nvPr/>
          </p:nvSpPr>
          <p:spPr>
            <a:xfrm>
              <a:off x="7086696" y="1753584"/>
              <a:ext cx="14072" cy="18097"/>
            </a:xfrm>
            <a:custGeom>
              <a:avLst/>
              <a:gdLst/>
              <a:ahLst/>
              <a:cxnLst/>
              <a:rect l="0" t="0" r="0" b="0"/>
              <a:pathLst>
                <a:path w="14071" h="18097">
                  <a:moveTo>
                    <a:pt x="7048" y="22199"/>
                  </a:moveTo>
                  <a:cubicBezTo>
                    <a:pt x="5257" y="22491"/>
                    <a:pt x="5206" y="26365"/>
                    <a:pt x="7048" y="26390"/>
                  </a:cubicBezTo>
                  <a:cubicBezTo>
                    <a:pt x="2336" y="29121"/>
                    <a:pt x="380" y="17208"/>
                    <a:pt x="0" y="11023"/>
                  </a:cubicBezTo>
                  <a:cubicBezTo>
                    <a:pt x="4495" y="16814"/>
                    <a:pt x="12534" y="19062"/>
                    <a:pt x="14071" y="27774"/>
                  </a:cubicBezTo>
                  <a:cubicBezTo>
                    <a:pt x="9880" y="27762"/>
                    <a:pt x="8166" y="25260"/>
                    <a:pt x="7048"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1" name="Free Form 158"/>
            <p:cNvSpPr/>
            <p:nvPr/>
          </p:nvSpPr>
          <p:spPr>
            <a:xfrm>
              <a:off x="7162629" y="1559388"/>
              <a:ext cx="14034" cy="15367"/>
            </a:xfrm>
            <a:custGeom>
              <a:avLst/>
              <a:gdLst/>
              <a:ahLst/>
              <a:cxnLst/>
              <a:rect l="0" t="0" r="0" b="0"/>
              <a:pathLst>
                <a:path w="14033" h="15366">
                  <a:moveTo>
                    <a:pt x="0" y="11023"/>
                  </a:moveTo>
                  <a:cubicBezTo>
                    <a:pt x="5130" y="15684"/>
                    <a:pt x="12153" y="18503"/>
                    <a:pt x="14033" y="26390"/>
                  </a:cubicBezTo>
                  <a:cubicBezTo>
                    <a:pt x="7086" y="23520"/>
                    <a:pt x="4737" y="16078"/>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2" name="Free Form 159"/>
            <p:cNvSpPr/>
            <p:nvPr/>
          </p:nvSpPr>
          <p:spPr>
            <a:xfrm>
              <a:off x="6901975" y="1692878"/>
              <a:ext cx="18034" cy="14592"/>
            </a:xfrm>
            <a:custGeom>
              <a:avLst/>
              <a:gdLst/>
              <a:ahLst/>
              <a:cxnLst/>
              <a:rect l="0" t="0" r="0" b="0"/>
              <a:pathLst>
                <a:path w="18033" h="14592">
                  <a:moveTo>
                    <a:pt x="571" y="11645"/>
                  </a:moveTo>
                  <a:lnTo>
                    <a:pt x="571" y="11709"/>
                  </a:lnTo>
                  <a:cubicBezTo>
                    <a:pt x="2006" y="13385"/>
                    <a:pt x="6769" y="18999"/>
                    <a:pt x="7619" y="21424"/>
                  </a:cubicBezTo>
                  <a:cubicBezTo>
                    <a:pt x="11442" y="21831"/>
                    <a:pt x="18033" y="19456"/>
                    <a:pt x="16052" y="25615"/>
                  </a:cubicBezTo>
                  <a:cubicBezTo>
                    <a:pt x="11163" y="23495"/>
                    <a:pt x="7023" y="20624"/>
                    <a:pt x="571" y="20015"/>
                  </a:cubicBezTo>
                  <a:lnTo>
                    <a:pt x="571" y="11709"/>
                  </a:lnTo>
                  <a:cubicBezTo>
                    <a:pt x="101" y="11150"/>
                    <a:pt x="0" y="11023"/>
                    <a:pt x="571" y="116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3" name="Free Form 160"/>
            <p:cNvSpPr/>
            <p:nvPr/>
          </p:nvSpPr>
          <p:spPr>
            <a:xfrm>
              <a:off x="5267777" y="425684"/>
              <a:ext cx="36550" cy="14186"/>
            </a:xfrm>
            <a:custGeom>
              <a:avLst/>
              <a:gdLst/>
              <a:ahLst/>
              <a:cxnLst/>
              <a:rect l="0" t="0" r="0" b="0"/>
              <a:pathLst>
                <a:path w="36550" h="14185">
                  <a:moveTo>
                    <a:pt x="0" y="14554"/>
                  </a:moveTo>
                  <a:cubicBezTo>
                    <a:pt x="13411" y="11023"/>
                    <a:pt x="25514" y="20866"/>
                    <a:pt x="36550" y="24345"/>
                  </a:cubicBezTo>
                  <a:cubicBezTo>
                    <a:pt x="25831" y="25209"/>
                    <a:pt x="11988" y="17106"/>
                    <a:pt x="0" y="145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4" name="Free Form 161"/>
            <p:cNvSpPr/>
            <p:nvPr/>
          </p:nvSpPr>
          <p:spPr>
            <a:xfrm>
              <a:off x="2608257" y="965676"/>
              <a:ext cx="30924" cy="22339"/>
            </a:xfrm>
            <a:custGeom>
              <a:avLst/>
              <a:gdLst/>
              <a:ahLst/>
              <a:cxnLst/>
              <a:rect l="0" t="0" r="0" b="0"/>
              <a:pathLst>
                <a:path w="30924" h="22339">
                  <a:moveTo>
                    <a:pt x="0" y="33362"/>
                  </a:moveTo>
                  <a:cubicBezTo>
                    <a:pt x="7480" y="23101"/>
                    <a:pt x="21056" y="18897"/>
                    <a:pt x="30924" y="11023"/>
                  </a:cubicBezTo>
                  <a:cubicBezTo>
                    <a:pt x="21501" y="19342"/>
                    <a:pt x="15620" y="31178"/>
                    <a:pt x="0" y="3336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5" name="Free Form 162"/>
            <p:cNvSpPr/>
            <p:nvPr/>
          </p:nvSpPr>
          <p:spPr>
            <a:xfrm>
              <a:off x="7893565" y="2269051"/>
              <a:ext cx="8433" cy="13983"/>
            </a:xfrm>
            <a:custGeom>
              <a:avLst/>
              <a:gdLst/>
              <a:ahLst/>
              <a:cxnLst/>
              <a:rect l="0" t="0" r="0" b="0"/>
              <a:pathLst>
                <a:path w="8432" h="13982">
                  <a:moveTo>
                    <a:pt x="8432" y="25006"/>
                  </a:moveTo>
                  <a:cubicBezTo>
                    <a:pt x="3898" y="22059"/>
                    <a:pt x="825" y="17678"/>
                    <a:pt x="0" y="11023"/>
                  </a:cubicBezTo>
                  <a:cubicBezTo>
                    <a:pt x="6108" y="12395"/>
                    <a:pt x="4724" y="21234"/>
                    <a:pt x="8432" y="25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6" name="Free Form 163"/>
            <p:cNvSpPr/>
            <p:nvPr/>
          </p:nvSpPr>
          <p:spPr>
            <a:xfrm>
              <a:off x="6874441" y="1388979"/>
              <a:ext cx="21107" cy="18136"/>
            </a:xfrm>
            <a:custGeom>
              <a:avLst/>
              <a:gdLst/>
              <a:ahLst/>
              <a:cxnLst/>
              <a:rect l="0" t="0" r="0" b="0"/>
              <a:pathLst>
                <a:path w="21107" h="18135">
                  <a:moveTo>
                    <a:pt x="0" y="13792"/>
                  </a:moveTo>
                  <a:lnTo>
                    <a:pt x="0" y="17983"/>
                  </a:lnTo>
                  <a:cubicBezTo>
                    <a:pt x="10198" y="18135"/>
                    <a:pt x="4597" y="26174"/>
                    <a:pt x="12674" y="29159"/>
                  </a:cubicBezTo>
                  <a:cubicBezTo>
                    <a:pt x="12903" y="27533"/>
                    <a:pt x="14884" y="27647"/>
                    <a:pt x="16865" y="27762"/>
                  </a:cubicBezTo>
                  <a:cubicBezTo>
                    <a:pt x="17094" y="26123"/>
                    <a:pt x="16649" y="23799"/>
                    <a:pt x="18288" y="23571"/>
                  </a:cubicBezTo>
                  <a:cubicBezTo>
                    <a:pt x="18580" y="24663"/>
                    <a:pt x="19456" y="25196"/>
                    <a:pt x="21107" y="24968"/>
                  </a:cubicBezTo>
                  <a:cubicBezTo>
                    <a:pt x="19075" y="19646"/>
                    <a:pt x="18186" y="19532"/>
                    <a:pt x="14071" y="22186"/>
                  </a:cubicBezTo>
                  <a:cubicBezTo>
                    <a:pt x="12204" y="19837"/>
                    <a:pt x="8610" y="19202"/>
                    <a:pt x="9855" y="13792"/>
                  </a:cubicBezTo>
                  <a:cubicBezTo>
                    <a:pt x="6654" y="13119"/>
                    <a:pt x="2679" y="11023"/>
                    <a:pt x="0" y="137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7" name="Free Form 164"/>
            <p:cNvSpPr/>
            <p:nvPr/>
          </p:nvSpPr>
          <p:spPr>
            <a:xfrm>
              <a:off x="7191281" y="1701869"/>
              <a:ext cx="13512" cy="13818"/>
            </a:xfrm>
            <a:custGeom>
              <a:avLst/>
              <a:gdLst/>
              <a:ahLst/>
              <a:cxnLst/>
              <a:rect l="0" t="0" r="0" b="0"/>
              <a:pathLst>
                <a:path w="13512" h="13817">
                  <a:moveTo>
                    <a:pt x="3670" y="11023"/>
                  </a:moveTo>
                  <a:cubicBezTo>
                    <a:pt x="0" y="17195"/>
                    <a:pt x="5232" y="24841"/>
                    <a:pt x="13512" y="23609"/>
                  </a:cubicBezTo>
                  <a:cubicBezTo>
                    <a:pt x="13385" y="16281"/>
                    <a:pt x="8254" y="13919"/>
                    <a:pt x="367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8" name="Free Form 165"/>
            <p:cNvSpPr/>
            <p:nvPr/>
          </p:nvSpPr>
          <p:spPr>
            <a:xfrm>
              <a:off x="4244652" y="4861896"/>
              <a:ext cx="77114" cy="17539"/>
            </a:xfrm>
            <a:custGeom>
              <a:avLst/>
              <a:gdLst/>
              <a:ahLst/>
              <a:cxnLst/>
              <a:rect l="0" t="0" r="0" b="0"/>
              <a:pathLst>
                <a:path w="77114" h="17538">
                  <a:moveTo>
                    <a:pt x="29324" y="11023"/>
                  </a:moveTo>
                  <a:cubicBezTo>
                    <a:pt x="25222" y="13703"/>
                    <a:pt x="16967" y="20980"/>
                    <a:pt x="11049" y="22199"/>
                  </a:cubicBezTo>
                  <a:cubicBezTo>
                    <a:pt x="11125" y="22174"/>
                    <a:pt x="0" y="19316"/>
                    <a:pt x="6832" y="22199"/>
                  </a:cubicBezTo>
                  <a:cubicBezTo>
                    <a:pt x="7924" y="22491"/>
                    <a:pt x="8458" y="23342"/>
                    <a:pt x="8229" y="24980"/>
                  </a:cubicBezTo>
                  <a:cubicBezTo>
                    <a:pt x="17284" y="28562"/>
                    <a:pt x="39331" y="27762"/>
                    <a:pt x="54622" y="24980"/>
                  </a:cubicBezTo>
                  <a:cubicBezTo>
                    <a:pt x="63347" y="23368"/>
                    <a:pt x="76238" y="20459"/>
                    <a:pt x="77114" y="13817"/>
                  </a:cubicBezTo>
                  <a:cubicBezTo>
                    <a:pt x="60858" y="17030"/>
                    <a:pt x="43903" y="13601"/>
                    <a:pt x="2932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79" name="Free Form 166"/>
            <p:cNvSpPr/>
            <p:nvPr/>
          </p:nvSpPr>
          <p:spPr>
            <a:xfrm>
              <a:off x="4322719" y="4850720"/>
              <a:ext cx="67932" cy="78232"/>
            </a:xfrm>
            <a:custGeom>
              <a:avLst/>
              <a:gdLst/>
              <a:ahLst/>
              <a:cxnLst/>
              <a:rect l="0" t="0" r="0" b="0"/>
              <a:pathLst>
                <a:path w="67932" h="78231">
                  <a:moveTo>
                    <a:pt x="457" y="15201"/>
                  </a:moveTo>
                  <a:lnTo>
                    <a:pt x="14503" y="15201"/>
                  </a:lnTo>
                  <a:cubicBezTo>
                    <a:pt x="29756" y="25196"/>
                    <a:pt x="45085" y="35090"/>
                    <a:pt x="59499" y="45935"/>
                  </a:cubicBezTo>
                  <a:cubicBezTo>
                    <a:pt x="58851" y="60655"/>
                    <a:pt x="52730" y="69926"/>
                    <a:pt x="48247" y="80848"/>
                  </a:cubicBezTo>
                  <a:cubicBezTo>
                    <a:pt x="54737" y="81394"/>
                    <a:pt x="55283" y="87858"/>
                    <a:pt x="60883" y="89255"/>
                  </a:cubicBezTo>
                  <a:cubicBezTo>
                    <a:pt x="60515" y="71323"/>
                    <a:pt x="66014" y="65735"/>
                    <a:pt x="67932" y="48742"/>
                  </a:cubicBezTo>
                  <a:cubicBezTo>
                    <a:pt x="50571" y="32931"/>
                    <a:pt x="32880" y="17437"/>
                    <a:pt x="6070" y="11023"/>
                  </a:cubicBezTo>
                  <a:cubicBezTo>
                    <a:pt x="8331" y="16510"/>
                    <a:pt x="0" y="11506"/>
                    <a:pt x="457" y="152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0" name="Free Form 167"/>
            <p:cNvSpPr/>
            <p:nvPr/>
          </p:nvSpPr>
          <p:spPr>
            <a:xfrm>
              <a:off x="4304901" y="4972259"/>
              <a:ext cx="70891" cy="61443"/>
            </a:xfrm>
            <a:custGeom>
              <a:avLst/>
              <a:gdLst/>
              <a:ahLst/>
              <a:cxnLst/>
              <a:rect l="0" t="0" r="0" b="0"/>
              <a:pathLst>
                <a:path w="70891" h="61442">
                  <a:moveTo>
                    <a:pt x="9842" y="43141"/>
                  </a:moveTo>
                  <a:cubicBezTo>
                    <a:pt x="10502" y="46761"/>
                    <a:pt x="18859" y="49923"/>
                    <a:pt x="14046" y="54305"/>
                  </a:cubicBezTo>
                  <a:cubicBezTo>
                    <a:pt x="10071" y="52514"/>
                    <a:pt x="5460" y="46062"/>
                    <a:pt x="0" y="50139"/>
                  </a:cubicBezTo>
                  <a:cubicBezTo>
                    <a:pt x="2476" y="58839"/>
                    <a:pt x="10921" y="61607"/>
                    <a:pt x="22491" y="61290"/>
                  </a:cubicBezTo>
                  <a:cubicBezTo>
                    <a:pt x="25641" y="66090"/>
                    <a:pt x="28600" y="71056"/>
                    <a:pt x="35153" y="72466"/>
                  </a:cubicBezTo>
                  <a:cubicBezTo>
                    <a:pt x="70891" y="60794"/>
                    <a:pt x="36194" y="32029"/>
                    <a:pt x="26708" y="16611"/>
                  </a:cubicBezTo>
                  <a:cubicBezTo>
                    <a:pt x="20104" y="15684"/>
                    <a:pt x="14516" y="13817"/>
                    <a:pt x="9842" y="11023"/>
                  </a:cubicBezTo>
                  <a:cubicBezTo>
                    <a:pt x="12153" y="22174"/>
                    <a:pt x="13741" y="32677"/>
                    <a:pt x="9842" y="4314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1" name="Free Form 168"/>
            <p:cNvSpPr/>
            <p:nvPr/>
          </p:nvSpPr>
          <p:spPr>
            <a:xfrm>
              <a:off x="4370966" y="4982660"/>
              <a:ext cx="16853" cy="11824"/>
            </a:xfrm>
            <a:custGeom>
              <a:avLst/>
              <a:gdLst/>
              <a:ahLst/>
              <a:cxnLst/>
              <a:rect l="0" t="0" r="0" b="0"/>
              <a:pathLst>
                <a:path w="16852" h="11823">
                  <a:moveTo>
                    <a:pt x="16852" y="15989"/>
                  </a:moveTo>
                  <a:cubicBezTo>
                    <a:pt x="11963" y="13220"/>
                    <a:pt x="7835" y="11023"/>
                    <a:pt x="1409" y="13169"/>
                  </a:cubicBezTo>
                  <a:cubicBezTo>
                    <a:pt x="0" y="22847"/>
                    <a:pt x="12839" y="17183"/>
                    <a:pt x="16852" y="159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2" name="Free Form 169"/>
            <p:cNvSpPr/>
            <p:nvPr/>
          </p:nvSpPr>
          <p:spPr>
            <a:xfrm>
              <a:off x="4345655" y="5037905"/>
              <a:ext cx="47003" cy="40501"/>
            </a:xfrm>
            <a:custGeom>
              <a:avLst/>
              <a:gdLst/>
              <a:ahLst/>
              <a:cxnLst/>
              <a:rect l="0" t="0" r="0" b="0"/>
              <a:pathLst>
                <a:path w="47002" h="40500">
                  <a:moveTo>
                    <a:pt x="19685" y="11023"/>
                  </a:moveTo>
                  <a:cubicBezTo>
                    <a:pt x="15113" y="13931"/>
                    <a:pt x="7200" y="22936"/>
                    <a:pt x="2832" y="13804"/>
                  </a:cubicBezTo>
                  <a:lnTo>
                    <a:pt x="2832" y="16611"/>
                  </a:lnTo>
                  <a:cubicBezTo>
                    <a:pt x="1727" y="16941"/>
                    <a:pt x="50" y="16662"/>
                    <a:pt x="0" y="18008"/>
                  </a:cubicBezTo>
                  <a:cubicBezTo>
                    <a:pt x="11912" y="24803"/>
                    <a:pt x="14605" y="40767"/>
                    <a:pt x="28130" y="45948"/>
                  </a:cubicBezTo>
                  <a:cubicBezTo>
                    <a:pt x="26492" y="48006"/>
                    <a:pt x="26492" y="49466"/>
                    <a:pt x="28130" y="51523"/>
                  </a:cubicBezTo>
                  <a:cubicBezTo>
                    <a:pt x="47002" y="51460"/>
                    <a:pt x="39395" y="19100"/>
                    <a:pt x="26720" y="18008"/>
                  </a:cubicBezTo>
                  <a:cubicBezTo>
                    <a:pt x="27711" y="23634"/>
                    <a:pt x="25374" y="26009"/>
                    <a:pt x="19685" y="24980"/>
                  </a:cubicBezTo>
                  <a:cubicBezTo>
                    <a:pt x="17310" y="18059"/>
                    <a:pt x="26835" y="14185"/>
                    <a:pt x="1968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3" name="Free Form 170"/>
            <p:cNvSpPr/>
            <p:nvPr/>
          </p:nvSpPr>
          <p:spPr>
            <a:xfrm>
              <a:off x="3828384" y="5086229"/>
              <a:ext cx="882053" cy="262014"/>
            </a:xfrm>
            <a:custGeom>
              <a:avLst/>
              <a:gdLst/>
              <a:ahLst/>
              <a:cxnLst/>
              <a:rect l="0" t="0" r="0" b="0"/>
              <a:pathLst>
                <a:path w="882053" h="262013">
                  <a:moveTo>
                    <a:pt x="805446" y="265836"/>
                  </a:moveTo>
                  <a:cubicBezTo>
                    <a:pt x="810882" y="264617"/>
                    <a:pt x="807732" y="271945"/>
                    <a:pt x="813866" y="270040"/>
                  </a:cubicBezTo>
                  <a:cubicBezTo>
                    <a:pt x="833983" y="261150"/>
                    <a:pt x="867981" y="266065"/>
                    <a:pt x="881341" y="250456"/>
                  </a:cubicBezTo>
                  <a:cubicBezTo>
                    <a:pt x="882053" y="246087"/>
                    <a:pt x="874369" y="249961"/>
                    <a:pt x="875728" y="244894"/>
                  </a:cubicBezTo>
                  <a:cubicBezTo>
                    <a:pt x="846797" y="246621"/>
                    <a:pt x="831507" y="222300"/>
                    <a:pt x="806843" y="216966"/>
                  </a:cubicBezTo>
                  <a:cubicBezTo>
                    <a:pt x="788390" y="212953"/>
                    <a:pt x="768146" y="217055"/>
                    <a:pt x="744994" y="212750"/>
                  </a:cubicBezTo>
                  <a:cubicBezTo>
                    <a:pt x="745032" y="208127"/>
                    <a:pt x="747356" y="205816"/>
                    <a:pt x="752030" y="205790"/>
                  </a:cubicBezTo>
                  <a:cubicBezTo>
                    <a:pt x="749465" y="200990"/>
                    <a:pt x="752220" y="199047"/>
                    <a:pt x="752030" y="193192"/>
                  </a:cubicBezTo>
                  <a:cubicBezTo>
                    <a:pt x="743521" y="180873"/>
                    <a:pt x="729818" y="190169"/>
                    <a:pt x="718286" y="189001"/>
                  </a:cubicBezTo>
                  <a:cubicBezTo>
                    <a:pt x="704202" y="187604"/>
                    <a:pt x="693559" y="172770"/>
                    <a:pt x="677532" y="175044"/>
                  </a:cubicBezTo>
                  <a:cubicBezTo>
                    <a:pt x="670687" y="180657"/>
                    <a:pt x="657301" y="175539"/>
                    <a:pt x="656424" y="166687"/>
                  </a:cubicBezTo>
                  <a:cubicBezTo>
                    <a:pt x="640689" y="166979"/>
                    <a:pt x="634873" y="157353"/>
                    <a:pt x="622693" y="154089"/>
                  </a:cubicBezTo>
                  <a:cubicBezTo>
                    <a:pt x="619747" y="155321"/>
                    <a:pt x="618159" y="157924"/>
                    <a:pt x="615670" y="159677"/>
                  </a:cubicBezTo>
                  <a:cubicBezTo>
                    <a:pt x="614159" y="155117"/>
                    <a:pt x="606704" y="156464"/>
                    <a:pt x="607237" y="149885"/>
                  </a:cubicBezTo>
                  <a:cubicBezTo>
                    <a:pt x="613841" y="148920"/>
                    <a:pt x="613549" y="154774"/>
                    <a:pt x="621309" y="152679"/>
                  </a:cubicBezTo>
                  <a:cubicBezTo>
                    <a:pt x="616648" y="140081"/>
                    <a:pt x="599948" y="139458"/>
                    <a:pt x="588975" y="133121"/>
                  </a:cubicBezTo>
                  <a:cubicBezTo>
                    <a:pt x="590461" y="140055"/>
                    <a:pt x="600735" y="138163"/>
                    <a:pt x="600214" y="147116"/>
                  </a:cubicBezTo>
                  <a:cubicBezTo>
                    <a:pt x="590994" y="136232"/>
                    <a:pt x="567829" y="139255"/>
                    <a:pt x="560857" y="126149"/>
                  </a:cubicBezTo>
                  <a:cubicBezTo>
                    <a:pt x="546087" y="125463"/>
                    <a:pt x="541693" y="114452"/>
                    <a:pt x="531342" y="109372"/>
                  </a:cubicBezTo>
                  <a:cubicBezTo>
                    <a:pt x="509981" y="106921"/>
                    <a:pt x="492048" y="92036"/>
                    <a:pt x="469468" y="88404"/>
                  </a:cubicBezTo>
                  <a:cubicBezTo>
                    <a:pt x="449224" y="85191"/>
                    <a:pt x="435419" y="84899"/>
                    <a:pt x="423100" y="77266"/>
                  </a:cubicBezTo>
                  <a:cubicBezTo>
                    <a:pt x="411175" y="69875"/>
                    <a:pt x="404279" y="61315"/>
                    <a:pt x="390766" y="56311"/>
                  </a:cubicBezTo>
                  <a:cubicBezTo>
                    <a:pt x="387540" y="55765"/>
                    <a:pt x="388899" y="50698"/>
                    <a:pt x="386549" y="49314"/>
                  </a:cubicBezTo>
                  <a:cubicBezTo>
                    <a:pt x="379209" y="55968"/>
                    <a:pt x="363512" y="41287"/>
                    <a:pt x="351421" y="47917"/>
                  </a:cubicBezTo>
                  <a:cubicBezTo>
                    <a:pt x="334581" y="40487"/>
                    <a:pt x="317296" y="19939"/>
                    <a:pt x="292366" y="29743"/>
                  </a:cubicBezTo>
                  <a:cubicBezTo>
                    <a:pt x="286867" y="25920"/>
                    <a:pt x="275932" y="27444"/>
                    <a:pt x="272694" y="21374"/>
                  </a:cubicBezTo>
                  <a:cubicBezTo>
                    <a:pt x="267322" y="23952"/>
                    <a:pt x="259918" y="24523"/>
                    <a:pt x="253022" y="25552"/>
                  </a:cubicBezTo>
                  <a:cubicBezTo>
                    <a:pt x="237413" y="12065"/>
                    <a:pt x="193700" y="11023"/>
                    <a:pt x="170078" y="18580"/>
                  </a:cubicBezTo>
                  <a:cubicBezTo>
                    <a:pt x="117093" y="19964"/>
                    <a:pt x="62128" y="20307"/>
                    <a:pt x="36550" y="52108"/>
                  </a:cubicBezTo>
                  <a:cubicBezTo>
                    <a:pt x="33896" y="65874"/>
                    <a:pt x="43624" y="67398"/>
                    <a:pt x="44983" y="77266"/>
                  </a:cubicBezTo>
                  <a:cubicBezTo>
                    <a:pt x="28333" y="70332"/>
                    <a:pt x="14287" y="81813"/>
                    <a:pt x="0" y="80035"/>
                  </a:cubicBezTo>
                  <a:cubicBezTo>
                    <a:pt x="4775" y="92532"/>
                    <a:pt x="19088" y="80314"/>
                    <a:pt x="30924" y="82829"/>
                  </a:cubicBezTo>
                  <a:cubicBezTo>
                    <a:pt x="34023" y="86271"/>
                    <a:pt x="36067" y="90754"/>
                    <a:pt x="40754" y="92621"/>
                  </a:cubicBezTo>
                  <a:cubicBezTo>
                    <a:pt x="46697" y="86423"/>
                    <a:pt x="61290" y="88785"/>
                    <a:pt x="70281" y="85636"/>
                  </a:cubicBezTo>
                  <a:cubicBezTo>
                    <a:pt x="69265" y="64706"/>
                    <a:pt x="99021" y="70281"/>
                    <a:pt x="113842" y="74472"/>
                  </a:cubicBezTo>
                  <a:cubicBezTo>
                    <a:pt x="121996" y="71869"/>
                    <a:pt x="124917" y="64681"/>
                    <a:pt x="130721" y="60477"/>
                  </a:cubicBezTo>
                  <a:cubicBezTo>
                    <a:pt x="155549" y="42545"/>
                    <a:pt x="195770" y="43967"/>
                    <a:pt x="227698" y="52108"/>
                  </a:cubicBezTo>
                  <a:cubicBezTo>
                    <a:pt x="238721" y="54940"/>
                    <a:pt x="246926" y="54914"/>
                    <a:pt x="250202" y="64681"/>
                  </a:cubicBezTo>
                  <a:cubicBezTo>
                    <a:pt x="244792" y="72809"/>
                    <a:pt x="225590" y="67221"/>
                    <a:pt x="213664" y="68846"/>
                  </a:cubicBezTo>
                  <a:cubicBezTo>
                    <a:pt x="228168" y="88887"/>
                    <a:pt x="268617" y="83146"/>
                    <a:pt x="289560" y="96799"/>
                  </a:cubicBezTo>
                  <a:cubicBezTo>
                    <a:pt x="293535" y="97053"/>
                    <a:pt x="288404" y="88201"/>
                    <a:pt x="292366" y="88404"/>
                  </a:cubicBezTo>
                  <a:cubicBezTo>
                    <a:pt x="305396" y="99682"/>
                    <a:pt x="328802" y="109118"/>
                    <a:pt x="351421" y="102387"/>
                  </a:cubicBezTo>
                  <a:cubicBezTo>
                    <a:pt x="356120" y="107696"/>
                    <a:pt x="362153" y="114122"/>
                    <a:pt x="371081" y="119151"/>
                  </a:cubicBezTo>
                  <a:cubicBezTo>
                    <a:pt x="378269" y="123202"/>
                    <a:pt x="389940" y="128041"/>
                    <a:pt x="394982" y="130327"/>
                  </a:cubicBezTo>
                  <a:cubicBezTo>
                    <a:pt x="399605" y="132448"/>
                    <a:pt x="407187" y="130683"/>
                    <a:pt x="413270" y="131737"/>
                  </a:cubicBezTo>
                  <a:cubicBezTo>
                    <a:pt x="423862" y="133565"/>
                    <a:pt x="443077" y="145376"/>
                    <a:pt x="452615" y="147116"/>
                  </a:cubicBezTo>
                  <a:cubicBezTo>
                    <a:pt x="466547" y="146989"/>
                    <a:pt x="474332" y="140766"/>
                    <a:pt x="490562" y="142900"/>
                  </a:cubicBezTo>
                  <a:cubicBezTo>
                    <a:pt x="496023" y="148666"/>
                    <a:pt x="504329" y="151574"/>
                    <a:pt x="510247" y="156883"/>
                  </a:cubicBezTo>
                  <a:cubicBezTo>
                    <a:pt x="523684" y="198678"/>
                    <a:pt x="568159" y="216408"/>
                    <a:pt x="624103" y="211366"/>
                  </a:cubicBezTo>
                  <a:cubicBezTo>
                    <a:pt x="626910" y="221615"/>
                    <a:pt x="637209" y="224396"/>
                    <a:pt x="640968" y="233730"/>
                  </a:cubicBezTo>
                  <a:cubicBezTo>
                    <a:pt x="633463" y="250583"/>
                    <a:pt x="595604" y="244297"/>
                    <a:pt x="601611" y="270040"/>
                  </a:cubicBezTo>
                  <a:cubicBezTo>
                    <a:pt x="644220" y="271868"/>
                    <a:pt x="675779" y="262699"/>
                    <a:pt x="718286" y="264464"/>
                  </a:cubicBezTo>
                  <a:cubicBezTo>
                    <a:pt x="741934" y="258838"/>
                    <a:pt x="769492" y="273037"/>
                    <a:pt x="798410" y="271424"/>
                  </a:cubicBezTo>
                  <a:cubicBezTo>
                    <a:pt x="801382" y="270192"/>
                    <a:pt x="800849" y="265468"/>
                    <a:pt x="805446" y="26583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4" name="Free Form 171"/>
            <p:cNvSpPr/>
            <p:nvPr/>
          </p:nvSpPr>
          <p:spPr>
            <a:xfrm>
              <a:off x="4382218" y="5190140"/>
              <a:ext cx="22492" cy="17094"/>
            </a:xfrm>
            <a:custGeom>
              <a:avLst/>
              <a:gdLst/>
              <a:ahLst/>
              <a:cxnLst/>
              <a:rect l="0" t="0" r="0" b="0"/>
              <a:pathLst>
                <a:path w="22491" h="17094">
                  <a:moveTo>
                    <a:pt x="22491" y="19431"/>
                  </a:moveTo>
                  <a:cubicBezTo>
                    <a:pt x="18859" y="12788"/>
                    <a:pt x="10058" y="11277"/>
                    <a:pt x="0" y="11023"/>
                  </a:cubicBezTo>
                  <a:cubicBezTo>
                    <a:pt x="1930" y="18783"/>
                    <a:pt x="17081" y="28117"/>
                    <a:pt x="22491" y="194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5" name="Free Form 172"/>
            <p:cNvSpPr/>
            <p:nvPr/>
          </p:nvSpPr>
          <p:spPr>
            <a:xfrm>
              <a:off x="4671791" y="5160841"/>
              <a:ext cx="41402" cy="29299"/>
            </a:xfrm>
            <a:custGeom>
              <a:avLst/>
              <a:gdLst/>
              <a:ahLst/>
              <a:cxnLst/>
              <a:rect l="0" t="0" r="0" b="0"/>
              <a:pathLst>
                <a:path w="41402" h="29298">
                  <a:moveTo>
                    <a:pt x="0" y="40322"/>
                  </a:moveTo>
                  <a:cubicBezTo>
                    <a:pt x="16548" y="39700"/>
                    <a:pt x="41402" y="14071"/>
                    <a:pt x="11239" y="11023"/>
                  </a:cubicBezTo>
                  <a:cubicBezTo>
                    <a:pt x="8762" y="20002"/>
                    <a:pt x="19519" y="15824"/>
                    <a:pt x="19672" y="22186"/>
                  </a:cubicBezTo>
                  <a:cubicBezTo>
                    <a:pt x="12064" y="27203"/>
                    <a:pt x="6045" y="33820"/>
                    <a:pt x="0" y="4032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6" name="Free Form 173"/>
            <p:cNvSpPr/>
            <p:nvPr/>
          </p:nvSpPr>
          <p:spPr>
            <a:xfrm>
              <a:off x="4449693" y="4252791"/>
              <a:ext cx="12739" cy="19723"/>
            </a:xfrm>
            <a:custGeom>
              <a:avLst/>
              <a:gdLst/>
              <a:ahLst/>
              <a:cxnLst/>
              <a:rect l="0" t="0" r="0" b="0"/>
              <a:pathLst>
                <a:path w="12738" h="19723">
                  <a:moveTo>
                    <a:pt x="12649" y="11023"/>
                  </a:moveTo>
                  <a:lnTo>
                    <a:pt x="8432" y="11023"/>
                  </a:lnTo>
                  <a:cubicBezTo>
                    <a:pt x="10642" y="22542"/>
                    <a:pt x="2324" y="23583"/>
                    <a:pt x="0" y="30581"/>
                  </a:cubicBezTo>
                  <a:cubicBezTo>
                    <a:pt x="10934" y="30746"/>
                    <a:pt x="12738" y="21831"/>
                    <a:pt x="1264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7" name="Free Form 174"/>
            <p:cNvSpPr/>
            <p:nvPr/>
          </p:nvSpPr>
          <p:spPr>
            <a:xfrm>
              <a:off x="4563536" y="5089340"/>
              <a:ext cx="46393" cy="50546"/>
            </a:xfrm>
            <a:custGeom>
              <a:avLst/>
              <a:gdLst/>
              <a:ahLst/>
              <a:cxnLst/>
              <a:rect l="0" t="0" r="0" b="0"/>
              <a:pathLst>
                <a:path w="46393" h="50546">
                  <a:moveTo>
                    <a:pt x="9842" y="16852"/>
                  </a:moveTo>
                  <a:cubicBezTo>
                    <a:pt x="6578" y="16370"/>
                    <a:pt x="3251" y="15951"/>
                    <a:pt x="4216" y="11264"/>
                  </a:cubicBezTo>
                  <a:cubicBezTo>
                    <a:pt x="2565" y="11506"/>
                    <a:pt x="228" y="11023"/>
                    <a:pt x="0" y="12674"/>
                  </a:cubicBezTo>
                  <a:cubicBezTo>
                    <a:pt x="7124" y="22364"/>
                    <a:pt x="13995" y="32308"/>
                    <a:pt x="21094" y="41986"/>
                  </a:cubicBezTo>
                  <a:cubicBezTo>
                    <a:pt x="21640" y="45377"/>
                    <a:pt x="14693" y="41236"/>
                    <a:pt x="16878" y="46202"/>
                  </a:cubicBezTo>
                  <a:cubicBezTo>
                    <a:pt x="28206" y="49834"/>
                    <a:pt x="34582" y="58420"/>
                    <a:pt x="46393" y="61569"/>
                  </a:cubicBezTo>
                  <a:cubicBezTo>
                    <a:pt x="34188" y="46672"/>
                    <a:pt x="15189" y="38569"/>
                    <a:pt x="9842" y="168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8" name="Free Form 175"/>
            <p:cNvSpPr/>
            <p:nvPr/>
          </p:nvSpPr>
          <p:spPr>
            <a:xfrm>
              <a:off x="4424382" y="4956879"/>
              <a:ext cx="47790" cy="25134"/>
            </a:xfrm>
            <a:custGeom>
              <a:avLst/>
              <a:gdLst/>
              <a:ahLst/>
              <a:cxnLst/>
              <a:rect l="0" t="0" r="0" b="0"/>
              <a:pathLst>
                <a:path w="47790" h="25133">
                  <a:moveTo>
                    <a:pt x="47790" y="36156"/>
                  </a:moveTo>
                  <a:cubicBezTo>
                    <a:pt x="34150" y="25514"/>
                    <a:pt x="17386" y="17932"/>
                    <a:pt x="0" y="11023"/>
                  </a:cubicBezTo>
                  <a:cubicBezTo>
                    <a:pt x="12064" y="22313"/>
                    <a:pt x="34810" y="30416"/>
                    <a:pt x="47790" y="3615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89" name="Free Form 176"/>
            <p:cNvSpPr/>
            <p:nvPr/>
          </p:nvSpPr>
          <p:spPr>
            <a:xfrm>
              <a:off x="4518566" y="5022526"/>
              <a:ext cx="32321" cy="34798"/>
            </a:xfrm>
            <a:custGeom>
              <a:avLst/>
              <a:gdLst/>
              <a:ahLst/>
              <a:cxnLst/>
              <a:rect l="0" t="0" r="0" b="0"/>
              <a:pathLst>
                <a:path w="32321" h="34798">
                  <a:moveTo>
                    <a:pt x="23888" y="44564"/>
                  </a:moveTo>
                  <a:cubicBezTo>
                    <a:pt x="28003" y="45821"/>
                    <a:pt x="28206" y="45821"/>
                    <a:pt x="32321" y="44564"/>
                  </a:cubicBezTo>
                  <a:cubicBezTo>
                    <a:pt x="28701" y="27190"/>
                    <a:pt x="12534" y="14859"/>
                    <a:pt x="0" y="11023"/>
                  </a:cubicBezTo>
                  <a:cubicBezTo>
                    <a:pt x="8813" y="20408"/>
                    <a:pt x="17767" y="29692"/>
                    <a:pt x="26708" y="38963"/>
                  </a:cubicBezTo>
                  <a:cubicBezTo>
                    <a:pt x="22479" y="37566"/>
                    <a:pt x="24218" y="42087"/>
                    <a:pt x="23888" y="4456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0" name="Free Form 177"/>
            <p:cNvSpPr/>
            <p:nvPr/>
          </p:nvSpPr>
          <p:spPr>
            <a:xfrm>
              <a:off x="4468591" y="4990420"/>
              <a:ext cx="15354" cy="26530"/>
            </a:xfrm>
            <a:custGeom>
              <a:avLst/>
              <a:gdLst/>
              <a:ahLst/>
              <a:cxnLst/>
              <a:rect l="0" t="0" r="0" b="0"/>
              <a:pathLst>
                <a:path w="15354" h="26530">
                  <a:moveTo>
                    <a:pt x="6400" y="11023"/>
                  </a:moveTo>
                  <a:cubicBezTo>
                    <a:pt x="4902" y="20599"/>
                    <a:pt x="0" y="34226"/>
                    <a:pt x="10617" y="37553"/>
                  </a:cubicBezTo>
                  <a:cubicBezTo>
                    <a:pt x="7467" y="29552"/>
                    <a:pt x="15354" y="15189"/>
                    <a:pt x="640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1" name="Free Form 178"/>
            <p:cNvSpPr/>
            <p:nvPr/>
          </p:nvSpPr>
          <p:spPr>
            <a:xfrm>
              <a:off x="4507313" y="5085403"/>
              <a:ext cx="22492" cy="13983"/>
            </a:xfrm>
            <a:custGeom>
              <a:avLst/>
              <a:gdLst/>
              <a:ahLst/>
              <a:cxnLst/>
              <a:rect l="0" t="0" r="0" b="0"/>
              <a:pathLst>
                <a:path w="22491" h="13982">
                  <a:moveTo>
                    <a:pt x="22491" y="25006"/>
                  </a:moveTo>
                  <a:cubicBezTo>
                    <a:pt x="16344" y="18986"/>
                    <a:pt x="7581" y="15621"/>
                    <a:pt x="0" y="11023"/>
                  </a:cubicBezTo>
                  <a:cubicBezTo>
                    <a:pt x="1752" y="20447"/>
                    <a:pt x="15951" y="24955"/>
                    <a:pt x="22491" y="25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2" name="Free Form 179"/>
            <p:cNvSpPr/>
            <p:nvPr/>
          </p:nvSpPr>
          <p:spPr>
            <a:xfrm>
              <a:off x="4320357" y="5152967"/>
              <a:ext cx="63246" cy="35814"/>
            </a:xfrm>
            <a:custGeom>
              <a:avLst/>
              <a:gdLst/>
              <a:ahLst/>
              <a:cxnLst/>
              <a:rect l="0" t="0" r="0" b="0"/>
              <a:pathLst>
                <a:path w="63245" h="35814">
                  <a:moveTo>
                    <a:pt x="0" y="17475"/>
                  </a:moveTo>
                  <a:cubicBezTo>
                    <a:pt x="8420" y="22656"/>
                    <a:pt x="17627" y="21399"/>
                    <a:pt x="25298" y="24472"/>
                  </a:cubicBezTo>
                  <a:cubicBezTo>
                    <a:pt x="32245" y="27279"/>
                    <a:pt x="37236" y="34721"/>
                    <a:pt x="46380" y="32854"/>
                  </a:cubicBezTo>
                  <a:cubicBezTo>
                    <a:pt x="50101" y="39420"/>
                    <a:pt x="53428" y="46342"/>
                    <a:pt x="63245" y="46837"/>
                  </a:cubicBezTo>
                  <a:cubicBezTo>
                    <a:pt x="55041" y="34048"/>
                    <a:pt x="42557" y="25514"/>
                    <a:pt x="25298" y="21666"/>
                  </a:cubicBezTo>
                  <a:cubicBezTo>
                    <a:pt x="24282" y="12420"/>
                    <a:pt x="4660" y="11023"/>
                    <a:pt x="0" y="174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3" name="Free Form 180"/>
            <p:cNvSpPr/>
            <p:nvPr/>
          </p:nvSpPr>
          <p:spPr>
            <a:xfrm>
              <a:off x="4803922" y="5406447"/>
              <a:ext cx="40754" cy="19812"/>
            </a:xfrm>
            <a:custGeom>
              <a:avLst/>
              <a:gdLst/>
              <a:ahLst/>
              <a:cxnLst/>
              <a:rect l="0" t="0" r="0" b="0"/>
              <a:pathLst>
                <a:path w="40754" h="19812">
                  <a:moveTo>
                    <a:pt x="0" y="16878"/>
                  </a:moveTo>
                  <a:cubicBezTo>
                    <a:pt x="10934" y="24142"/>
                    <a:pt x="25247" y="28092"/>
                    <a:pt x="40754" y="30835"/>
                  </a:cubicBezTo>
                  <a:cubicBezTo>
                    <a:pt x="35636" y="19532"/>
                    <a:pt x="13042" y="11023"/>
                    <a:pt x="0" y="168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4" name="Free Form 181"/>
            <p:cNvSpPr/>
            <p:nvPr/>
          </p:nvSpPr>
          <p:spPr>
            <a:xfrm>
              <a:off x="4817968" y="5334438"/>
              <a:ext cx="16878" cy="7823"/>
            </a:xfrm>
            <a:custGeom>
              <a:avLst/>
              <a:gdLst/>
              <a:ahLst/>
              <a:cxnLst/>
              <a:rect l="0" t="0" r="0" b="0"/>
              <a:pathLst>
                <a:path w="16878" h="7823">
                  <a:moveTo>
                    <a:pt x="0" y="13449"/>
                  </a:moveTo>
                  <a:cubicBezTo>
                    <a:pt x="342" y="18745"/>
                    <a:pt x="13246" y="18846"/>
                    <a:pt x="16878" y="16256"/>
                  </a:cubicBezTo>
                  <a:cubicBezTo>
                    <a:pt x="13906" y="12192"/>
                    <a:pt x="5384" y="11023"/>
                    <a:pt x="0" y="134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5" name="Free Form 182"/>
            <p:cNvSpPr/>
            <p:nvPr/>
          </p:nvSpPr>
          <p:spPr>
            <a:xfrm>
              <a:off x="4826909" y="5217814"/>
              <a:ext cx="14643" cy="8420"/>
            </a:xfrm>
            <a:custGeom>
              <a:avLst/>
              <a:gdLst/>
              <a:ahLst/>
              <a:cxnLst/>
              <a:rect l="0" t="0" r="0" b="0"/>
              <a:pathLst>
                <a:path w="14643" h="8420">
                  <a:moveTo>
                    <a:pt x="13550" y="12738"/>
                  </a:moveTo>
                  <a:cubicBezTo>
                    <a:pt x="8242" y="13792"/>
                    <a:pt x="6832" y="11023"/>
                    <a:pt x="2286" y="11315"/>
                  </a:cubicBezTo>
                  <a:cubicBezTo>
                    <a:pt x="0" y="18199"/>
                    <a:pt x="14643" y="19443"/>
                    <a:pt x="13550" y="127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6" name="Free Form 183"/>
            <p:cNvSpPr/>
            <p:nvPr/>
          </p:nvSpPr>
          <p:spPr>
            <a:xfrm>
              <a:off x="5180617" y="5451328"/>
              <a:ext cx="12814" cy="6808"/>
            </a:xfrm>
            <a:custGeom>
              <a:avLst/>
              <a:gdLst/>
              <a:ahLst/>
              <a:cxnLst/>
              <a:rect l="0" t="0" r="0" b="0"/>
              <a:pathLst>
                <a:path w="12814" h="6807">
                  <a:moveTo>
                    <a:pt x="0" y="13893"/>
                  </a:moveTo>
                  <a:cubicBezTo>
                    <a:pt x="1206" y="17830"/>
                    <a:pt x="7607" y="16586"/>
                    <a:pt x="12661" y="16687"/>
                  </a:cubicBezTo>
                  <a:cubicBezTo>
                    <a:pt x="12814" y="12268"/>
                    <a:pt x="2565" y="11023"/>
                    <a:pt x="0" y="138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7" name="Free Form 184"/>
            <p:cNvSpPr/>
            <p:nvPr/>
          </p:nvSpPr>
          <p:spPr>
            <a:xfrm>
              <a:off x="4752487" y="5174799"/>
              <a:ext cx="30327" cy="11188"/>
            </a:xfrm>
            <a:custGeom>
              <a:avLst/>
              <a:gdLst/>
              <a:ahLst/>
              <a:cxnLst/>
              <a:rect l="0" t="0" r="0" b="0"/>
              <a:pathLst>
                <a:path w="30327" h="11188">
                  <a:moveTo>
                    <a:pt x="30327" y="22212"/>
                  </a:moveTo>
                  <a:cubicBezTo>
                    <a:pt x="28244" y="11239"/>
                    <a:pt x="9182" y="17145"/>
                    <a:pt x="2222" y="11023"/>
                  </a:cubicBezTo>
                  <a:cubicBezTo>
                    <a:pt x="0" y="21348"/>
                    <a:pt x="21221" y="18681"/>
                    <a:pt x="30327"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8" name="Free Form 185"/>
            <p:cNvSpPr/>
            <p:nvPr/>
          </p:nvSpPr>
          <p:spPr>
            <a:xfrm>
              <a:off x="4777214" y="3826935"/>
              <a:ext cx="18415" cy="18834"/>
            </a:xfrm>
            <a:custGeom>
              <a:avLst/>
              <a:gdLst/>
              <a:ahLst/>
              <a:cxnLst/>
              <a:rect l="0" t="0" r="0" b="0"/>
              <a:pathLst>
                <a:path w="18415" h="18834">
                  <a:moveTo>
                    <a:pt x="0" y="27559"/>
                  </a:moveTo>
                  <a:cubicBezTo>
                    <a:pt x="3683" y="29857"/>
                    <a:pt x="12242" y="27355"/>
                    <a:pt x="16865" y="26149"/>
                  </a:cubicBezTo>
                  <a:cubicBezTo>
                    <a:pt x="18415" y="11023"/>
                    <a:pt x="2501" y="22339"/>
                    <a:pt x="0" y="275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199" name="Free Form 186"/>
            <p:cNvSpPr/>
            <p:nvPr/>
          </p:nvSpPr>
          <p:spPr>
            <a:xfrm>
              <a:off x="4733399" y="5253031"/>
              <a:ext cx="49644" cy="26530"/>
            </a:xfrm>
            <a:custGeom>
              <a:avLst/>
              <a:gdLst/>
              <a:ahLst/>
              <a:cxnLst/>
              <a:rect l="0" t="0" r="0" b="0"/>
              <a:pathLst>
                <a:path w="49644" h="26530">
                  <a:moveTo>
                    <a:pt x="228" y="30607"/>
                  </a:moveTo>
                  <a:cubicBezTo>
                    <a:pt x="0" y="34518"/>
                    <a:pt x="4445" y="33832"/>
                    <a:pt x="4445" y="37553"/>
                  </a:cubicBezTo>
                  <a:cubicBezTo>
                    <a:pt x="19519" y="36258"/>
                    <a:pt x="35153" y="35483"/>
                    <a:pt x="48018" y="31978"/>
                  </a:cubicBezTo>
                  <a:cubicBezTo>
                    <a:pt x="49580" y="26073"/>
                    <a:pt x="49644" y="18694"/>
                    <a:pt x="49415" y="11023"/>
                  </a:cubicBezTo>
                  <a:cubicBezTo>
                    <a:pt x="42024" y="17081"/>
                    <a:pt x="29629" y="26123"/>
                    <a:pt x="18503" y="16624"/>
                  </a:cubicBezTo>
                  <a:cubicBezTo>
                    <a:pt x="11633" y="20510"/>
                    <a:pt x="1371" y="21018"/>
                    <a:pt x="228" y="306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0" name="Free Form 187"/>
            <p:cNvSpPr/>
            <p:nvPr/>
          </p:nvSpPr>
          <p:spPr>
            <a:xfrm>
              <a:off x="4141833" y="5356231"/>
              <a:ext cx="21094" cy="10020"/>
            </a:xfrm>
            <a:custGeom>
              <a:avLst/>
              <a:gdLst/>
              <a:ahLst/>
              <a:cxnLst/>
              <a:rect l="0" t="0" r="0" b="0"/>
              <a:pathLst>
                <a:path w="21094" h="10020">
                  <a:moveTo>
                    <a:pt x="0" y="18199"/>
                  </a:moveTo>
                  <a:cubicBezTo>
                    <a:pt x="5207" y="20459"/>
                    <a:pt x="19303" y="21043"/>
                    <a:pt x="21094" y="15405"/>
                  </a:cubicBezTo>
                  <a:cubicBezTo>
                    <a:pt x="14287" y="11023"/>
                    <a:pt x="6426" y="17564"/>
                    <a:pt x="0" y="18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1" name="Free Form 188"/>
            <p:cNvSpPr/>
            <p:nvPr/>
          </p:nvSpPr>
          <p:spPr>
            <a:xfrm>
              <a:off x="3971754" y="5165439"/>
              <a:ext cx="46381" cy="42596"/>
            </a:xfrm>
            <a:custGeom>
              <a:avLst/>
              <a:gdLst/>
              <a:ahLst/>
              <a:cxnLst/>
              <a:rect l="0" t="0" r="0" b="0"/>
              <a:pathLst>
                <a:path w="46380" h="42595">
                  <a:moveTo>
                    <a:pt x="0" y="41338"/>
                  </a:moveTo>
                  <a:cubicBezTo>
                    <a:pt x="8267" y="52336"/>
                    <a:pt x="32118" y="53619"/>
                    <a:pt x="46380" y="46939"/>
                  </a:cubicBezTo>
                  <a:cubicBezTo>
                    <a:pt x="43891" y="27000"/>
                    <a:pt x="24206" y="11023"/>
                    <a:pt x="1409" y="20383"/>
                  </a:cubicBezTo>
                  <a:cubicBezTo>
                    <a:pt x="584" y="30975"/>
                    <a:pt x="9918" y="31470"/>
                    <a:pt x="8432" y="42735"/>
                  </a:cubicBezTo>
                  <a:cubicBezTo>
                    <a:pt x="5308" y="43357"/>
                    <a:pt x="812" y="38417"/>
                    <a:pt x="0" y="413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2" name="Free Form 189"/>
            <p:cNvSpPr/>
            <p:nvPr/>
          </p:nvSpPr>
          <p:spPr>
            <a:xfrm>
              <a:off x="4816546" y="3842061"/>
              <a:ext cx="12928" cy="9106"/>
            </a:xfrm>
            <a:custGeom>
              <a:avLst/>
              <a:gdLst/>
              <a:ahLst/>
              <a:cxnLst/>
              <a:rect l="0" t="0" r="0" b="0"/>
              <a:pathLst>
                <a:path w="12928" h="9105">
                  <a:moveTo>
                    <a:pt x="9855" y="11023"/>
                  </a:moveTo>
                  <a:cubicBezTo>
                    <a:pt x="9969" y="16751"/>
                    <a:pt x="3200" y="15582"/>
                    <a:pt x="0" y="18021"/>
                  </a:cubicBezTo>
                  <a:cubicBezTo>
                    <a:pt x="2286" y="20129"/>
                    <a:pt x="10401" y="20129"/>
                    <a:pt x="12649" y="18021"/>
                  </a:cubicBezTo>
                  <a:cubicBezTo>
                    <a:pt x="12877" y="14554"/>
                    <a:pt x="12928" y="11226"/>
                    <a:pt x="985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3" name="Free Form 190"/>
            <p:cNvSpPr/>
            <p:nvPr/>
          </p:nvSpPr>
          <p:spPr>
            <a:xfrm>
              <a:off x="4401891" y="5428583"/>
              <a:ext cx="182740" cy="59131"/>
            </a:xfrm>
            <a:custGeom>
              <a:avLst/>
              <a:gdLst/>
              <a:ahLst/>
              <a:cxnLst/>
              <a:rect l="0" t="0" r="0" b="0"/>
              <a:pathLst>
                <a:path w="182740" h="59131">
                  <a:moveTo>
                    <a:pt x="132130" y="53428"/>
                  </a:moveTo>
                  <a:cubicBezTo>
                    <a:pt x="142836" y="59232"/>
                    <a:pt x="169570" y="67767"/>
                    <a:pt x="182740" y="57594"/>
                  </a:cubicBezTo>
                  <a:cubicBezTo>
                    <a:pt x="172377" y="50698"/>
                    <a:pt x="161112" y="40754"/>
                    <a:pt x="146189" y="36639"/>
                  </a:cubicBezTo>
                  <a:cubicBezTo>
                    <a:pt x="128143" y="31711"/>
                    <a:pt x="105549" y="23063"/>
                    <a:pt x="89966" y="19900"/>
                  </a:cubicBezTo>
                  <a:cubicBezTo>
                    <a:pt x="60947" y="13970"/>
                    <a:pt x="15633" y="11023"/>
                    <a:pt x="0" y="31064"/>
                  </a:cubicBezTo>
                  <a:cubicBezTo>
                    <a:pt x="11988" y="37833"/>
                    <a:pt x="24244" y="35598"/>
                    <a:pt x="36537" y="42227"/>
                  </a:cubicBezTo>
                  <a:cubicBezTo>
                    <a:pt x="41757" y="45021"/>
                    <a:pt x="45186" y="53352"/>
                    <a:pt x="50596" y="56210"/>
                  </a:cubicBezTo>
                  <a:cubicBezTo>
                    <a:pt x="67983" y="65379"/>
                    <a:pt x="90398" y="57785"/>
                    <a:pt x="106832" y="70154"/>
                  </a:cubicBezTo>
                  <a:cubicBezTo>
                    <a:pt x="107226" y="65925"/>
                    <a:pt x="102323" y="64731"/>
                    <a:pt x="105422" y="61798"/>
                  </a:cubicBezTo>
                  <a:cubicBezTo>
                    <a:pt x="119291" y="63944"/>
                    <a:pt x="126504" y="59448"/>
                    <a:pt x="132130" y="534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4" name="Free Form 191"/>
            <p:cNvSpPr/>
            <p:nvPr/>
          </p:nvSpPr>
          <p:spPr>
            <a:xfrm>
              <a:off x="6569425" y="6428720"/>
              <a:ext cx="28131" cy="17374"/>
            </a:xfrm>
            <a:custGeom>
              <a:avLst/>
              <a:gdLst/>
              <a:ahLst/>
              <a:cxnLst/>
              <a:rect l="0" t="0" r="0" b="0"/>
              <a:pathLst>
                <a:path w="28130" h="17373">
                  <a:moveTo>
                    <a:pt x="28130" y="12992"/>
                  </a:moveTo>
                  <a:cubicBezTo>
                    <a:pt x="17208" y="11023"/>
                    <a:pt x="711" y="12865"/>
                    <a:pt x="0" y="28397"/>
                  </a:cubicBezTo>
                  <a:cubicBezTo>
                    <a:pt x="11531" y="25425"/>
                    <a:pt x="26568" y="25895"/>
                    <a:pt x="28130" y="129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5" name="Free Form 192"/>
            <p:cNvSpPr/>
            <p:nvPr/>
          </p:nvSpPr>
          <p:spPr>
            <a:xfrm>
              <a:off x="6555353" y="6379546"/>
              <a:ext cx="16891" cy="13437"/>
            </a:xfrm>
            <a:custGeom>
              <a:avLst/>
              <a:gdLst/>
              <a:ahLst/>
              <a:cxnLst/>
              <a:rect l="0" t="0" r="0" b="0"/>
              <a:pathLst>
                <a:path w="16891" h="13436">
                  <a:moveTo>
                    <a:pt x="0" y="18872"/>
                  </a:moveTo>
                  <a:lnTo>
                    <a:pt x="0" y="24460"/>
                  </a:lnTo>
                  <a:cubicBezTo>
                    <a:pt x="8788" y="23406"/>
                    <a:pt x="14338" y="19138"/>
                    <a:pt x="16891" y="11887"/>
                  </a:cubicBezTo>
                  <a:cubicBezTo>
                    <a:pt x="8039" y="11023"/>
                    <a:pt x="7200" y="18097"/>
                    <a:pt x="0" y="1887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6" name="Free Form 193"/>
            <p:cNvSpPr/>
            <p:nvPr/>
          </p:nvSpPr>
          <p:spPr>
            <a:xfrm>
              <a:off x="6525077" y="6408350"/>
              <a:ext cx="18008" cy="27940"/>
            </a:xfrm>
            <a:custGeom>
              <a:avLst/>
              <a:gdLst/>
              <a:ahLst/>
              <a:cxnLst/>
              <a:rect l="0" t="0" r="0" b="0"/>
              <a:pathLst>
                <a:path w="18008" h="27939">
                  <a:moveTo>
                    <a:pt x="13436" y="11023"/>
                  </a:moveTo>
                  <a:cubicBezTo>
                    <a:pt x="9893" y="21005"/>
                    <a:pt x="0" y="24663"/>
                    <a:pt x="787" y="38963"/>
                  </a:cubicBezTo>
                  <a:cubicBezTo>
                    <a:pt x="11277" y="37757"/>
                    <a:pt x="11150" y="26047"/>
                    <a:pt x="17627" y="20815"/>
                  </a:cubicBezTo>
                  <a:cubicBezTo>
                    <a:pt x="16421" y="17348"/>
                    <a:pt x="18008" y="11125"/>
                    <a:pt x="1343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7" name="Free Form 194"/>
            <p:cNvSpPr/>
            <p:nvPr/>
          </p:nvSpPr>
          <p:spPr>
            <a:xfrm>
              <a:off x="6514599" y="6437687"/>
              <a:ext cx="11265" cy="15379"/>
            </a:xfrm>
            <a:custGeom>
              <a:avLst/>
              <a:gdLst/>
              <a:ahLst/>
              <a:cxnLst/>
              <a:rect l="0" t="0" r="0" b="0"/>
              <a:pathLst>
                <a:path w="11264" h="15379">
                  <a:moveTo>
                    <a:pt x="0" y="15227"/>
                  </a:moveTo>
                  <a:lnTo>
                    <a:pt x="0" y="24993"/>
                  </a:lnTo>
                  <a:cubicBezTo>
                    <a:pt x="2463" y="24879"/>
                    <a:pt x="4368" y="25298"/>
                    <a:pt x="5613" y="26403"/>
                  </a:cubicBezTo>
                  <a:cubicBezTo>
                    <a:pt x="5880" y="22453"/>
                    <a:pt x="10223" y="22555"/>
                    <a:pt x="11264" y="19431"/>
                  </a:cubicBezTo>
                  <a:cubicBezTo>
                    <a:pt x="8890" y="16649"/>
                    <a:pt x="9359" y="11049"/>
                    <a:pt x="4216" y="11023"/>
                  </a:cubicBezTo>
                  <a:cubicBezTo>
                    <a:pt x="5194" y="14782"/>
                    <a:pt x="1320" y="13716"/>
                    <a:pt x="0" y="152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8" name="Free Form 195"/>
            <p:cNvSpPr/>
            <p:nvPr/>
          </p:nvSpPr>
          <p:spPr>
            <a:xfrm>
              <a:off x="6530080" y="6410166"/>
              <a:ext cx="56211" cy="35928"/>
            </a:xfrm>
            <a:custGeom>
              <a:avLst/>
              <a:gdLst/>
              <a:ahLst/>
              <a:cxnLst/>
              <a:rect l="0" t="0" r="0" b="0"/>
              <a:pathLst>
                <a:path w="56210" h="35928">
                  <a:moveTo>
                    <a:pt x="25272" y="46951"/>
                  </a:moveTo>
                  <a:cubicBezTo>
                    <a:pt x="36614" y="38138"/>
                    <a:pt x="47904" y="29349"/>
                    <a:pt x="56210" y="17589"/>
                  </a:cubicBezTo>
                  <a:cubicBezTo>
                    <a:pt x="45821" y="11023"/>
                    <a:pt x="33020" y="23660"/>
                    <a:pt x="22478" y="25971"/>
                  </a:cubicBezTo>
                  <a:cubicBezTo>
                    <a:pt x="23215" y="23926"/>
                    <a:pt x="24561" y="22466"/>
                    <a:pt x="25272" y="20370"/>
                  </a:cubicBezTo>
                  <a:cubicBezTo>
                    <a:pt x="15798" y="26784"/>
                    <a:pt x="6222" y="33134"/>
                    <a:pt x="0" y="42748"/>
                  </a:cubicBezTo>
                  <a:cubicBezTo>
                    <a:pt x="6134" y="46405"/>
                    <a:pt x="21005" y="41376"/>
                    <a:pt x="25272" y="469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09" name="Free Form 196"/>
            <p:cNvSpPr/>
            <p:nvPr/>
          </p:nvSpPr>
          <p:spPr>
            <a:xfrm>
              <a:off x="6544127" y="6396348"/>
              <a:ext cx="22491" cy="24587"/>
            </a:xfrm>
            <a:custGeom>
              <a:avLst/>
              <a:gdLst/>
              <a:ahLst/>
              <a:cxnLst/>
              <a:rect l="0" t="0" r="0" b="0"/>
              <a:pathLst>
                <a:path w="22491" h="24587">
                  <a:moveTo>
                    <a:pt x="0" y="35610"/>
                  </a:moveTo>
                  <a:cubicBezTo>
                    <a:pt x="10020" y="30226"/>
                    <a:pt x="20408" y="25133"/>
                    <a:pt x="22491" y="11849"/>
                  </a:cubicBezTo>
                  <a:cubicBezTo>
                    <a:pt x="6197" y="11023"/>
                    <a:pt x="4330" y="24536"/>
                    <a:pt x="0" y="3561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0" name="Free Form 197"/>
            <p:cNvSpPr/>
            <p:nvPr/>
          </p:nvSpPr>
          <p:spPr>
            <a:xfrm>
              <a:off x="6564193" y="6298101"/>
              <a:ext cx="14922" cy="18593"/>
            </a:xfrm>
            <a:custGeom>
              <a:avLst/>
              <a:gdLst/>
              <a:ahLst/>
              <a:cxnLst/>
              <a:rect l="0" t="0" r="0" b="0"/>
              <a:pathLst>
                <a:path w="14922" h="18592">
                  <a:moveTo>
                    <a:pt x="2425" y="26289"/>
                  </a:moveTo>
                  <a:cubicBezTo>
                    <a:pt x="9296" y="29616"/>
                    <a:pt x="14922" y="24028"/>
                    <a:pt x="13665" y="15113"/>
                  </a:cubicBezTo>
                  <a:cubicBezTo>
                    <a:pt x="7035" y="11023"/>
                    <a:pt x="0" y="16903"/>
                    <a:pt x="2425" y="262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1" name="Free Form 198"/>
            <p:cNvSpPr/>
            <p:nvPr/>
          </p:nvSpPr>
          <p:spPr>
            <a:xfrm>
              <a:off x="6808045" y="1799672"/>
              <a:ext cx="42507" cy="36322"/>
            </a:xfrm>
            <a:custGeom>
              <a:avLst/>
              <a:gdLst/>
              <a:ahLst/>
              <a:cxnLst/>
              <a:rect l="0" t="0" r="0" b="0"/>
              <a:pathLst>
                <a:path w="42506" h="36322">
                  <a:moveTo>
                    <a:pt x="4559" y="22212"/>
                  </a:moveTo>
                  <a:lnTo>
                    <a:pt x="14389" y="22212"/>
                  </a:lnTo>
                  <a:cubicBezTo>
                    <a:pt x="15951" y="26250"/>
                    <a:pt x="15671" y="32118"/>
                    <a:pt x="17208" y="36169"/>
                  </a:cubicBezTo>
                  <a:cubicBezTo>
                    <a:pt x="22593" y="36868"/>
                    <a:pt x="21704" y="31330"/>
                    <a:pt x="28448" y="33375"/>
                  </a:cubicBezTo>
                  <a:cubicBezTo>
                    <a:pt x="32969" y="38214"/>
                    <a:pt x="35814" y="44678"/>
                    <a:pt x="42506" y="47345"/>
                  </a:cubicBezTo>
                  <a:cubicBezTo>
                    <a:pt x="37452" y="35598"/>
                    <a:pt x="25742" y="30467"/>
                    <a:pt x="20015" y="19405"/>
                  </a:cubicBezTo>
                  <a:cubicBezTo>
                    <a:pt x="9740" y="20307"/>
                    <a:pt x="6197" y="14490"/>
                    <a:pt x="342" y="11023"/>
                  </a:cubicBezTo>
                  <a:cubicBezTo>
                    <a:pt x="0" y="16497"/>
                    <a:pt x="5029" y="16598"/>
                    <a:pt x="4559"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2" name="Free Form 199"/>
            <p:cNvSpPr/>
            <p:nvPr/>
          </p:nvSpPr>
          <p:spPr>
            <a:xfrm>
              <a:off x="5761756" y="5459787"/>
              <a:ext cx="28918" cy="45897"/>
            </a:xfrm>
            <a:custGeom>
              <a:avLst/>
              <a:gdLst/>
              <a:ahLst/>
              <a:cxnLst/>
              <a:rect l="0" t="0" r="0" b="0"/>
              <a:pathLst>
                <a:path w="28917" h="45897">
                  <a:moveTo>
                    <a:pt x="28917" y="11023"/>
                  </a:moveTo>
                  <a:cubicBezTo>
                    <a:pt x="21729" y="13677"/>
                    <a:pt x="11785" y="15455"/>
                    <a:pt x="5041" y="11023"/>
                  </a:cubicBezTo>
                  <a:cubicBezTo>
                    <a:pt x="0" y="20535"/>
                    <a:pt x="12865" y="21005"/>
                    <a:pt x="10668" y="32016"/>
                  </a:cubicBezTo>
                  <a:cubicBezTo>
                    <a:pt x="4051" y="31013"/>
                    <a:pt x="5092" y="37630"/>
                    <a:pt x="812" y="38950"/>
                  </a:cubicBezTo>
                  <a:cubicBezTo>
                    <a:pt x="5384" y="47472"/>
                    <a:pt x="9004" y="56921"/>
                    <a:pt x="23304" y="55740"/>
                  </a:cubicBezTo>
                  <a:cubicBezTo>
                    <a:pt x="25679" y="43141"/>
                    <a:pt x="18021" y="40500"/>
                    <a:pt x="14871" y="33388"/>
                  </a:cubicBezTo>
                  <a:cubicBezTo>
                    <a:pt x="19570" y="25971"/>
                    <a:pt x="28625" y="22821"/>
                    <a:pt x="2891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3" name="Free Form 200"/>
            <p:cNvSpPr/>
            <p:nvPr/>
          </p:nvSpPr>
          <p:spPr>
            <a:xfrm>
              <a:off x="6643911" y="1814950"/>
              <a:ext cx="25793" cy="21044"/>
            </a:xfrm>
            <a:custGeom>
              <a:avLst/>
              <a:gdLst/>
              <a:ahLst/>
              <a:cxnLst/>
              <a:rect l="0" t="0" r="0" b="0"/>
              <a:pathLst>
                <a:path w="25793" h="21043">
                  <a:moveTo>
                    <a:pt x="0" y="19494"/>
                  </a:moveTo>
                  <a:cubicBezTo>
                    <a:pt x="2400" y="24574"/>
                    <a:pt x="13322" y="21170"/>
                    <a:pt x="9842" y="32067"/>
                  </a:cubicBezTo>
                  <a:lnTo>
                    <a:pt x="15481" y="32067"/>
                  </a:lnTo>
                  <a:cubicBezTo>
                    <a:pt x="17094" y="27673"/>
                    <a:pt x="13271" y="28676"/>
                    <a:pt x="12674" y="26479"/>
                  </a:cubicBezTo>
                  <a:cubicBezTo>
                    <a:pt x="17183" y="26187"/>
                    <a:pt x="18605" y="28956"/>
                    <a:pt x="23914" y="27876"/>
                  </a:cubicBezTo>
                  <a:cubicBezTo>
                    <a:pt x="25793" y="20866"/>
                    <a:pt x="17411" y="24079"/>
                    <a:pt x="15481" y="20891"/>
                  </a:cubicBezTo>
                  <a:cubicBezTo>
                    <a:pt x="17983" y="21082"/>
                    <a:pt x="18757" y="19507"/>
                    <a:pt x="18275" y="16700"/>
                  </a:cubicBezTo>
                  <a:cubicBezTo>
                    <a:pt x="13373" y="14605"/>
                    <a:pt x="9944" y="11023"/>
                    <a:pt x="1409" y="12509"/>
                  </a:cubicBezTo>
                  <a:cubicBezTo>
                    <a:pt x="5156" y="18427"/>
                    <a:pt x="1904" y="13919"/>
                    <a:pt x="0" y="194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4" name="Free Form 201"/>
            <p:cNvSpPr/>
            <p:nvPr/>
          </p:nvSpPr>
          <p:spPr>
            <a:xfrm>
              <a:off x="6649537" y="1804168"/>
              <a:ext cx="9855" cy="14503"/>
            </a:xfrm>
            <a:custGeom>
              <a:avLst/>
              <a:gdLst/>
              <a:ahLst/>
              <a:cxnLst/>
              <a:rect l="0" t="0" r="0" b="0"/>
              <a:pathLst>
                <a:path w="9855" h="14503">
                  <a:moveTo>
                    <a:pt x="9855" y="20497"/>
                  </a:moveTo>
                  <a:cubicBezTo>
                    <a:pt x="5664" y="20840"/>
                    <a:pt x="4521" y="11023"/>
                    <a:pt x="0" y="16306"/>
                  </a:cubicBezTo>
                  <a:cubicBezTo>
                    <a:pt x="4127" y="16027"/>
                    <a:pt x="5613" y="25526"/>
                    <a:pt x="9855" y="2049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5" name="Free Form 202"/>
            <p:cNvSpPr/>
            <p:nvPr/>
          </p:nvSpPr>
          <p:spPr>
            <a:xfrm>
              <a:off x="6480868" y="6448850"/>
              <a:ext cx="32347" cy="29058"/>
            </a:xfrm>
            <a:custGeom>
              <a:avLst/>
              <a:gdLst/>
              <a:ahLst/>
              <a:cxnLst/>
              <a:rect l="0" t="0" r="0" b="0"/>
              <a:pathLst>
                <a:path w="32346" h="29057">
                  <a:moveTo>
                    <a:pt x="0" y="37579"/>
                  </a:moveTo>
                  <a:cubicBezTo>
                    <a:pt x="14858" y="40081"/>
                    <a:pt x="23964" y="25196"/>
                    <a:pt x="32346" y="16624"/>
                  </a:cubicBezTo>
                  <a:cubicBezTo>
                    <a:pt x="23761" y="19558"/>
                    <a:pt x="25298" y="12420"/>
                    <a:pt x="21056" y="11023"/>
                  </a:cubicBezTo>
                  <a:cubicBezTo>
                    <a:pt x="21005" y="16078"/>
                    <a:pt x="13614" y="13855"/>
                    <a:pt x="11239" y="16624"/>
                  </a:cubicBezTo>
                  <a:cubicBezTo>
                    <a:pt x="9677" y="21018"/>
                    <a:pt x="11112" y="19773"/>
                    <a:pt x="11239" y="25019"/>
                  </a:cubicBezTo>
                  <a:cubicBezTo>
                    <a:pt x="6553" y="28270"/>
                    <a:pt x="1092" y="30746"/>
                    <a:pt x="0" y="375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6" name="Free Form 203"/>
            <p:cNvSpPr/>
            <p:nvPr/>
          </p:nvSpPr>
          <p:spPr>
            <a:xfrm>
              <a:off x="6273934" y="1095584"/>
              <a:ext cx="14364" cy="8382"/>
            </a:xfrm>
            <a:custGeom>
              <a:avLst/>
              <a:gdLst/>
              <a:ahLst/>
              <a:cxnLst/>
              <a:rect l="0" t="0" r="0" b="0"/>
              <a:pathLst>
                <a:path w="14363" h="8381">
                  <a:moveTo>
                    <a:pt x="304" y="11023"/>
                  </a:moveTo>
                  <a:cubicBezTo>
                    <a:pt x="0" y="15976"/>
                    <a:pt x="6883" y="13779"/>
                    <a:pt x="5930" y="19405"/>
                  </a:cubicBezTo>
                  <a:lnTo>
                    <a:pt x="14363" y="19405"/>
                  </a:lnTo>
                  <a:cubicBezTo>
                    <a:pt x="11798" y="14503"/>
                    <a:pt x="7010" y="11811"/>
                    <a:pt x="30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7" name="Free Form 204"/>
            <p:cNvSpPr/>
            <p:nvPr/>
          </p:nvSpPr>
          <p:spPr>
            <a:xfrm>
              <a:off x="3260491" y="4523416"/>
              <a:ext cx="21069" cy="15405"/>
            </a:xfrm>
            <a:custGeom>
              <a:avLst/>
              <a:gdLst/>
              <a:ahLst/>
              <a:cxnLst/>
              <a:rect l="0" t="0" r="0" b="0"/>
              <a:pathLst>
                <a:path w="21069" h="15405">
                  <a:moveTo>
                    <a:pt x="0" y="12839"/>
                  </a:moveTo>
                  <a:cubicBezTo>
                    <a:pt x="952" y="19177"/>
                    <a:pt x="14884" y="26428"/>
                    <a:pt x="19685" y="19799"/>
                  </a:cubicBezTo>
                  <a:cubicBezTo>
                    <a:pt x="21069" y="15100"/>
                    <a:pt x="9804" y="11023"/>
                    <a:pt x="0" y="128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8" name="Free Form 205"/>
            <p:cNvSpPr/>
            <p:nvPr/>
          </p:nvSpPr>
          <p:spPr>
            <a:xfrm>
              <a:off x="2845150" y="4786445"/>
              <a:ext cx="13094" cy="40526"/>
            </a:xfrm>
            <a:custGeom>
              <a:avLst/>
              <a:gdLst/>
              <a:ahLst/>
              <a:cxnLst/>
              <a:rect l="0" t="0" r="0" b="0"/>
              <a:pathLst>
                <a:path w="13093" h="40525">
                  <a:moveTo>
                    <a:pt x="3479" y="51549"/>
                  </a:moveTo>
                  <a:cubicBezTo>
                    <a:pt x="3263" y="39052"/>
                    <a:pt x="13093" y="22174"/>
                    <a:pt x="4876" y="11023"/>
                  </a:cubicBezTo>
                  <a:cubicBezTo>
                    <a:pt x="4470" y="23660"/>
                    <a:pt x="0" y="39674"/>
                    <a:pt x="3479" y="515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19" name="Free Form 206"/>
            <p:cNvSpPr/>
            <p:nvPr/>
          </p:nvSpPr>
          <p:spPr>
            <a:xfrm>
              <a:off x="3326556" y="5293848"/>
              <a:ext cx="16866" cy="13755"/>
            </a:xfrm>
            <a:custGeom>
              <a:avLst/>
              <a:gdLst/>
              <a:ahLst/>
              <a:cxnLst/>
              <a:rect l="0" t="0" r="0" b="0"/>
              <a:pathLst>
                <a:path w="16865" h="13754">
                  <a:moveTo>
                    <a:pt x="16865" y="12115"/>
                  </a:moveTo>
                  <a:cubicBezTo>
                    <a:pt x="9664" y="11023"/>
                    <a:pt x="6654" y="14097"/>
                    <a:pt x="0" y="13538"/>
                  </a:cubicBezTo>
                  <a:cubicBezTo>
                    <a:pt x="38" y="24777"/>
                    <a:pt x="14338" y="15430"/>
                    <a:pt x="16865" y="121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0" name="Free Form 207"/>
            <p:cNvSpPr/>
            <p:nvPr/>
          </p:nvSpPr>
          <p:spPr>
            <a:xfrm>
              <a:off x="3769342" y="5515311"/>
              <a:ext cx="19685" cy="8738"/>
            </a:xfrm>
            <a:custGeom>
              <a:avLst/>
              <a:gdLst/>
              <a:ahLst/>
              <a:cxnLst/>
              <a:rect l="0" t="0" r="0" b="0"/>
              <a:pathLst>
                <a:path w="19685" h="8737">
                  <a:moveTo>
                    <a:pt x="0" y="19761"/>
                  </a:moveTo>
                  <a:cubicBezTo>
                    <a:pt x="6172" y="16573"/>
                    <a:pt x="16116" y="17170"/>
                    <a:pt x="19685" y="11391"/>
                  </a:cubicBezTo>
                  <a:cubicBezTo>
                    <a:pt x="9918" y="11023"/>
                    <a:pt x="1524" y="11988"/>
                    <a:pt x="0" y="197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1" name="Free Form 208"/>
            <p:cNvSpPr/>
            <p:nvPr/>
          </p:nvSpPr>
          <p:spPr>
            <a:xfrm>
              <a:off x="3770256" y="4607642"/>
              <a:ext cx="15951" cy="7214"/>
            </a:xfrm>
            <a:custGeom>
              <a:avLst/>
              <a:gdLst/>
              <a:ahLst/>
              <a:cxnLst/>
              <a:rect l="0" t="0" r="0" b="0"/>
              <a:pathLst>
                <a:path w="15951" h="7213">
                  <a:moveTo>
                    <a:pt x="15951" y="11023"/>
                  </a:moveTo>
                  <a:cubicBezTo>
                    <a:pt x="0" y="12623"/>
                    <a:pt x="5613" y="18237"/>
                    <a:pt x="1595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2" name="Free Form 209"/>
            <p:cNvSpPr/>
            <p:nvPr/>
          </p:nvSpPr>
          <p:spPr>
            <a:xfrm>
              <a:off x="3673114" y="5229523"/>
              <a:ext cx="25946" cy="17932"/>
            </a:xfrm>
            <a:custGeom>
              <a:avLst/>
              <a:gdLst/>
              <a:ahLst/>
              <a:cxnLst/>
              <a:rect l="0" t="0" r="0" b="0"/>
              <a:pathLst>
                <a:path w="25946" h="17932">
                  <a:moveTo>
                    <a:pt x="9067" y="28956"/>
                  </a:moveTo>
                  <a:cubicBezTo>
                    <a:pt x="19469" y="28105"/>
                    <a:pt x="24333" y="21780"/>
                    <a:pt x="25946" y="12179"/>
                  </a:cubicBezTo>
                  <a:cubicBezTo>
                    <a:pt x="19011" y="11023"/>
                    <a:pt x="0" y="17970"/>
                    <a:pt x="9067" y="2895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3" name="Free Form 210"/>
            <p:cNvSpPr/>
            <p:nvPr/>
          </p:nvSpPr>
          <p:spPr>
            <a:xfrm>
              <a:off x="6229256" y="1050867"/>
              <a:ext cx="22491" cy="20981"/>
            </a:xfrm>
            <a:custGeom>
              <a:avLst/>
              <a:gdLst/>
              <a:ahLst/>
              <a:cxnLst/>
              <a:rect l="0" t="0" r="0" b="0"/>
              <a:pathLst>
                <a:path w="22491" h="20980">
                  <a:moveTo>
                    <a:pt x="22491" y="32004"/>
                  </a:moveTo>
                  <a:cubicBezTo>
                    <a:pt x="22174" y="18796"/>
                    <a:pt x="8940" y="11023"/>
                    <a:pt x="0" y="11036"/>
                  </a:cubicBezTo>
                  <a:cubicBezTo>
                    <a:pt x="11798" y="13728"/>
                    <a:pt x="10083" y="29895"/>
                    <a:pt x="22491" y="320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4" name="Free Form 211"/>
            <p:cNvSpPr/>
            <p:nvPr/>
          </p:nvSpPr>
          <p:spPr>
            <a:xfrm>
              <a:off x="6219299" y="1757762"/>
              <a:ext cx="249936" cy="219329"/>
            </a:xfrm>
            <a:custGeom>
              <a:avLst/>
              <a:gdLst/>
              <a:ahLst/>
              <a:cxnLst/>
              <a:rect l="0" t="0" r="0" b="0"/>
              <a:pathLst>
                <a:path w="249935" h="219328">
                  <a:moveTo>
                    <a:pt x="2933" y="117182"/>
                  </a:moveTo>
                  <a:lnTo>
                    <a:pt x="14173" y="117182"/>
                  </a:lnTo>
                  <a:lnTo>
                    <a:pt x="14173" y="122783"/>
                  </a:lnTo>
                  <a:cubicBezTo>
                    <a:pt x="23101" y="123215"/>
                    <a:pt x="35064" y="120650"/>
                    <a:pt x="35255" y="129768"/>
                  </a:cubicBezTo>
                  <a:cubicBezTo>
                    <a:pt x="23558" y="132067"/>
                    <a:pt x="12852" y="121615"/>
                    <a:pt x="2933" y="128371"/>
                  </a:cubicBezTo>
                  <a:cubicBezTo>
                    <a:pt x="6972" y="133083"/>
                    <a:pt x="10337" y="134835"/>
                    <a:pt x="4330" y="139547"/>
                  </a:cubicBezTo>
                  <a:cubicBezTo>
                    <a:pt x="12484" y="141046"/>
                    <a:pt x="14312" y="143344"/>
                    <a:pt x="14173" y="150723"/>
                  </a:cubicBezTo>
                  <a:cubicBezTo>
                    <a:pt x="20472" y="152780"/>
                    <a:pt x="18478" y="146634"/>
                    <a:pt x="24015" y="147929"/>
                  </a:cubicBezTo>
                  <a:cubicBezTo>
                    <a:pt x="25666" y="150012"/>
                    <a:pt x="27533" y="151879"/>
                    <a:pt x="29629" y="153504"/>
                  </a:cubicBezTo>
                  <a:cubicBezTo>
                    <a:pt x="23698" y="155067"/>
                    <a:pt x="11341" y="150228"/>
                    <a:pt x="9956" y="156311"/>
                  </a:cubicBezTo>
                  <a:cubicBezTo>
                    <a:pt x="12395" y="159943"/>
                    <a:pt x="21107" y="157327"/>
                    <a:pt x="21196" y="163296"/>
                  </a:cubicBezTo>
                  <a:cubicBezTo>
                    <a:pt x="16827" y="164541"/>
                    <a:pt x="13017" y="166344"/>
                    <a:pt x="14173" y="173075"/>
                  </a:cubicBezTo>
                  <a:cubicBezTo>
                    <a:pt x="26301" y="171538"/>
                    <a:pt x="46774" y="166839"/>
                    <a:pt x="38049" y="153504"/>
                  </a:cubicBezTo>
                  <a:cubicBezTo>
                    <a:pt x="44119" y="155333"/>
                    <a:pt x="42519" y="149555"/>
                    <a:pt x="45097" y="147929"/>
                  </a:cubicBezTo>
                  <a:cubicBezTo>
                    <a:pt x="47307" y="148056"/>
                    <a:pt x="46189" y="151485"/>
                    <a:pt x="49314" y="150723"/>
                  </a:cubicBezTo>
                  <a:cubicBezTo>
                    <a:pt x="49542" y="148640"/>
                    <a:pt x="48793" y="145567"/>
                    <a:pt x="50723" y="145148"/>
                  </a:cubicBezTo>
                  <a:cubicBezTo>
                    <a:pt x="52590" y="147459"/>
                    <a:pt x="58686" y="145605"/>
                    <a:pt x="60566" y="147929"/>
                  </a:cubicBezTo>
                  <a:cubicBezTo>
                    <a:pt x="60794" y="145834"/>
                    <a:pt x="60058" y="142773"/>
                    <a:pt x="61963" y="142341"/>
                  </a:cubicBezTo>
                  <a:cubicBezTo>
                    <a:pt x="64439" y="143154"/>
                    <a:pt x="70230" y="140652"/>
                    <a:pt x="70396" y="143738"/>
                  </a:cubicBezTo>
                  <a:cubicBezTo>
                    <a:pt x="67297" y="150101"/>
                    <a:pt x="64427" y="156464"/>
                    <a:pt x="68999" y="163296"/>
                  </a:cubicBezTo>
                  <a:cubicBezTo>
                    <a:pt x="78981" y="165303"/>
                    <a:pt x="79501" y="157924"/>
                    <a:pt x="85851" y="156311"/>
                  </a:cubicBezTo>
                  <a:cubicBezTo>
                    <a:pt x="91757" y="166776"/>
                    <a:pt x="79654" y="170332"/>
                    <a:pt x="70396" y="170281"/>
                  </a:cubicBezTo>
                  <a:cubicBezTo>
                    <a:pt x="69951" y="173558"/>
                    <a:pt x="68199" y="175514"/>
                    <a:pt x="68999" y="180060"/>
                  </a:cubicBezTo>
                  <a:lnTo>
                    <a:pt x="63372" y="180060"/>
                  </a:lnTo>
                  <a:cubicBezTo>
                    <a:pt x="64452" y="188582"/>
                    <a:pt x="58966" y="190576"/>
                    <a:pt x="53530" y="192633"/>
                  </a:cubicBezTo>
                  <a:cubicBezTo>
                    <a:pt x="51993" y="201142"/>
                    <a:pt x="58394" y="201790"/>
                    <a:pt x="64769" y="202412"/>
                  </a:cubicBezTo>
                  <a:cubicBezTo>
                    <a:pt x="68910" y="188836"/>
                    <a:pt x="80289" y="182448"/>
                    <a:pt x="97104" y="181470"/>
                  </a:cubicBezTo>
                  <a:cubicBezTo>
                    <a:pt x="95605" y="186677"/>
                    <a:pt x="100596" y="185432"/>
                    <a:pt x="99923" y="189826"/>
                  </a:cubicBezTo>
                  <a:cubicBezTo>
                    <a:pt x="104787" y="188709"/>
                    <a:pt x="105321" y="191909"/>
                    <a:pt x="109766" y="191249"/>
                  </a:cubicBezTo>
                  <a:cubicBezTo>
                    <a:pt x="110388" y="185343"/>
                    <a:pt x="107607" y="176060"/>
                    <a:pt x="113982" y="175869"/>
                  </a:cubicBezTo>
                  <a:cubicBezTo>
                    <a:pt x="114680" y="182232"/>
                    <a:pt x="112242" y="196126"/>
                    <a:pt x="121005" y="198221"/>
                  </a:cubicBezTo>
                  <a:cubicBezTo>
                    <a:pt x="123062" y="195605"/>
                    <a:pt x="121056" y="188963"/>
                    <a:pt x="123812" y="187045"/>
                  </a:cubicBezTo>
                  <a:cubicBezTo>
                    <a:pt x="126644" y="191693"/>
                    <a:pt x="123659" y="202107"/>
                    <a:pt x="130848" y="202412"/>
                  </a:cubicBezTo>
                  <a:cubicBezTo>
                    <a:pt x="120154" y="203593"/>
                    <a:pt x="132803" y="208191"/>
                    <a:pt x="132245" y="212191"/>
                  </a:cubicBezTo>
                  <a:cubicBezTo>
                    <a:pt x="126085" y="214515"/>
                    <a:pt x="128892" y="221221"/>
                    <a:pt x="119583" y="217779"/>
                  </a:cubicBezTo>
                  <a:cubicBezTo>
                    <a:pt x="120599" y="224688"/>
                    <a:pt x="124345" y="228879"/>
                    <a:pt x="130848" y="230352"/>
                  </a:cubicBezTo>
                  <a:cubicBezTo>
                    <a:pt x="139407" y="224904"/>
                    <a:pt x="142875" y="214388"/>
                    <a:pt x="154736" y="212191"/>
                  </a:cubicBezTo>
                  <a:cubicBezTo>
                    <a:pt x="155575" y="209296"/>
                    <a:pt x="152996" y="203022"/>
                    <a:pt x="156133" y="202412"/>
                  </a:cubicBezTo>
                  <a:cubicBezTo>
                    <a:pt x="159296" y="203936"/>
                    <a:pt x="158750" y="209130"/>
                    <a:pt x="164566" y="208000"/>
                  </a:cubicBezTo>
                  <a:cubicBezTo>
                    <a:pt x="168452" y="208597"/>
                    <a:pt x="165900" y="202793"/>
                    <a:pt x="168795" y="202412"/>
                  </a:cubicBezTo>
                  <a:cubicBezTo>
                    <a:pt x="171424" y="205320"/>
                    <a:pt x="170459" y="209638"/>
                    <a:pt x="175818" y="206603"/>
                  </a:cubicBezTo>
                  <a:cubicBezTo>
                    <a:pt x="178676" y="202120"/>
                    <a:pt x="170268" y="202234"/>
                    <a:pt x="174434" y="201015"/>
                  </a:cubicBezTo>
                  <a:cubicBezTo>
                    <a:pt x="179120" y="199618"/>
                    <a:pt x="179019" y="202958"/>
                    <a:pt x="178625" y="206603"/>
                  </a:cubicBezTo>
                  <a:cubicBezTo>
                    <a:pt x="183159" y="207225"/>
                    <a:pt x="186245" y="209283"/>
                    <a:pt x="191274" y="209384"/>
                  </a:cubicBezTo>
                  <a:cubicBezTo>
                    <a:pt x="205244" y="197180"/>
                    <a:pt x="238696" y="204381"/>
                    <a:pt x="234861" y="174459"/>
                  </a:cubicBezTo>
                  <a:cubicBezTo>
                    <a:pt x="232549" y="171640"/>
                    <a:pt x="228460" y="170599"/>
                    <a:pt x="227837" y="166077"/>
                  </a:cubicBezTo>
                  <a:cubicBezTo>
                    <a:pt x="229768" y="159245"/>
                    <a:pt x="242544" y="155981"/>
                    <a:pt x="234861" y="147929"/>
                  </a:cubicBezTo>
                  <a:cubicBezTo>
                    <a:pt x="239077" y="147904"/>
                    <a:pt x="243408" y="148056"/>
                    <a:pt x="243293" y="143738"/>
                  </a:cubicBezTo>
                  <a:cubicBezTo>
                    <a:pt x="238010" y="133642"/>
                    <a:pt x="240410" y="115874"/>
                    <a:pt x="237680" y="103225"/>
                  </a:cubicBezTo>
                  <a:cubicBezTo>
                    <a:pt x="239712" y="101066"/>
                    <a:pt x="244881" y="101993"/>
                    <a:pt x="248919" y="101828"/>
                  </a:cubicBezTo>
                  <a:cubicBezTo>
                    <a:pt x="249935" y="86385"/>
                    <a:pt x="239991" y="81838"/>
                    <a:pt x="234861" y="72491"/>
                  </a:cubicBezTo>
                  <a:cubicBezTo>
                    <a:pt x="243611" y="67741"/>
                    <a:pt x="232054" y="60883"/>
                    <a:pt x="232054" y="55727"/>
                  </a:cubicBezTo>
                  <a:cubicBezTo>
                    <a:pt x="229120" y="54889"/>
                    <a:pt x="222821" y="57454"/>
                    <a:pt x="222224" y="54330"/>
                  </a:cubicBezTo>
                  <a:cubicBezTo>
                    <a:pt x="221665" y="49123"/>
                    <a:pt x="230987" y="53746"/>
                    <a:pt x="232054" y="50139"/>
                  </a:cubicBezTo>
                  <a:cubicBezTo>
                    <a:pt x="227507" y="51384"/>
                    <a:pt x="230073" y="45580"/>
                    <a:pt x="227837" y="44551"/>
                  </a:cubicBezTo>
                  <a:cubicBezTo>
                    <a:pt x="217690" y="46456"/>
                    <a:pt x="220027" y="35864"/>
                    <a:pt x="210972" y="40360"/>
                  </a:cubicBezTo>
                  <a:cubicBezTo>
                    <a:pt x="212801" y="32943"/>
                    <a:pt x="205930" y="34163"/>
                    <a:pt x="205333" y="29184"/>
                  </a:cubicBezTo>
                  <a:cubicBezTo>
                    <a:pt x="199262" y="31076"/>
                    <a:pt x="189661" y="29438"/>
                    <a:pt x="185674" y="33375"/>
                  </a:cubicBezTo>
                  <a:cubicBezTo>
                    <a:pt x="183083" y="31750"/>
                    <a:pt x="184683" y="25958"/>
                    <a:pt x="178625" y="27800"/>
                  </a:cubicBezTo>
                  <a:cubicBezTo>
                    <a:pt x="175475" y="28371"/>
                    <a:pt x="178841" y="35445"/>
                    <a:pt x="174434" y="34772"/>
                  </a:cubicBezTo>
                  <a:cubicBezTo>
                    <a:pt x="171157" y="33362"/>
                    <a:pt x="169887" y="29959"/>
                    <a:pt x="170218" y="24993"/>
                  </a:cubicBezTo>
                  <a:cubicBezTo>
                    <a:pt x="164439" y="21767"/>
                    <a:pt x="158038" y="22059"/>
                    <a:pt x="150520" y="23596"/>
                  </a:cubicBezTo>
                  <a:cubicBezTo>
                    <a:pt x="149275" y="17843"/>
                    <a:pt x="144703" y="15405"/>
                    <a:pt x="142087" y="11023"/>
                  </a:cubicBezTo>
                  <a:cubicBezTo>
                    <a:pt x="136651" y="13474"/>
                    <a:pt x="139458" y="23558"/>
                    <a:pt x="143497" y="24993"/>
                  </a:cubicBezTo>
                  <a:cubicBezTo>
                    <a:pt x="130301" y="26936"/>
                    <a:pt x="129463" y="16573"/>
                    <a:pt x="116789" y="18021"/>
                  </a:cubicBezTo>
                  <a:cubicBezTo>
                    <a:pt x="115862" y="22225"/>
                    <a:pt x="112293" y="23799"/>
                    <a:pt x="111150" y="27800"/>
                  </a:cubicBezTo>
                  <a:cubicBezTo>
                    <a:pt x="118084" y="32080"/>
                    <a:pt x="124523" y="36842"/>
                    <a:pt x="128015" y="44551"/>
                  </a:cubicBezTo>
                  <a:cubicBezTo>
                    <a:pt x="121767" y="43459"/>
                    <a:pt x="119583" y="46418"/>
                    <a:pt x="113982" y="45948"/>
                  </a:cubicBezTo>
                  <a:cubicBezTo>
                    <a:pt x="112915" y="55384"/>
                    <a:pt x="119532" y="57200"/>
                    <a:pt x="121005" y="64122"/>
                  </a:cubicBezTo>
                  <a:cubicBezTo>
                    <a:pt x="114350" y="61861"/>
                    <a:pt x="106362" y="60947"/>
                    <a:pt x="97104" y="61315"/>
                  </a:cubicBezTo>
                  <a:cubicBezTo>
                    <a:pt x="99517" y="73825"/>
                    <a:pt x="116382" y="71958"/>
                    <a:pt x="122415" y="80886"/>
                  </a:cubicBezTo>
                  <a:cubicBezTo>
                    <a:pt x="109435" y="78752"/>
                    <a:pt x="99720" y="66344"/>
                    <a:pt x="85851" y="69697"/>
                  </a:cubicBezTo>
                  <a:cubicBezTo>
                    <a:pt x="88455" y="76453"/>
                    <a:pt x="86359" y="79590"/>
                    <a:pt x="83045" y="83667"/>
                  </a:cubicBezTo>
                  <a:cubicBezTo>
                    <a:pt x="87858" y="88671"/>
                    <a:pt x="94538" y="91821"/>
                    <a:pt x="98501" y="97637"/>
                  </a:cubicBezTo>
                  <a:cubicBezTo>
                    <a:pt x="83832" y="100609"/>
                    <a:pt x="74904" y="84442"/>
                    <a:pt x="64769" y="92049"/>
                  </a:cubicBezTo>
                  <a:cubicBezTo>
                    <a:pt x="70916" y="103619"/>
                    <a:pt x="85750" y="106591"/>
                    <a:pt x="91490" y="118592"/>
                  </a:cubicBezTo>
                  <a:cubicBezTo>
                    <a:pt x="84708" y="119176"/>
                    <a:pt x="93141" y="119087"/>
                    <a:pt x="91490" y="122783"/>
                  </a:cubicBezTo>
                  <a:cubicBezTo>
                    <a:pt x="85699" y="122174"/>
                    <a:pt x="82880" y="117068"/>
                    <a:pt x="77419" y="119989"/>
                  </a:cubicBezTo>
                  <a:cubicBezTo>
                    <a:pt x="81546" y="128981"/>
                    <a:pt x="88430" y="130733"/>
                    <a:pt x="88671" y="140944"/>
                  </a:cubicBezTo>
                  <a:cubicBezTo>
                    <a:pt x="81902" y="135102"/>
                    <a:pt x="72783" y="131597"/>
                    <a:pt x="63372" y="128371"/>
                  </a:cubicBezTo>
                  <a:cubicBezTo>
                    <a:pt x="64947" y="123964"/>
                    <a:pt x="63500" y="125209"/>
                    <a:pt x="63372" y="119989"/>
                  </a:cubicBezTo>
                  <a:cubicBezTo>
                    <a:pt x="56514" y="117970"/>
                    <a:pt x="48221" y="105549"/>
                    <a:pt x="42278" y="111607"/>
                  </a:cubicBezTo>
                  <a:cubicBezTo>
                    <a:pt x="34607" y="102704"/>
                    <a:pt x="19418" y="109905"/>
                    <a:pt x="9956" y="103225"/>
                  </a:cubicBezTo>
                  <a:cubicBezTo>
                    <a:pt x="5448" y="106057"/>
                    <a:pt x="0" y="111099"/>
                    <a:pt x="2933" y="11718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5" name="Free Form 212"/>
            <p:cNvSpPr/>
            <p:nvPr/>
          </p:nvSpPr>
          <p:spPr>
            <a:xfrm>
              <a:off x="4653503" y="5147240"/>
              <a:ext cx="21095" cy="14338"/>
            </a:xfrm>
            <a:custGeom>
              <a:avLst/>
              <a:gdLst/>
              <a:ahLst/>
              <a:cxnLst/>
              <a:rect l="0" t="0" r="0" b="0"/>
              <a:pathLst>
                <a:path w="21094" h="14338">
                  <a:moveTo>
                    <a:pt x="0" y="14833"/>
                  </a:moveTo>
                  <a:cubicBezTo>
                    <a:pt x="6845" y="18275"/>
                    <a:pt x="10020" y="25361"/>
                    <a:pt x="21094" y="24625"/>
                  </a:cubicBezTo>
                  <a:cubicBezTo>
                    <a:pt x="18008" y="18351"/>
                    <a:pt x="8559" y="11023"/>
                    <a:pt x="0" y="148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6" name="Free Form 213"/>
            <p:cNvSpPr/>
            <p:nvPr/>
          </p:nvSpPr>
          <p:spPr>
            <a:xfrm>
              <a:off x="6189898" y="1488725"/>
              <a:ext cx="16117" cy="26238"/>
            </a:xfrm>
            <a:custGeom>
              <a:avLst/>
              <a:gdLst/>
              <a:ahLst/>
              <a:cxnLst/>
              <a:rect l="0" t="0" r="0" b="0"/>
              <a:pathLst>
                <a:path w="16116" h="26238">
                  <a:moveTo>
                    <a:pt x="0" y="13233"/>
                  </a:moveTo>
                  <a:cubicBezTo>
                    <a:pt x="4203" y="18859"/>
                    <a:pt x="2959" y="37261"/>
                    <a:pt x="11252" y="34188"/>
                  </a:cubicBezTo>
                  <a:cubicBezTo>
                    <a:pt x="4495" y="28194"/>
                    <a:pt x="16116" y="11023"/>
                    <a:pt x="0" y="132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7" name="Free Form 214"/>
            <p:cNvSpPr/>
            <p:nvPr/>
          </p:nvSpPr>
          <p:spPr>
            <a:xfrm>
              <a:off x="2920321" y="4540129"/>
              <a:ext cx="22479" cy="11633"/>
            </a:xfrm>
            <a:custGeom>
              <a:avLst/>
              <a:gdLst/>
              <a:ahLst/>
              <a:cxnLst/>
              <a:rect l="0" t="0" r="0" b="0"/>
              <a:pathLst>
                <a:path w="22479" h="11633">
                  <a:moveTo>
                    <a:pt x="0" y="22656"/>
                  </a:moveTo>
                  <a:cubicBezTo>
                    <a:pt x="6769" y="18173"/>
                    <a:pt x="17500" y="17691"/>
                    <a:pt x="22479" y="11468"/>
                  </a:cubicBezTo>
                  <a:cubicBezTo>
                    <a:pt x="12661" y="11023"/>
                    <a:pt x="7823" y="15532"/>
                    <a:pt x="0" y="1704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8" name="Free Form 215"/>
            <p:cNvSpPr/>
            <p:nvPr/>
          </p:nvSpPr>
          <p:spPr>
            <a:xfrm>
              <a:off x="2383353" y="1751260"/>
              <a:ext cx="21526" cy="12090"/>
            </a:xfrm>
            <a:custGeom>
              <a:avLst/>
              <a:gdLst/>
              <a:ahLst/>
              <a:cxnLst/>
              <a:rect l="0" t="0" r="0" b="0"/>
              <a:pathLst>
                <a:path w="21526" h="12090">
                  <a:moveTo>
                    <a:pt x="0" y="18923"/>
                  </a:moveTo>
                  <a:cubicBezTo>
                    <a:pt x="9588" y="17322"/>
                    <a:pt x="13462" y="21374"/>
                    <a:pt x="19672" y="23114"/>
                  </a:cubicBezTo>
                  <a:cubicBezTo>
                    <a:pt x="21526" y="18783"/>
                    <a:pt x="19291" y="19126"/>
                    <a:pt x="19672" y="13347"/>
                  </a:cubicBezTo>
                  <a:cubicBezTo>
                    <a:pt x="10934" y="11023"/>
                    <a:pt x="4787" y="13868"/>
                    <a:pt x="0" y="189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29" name="Free Form 216"/>
            <p:cNvSpPr/>
            <p:nvPr/>
          </p:nvSpPr>
          <p:spPr>
            <a:xfrm>
              <a:off x="2276215" y="2178259"/>
              <a:ext cx="31242" cy="29337"/>
            </a:xfrm>
            <a:custGeom>
              <a:avLst/>
              <a:gdLst/>
              <a:ahLst/>
              <a:cxnLst/>
              <a:rect l="0" t="0" r="0" b="0"/>
              <a:pathLst>
                <a:path w="31242" h="29336">
                  <a:moveTo>
                    <a:pt x="5930" y="40360"/>
                  </a:moveTo>
                  <a:cubicBezTo>
                    <a:pt x="15036" y="31254"/>
                    <a:pt x="21132" y="19164"/>
                    <a:pt x="31242" y="11023"/>
                  </a:cubicBezTo>
                  <a:cubicBezTo>
                    <a:pt x="18491" y="14922"/>
                    <a:pt x="0" y="27139"/>
                    <a:pt x="5930" y="403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0" name="Free Form 217"/>
            <p:cNvSpPr/>
            <p:nvPr/>
          </p:nvSpPr>
          <p:spPr>
            <a:xfrm>
              <a:off x="2130331" y="1500244"/>
              <a:ext cx="15455" cy="8458"/>
            </a:xfrm>
            <a:custGeom>
              <a:avLst/>
              <a:gdLst/>
              <a:ahLst/>
              <a:cxnLst/>
              <a:rect l="0" t="0" r="0" b="0"/>
              <a:pathLst>
                <a:path w="15455" h="8458">
                  <a:moveTo>
                    <a:pt x="15455" y="17081"/>
                  </a:moveTo>
                  <a:cubicBezTo>
                    <a:pt x="13436" y="12115"/>
                    <a:pt x="7493" y="11023"/>
                    <a:pt x="0" y="11493"/>
                  </a:cubicBezTo>
                  <a:lnTo>
                    <a:pt x="0" y="17081"/>
                  </a:lnTo>
                  <a:cubicBezTo>
                    <a:pt x="4775" y="19481"/>
                    <a:pt x="10312" y="18059"/>
                    <a:pt x="15455" y="170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1" name="Free Form 218"/>
            <p:cNvSpPr/>
            <p:nvPr/>
          </p:nvSpPr>
          <p:spPr>
            <a:xfrm>
              <a:off x="2192192" y="1356836"/>
              <a:ext cx="37935" cy="35585"/>
            </a:xfrm>
            <a:custGeom>
              <a:avLst/>
              <a:gdLst/>
              <a:ahLst/>
              <a:cxnLst/>
              <a:rect l="0" t="0" r="0" b="0"/>
              <a:pathLst>
                <a:path w="37934" h="35585">
                  <a:moveTo>
                    <a:pt x="0" y="37553"/>
                  </a:moveTo>
                  <a:cubicBezTo>
                    <a:pt x="6311" y="36868"/>
                    <a:pt x="9791" y="39001"/>
                    <a:pt x="8432" y="45935"/>
                  </a:cubicBezTo>
                  <a:cubicBezTo>
                    <a:pt x="23621" y="46609"/>
                    <a:pt x="31178" y="39674"/>
                    <a:pt x="37934" y="31965"/>
                  </a:cubicBezTo>
                  <a:cubicBezTo>
                    <a:pt x="37490" y="28689"/>
                    <a:pt x="35725" y="26720"/>
                    <a:pt x="36537" y="22186"/>
                  </a:cubicBezTo>
                  <a:cubicBezTo>
                    <a:pt x="33223" y="22212"/>
                    <a:pt x="32397" y="19786"/>
                    <a:pt x="28105" y="20789"/>
                  </a:cubicBezTo>
                  <a:cubicBezTo>
                    <a:pt x="27647" y="17513"/>
                    <a:pt x="25882" y="15557"/>
                    <a:pt x="26695" y="11023"/>
                  </a:cubicBezTo>
                  <a:cubicBezTo>
                    <a:pt x="9182" y="11290"/>
                    <a:pt x="10083" y="29895"/>
                    <a:pt x="0" y="3755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2" name="Free Form 219"/>
            <p:cNvSpPr/>
            <p:nvPr/>
          </p:nvSpPr>
          <p:spPr>
            <a:xfrm>
              <a:off x="2349621" y="1183595"/>
              <a:ext cx="40679" cy="60084"/>
            </a:xfrm>
            <a:custGeom>
              <a:avLst/>
              <a:gdLst/>
              <a:ahLst/>
              <a:cxnLst/>
              <a:rect l="0" t="0" r="0" b="0"/>
              <a:pathLst>
                <a:path w="40678" h="60083">
                  <a:moveTo>
                    <a:pt x="36537" y="37579"/>
                  </a:moveTo>
                  <a:cubicBezTo>
                    <a:pt x="22529" y="30556"/>
                    <a:pt x="40678" y="18453"/>
                    <a:pt x="37947" y="11023"/>
                  </a:cubicBezTo>
                  <a:cubicBezTo>
                    <a:pt x="31978" y="18592"/>
                    <a:pt x="22732" y="22923"/>
                    <a:pt x="15455" y="29197"/>
                  </a:cubicBezTo>
                  <a:cubicBezTo>
                    <a:pt x="13893" y="36791"/>
                    <a:pt x="17830" y="38938"/>
                    <a:pt x="19672" y="43154"/>
                  </a:cubicBezTo>
                  <a:cubicBezTo>
                    <a:pt x="15595" y="54927"/>
                    <a:pt x="7175" y="62395"/>
                    <a:pt x="0" y="71107"/>
                  </a:cubicBezTo>
                  <a:cubicBezTo>
                    <a:pt x="14097" y="61823"/>
                    <a:pt x="28498" y="52870"/>
                    <a:pt x="36537" y="375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3" name="Free Form 220"/>
            <p:cNvSpPr/>
            <p:nvPr/>
          </p:nvSpPr>
          <p:spPr>
            <a:xfrm>
              <a:off x="1911052" y="1205960"/>
              <a:ext cx="52121" cy="50292"/>
            </a:xfrm>
            <a:custGeom>
              <a:avLst/>
              <a:gdLst/>
              <a:ahLst/>
              <a:cxnLst/>
              <a:rect l="0" t="0" r="0" b="0"/>
              <a:pathLst>
                <a:path w="52120" h="50292">
                  <a:moveTo>
                    <a:pt x="39357" y="23583"/>
                  </a:moveTo>
                  <a:cubicBezTo>
                    <a:pt x="43332" y="20688"/>
                    <a:pt x="52120" y="17272"/>
                    <a:pt x="49199" y="11023"/>
                  </a:cubicBezTo>
                  <a:cubicBezTo>
                    <a:pt x="33108" y="26263"/>
                    <a:pt x="8839" y="48145"/>
                    <a:pt x="0" y="61315"/>
                  </a:cubicBezTo>
                  <a:cubicBezTo>
                    <a:pt x="14719" y="52019"/>
                    <a:pt x="25323" y="33832"/>
                    <a:pt x="39357" y="235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4" name="Free Form 221"/>
            <p:cNvSpPr/>
            <p:nvPr/>
          </p:nvSpPr>
          <p:spPr>
            <a:xfrm>
              <a:off x="2381956" y="1274400"/>
              <a:ext cx="29514" cy="25159"/>
            </a:xfrm>
            <a:custGeom>
              <a:avLst/>
              <a:gdLst/>
              <a:ahLst/>
              <a:cxnLst/>
              <a:rect l="0" t="0" r="0" b="0"/>
              <a:pathLst>
                <a:path w="29514" h="25158">
                  <a:moveTo>
                    <a:pt x="11239" y="24993"/>
                  </a:moveTo>
                  <a:cubicBezTo>
                    <a:pt x="11798" y="29552"/>
                    <a:pt x="15151" y="31356"/>
                    <a:pt x="15455" y="36182"/>
                  </a:cubicBezTo>
                  <a:lnTo>
                    <a:pt x="22491" y="36182"/>
                  </a:lnTo>
                  <a:cubicBezTo>
                    <a:pt x="21234" y="26835"/>
                    <a:pt x="26225" y="21958"/>
                    <a:pt x="29514" y="13817"/>
                  </a:cubicBezTo>
                  <a:cubicBezTo>
                    <a:pt x="28422" y="13512"/>
                    <a:pt x="27876" y="12649"/>
                    <a:pt x="28105" y="11023"/>
                  </a:cubicBezTo>
                  <a:cubicBezTo>
                    <a:pt x="16637" y="13601"/>
                    <a:pt x="4775" y="15786"/>
                    <a:pt x="0" y="249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5" name="Free Form 222"/>
            <p:cNvSpPr/>
            <p:nvPr/>
          </p:nvSpPr>
          <p:spPr>
            <a:xfrm>
              <a:off x="2335563" y="2005539"/>
              <a:ext cx="113093" cy="107061"/>
            </a:xfrm>
            <a:custGeom>
              <a:avLst/>
              <a:gdLst/>
              <a:ahLst/>
              <a:cxnLst/>
              <a:rect l="0" t="0" r="0" b="0"/>
              <a:pathLst>
                <a:path w="113093" h="107060">
                  <a:moveTo>
                    <a:pt x="70281" y="70586"/>
                  </a:moveTo>
                  <a:cubicBezTo>
                    <a:pt x="71081" y="62344"/>
                    <a:pt x="69710" y="56248"/>
                    <a:pt x="63258" y="55219"/>
                  </a:cubicBezTo>
                  <a:cubicBezTo>
                    <a:pt x="70027" y="54000"/>
                    <a:pt x="70700" y="39382"/>
                    <a:pt x="78714" y="44043"/>
                  </a:cubicBezTo>
                  <a:cubicBezTo>
                    <a:pt x="71907" y="49847"/>
                    <a:pt x="77698" y="68173"/>
                    <a:pt x="70281" y="73380"/>
                  </a:cubicBezTo>
                  <a:cubicBezTo>
                    <a:pt x="76225" y="66243"/>
                    <a:pt x="91820" y="68694"/>
                    <a:pt x="92773" y="56616"/>
                  </a:cubicBezTo>
                  <a:cubicBezTo>
                    <a:pt x="92392" y="53733"/>
                    <a:pt x="87541" y="55295"/>
                    <a:pt x="87147" y="52425"/>
                  </a:cubicBezTo>
                  <a:cubicBezTo>
                    <a:pt x="85966" y="45199"/>
                    <a:pt x="89687" y="42824"/>
                    <a:pt x="91363" y="38455"/>
                  </a:cubicBezTo>
                  <a:cubicBezTo>
                    <a:pt x="93357" y="44386"/>
                    <a:pt x="93014" y="52654"/>
                    <a:pt x="98399" y="55219"/>
                  </a:cubicBezTo>
                  <a:cubicBezTo>
                    <a:pt x="98640" y="45910"/>
                    <a:pt x="106527" y="52870"/>
                    <a:pt x="112458" y="49631"/>
                  </a:cubicBezTo>
                  <a:cubicBezTo>
                    <a:pt x="113093" y="42951"/>
                    <a:pt x="113093" y="43738"/>
                    <a:pt x="112458" y="37058"/>
                  </a:cubicBezTo>
                  <a:cubicBezTo>
                    <a:pt x="107137" y="39077"/>
                    <a:pt x="109753" y="33223"/>
                    <a:pt x="105422" y="34264"/>
                  </a:cubicBezTo>
                  <a:cubicBezTo>
                    <a:pt x="102844" y="34632"/>
                    <a:pt x="98488" y="40233"/>
                    <a:pt x="95580" y="35648"/>
                  </a:cubicBezTo>
                  <a:cubicBezTo>
                    <a:pt x="96304" y="30784"/>
                    <a:pt x="104762" y="33616"/>
                    <a:pt x="109639" y="32867"/>
                  </a:cubicBezTo>
                  <a:lnTo>
                    <a:pt x="109639" y="23088"/>
                  </a:lnTo>
                  <a:cubicBezTo>
                    <a:pt x="101485" y="14795"/>
                    <a:pt x="84455" y="14020"/>
                    <a:pt x="80124" y="25882"/>
                  </a:cubicBezTo>
                  <a:cubicBezTo>
                    <a:pt x="77431" y="19011"/>
                    <a:pt x="84785" y="22136"/>
                    <a:pt x="84340" y="17500"/>
                  </a:cubicBezTo>
                  <a:cubicBezTo>
                    <a:pt x="66560" y="11023"/>
                    <a:pt x="72389" y="40068"/>
                    <a:pt x="59029" y="42646"/>
                  </a:cubicBezTo>
                  <a:cubicBezTo>
                    <a:pt x="58254" y="46888"/>
                    <a:pt x="53809" y="52120"/>
                    <a:pt x="57632" y="56616"/>
                  </a:cubicBezTo>
                  <a:cubicBezTo>
                    <a:pt x="46431" y="71120"/>
                    <a:pt x="30276" y="80645"/>
                    <a:pt x="18275" y="94348"/>
                  </a:cubicBezTo>
                  <a:cubicBezTo>
                    <a:pt x="21196" y="95161"/>
                    <a:pt x="27508" y="92608"/>
                    <a:pt x="28117" y="95732"/>
                  </a:cubicBezTo>
                  <a:cubicBezTo>
                    <a:pt x="15011" y="99466"/>
                    <a:pt x="3530" y="104813"/>
                    <a:pt x="0" y="118084"/>
                  </a:cubicBezTo>
                  <a:cubicBezTo>
                    <a:pt x="30314" y="109093"/>
                    <a:pt x="49415" y="88963"/>
                    <a:pt x="70281" y="705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6" name="Free Form 223"/>
            <p:cNvSpPr/>
            <p:nvPr/>
          </p:nvSpPr>
          <p:spPr>
            <a:xfrm>
              <a:off x="2363363" y="2050891"/>
              <a:ext cx="22796" cy="14211"/>
            </a:xfrm>
            <a:custGeom>
              <a:avLst/>
              <a:gdLst/>
              <a:ahLst/>
              <a:cxnLst/>
              <a:rect l="0" t="0" r="0" b="0"/>
              <a:pathLst>
                <a:path w="22796" h="14211">
                  <a:moveTo>
                    <a:pt x="1714" y="25234"/>
                  </a:moveTo>
                  <a:cubicBezTo>
                    <a:pt x="11760" y="23571"/>
                    <a:pt x="21488" y="21602"/>
                    <a:pt x="22796" y="11264"/>
                  </a:cubicBezTo>
                  <a:cubicBezTo>
                    <a:pt x="12255" y="11023"/>
                    <a:pt x="8178" y="17221"/>
                    <a:pt x="317" y="19634"/>
                  </a:cubicBezTo>
                  <a:cubicBezTo>
                    <a:pt x="0" y="22288"/>
                    <a:pt x="1905" y="22732"/>
                    <a:pt x="1714" y="252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7" name="Free Form 224"/>
            <p:cNvSpPr/>
            <p:nvPr/>
          </p:nvSpPr>
          <p:spPr>
            <a:xfrm>
              <a:off x="2335563" y="1737950"/>
              <a:ext cx="45300" cy="15900"/>
            </a:xfrm>
            <a:custGeom>
              <a:avLst/>
              <a:gdLst/>
              <a:ahLst/>
              <a:cxnLst/>
              <a:rect l="0" t="0" r="0" b="0"/>
              <a:pathLst>
                <a:path w="45300" h="15900">
                  <a:moveTo>
                    <a:pt x="0" y="19659"/>
                  </a:moveTo>
                  <a:cubicBezTo>
                    <a:pt x="7327" y="23710"/>
                    <a:pt x="17005" y="21209"/>
                    <a:pt x="28117" y="21056"/>
                  </a:cubicBezTo>
                  <a:cubicBezTo>
                    <a:pt x="34353" y="20967"/>
                    <a:pt x="45300" y="26924"/>
                    <a:pt x="44983" y="18262"/>
                  </a:cubicBezTo>
                  <a:cubicBezTo>
                    <a:pt x="32105" y="18351"/>
                    <a:pt x="7835" y="11023"/>
                    <a:pt x="0" y="196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8" name="Free Form 225"/>
            <p:cNvSpPr/>
            <p:nvPr/>
          </p:nvSpPr>
          <p:spPr>
            <a:xfrm>
              <a:off x="2363680" y="1727028"/>
              <a:ext cx="19927" cy="10490"/>
            </a:xfrm>
            <a:custGeom>
              <a:avLst/>
              <a:gdLst/>
              <a:ahLst/>
              <a:cxnLst/>
              <a:rect l="0" t="0" r="0" b="0"/>
              <a:pathLst>
                <a:path w="19926" h="10490">
                  <a:moveTo>
                    <a:pt x="18275" y="11023"/>
                  </a:moveTo>
                  <a:cubicBezTo>
                    <a:pt x="13258" y="14897"/>
                    <a:pt x="1714" y="12268"/>
                    <a:pt x="0" y="19405"/>
                  </a:cubicBezTo>
                  <a:cubicBezTo>
                    <a:pt x="2692" y="13246"/>
                    <a:pt x="19926" y="21513"/>
                    <a:pt x="1827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39" name="Free Form 226"/>
            <p:cNvSpPr/>
            <p:nvPr/>
          </p:nvSpPr>
          <p:spPr>
            <a:xfrm>
              <a:off x="2388788" y="1802276"/>
              <a:ext cx="14440" cy="8775"/>
            </a:xfrm>
            <a:custGeom>
              <a:avLst/>
              <a:gdLst/>
              <a:ahLst/>
              <a:cxnLst/>
              <a:rect l="0" t="0" r="0" b="0"/>
              <a:pathLst>
                <a:path w="14439" h="8775">
                  <a:moveTo>
                    <a:pt x="190" y="14008"/>
                  </a:moveTo>
                  <a:cubicBezTo>
                    <a:pt x="0" y="19799"/>
                    <a:pt x="9969" y="15468"/>
                    <a:pt x="14236" y="16802"/>
                  </a:cubicBezTo>
                  <a:cubicBezTo>
                    <a:pt x="14439" y="11023"/>
                    <a:pt x="4457" y="15341"/>
                    <a:pt x="190" y="14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0" name="Free Form 227"/>
            <p:cNvSpPr/>
            <p:nvPr/>
          </p:nvSpPr>
          <p:spPr>
            <a:xfrm>
              <a:off x="2379886" y="2137517"/>
              <a:ext cx="18935" cy="11405"/>
            </a:xfrm>
            <a:custGeom>
              <a:avLst/>
              <a:gdLst/>
              <a:ahLst/>
              <a:cxnLst/>
              <a:rect l="0" t="0" r="0" b="0"/>
              <a:pathLst>
                <a:path w="18935" h="11404">
                  <a:moveTo>
                    <a:pt x="3467" y="11252"/>
                  </a:moveTo>
                  <a:cubicBezTo>
                    <a:pt x="1676" y="15138"/>
                    <a:pt x="0" y="18148"/>
                    <a:pt x="2070" y="22428"/>
                  </a:cubicBezTo>
                  <a:cubicBezTo>
                    <a:pt x="9182" y="21590"/>
                    <a:pt x="15570" y="20040"/>
                    <a:pt x="18935" y="15443"/>
                  </a:cubicBezTo>
                  <a:cubicBezTo>
                    <a:pt x="16814" y="11023"/>
                    <a:pt x="10121" y="11150"/>
                    <a:pt x="3467" y="112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1" name="Free Form 228"/>
            <p:cNvSpPr/>
            <p:nvPr/>
          </p:nvSpPr>
          <p:spPr>
            <a:xfrm>
              <a:off x="2392878" y="2031574"/>
              <a:ext cx="83248" cy="59982"/>
            </a:xfrm>
            <a:custGeom>
              <a:avLst/>
              <a:gdLst/>
              <a:ahLst/>
              <a:cxnLst/>
              <a:rect l="0" t="0" r="0" b="0"/>
              <a:pathLst>
                <a:path w="83248" h="59982">
                  <a:moveTo>
                    <a:pt x="22809" y="55714"/>
                  </a:moveTo>
                  <a:cubicBezTo>
                    <a:pt x="12064" y="54368"/>
                    <a:pt x="8039" y="59664"/>
                    <a:pt x="317" y="61328"/>
                  </a:cubicBezTo>
                  <a:cubicBezTo>
                    <a:pt x="0" y="63957"/>
                    <a:pt x="1892" y="64401"/>
                    <a:pt x="1714" y="66903"/>
                  </a:cubicBezTo>
                  <a:cubicBezTo>
                    <a:pt x="18237" y="71005"/>
                    <a:pt x="29387" y="56159"/>
                    <a:pt x="39674" y="66903"/>
                  </a:cubicBezTo>
                  <a:cubicBezTo>
                    <a:pt x="39827" y="63309"/>
                    <a:pt x="40462" y="60236"/>
                    <a:pt x="42481" y="58521"/>
                  </a:cubicBezTo>
                  <a:cubicBezTo>
                    <a:pt x="45250" y="58102"/>
                    <a:pt x="45275" y="60401"/>
                    <a:pt x="46710" y="61328"/>
                  </a:cubicBezTo>
                  <a:cubicBezTo>
                    <a:pt x="56032" y="54279"/>
                    <a:pt x="60502" y="35001"/>
                    <a:pt x="73406" y="36156"/>
                  </a:cubicBezTo>
                  <a:cubicBezTo>
                    <a:pt x="68541" y="42532"/>
                    <a:pt x="57162" y="49796"/>
                    <a:pt x="57950" y="57124"/>
                  </a:cubicBezTo>
                  <a:cubicBezTo>
                    <a:pt x="64579" y="46494"/>
                    <a:pt x="74256" y="38874"/>
                    <a:pt x="83248" y="30581"/>
                  </a:cubicBezTo>
                  <a:cubicBezTo>
                    <a:pt x="79870" y="27419"/>
                    <a:pt x="76707" y="24041"/>
                    <a:pt x="73406" y="20802"/>
                  </a:cubicBezTo>
                  <a:cubicBezTo>
                    <a:pt x="75565" y="17818"/>
                    <a:pt x="79120" y="16230"/>
                    <a:pt x="79044" y="11023"/>
                  </a:cubicBezTo>
                  <a:cubicBezTo>
                    <a:pt x="61074" y="26695"/>
                    <a:pt x="36652" y="35941"/>
                    <a:pt x="22809" y="557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2" name="Free Form 229"/>
            <p:cNvSpPr/>
            <p:nvPr/>
          </p:nvSpPr>
          <p:spPr>
            <a:xfrm>
              <a:off x="2296205" y="2129364"/>
              <a:ext cx="82538" cy="92748"/>
            </a:xfrm>
            <a:custGeom>
              <a:avLst/>
              <a:gdLst/>
              <a:ahLst/>
              <a:cxnLst/>
              <a:rect l="0" t="0" r="0" b="0"/>
              <a:pathLst>
                <a:path w="82537" h="92748">
                  <a:moveTo>
                    <a:pt x="12649" y="55727"/>
                  </a:moveTo>
                  <a:cubicBezTo>
                    <a:pt x="12572" y="64643"/>
                    <a:pt x="21374" y="64757"/>
                    <a:pt x="18275" y="76669"/>
                  </a:cubicBezTo>
                  <a:cubicBezTo>
                    <a:pt x="13881" y="77914"/>
                    <a:pt x="10096" y="79730"/>
                    <a:pt x="11252" y="86448"/>
                  </a:cubicBezTo>
                  <a:cubicBezTo>
                    <a:pt x="4241" y="87426"/>
                    <a:pt x="850" y="91973"/>
                    <a:pt x="0" y="99034"/>
                  </a:cubicBezTo>
                  <a:cubicBezTo>
                    <a:pt x="9397" y="103771"/>
                    <a:pt x="17881" y="96621"/>
                    <a:pt x="23888" y="93446"/>
                  </a:cubicBezTo>
                  <a:cubicBezTo>
                    <a:pt x="24726" y="88988"/>
                    <a:pt x="21259" y="89128"/>
                    <a:pt x="23888" y="86448"/>
                  </a:cubicBezTo>
                  <a:lnTo>
                    <a:pt x="36550" y="86448"/>
                  </a:lnTo>
                  <a:cubicBezTo>
                    <a:pt x="34277" y="76415"/>
                    <a:pt x="48577" y="71513"/>
                    <a:pt x="46380" y="61315"/>
                  </a:cubicBezTo>
                  <a:lnTo>
                    <a:pt x="50596" y="61315"/>
                  </a:lnTo>
                  <a:lnTo>
                    <a:pt x="50596" y="69697"/>
                  </a:lnTo>
                  <a:cubicBezTo>
                    <a:pt x="59702" y="60566"/>
                    <a:pt x="74498" y="51269"/>
                    <a:pt x="68872" y="31965"/>
                  </a:cubicBezTo>
                  <a:cubicBezTo>
                    <a:pt x="73761" y="27508"/>
                    <a:pt x="82537" y="26924"/>
                    <a:pt x="81521" y="16611"/>
                  </a:cubicBezTo>
                  <a:cubicBezTo>
                    <a:pt x="74307" y="16332"/>
                    <a:pt x="72059" y="11112"/>
                    <a:pt x="64655" y="11023"/>
                  </a:cubicBezTo>
                  <a:cubicBezTo>
                    <a:pt x="62318" y="15570"/>
                    <a:pt x="64223" y="18351"/>
                    <a:pt x="67475" y="20802"/>
                  </a:cubicBezTo>
                  <a:cubicBezTo>
                    <a:pt x="61823" y="24218"/>
                    <a:pt x="45910" y="13449"/>
                    <a:pt x="42176" y="23596"/>
                  </a:cubicBezTo>
                  <a:cubicBezTo>
                    <a:pt x="45135" y="27622"/>
                    <a:pt x="55130" y="24676"/>
                    <a:pt x="59042" y="27787"/>
                  </a:cubicBezTo>
                  <a:cubicBezTo>
                    <a:pt x="50888" y="34594"/>
                    <a:pt x="36156" y="34836"/>
                    <a:pt x="30924" y="44551"/>
                  </a:cubicBezTo>
                  <a:cubicBezTo>
                    <a:pt x="33413" y="44881"/>
                    <a:pt x="37960" y="43141"/>
                    <a:pt x="36550" y="47332"/>
                  </a:cubicBezTo>
                  <a:cubicBezTo>
                    <a:pt x="29260" y="48488"/>
                    <a:pt x="29476" y="57073"/>
                    <a:pt x="23888" y="59918"/>
                  </a:cubicBezTo>
                  <a:cubicBezTo>
                    <a:pt x="22529" y="52755"/>
                    <a:pt x="5219" y="48768"/>
                    <a:pt x="2806" y="58508"/>
                  </a:cubicBezTo>
                  <a:cubicBezTo>
                    <a:pt x="9105" y="60578"/>
                    <a:pt x="7124" y="54419"/>
                    <a:pt x="12649" y="557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3" name="Free Form 230"/>
            <p:cNvSpPr/>
            <p:nvPr/>
          </p:nvSpPr>
          <p:spPr>
            <a:xfrm>
              <a:off x="2335563" y="2210365"/>
              <a:ext cx="14109" cy="11265"/>
            </a:xfrm>
            <a:custGeom>
              <a:avLst/>
              <a:gdLst/>
              <a:ahLst/>
              <a:cxnLst/>
              <a:rect l="0" t="0" r="0" b="0"/>
              <a:pathLst>
                <a:path w="14109" h="11264">
                  <a:moveTo>
                    <a:pt x="14058" y="11049"/>
                  </a:moveTo>
                  <a:cubicBezTo>
                    <a:pt x="6527" y="11023"/>
                    <a:pt x="2108" y="14084"/>
                    <a:pt x="0" y="19431"/>
                  </a:cubicBezTo>
                  <a:cubicBezTo>
                    <a:pt x="1092" y="19735"/>
                    <a:pt x="1625" y="20599"/>
                    <a:pt x="1397" y="22225"/>
                  </a:cubicBezTo>
                  <a:cubicBezTo>
                    <a:pt x="9436" y="22288"/>
                    <a:pt x="14109" y="19011"/>
                    <a:pt x="14058" y="110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4" name="Free Form 231"/>
            <p:cNvSpPr/>
            <p:nvPr/>
          </p:nvSpPr>
          <p:spPr>
            <a:xfrm>
              <a:off x="2335563" y="2090324"/>
              <a:ext cx="89954" cy="55601"/>
            </a:xfrm>
            <a:custGeom>
              <a:avLst/>
              <a:gdLst/>
              <a:ahLst/>
              <a:cxnLst/>
              <a:rect l="0" t="0" r="0" b="0"/>
              <a:pathLst>
                <a:path w="89954" h="55600">
                  <a:moveTo>
                    <a:pt x="12649" y="43078"/>
                  </a:moveTo>
                  <a:cubicBezTo>
                    <a:pt x="12788" y="45288"/>
                    <a:pt x="12471" y="47929"/>
                    <a:pt x="15455" y="47269"/>
                  </a:cubicBezTo>
                  <a:cubicBezTo>
                    <a:pt x="25323" y="43091"/>
                    <a:pt x="36537" y="40271"/>
                    <a:pt x="43573" y="33299"/>
                  </a:cubicBezTo>
                  <a:cubicBezTo>
                    <a:pt x="50469" y="38061"/>
                    <a:pt x="40386" y="40830"/>
                    <a:pt x="40767" y="47269"/>
                  </a:cubicBezTo>
                  <a:cubicBezTo>
                    <a:pt x="48526" y="48412"/>
                    <a:pt x="52552" y="53238"/>
                    <a:pt x="61849" y="52857"/>
                  </a:cubicBezTo>
                  <a:cubicBezTo>
                    <a:pt x="63068" y="48006"/>
                    <a:pt x="64427" y="43307"/>
                    <a:pt x="70281" y="43078"/>
                  </a:cubicBezTo>
                  <a:cubicBezTo>
                    <a:pt x="72415" y="52184"/>
                    <a:pt x="67132" y="53911"/>
                    <a:pt x="64655" y="58445"/>
                  </a:cubicBezTo>
                  <a:cubicBezTo>
                    <a:pt x="74053" y="66624"/>
                    <a:pt x="89217" y="52984"/>
                    <a:pt x="81534" y="44488"/>
                  </a:cubicBezTo>
                  <a:cubicBezTo>
                    <a:pt x="88595" y="45910"/>
                    <a:pt x="84569" y="36309"/>
                    <a:pt x="89954" y="36080"/>
                  </a:cubicBezTo>
                  <a:cubicBezTo>
                    <a:pt x="85750" y="27228"/>
                    <a:pt x="80340" y="19583"/>
                    <a:pt x="70281" y="16522"/>
                  </a:cubicBezTo>
                  <a:cubicBezTo>
                    <a:pt x="65760" y="22987"/>
                    <a:pt x="60680" y="36474"/>
                    <a:pt x="50596" y="29108"/>
                  </a:cubicBezTo>
                  <a:cubicBezTo>
                    <a:pt x="50736" y="25527"/>
                    <a:pt x="55841" y="26860"/>
                    <a:pt x="57632" y="24917"/>
                  </a:cubicBezTo>
                  <a:cubicBezTo>
                    <a:pt x="56819" y="22466"/>
                    <a:pt x="59321" y="16700"/>
                    <a:pt x="56222" y="16522"/>
                  </a:cubicBezTo>
                  <a:cubicBezTo>
                    <a:pt x="54152" y="21158"/>
                    <a:pt x="43789" y="11023"/>
                    <a:pt x="39357" y="19329"/>
                  </a:cubicBezTo>
                  <a:cubicBezTo>
                    <a:pt x="39039" y="21983"/>
                    <a:pt x="40944" y="22415"/>
                    <a:pt x="40767" y="24917"/>
                  </a:cubicBezTo>
                  <a:cubicBezTo>
                    <a:pt x="38950" y="26835"/>
                    <a:pt x="34658" y="26301"/>
                    <a:pt x="30924" y="26314"/>
                  </a:cubicBezTo>
                  <a:cubicBezTo>
                    <a:pt x="31140" y="30734"/>
                    <a:pt x="30975" y="34734"/>
                    <a:pt x="28117" y="36080"/>
                  </a:cubicBezTo>
                  <a:cubicBezTo>
                    <a:pt x="14592" y="36626"/>
                    <a:pt x="5346" y="41402"/>
                    <a:pt x="0" y="50063"/>
                  </a:cubicBezTo>
                  <a:cubicBezTo>
                    <a:pt x="6438" y="49936"/>
                    <a:pt x="6705" y="43700"/>
                    <a:pt x="12649" y="430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5" name="Free Form 232"/>
            <p:cNvSpPr/>
            <p:nvPr/>
          </p:nvSpPr>
          <p:spPr>
            <a:xfrm>
              <a:off x="4466559" y="1526330"/>
              <a:ext cx="25121" cy="19304"/>
            </a:xfrm>
            <a:custGeom>
              <a:avLst/>
              <a:gdLst/>
              <a:ahLst/>
              <a:cxnLst/>
              <a:rect l="0" t="0" r="0" b="0"/>
              <a:pathLst>
                <a:path w="25120" h="19304">
                  <a:moveTo>
                    <a:pt x="11226" y="30111"/>
                  </a:moveTo>
                  <a:cubicBezTo>
                    <a:pt x="20358" y="30327"/>
                    <a:pt x="25120" y="26212"/>
                    <a:pt x="23888" y="16141"/>
                  </a:cubicBezTo>
                  <a:cubicBezTo>
                    <a:pt x="16941" y="12573"/>
                    <a:pt x="292" y="11023"/>
                    <a:pt x="0" y="21729"/>
                  </a:cubicBezTo>
                  <a:cubicBezTo>
                    <a:pt x="7213" y="21069"/>
                    <a:pt x="10223" y="24587"/>
                    <a:pt x="11226" y="301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6" name="Free Form 233"/>
            <p:cNvSpPr/>
            <p:nvPr/>
          </p:nvSpPr>
          <p:spPr>
            <a:xfrm>
              <a:off x="4449693" y="1576495"/>
              <a:ext cx="63246" cy="49733"/>
            </a:xfrm>
            <a:custGeom>
              <a:avLst/>
              <a:gdLst/>
              <a:ahLst/>
              <a:cxnLst/>
              <a:rect l="0" t="0" r="0" b="0"/>
              <a:pathLst>
                <a:path w="63246" h="49733">
                  <a:moveTo>
                    <a:pt x="11239" y="47015"/>
                  </a:moveTo>
                  <a:cubicBezTo>
                    <a:pt x="7785" y="45770"/>
                    <a:pt x="6070" y="42811"/>
                    <a:pt x="0" y="44208"/>
                  </a:cubicBezTo>
                  <a:cubicBezTo>
                    <a:pt x="939" y="50279"/>
                    <a:pt x="10337" y="47904"/>
                    <a:pt x="7010" y="58178"/>
                  </a:cubicBezTo>
                  <a:cubicBezTo>
                    <a:pt x="19989" y="50076"/>
                    <a:pt x="42875" y="60756"/>
                    <a:pt x="56222" y="49796"/>
                  </a:cubicBezTo>
                  <a:cubicBezTo>
                    <a:pt x="56299" y="45542"/>
                    <a:pt x="51155" y="46456"/>
                    <a:pt x="51993" y="41414"/>
                  </a:cubicBezTo>
                  <a:cubicBezTo>
                    <a:pt x="58750" y="43472"/>
                    <a:pt x="57861" y="37934"/>
                    <a:pt x="63246" y="38633"/>
                  </a:cubicBezTo>
                  <a:cubicBezTo>
                    <a:pt x="63042" y="25781"/>
                    <a:pt x="37592" y="38049"/>
                    <a:pt x="40754" y="21856"/>
                  </a:cubicBezTo>
                  <a:cubicBezTo>
                    <a:pt x="30302" y="19672"/>
                    <a:pt x="22021" y="11023"/>
                    <a:pt x="8432" y="16268"/>
                  </a:cubicBezTo>
                  <a:cubicBezTo>
                    <a:pt x="7962" y="19545"/>
                    <a:pt x="6210" y="21513"/>
                    <a:pt x="7010" y="26047"/>
                  </a:cubicBezTo>
                  <a:cubicBezTo>
                    <a:pt x="4927" y="24434"/>
                    <a:pt x="3467" y="24434"/>
                    <a:pt x="1384" y="26047"/>
                  </a:cubicBezTo>
                  <a:cubicBezTo>
                    <a:pt x="2743" y="31864"/>
                    <a:pt x="711" y="32931"/>
                    <a:pt x="2794" y="38633"/>
                  </a:cubicBezTo>
                  <a:cubicBezTo>
                    <a:pt x="10782" y="37223"/>
                    <a:pt x="12814" y="41706"/>
                    <a:pt x="16865" y="44208"/>
                  </a:cubicBezTo>
                  <a:cubicBezTo>
                    <a:pt x="12293" y="42481"/>
                    <a:pt x="15786" y="48742"/>
                    <a:pt x="11239" y="470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7" name="Free Form 234"/>
            <p:cNvSpPr/>
            <p:nvPr/>
          </p:nvSpPr>
          <p:spPr>
            <a:xfrm>
              <a:off x="4525347" y="1489487"/>
              <a:ext cx="191605" cy="137046"/>
            </a:xfrm>
            <a:custGeom>
              <a:avLst/>
              <a:gdLst/>
              <a:ahLst/>
              <a:cxnLst/>
              <a:rect l="0" t="0" r="0" b="0"/>
              <a:pathLst>
                <a:path w="191604" h="137045">
                  <a:moveTo>
                    <a:pt x="241" y="64160"/>
                  </a:moveTo>
                  <a:cubicBezTo>
                    <a:pt x="0" y="68122"/>
                    <a:pt x="4991" y="66890"/>
                    <a:pt x="3060" y="72529"/>
                  </a:cubicBezTo>
                  <a:cubicBezTo>
                    <a:pt x="12001" y="76441"/>
                    <a:pt x="29781" y="71767"/>
                    <a:pt x="36779" y="73939"/>
                  </a:cubicBezTo>
                  <a:cubicBezTo>
                    <a:pt x="30035" y="79819"/>
                    <a:pt x="15519" y="77965"/>
                    <a:pt x="3060" y="78130"/>
                  </a:cubicBezTo>
                  <a:cubicBezTo>
                    <a:pt x="1333" y="84493"/>
                    <a:pt x="6908" y="83616"/>
                    <a:pt x="5867" y="89306"/>
                  </a:cubicBezTo>
                  <a:cubicBezTo>
                    <a:pt x="22250" y="90893"/>
                    <a:pt x="37947" y="88493"/>
                    <a:pt x="45212" y="89306"/>
                  </a:cubicBezTo>
                  <a:cubicBezTo>
                    <a:pt x="46431" y="82232"/>
                    <a:pt x="55308" y="83972"/>
                    <a:pt x="59283" y="87896"/>
                  </a:cubicBezTo>
                  <a:cubicBezTo>
                    <a:pt x="57810" y="90309"/>
                    <a:pt x="51041" y="89649"/>
                    <a:pt x="55067" y="93497"/>
                  </a:cubicBezTo>
                  <a:cubicBezTo>
                    <a:pt x="60718" y="97663"/>
                    <a:pt x="76111" y="92125"/>
                    <a:pt x="81775" y="96291"/>
                  </a:cubicBezTo>
                  <a:cubicBezTo>
                    <a:pt x="56921" y="99542"/>
                    <a:pt x="35407" y="91097"/>
                    <a:pt x="15697" y="100482"/>
                  </a:cubicBezTo>
                  <a:cubicBezTo>
                    <a:pt x="14211" y="109423"/>
                    <a:pt x="26860" y="104305"/>
                    <a:pt x="28359" y="110274"/>
                  </a:cubicBezTo>
                  <a:cubicBezTo>
                    <a:pt x="25603" y="115100"/>
                    <a:pt x="22745" y="108559"/>
                    <a:pt x="19926" y="108864"/>
                  </a:cubicBezTo>
                  <a:cubicBezTo>
                    <a:pt x="19418" y="123317"/>
                    <a:pt x="45237" y="111645"/>
                    <a:pt x="48031" y="122834"/>
                  </a:cubicBezTo>
                  <a:cubicBezTo>
                    <a:pt x="41414" y="121488"/>
                    <a:pt x="36283" y="118681"/>
                    <a:pt x="26949" y="120040"/>
                  </a:cubicBezTo>
                  <a:cubicBezTo>
                    <a:pt x="28422" y="135953"/>
                    <a:pt x="63703" y="148069"/>
                    <a:pt x="71932" y="131216"/>
                  </a:cubicBezTo>
                  <a:cubicBezTo>
                    <a:pt x="77901" y="132270"/>
                    <a:pt x="81102" y="136067"/>
                    <a:pt x="84582" y="139611"/>
                  </a:cubicBezTo>
                  <a:cubicBezTo>
                    <a:pt x="86334" y="132232"/>
                    <a:pt x="80276" y="125323"/>
                    <a:pt x="84582" y="120040"/>
                  </a:cubicBezTo>
                  <a:cubicBezTo>
                    <a:pt x="84556" y="131419"/>
                    <a:pt x="94678" y="142227"/>
                    <a:pt x="105664" y="134023"/>
                  </a:cubicBezTo>
                  <a:cubicBezTo>
                    <a:pt x="105562" y="129247"/>
                    <a:pt x="105232" y="124282"/>
                    <a:pt x="108483" y="122834"/>
                  </a:cubicBezTo>
                  <a:cubicBezTo>
                    <a:pt x="113271" y="123190"/>
                    <a:pt x="115239" y="126365"/>
                    <a:pt x="121132" y="125641"/>
                  </a:cubicBezTo>
                  <a:cubicBezTo>
                    <a:pt x="120980" y="118745"/>
                    <a:pt x="122542" y="103289"/>
                    <a:pt x="132372" y="107454"/>
                  </a:cubicBezTo>
                  <a:cubicBezTo>
                    <a:pt x="126949" y="107657"/>
                    <a:pt x="126619" y="112928"/>
                    <a:pt x="126746" y="118643"/>
                  </a:cubicBezTo>
                  <a:cubicBezTo>
                    <a:pt x="138430" y="122986"/>
                    <a:pt x="142227" y="109423"/>
                    <a:pt x="150634" y="106070"/>
                  </a:cubicBezTo>
                  <a:cubicBezTo>
                    <a:pt x="160921" y="109499"/>
                    <a:pt x="163449" y="97612"/>
                    <a:pt x="177355" y="100482"/>
                  </a:cubicBezTo>
                  <a:cubicBezTo>
                    <a:pt x="179832" y="96888"/>
                    <a:pt x="185928" y="96900"/>
                    <a:pt x="191414" y="96291"/>
                  </a:cubicBezTo>
                  <a:cubicBezTo>
                    <a:pt x="191604" y="88138"/>
                    <a:pt x="183311" y="80022"/>
                    <a:pt x="177355" y="86512"/>
                  </a:cubicBezTo>
                  <a:cubicBezTo>
                    <a:pt x="177571" y="82562"/>
                    <a:pt x="173126" y="83261"/>
                    <a:pt x="173126" y="79527"/>
                  </a:cubicBezTo>
                  <a:cubicBezTo>
                    <a:pt x="163068" y="77012"/>
                    <a:pt x="159791" y="88557"/>
                    <a:pt x="152044" y="83718"/>
                  </a:cubicBezTo>
                  <a:cubicBezTo>
                    <a:pt x="155168" y="77508"/>
                    <a:pt x="164312" y="77279"/>
                    <a:pt x="166116" y="69761"/>
                  </a:cubicBezTo>
                  <a:cubicBezTo>
                    <a:pt x="165265" y="64528"/>
                    <a:pt x="160337" y="63385"/>
                    <a:pt x="156260" y="61379"/>
                  </a:cubicBezTo>
                  <a:cubicBezTo>
                    <a:pt x="156781" y="58166"/>
                    <a:pt x="162433" y="60032"/>
                    <a:pt x="161899" y="55791"/>
                  </a:cubicBezTo>
                  <a:lnTo>
                    <a:pt x="161899" y="51587"/>
                  </a:lnTo>
                  <a:cubicBezTo>
                    <a:pt x="157708" y="49161"/>
                    <a:pt x="146050" y="49225"/>
                    <a:pt x="143611" y="52984"/>
                  </a:cubicBezTo>
                  <a:cubicBezTo>
                    <a:pt x="144081" y="57937"/>
                    <a:pt x="147485" y="56426"/>
                    <a:pt x="145021" y="61379"/>
                  </a:cubicBezTo>
                  <a:cubicBezTo>
                    <a:pt x="138264" y="62484"/>
                    <a:pt x="136385" y="58788"/>
                    <a:pt x="133781" y="55791"/>
                  </a:cubicBezTo>
                  <a:cubicBezTo>
                    <a:pt x="134861" y="53594"/>
                    <a:pt x="138226" y="53695"/>
                    <a:pt x="137998" y="50190"/>
                  </a:cubicBezTo>
                  <a:cubicBezTo>
                    <a:pt x="132372" y="47383"/>
                    <a:pt x="126098" y="45250"/>
                    <a:pt x="118313" y="44602"/>
                  </a:cubicBezTo>
                  <a:cubicBezTo>
                    <a:pt x="111112" y="26162"/>
                    <a:pt x="100558" y="11023"/>
                    <a:pt x="71932" y="13868"/>
                  </a:cubicBezTo>
                  <a:cubicBezTo>
                    <a:pt x="66548" y="21551"/>
                    <a:pt x="78498" y="16611"/>
                    <a:pt x="78955" y="22250"/>
                  </a:cubicBezTo>
                  <a:cubicBezTo>
                    <a:pt x="82143" y="19951"/>
                    <a:pt x="87934" y="17259"/>
                    <a:pt x="88798" y="23647"/>
                  </a:cubicBezTo>
                  <a:cubicBezTo>
                    <a:pt x="71043" y="30010"/>
                    <a:pt x="52349" y="17995"/>
                    <a:pt x="43827" y="33426"/>
                  </a:cubicBezTo>
                  <a:cubicBezTo>
                    <a:pt x="48336" y="33121"/>
                    <a:pt x="49758" y="35902"/>
                    <a:pt x="55067" y="34836"/>
                  </a:cubicBezTo>
                  <a:cubicBezTo>
                    <a:pt x="49606" y="38658"/>
                    <a:pt x="60096" y="41592"/>
                    <a:pt x="55067" y="44602"/>
                  </a:cubicBezTo>
                  <a:cubicBezTo>
                    <a:pt x="48691" y="40690"/>
                    <a:pt x="43827" y="35293"/>
                    <a:pt x="32575" y="36233"/>
                  </a:cubicBezTo>
                  <a:cubicBezTo>
                    <a:pt x="30391" y="42113"/>
                    <a:pt x="40373" y="35928"/>
                    <a:pt x="38188" y="41821"/>
                  </a:cubicBezTo>
                  <a:lnTo>
                    <a:pt x="28359" y="41821"/>
                  </a:lnTo>
                  <a:cubicBezTo>
                    <a:pt x="32042" y="53860"/>
                    <a:pt x="11772" y="42100"/>
                    <a:pt x="11493" y="50190"/>
                  </a:cubicBezTo>
                  <a:cubicBezTo>
                    <a:pt x="21297" y="53936"/>
                    <a:pt x="35242" y="53594"/>
                    <a:pt x="39598" y="62763"/>
                  </a:cubicBezTo>
                  <a:cubicBezTo>
                    <a:pt x="26911" y="60464"/>
                    <a:pt x="17246" y="55181"/>
                    <a:pt x="4457" y="52984"/>
                  </a:cubicBezTo>
                  <a:cubicBezTo>
                    <a:pt x="1854" y="58648"/>
                    <a:pt x="7645" y="64338"/>
                    <a:pt x="241" y="641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8" name="Free Form 235"/>
            <p:cNvSpPr/>
            <p:nvPr/>
          </p:nvSpPr>
          <p:spPr>
            <a:xfrm>
              <a:off x="4816546" y="401758"/>
              <a:ext cx="106845" cy="27025"/>
            </a:xfrm>
            <a:custGeom>
              <a:avLst/>
              <a:gdLst/>
              <a:ahLst/>
              <a:cxnLst/>
              <a:rect l="0" t="0" r="0" b="0"/>
              <a:pathLst>
                <a:path w="106845" h="27025">
                  <a:moveTo>
                    <a:pt x="16865" y="14744"/>
                  </a:moveTo>
                  <a:cubicBezTo>
                    <a:pt x="11531" y="13436"/>
                    <a:pt x="5562" y="11023"/>
                    <a:pt x="0" y="16141"/>
                  </a:cubicBezTo>
                  <a:cubicBezTo>
                    <a:pt x="18478" y="21082"/>
                    <a:pt x="34810" y="29083"/>
                    <a:pt x="54838" y="28714"/>
                  </a:cubicBezTo>
                  <a:cubicBezTo>
                    <a:pt x="51053" y="27749"/>
                    <a:pt x="52120" y="31597"/>
                    <a:pt x="50634" y="32905"/>
                  </a:cubicBezTo>
                  <a:cubicBezTo>
                    <a:pt x="62877" y="33286"/>
                    <a:pt x="70751" y="38049"/>
                    <a:pt x="84366" y="37096"/>
                  </a:cubicBezTo>
                  <a:cubicBezTo>
                    <a:pt x="88861" y="30073"/>
                    <a:pt x="95821" y="28778"/>
                    <a:pt x="106845" y="25920"/>
                  </a:cubicBezTo>
                  <a:cubicBezTo>
                    <a:pt x="96545" y="19685"/>
                    <a:pt x="73101" y="19685"/>
                    <a:pt x="63284" y="17538"/>
                  </a:cubicBezTo>
                  <a:cubicBezTo>
                    <a:pt x="49987" y="14630"/>
                    <a:pt x="28257" y="17513"/>
                    <a:pt x="16865" y="1474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49" name="Free Form 236"/>
            <p:cNvSpPr/>
            <p:nvPr/>
          </p:nvSpPr>
          <p:spPr>
            <a:xfrm>
              <a:off x="5048498" y="486505"/>
              <a:ext cx="21082" cy="8382"/>
            </a:xfrm>
            <a:custGeom>
              <a:avLst/>
              <a:gdLst/>
              <a:ahLst/>
              <a:cxnLst/>
              <a:rect l="0" t="0" r="0" b="0"/>
              <a:pathLst>
                <a:path w="21081" h="8381">
                  <a:moveTo>
                    <a:pt x="21081" y="19405"/>
                  </a:moveTo>
                  <a:cubicBezTo>
                    <a:pt x="18529" y="12166"/>
                    <a:pt x="9613" y="11239"/>
                    <a:pt x="0" y="11023"/>
                  </a:cubicBezTo>
                  <a:cubicBezTo>
                    <a:pt x="2705" y="18122"/>
                    <a:pt x="15430" y="15240"/>
                    <a:pt x="21081"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0" name="Free Form 237"/>
            <p:cNvSpPr/>
            <p:nvPr/>
          </p:nvSpPr>
          <p:spPr>
            <a:xfrm>
              <a:off x="4848893" y="1562182"/>
              <a:ext cx="28016" cy="9690"/>
            </a:xfrm>
            <a:custGeom>
              <a:avLst/>
              <a:gdLst/>
              <a:ahLst/>
              <a:cxnLst/>
              <a:rect l="0" t="0" r="0" b="0"/>
              <a:pathLst>
                <a:path w="28016" h="9690">
                  <a:moveTo>
                    <a:pt x="0" y="18008"/>
                  </a:moveTo>
                  <a:cubicBezTo>
                    <a:pt x="1714" y="15519"/>
                    <a:pt x="8140" y="17729"/>
                    <a:pt x="5626" y="11023"/>
                  </a:cubicBezTo>
                  <a:cubicBezTo>
                    <a:pt x="7899" y="13423"/>
                    <a:pt x="14452" y="11556"/>
                    <a:pt x="14058" y="16611"/>
                  </a:cubicBezTo>
                  <a:cubicBezTo>
                    <a:pt x="28016" y="16687"/>
                    <a:pt x="1816" y="20713"/>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1" name="Free Form 238"/>
            <p:cNvSpPr/>
            <p:nvPr/>
          </p:nvSpPr>
          <p:spPr>
            <a:xfrm>
              <a:off x="4833411" y="1577854"/>
              <a:ext cx="22505" cy="9474"/>
            </a:xfrm>
            <a:custGeom>
              <a:avLst/>
              <a:gdLst/>
              <a:ahLst/>
              <a:cxnLst/>
              <a:rect l="0" t="0" r="0" b="0"/>
              <a:pathLst>
                <a:path w="22504" h="9474">
                  <a:moveTo>
                    <a:pt x="22504" y="12115"/>
                  </a:moveTo>
                  <a:cubicBezTo>
                    <a:pt x="17195" y="17094"/>
                    <a:pt x="9499" y="19672"/>
                    <a:pt x="0" y="20497"/>
                  </a:cubicBezTo>
                  <a:cubicBezTo>
                    <a:pt x="5092" y="15290"/>
                    <a:pt x="11087" y="11023"/>
                    <a:pt x="22504" y="121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2" name="Free Form 239"/>
            <p:cNvSpPr/>
            <p:nvPr/>
          </p:nvSpPr>
          <p:spPr>
            <a:xfrm>
              <a:off x="4775791" y="391255"/>
              <a:ext cx="17247" cy="9245"/>
            </a:xfrm>
            <a:custGeom>
              <a:avLst/>
              <a:gdLst/>
              <a:ahLst/>
              <a:cxnLst/>
              <a:rect l="0" t="0" r="0" b="0"/>
              <a:pathLst>
                <a:path w="17246" h="9245">
                  <a:moveTo>
                    <a:pt x="1422" y="12674"/>
                  </a:moveTo>
                  <a:cubicBezTo>
                    <a:pt x="1333" y="11836"/>
                    <a:pt x="1206" y="11023"/>
                    <a:pt x="0" y="11277"/>
                  </a:cubicBezTo>
                  <a:cubicBezTo>
                    <a:pt x="3555" y="20269"/>
                    <a:pt x="17246" y="13246"/>
                    <a:pt x="1422" y="126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3" name="Free Form 240"/>
            <p:cNvSpPr/>
            <p:nvPr/>
          </p:nvSpPr>
          <p:spPr>
            <a:xfrm>
              <a:off x="4919174" y="423424"/>
              <a:ext cx="140323" cy="56477"/>
            </a:xfrm>
            <a:custGeom>
              <a:avLst/>
              <a:gdLst/>
              <a:ahLst/>
              <a:cxnLst/>
              <a:rect l="0" t="0" r="0" b="0"/>
              <a:pathLst>
                <a:path w="140322" h="56476">
                  <a:moveTo>
                    <a:pt x="0" y="16814"/>
                  </a:moveTo>
                  <a:cubicBezTo>
                    <a:pt x="3594" y="16967"/>
                    <a:pt x="6718" y="17614"/>
                    <a:pt x="8420" y="19621"/>
                  </a:cubicBezTo>
                  <a:cubicBezTo>
                    <a:pt x="5321" y="21196"/>
                    <a:pt x="5245" y="25768"/>
                    <a:pt x="4216" y="29400"/>
                  </a:cubicBezTo>
                  <a:cubicBezTo>
                    <a:pt x="12763" y="32766"/>
                    <a:pt x="23063" y="36233"/>
                    <a:pt x="33743" y="33578"/>
                  </a:cubicBezTo>
                  <a:cubicBezTo>
                    <a:pt x="37795" y="41198"/>
                    <a:pt x="51701" y="39027"/>
                    <a:pt x="53416" y="48958"/>
                  </a:cubicBezTo>
                  <a:cubicBezTo>
                    <a:pt x="48044" y="49644"/>
                    <a:pt x="48933" y="44107"/>
                    <a:pt x="42164" y="46151"/>
                  </a:cubicBezTo>
                  <a:cubicBezTo>
                    <a:pt x="58610" y="60109"/>
                    <a:pt x="89115" y="67500"/>
                    <a:pt x="116674" y="65722"/>
                  </a:cubicBezTo>
                  <a:cubicBezTo>
                    <a:pt x="110845" y="60299"/>
                    <a:pt x="127342" y="65227"/>
                    <a:pt x="127914" y="61518"/>
                  </a:cubicBezTo>
                  <a:cubicBezTo>
                    <a:pt x="122110" y="62191"/>
                    <a:pt x="120929" y="58229"/>
                    <a:pt x="118071" y="55943"/>
                  </a:cubicBezTo>
                  <a:cubicBezTo>
                    <a:pt x="127038" y="55880"/>
                    <a:pt x="129565" y="62217"/>
                    <a:pt x="139166" y="61518"/>
                  </a:cubicBezTo>
                  <a:cubicBezTo>
                    <a:pt x="140322" y="57581"/>
                    <a:pt x="137172" y="57912"/>
                    <a:pt x="137756" y="54533"/>
                  </a:cubicBezTo>
                  <a:cubicBezTo>
                    <a:pt x="127635" y="56324"/>
                    <a:pt x="119202" y="47815"/>
                    <a:pt x="105422" y="48958"/>
                  </a:cubicBezTo>
                  <a:cubicBezTo>
                    <a:pt x="103555" y="53606"/>
                    <a:pt x="93014" y="50215"/>
                    <a:pt x="88544" y="48958"/>
                  </a:cubicBezTo>
                  <a:cubicBezTo>
                    <a:pt x="90665" y="44488"/>
                    <a:pt x="105511" y="45377"/>
                    <a:pt x="109639" y="47561"/>
                  </a:cubicBezTo>
                  <a:cubicBezTo>
                    <a:pt x="109956" y="48653"/>
                    <a:pt x="110820" y="49187"/>
                    <a:pt x="112458" y="48958"/>
                  </a:cubicBezTo>
                  <a:cubicBezTo>
                    <a:pt x="111760" y="41109"/>
                    <a:pt x="104990" y="46177"/>
                    <a:pt x="101206" y="44767"/>
                  </a:cubicBezTo>
                  <a:cubicBezTo>
                    <a:pt x="91960" y="41313"/>
                    <a:pt x="85293" y="30416"/>
                    <a:pt x="71678" y="32194"/>
                  </a:cubicBezTo>
                  <a:cubicBezTo>
                    <a:pt x="71755" y="30264"/>
                    <a:pt x="71031" y="29133"/>
                    <a:pt x="70281" y="27990"/>
                  </a:cubicBezTo>
                  <a:cubicBezTo>
                    <a:pt x="45186" y="26873"/>
                    <a:pt x="27406" y="11023"/>
                    <a:pt x="0" y="168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4" name="Free Form 241"/>
            <p:cNvSpPr/>
            <p:nvPr/>
          </p:nvSpPr>
          <p:spPr>
            <a:xfrm>
              <a:off x="4272579" y="1597755"/>
              <a:ext cx="21057" cy="33833"/>
            </a:xfrm>
            <a:custGeom>
              <a:avLst/>
              <a:gdLst/>
              <a:ahLst/>
              <a:cxnLst/>
              <a:rect l="0" t="0" r="0" b="0"/>
              <a:pathLst>
                <a:path w="21056" h="33832">
                  <a:moveTo>
                    <a:pt x="0" y="35521"/>
                  </a:moveTo>
                  <a:cubicBezTo>
                    <a:pt x="2705" y="37477"/>
                    <a:pt x="4140" y="40690"/>
                    <a:pt x="5613" y="43903"/>
                  </a:cubicBezTo>
                  <a:cubicBezTo>
                    <a:pt x="10007" y="43624"/>
                    <a:pt x="15925" y="44856"/>
                    <a:pt x="18262" y="42519"/>
                  </a:cubicBezTo>
                  <a:cubicBezTo>
                    <a:pt x="20345" y="41313"/>
                    <a:pt x="20294" y="38011"/>
                    <a:pt x="21056" y="35521"/>
                  </a:cubicBezTo>
                  <a:cubicBezTo>
                    <a:pt x="14846" y="31394"/>
                    <a:pt x="18923" y="30124"/>
                    <a:pt x="19672" y="22948"/>
                  </a:cubicBezTo>
                  <a:cubicBezTo>
                    <a:pt x="18402" y="20472"/>
                    <a:pt x="13969" y="21158"/>
                    <a:pt x="15455" y="15976"/>
                  </a:cubicBezTo>
                  <a:cubicBezTo>
                    <a:pt x="2933" y="11023"/>
                    <a:pt x="5321" y="29095"/>
                    <a:pt x="0" y="355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5" name="Free Form 242"/>
            <p:cNvSpPr/>
            <p:nvPr/>
          </p:nvSpPr>
          <p:spPr>
            <a:xfrm>
              <a:off x="3907086" y="364890"/>
              <a:ext cx="191173" cy="32550"/>
            </a:xfrm>
            <a:custGeom>
              <a:avLst/>
              <a:gdLst/>
              <a:ahLst/>
              <a:cxnLst/>
              <a:rect l="0" t="0" r="0" b="0"/>
              <a:pathLst>
                <a:path w="191173" h="32550">
                  <a:moveTo>
                    <a:pt x="70281" y="36245"/>
                  </a:moveTo>
                  <a:cubicBezTo>
                    <a:pt x="65798" y="36055"/>
                    <a:pt x="59537" y="37617"/>
                    <a:pt x="60451" y="32042"/>
                  </a:cubicBezTo>
                  <a:cubicBezTo>
                    <a:pt x="80949" y="39751"/>
                    <a:pt x="99860" y="29806"/>
                    <a:pt x="126517" y="32042"/>
                  </a:cubicBezTo>
                  <a:cubicBezTo>
                    <a:pt x="128587" y="26746"/>
                    <a:pt x="120230" y="31775"/>
                    <a:pt x="122313" y="26466"/>
                  </a:cubicBezTo>
                  <a:cubicBezTo>
                    <a:pt x="145453" y="24333"/>
                    <a:pt x="176161" y="29692"/>
                    <a:pt x="191173" y="19481"/>
                  </a:cubicBezTo>
                  <a:cubicBezTo>
                    <a:pt x="158610" y="11023"/>
                    <a:pt x="119443" y="18148"/>
                    <a:pt x="84353" y="19481"/>
                  </a:cubicBezTo>
                  <a:cubicBezTo>
                    <a:pt x="79946" y="19050"/>
                    <a:pt x="87922" y="23520"/>
                    <a:pt x="82943" y="23672"/>
                  </a:cubicBezTo>
                  <a:cubicBezTo>
                    <a:pt x="52235" y="29565"/>
                    <a:pt x="24320" y="29654"/>
                    <a:pt x="0" y="41833"/>
                  </a:cubicBezTo>
                  <a:cubicBezTo>
                    <a:pt x="23431" y="42849"/>
                    <a:pt x="51447" y="43573"/>
                    <a:pt x="70281" y="362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6" name="Free Form 243"/>
            <p:cNvSpPr/>
            <p:nvPr/>
          </p:nvSpPr>
          <p:spPr>
            <a:xfrm>
              <a:off x="3912712" y="372306"/>
              <a:ext cx="28118" cy="10110"/>
            </a:xfrm>
            <a:custGeom>
              <a:avLst/>
              <a:gdLst/>
              <a:ahLst/>
              <a:cxnLst/>
              <a:rect l="0" t="0" r="0" b="0"/>
              <a:pathLst>
                <a:path w="28117" h="10109">
                  <a:moveTo>
                    <a:pt x="28117" y="14859"/>
                  </a:moveTo>
                  <a:cubicBezTo>
                    <a:pt x="24993" y="13208"/>
                    <a:pt x="9334" y="11023"/>
                    <a:pt x="8445" y="16255"/>
                  </a:cubicBezTo>
                  <a:cubicBezTo>
                    <a:pt x="5969" y="17056"/>
                    <a:pt x="177" y="14566"/>
                    <a:pt x="0" y="17652"/>
                  </a:cubicBezTo>
                  <a:cubicBezTo>
                    <a:pt x="8623" y="15976"/>
                    <a:pt x="24129" y="21132"/>
                    <a:pt x="28117" y="1485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7" name="Free Form 244"/>
            <p:cNvSpPr/>
            <p:nvPr/>
          </p:nvSpPr>
          <p:spPr>
            <a:xfrm>
              <a:off x="2651831" y="1362259"/>
              <a:ext cx="19431" cy="12738"/>
            </a:xfrm>
            <a:custGeom>
              <a:avLst/>
              <a:gdLst/>
              <a:ahLst/>
              <a:cxnLst/>
              <a:rect l="0" t="0" r="0" b="0"/>
              <a:pathLst>
                <a:path w="19430" h="12738">
                  <a:moveTo>
                    <a:pt x="18287" y="11176"/>
                  </a:moveTo>
                  <a:cubicBezTo>
                    <a:pt x="7810" y="11023"/>
                    <a:pt x="5740" y="19215"/>
                    <a:pt x="0" y="23761"/>
                  </a:cubicBezTo>
                  <a:cubicBezTo>
                    <a:pt x="8648" y="22098"/>
                    <a:pt x="19430" y="22567"/>
                    <a:pt x="18287" y="111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8" name="Free Form 245"/>
            <p:cNvSpPr/>
            <p:nvPr/>
          </p:nvSpPr>
          <p:spPr>
            <a:xfrm>
              <a:off x="2979313" y="713530"/>
              <a:ext cx="66116" cy="49581"/>
            </a:xfrm>
            <a:custGeom>
              <a:avLst/>
              <a:gdLst/>
              <a:ahLst/>
              <a:cxnLst/>
              <a:rect l="0" t="0" r="0" b="0"/>
              <a:pathLst>
                <a:path w="66116" h="49580">
                  <a:moveTo>
                    <a:pt x="4254" y="60604"/>
                  </a:moveTo>
                  <a:cubicBezTo>
                    <a:pt x="30441" y="53086"/>
                    <a:pt x="48361" y="37363"/>
                    <a:pt x="66116" y="21488"/>
                  </a:cubicBezTo>
                  <a:cubicBezTo>
                    <a:pt x="50025" y="11023"/>
                    <a:pt x="24079" y="22199"/>
                    <a:pt x="16916" y="34061"/>
                  </a:cubicBezTo>
                  <a:cubicBezTo>
                    <a:pt x="19977" y="33807"/>
                    <a:pt x="21374" y="35191"/>
                    <a:pt x="21120" y="38252"/>
                  </a:cubicBezTo>
                  <a:cubicBezTo>
                    <a:pt x="10833" y="40589"/>
                    <a:pt x="0" y="48272"/>
                    <a:pt x="4254" y="606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59" name="Free Form 246"/>
            <p:cNvSpPr/>
            <p:nvPr/>
          </p:nvSpPr>
          <p:spPr>
            <a:xfrm>
              <a:off x="3580975" y="1626444"/>
              <a:ext cx="314211" cy="141707"/>
            </a:xfrm>
            <a:custGeom>
              <a:avLst/>
              <a:gdLst/>
              <a:ahLst/>
              <a:cxnLst/>
              <a:rect l="0" t="0" r="0" b="0"/>
              <a:pathLst>
                <a:path w="314210" h="141706">
                  <a:moveTo>
                    <a:pt x="85763" y="59918"/>
                  </a:moveTo>
                  <a:cubicBezTo>
                    <a:pt x="79044" y="60998"/>
                    <a:pt x="76707" y="57746"/>
                    <a:pt x="70281" y="58521"/>
                  </a:cubicBezTo>
                  <a:cubicBezTo>
                    <a:pt x="56438" y="75488"/>
                    <a:pt x="20205" y="70205"/>
                    <a:pt x="0" y="80873"/>
                  </a:cubicBezTo>
                  <a:cubicBezTo>
                    <a:pt x="1803" y="86067"/>
                    <a:pt x="12293" y="82626"/>
                    <a:pt x="14058" y="87858"/>
                  </a:cubicBezTo>
                  <a:cubicBezTo>
                    <a:pt x="11544" y="87680"/>
                    <a:pt x="10769" y="89255"/>
                    <a:pt x="11252" y="92049"/>
                  </a:cubicBezTo>
                  <a:cubicBezTo>
                    <a:pt x="29286" y="104787"/>
                    <a:pt x="10312" y="118770"/>
                    <a:pt x="4216" y="131165"/>
                  </a:cubicBezTo>
                  <a:cubicBezTo>
                    <a:pt x="3810" y="134848"/>
                    <a:pt x="9664" y="132270"/>
                    <a:pt x="8432" y="136753"/>
                  </a:cubicBezTo>
                  <a:cubicBezTo>
                    <a:pt x="27495" y="142595"/>
                    <a:pt x="45859" y="132435"/>
                    <a:pt x="60451" y="133959"/>
                  </a:cubicBezTo>
                  <a:cubicBezTo>
                    <a:pt x="96469" y="152730"/>
                    <a:pt x="117259" y="113703"/>
                    <a:pt x="158851" y="119989"/>
                  </a:cubicBezTo>
                  <a:cubicBezTo>
                    <a:pt x="185762" y="106438"/>
                    <a:pt x="219278" y="108915"/>
                    <a:pt x="253022" y="106019"/>
                  </a:cubicBezTo>
                  <a:cubicBezTo>
                    <a:pt x="273240" y="105625"/>
                    <a:pt x="295833" y="107594"/>
                    <a:pt x="312051" y="103225"/>
                  </a:cubicBezTo>
                  <a:cubicBezTo>
                    <a:pt x="314210" y="91262"/>
                    <a:pt x="307035" y="77863"/>
                    <a:pt x="306438" y="64109"/>
                  </a:cubicBezTo>
                  <a:cubicBezTo>
                    <a:pt x="295706" y="50990"/>
                    <a:pt x="273354" y="59093"/>
                    <a:pt x="258648" y="58521"/>
                  </a:cubicBezTo>
                  <a:cubicBezTo>
                    <a:pt x="262864" y="58064"/>
                    <a:pt x="265874" y="56388"/>
                    <a:pt x="267080" y="52933"/>
                  </a:cubicBezTo>
                  <a:cubicBezTo>
                    <a:pt x="252412" y="49822"/>
                    <a:pt x="246722" y="37795"/>
                    <a:pt x="240372" y="26390"/>
                  </a:cubicBezTo>
                  <a:cubicBezTo>
                    <a:pt x="216179" y="21564"/>
                    <a:pt x="191871" y="16840"/>
                    <a:pt x="168681" y="11023"/>
                  </a:cubicBezTo>
                  <a:cubicBezTo>
                    <a:pt x="158750" y="18376"/>
                    <a:pt x="146875" y="23812"/>
                    <a:pt x="144792" y="38963"/>
                  </a:cubicBezTo>
                  <a:cubicBezTo>
                    <a:pt x="127838" y="44005"/>
                    <a:pt x="105486" y="43675"/>
                    <a:pt x="89966" y="50139"/>
                  </a:cubicBezTo>
                  <a:cubicBezTo>
                    <a:pt x="85763" y="53695"/>
                    <a:pt x="90601" y="57594"/>
                    <a:pt x="85763" y="599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0" name="Free Form 247"/>
            <p:cNvSpPr/>
            <p:nvPr/>
          </p:nvSpPr>
          <p:spPr>
            <a:xfrm>
              <a:off x="3935204" y="1608334"/>
              <a:ext cx="278320" cy="100228"/>
            </a:xfrm>
            <a:custGeom>
              <a:avLst/>
              <a:gdLst/>
              <a:ahLst/>
              <a:cxnLst/>
              <a:rect l="0" t="0" r="0" b="0"/>
              <a:pathLst>
                <a:path w="278320" h="100228">
                  <a:moveTo>
                    <a:pt x="150418" y="71043"/>
                  </a:moveTo>
                  <a:cubicBezTo>
                    <a:pt x="152590" y="66078"/>
                    <a:pt x="145643" y="70192"/>
                    <a:pt x="146202" y="66840"/>
                  </a:cubicBezTo>
                  <a:cubicBezTo>
                    <a:pt x="150050" y="63715"/>
                    <a:pt x="153174" y="59817"/>
                    <a:pt x="156032" y="55689"/>
                  </a:cubicBezTo>
                  <a:cubicBezTo>
                    <a:pt x="154101" y="38049"/>
                    <a:pt x="140550" y="31940"/>
                    <a:pt x="122300" y="30530"/>
                  </a:cubicBezTo>
                  <a:cubicBezTo>
                    <a:pt x="120459" y="24511"/>
                    <a:pt x="128993" y="28803"/>
                    <a:pt x="127927" y="23533"/>
                  </a:cubicBezTo>
                  <a:cubicBezTo>
                    <a:pt x="128498" y="20180"/>
                    <a:pt x="125349" y="20510"/>
                    <a:pt x="126517" y="16573"/>
                  </a:cubicBezTo>
                  <a:cubicBezTo>
                    <a:pt x="114998" y="11442"/>
                    <a:pt x="97256" y="11023"/>
                    <a:pt x="89966" y="20764"/>
                  </a:cubicBezTo>
                  <a:cubicBezTo>
                    <a:pt x="92455" y="23850"/>
                    <a:pt x="97840" y="24117"/>
                    <a:pt x="98399" y="29133"/>
                  </a:cubicBezTo>
                  <a:cubicBezTo>
                    <a:pt x="86423" y="20485"/>
                    <a:pt x="71704" y="19977"/>
                    <a:pt x="56235" y="26339"/>
                  </a:cubicBezTo>
                  <a:cubicBezTo>
                    <a:pt x="60045" y="37439"/>
                    <a:pt x="81762" y="30759"/>
                    <a:pt x="88557" y="38912"/>
                  </a:cubicBezTo>
                  <a:cubicBezTo>
                    <a:pt x="68414" y="39751"/>
                    <a:pt x="47256" y="26974"/>
                    <a:pt x="28117" y="36118"/>
                  </a:cubicBezTo>
                  <a:cubicBezTo>
                    <a:pt x="29565" y="40271"/>
                    <a:pt x="37566" y="37909"/>
                    <a:pt x="37960" y="43103"/>
                  </a:cubicBezTo>
                  <a:cubicBezTo>
                    <a:pt x="25958" y="45148"/>
                    <a:pt x="5295" y="38582"/>
                    <a:pt x="0" y="47294"/>
                  </a:cubicBezTo>
                  <a:cubicBezTo>
                    <a:pt x="3187" y="54597"/>
                    <a:pt x="12776" y="55740"/>
                    <a:pt x="21094" y="54279"/>
                  </a:cubicBezTo>
                  <a:cubicBezTo>
                    <a:pt x="21666" y="57645"/>
                    <a:pt x="18516" y="57315"/>
                    <a:pt x="19685" y="61277"/>
                  </a:cubicBezTo>
                  <a:cubicBezTo>
                    <a:pt x="24091" y="61544"/>
                    <a:pt x="24434" y="65849"/>
                    <a:pt x="29527" y="65455"/>
                  </a:cubicBezTo>
                  <a:cubicBezTo>
                    <a:pt x="32448" y="64109"/>
                    <a:pt x="37630" y="57785"/>
                    <a:pt x="42163" y="62661"/>
                  </a:cubicBezTo>
                  <a:cubicBezTo>
                    <a:pt x="42595" y="65405"/>
                    <a:pt x="40284" y="65430"/>
                    <a:pt x="39369" y="66840"/>
                  </a:cubicBezTo>
                  <a:cubicBezTo>
                    <a:pt x="47485" y="75196"/>
                    <a:pt x="64033" y="68681"/>
                    <a:pt x="67475" y="59867"/>
                  </a:cubicBezTo>
                  <a:cubicBezTo>
                    <a:pt x="68072" y="62992"/>
                    <a:pt x="69964" y="64846"/>
                    <a:pt x="73101" y="65455"/>
                  </a:cubicBezTo>
                  <a:cubicBezTo>
                    <a:pt x="74180" y="60020"/>
                    <a:pt x="83350" y="62598"/>
                    <a:pt x="84340" y="57073"/>
                  </a:cubicBezTo>
                  <a:cubicBezTo>
                    <a:pt x="82613" y="61595"/>
                    <a:pt x="88900" y="58140"/>
                    <a:pt x="87147" y="62661"/>
                  </a:cubicBezTo>
                  <a:cubicBezTo>
                    <a:pt x="77927" y="61391"/>
                    <a:pt x="75971" y="67386"/>
                    <a:pt x="71691" y="71043"/>
                  </a:cubicBezTo>
                  <a:cubicBezTo>
                    <a:pt x="78866" y="79248"/>
                    <a:pt x="96875" y="68707"/>
                    <a:pt x="104025" y="72440"/>
                  </a:cubicBezTo>
                  <a:cubicBezTo>
                    <a:pt x="103886" y="74650"/>
                    <a:pt x="100444" y="73533"/>
                    <a:pt x="101218" y="76631"/>
                  </a:cubicBezTo>
                  <a:cubicBezTo>
                    <a:pt x="109296" y="83667"/>
                    <a:pt x="125069" y="74422"/>
                    <a:pt x="134950" y="79425"/>
                  </a:cubicBezTo>
                  <a:cubicBezTo>
                    <a:pt x="103250" y="89611"/>
                    <a:pt x="68110" y="74561"/>
                    <a:pt x="36550" y="82219"/>
                  </a:cubicBezTo>
                  <a:cubicBezTo>
                    <a:pt x="35940" y="106565"/>
                    <a:pt x="61556" y="104863"/>
                    <a:pt x="85737" y="104559"/>
                  </a:cubicBezTo>
                  <a:cubicBezTo>
                    <a:pt x="110489" y="97485"/>
                    <a:pt x="146227" y="101333"/>
                    <a:pt x="171500" y="94792"/>
                  </a:cubicBezTo>
                  <a:cubicBezTo>
                    <a:pt x="171500" y="104521"/>
                    <a:pt x="187109" y="107442"/>
                    <a:pt x="193979" y="101777"/>
                  </a:cubicBezTo>
                  <a:cubicBezTo>
                    <a:pt x="193014" y="107391"/>
                    <a:pt x="199910" y="105206"/>
                    <a:pt x="199618" y="110159"/>
                  </a:cubicBezTo>
                  <a:cubicBezTo>
                    <a:pt x="234454" y="111252"/>
                    <a:pt x="267969" y="101473"/>
                    <a:pt x="278320" y="73837"/>
                  </a:cubicBezTo>
                  <a:cubicBezTo>
                    <a:pt x="269493" y="60883"/>
                    <a:pt x="252196" y="72859"/>
                    <a:pt x="245999" y="79425"/>
                  </a:cubicBezTo>
                  <a:cubicBezTo>
                    <a:pt x="245656" y="75361"/>
                    <a:pt x="248653" y="74612"/>
                    <a:pt x="250215" y="72440"/>
                  </a:cubicBezTo>
                  <a:cubicBezTo>
                    <a:pt x="244728" y="68656"/>
                    <a:pt x="232765" y="73456"/>
                    <a:pt x="229133" y="71043"/>
                  </a:cubicBezTo>
                  <a:cubicBezTo>
                    <a:pt x="228853" y="64731"/>
                    <a:pt x="240639" y="70358"/>
                    <a:pt x="240385" y="64058"/>
                  </a:cubicBezTo>
                  <a:cubicBezTo>
                    <a:pt x="238836" y="60464"/>
                    <a:pt x="231292" y="62839"/>
                    <a:pt x="229133" y="59867"/>
                  </a:cubicBezTo>
                  <a:cubicBezTo>
                    <a:pt x="231762" y="55029"/>
                    <a:pt x="242392" y="58153"/>
                    <a:pt x="245999" y="54279"/>
                  </a:cubicBezTo>
                  <a:lnTo>
                    <a:pt x="245999" y="44500"/>
                  </a:lnTo>
                  <a:cubicBezTo>
                    <a:pt x="252666" y="44157"/>
                    <a:pt x="253542" y="38036"/>
                    <a:pt x="255828" y="33324"/>
                  </a:cubicBezTo>
                  <a:cubicBezTo>
                    <a:pt x="239674" y="22656"/>
                    <a:pt x="221538" y="43078"/>
                    <a:pt x="199618" y="40322"/>
                  </a:cubicBezTo>
                  <a:cubicBezTo>
                    <a:pt x="197929" y="50355"/>
                    <a:pt x="208445" y="48298"/>
                    <a:pt x="210845" y="54279"/>
                  </a:cubicBezTo>
                  <a:cubicBezTo>
                    <a:pt x="203847" y="58013"/>
                    <a:pt x="194551" y="59499"/>
                    <a:pt x="185547" y="61277"/>
                  </a:cubicBezTo>
                  <a:cubicBezTo>
                    <a:pt x="191020" y="63741"/>
                    <a:pt x="196989" y="65722"/>
                    <a:pt x="199618" y="71043"/>
                  </a:cubicBezTo>
                  <a:cubicBezTo>
                    <a:pt x="189229" y="87909"/>
                    <a:pt x="169430" y="67335"/>
                    <a:pt x="150418" y="7104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1" name="Free Form 248"/>
            <p:cNvSpPr/>
            <p:nvPr/>
          </p:nvSpPr>
          <p:spPr>
            <a:xfrm>
              <a:off x="4095084" y="364597"/>
              <a:ext cx="28486" cy="6084"/>
            </a:xfrm>
            <a:custGeom>
              <a:avLst/>
              <a:gdLst/>
              <a:ahLst/>
              <a:cxnLst/>
              <a:rect l="0" t="0" r="0" b="0"/>
              <a:pathLst>
                <a:path w="28486" h="6083">
                  <a:moveTo>
                    <a:pt x="28486" y="14173"/>
                  </a:moveTo>
                  <a:cubicBezTo>
                    <a:pt x="22694" y="14643"/>
                    <a:pt x="23342" y="13068"/>
                    <a:pt x="20053" y="12788"/>
                  </a:cubicBezTo>
                  <a:cubicBezTo>
                    <a:pt x="0" y="11023"/>
                    <a:pt x="18745" y="17106"/>
                    <a:pt x="28486" y="1417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2" name="Free Form 249"/>
            <p:cNvSpPr/>
            <p:nvPr/>
          </p:nvSpPr>
          <p:spPr>
            <a:xfrm>
              <a:off x="3997294" y="360699"/>
              <a:ext cx="43345" cy="3454"/>
            </a:xfrm>
            <a:custGeom>
              <a:avLst/>
              <a:gdLst/>
              <a:ahLst/>
              <a:cxnLst/>
              <a:rect l="0" t="0" r="0" b="0"/>
              <a:pathLst>
                <a:path w="43345" h="3454">
                  <a:moveTo>
                    <a:pt x="27876" y="11099"/>
                  </a:moveTo>
                  <a:cubicBezTo>
                    <a:pt x="0" y="11391"/>
                    <a:pt x="29667" y="14477"/>
                    <a:pt x="43345" y="11099"/>
                  </a:cubicBezTo>
                  <a:cubicBezTo>
                    <a:pt x="38595" y="11150"/>
                    <a:pt x="33985" y="11023"/>
                    <a:pt x="27876" y="110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3" name="Free Form 250"/>
            <p:cNvSpPr/>
            <p:nvPr/>
          </p:nvSpPr>
          <p:spPr>
            <a:xfrm>
              <a:off x="4968184" y="408641"/>
              <a:ext cx="17488" cy="7404"/>
            </a:xfrm>
            <a:custGeom>
              <a:avLst/>
              <a:gdLst/>
              <a:ahLst/>
              <a:cxnLst/>
              <a:rect l="0" t="0" r="0" b="0"/>
              <a:pathLst>
                <a:path w="17487" h="7404">
                  <a:moveTo>
                    <a:pt x="15646" y="14846"/>
                  </a:moveTo>
                  <a:cubicBezTo>
                    <a:pt x="10642" y="16217"/>
                    <a:pt x="0" y="11023"/>
                    <a:pt x="1587" y="14846"/>
                  </a:cubicBezTo>
                  <a:cubicBezTo>
                    <a:pt x="5410" y="14643"/>
                    <a:pt x="17487" y="18427"/>
                    <a:pt x="15646" y="148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4" name="Free Form 251"/>
            <p:cNvSpPr/>
            <p:nvPr/>
          </p:nvSpPr>
          <p:spPr>
            <a:xfrm>
              <a:off x="1988357" y="4452562"/>
              <a:ext cx="12929" cy="20943"/>
            </a:xfrm>
            <a:custGeom>
              <a:avLst/>
              <a:gdLst/>
              <a:ahLst/>
              <a:cxnLst/>
              <a:rect l="0" t="0" r="0" b="0"/>
              <a:pathLst>
                <a:path w="12928" h="20942">
                  <a:moveTo>
                    <a:pt x="0" y="11023"/>
                  </a:moveTo>
                  <a:cubicBezTo>
                    <a:pt x="723" y="20066"/>
                    <a:pt x="3009" y="27597"/>
                    <a:pt x="8432" y="31965"/>
                  </a:cubicBezTo>
                  <a:cubicBezTo>
                    <a:pt x="12928" y="23304"/>
                    <a:pt x="5549" y="14401"/>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5" name="Free Form 252"/>
            <p:cNvSpPr/>
            <p:nvPr/>
          </p:nvSpPr>
          <p:spPr>
            <a:xfrm>
              <a:off x="2034750" y="4532191"/>
              <a:ext cx="8433" cy="13958"/>
            </a:xfrm>
            <a:custGeom>
              <a:avLst/>
              <a:gdLst/>
              <a:ahLst/>
              <a:cxnLst/>
              <a:rect l="0" t="0" r="0" b="0"/>
              <a:pathLst>
                <a:path w="8432" h="13957">
                  <a:moveTo>
                    <a:pt x="8432" y="24980"/>
                  </a:moveTo>
                  <a:cubicBezTo>
                    <a:pt x="6210" y="19748"/>
                    <a:pt x="5664" y="12852"/>
                    <a:pt x="0" y="11023"/>
                  </a:cubicBezTo>
                  <a:cubicBezTo>
                    <a:pt x="2209" y="16294"/>
                    <a:pt x="2768" y="23177"/>
                    <a:pt x="8432" y="249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6" name="Free Form 253"/>
            <p:cNvSpPr/>
            <p:nvPr/>
          </p:nvSpPr>
          <p:spPr>
            <a:xfrm>
              <a:off x="4455116" y="6080067"/>
              <a:ext cx="12840" cy="11849"/>
            </a:xfrm>
            <a:custGeom>
              <a:avLst/>
              <a:gdLst/>
              <a:ahLst/>
              <a:cxnLst/>
              <a:rect l="0" t="0" r="0" b="0"/>
              <a:pathLst>
                <a:path w="12839" h="11849">
                  <a:moveTo>
                    <a:pt x="11442" y="11023"/>
                  </a:moveTo>
                  <a:cubicBezTo>
                    <a:pt x="4470" y="11531"/>
                    <a:pt x="0" y="14541"/>
                    <a:pt x="190" y="22186"/>
                  </a:cubicBezTo>
                  <a:cubicBezTo>
                    <a:pt x="8369" y="22872"/>
                    <a:pt x="12839" y="19862"/>
                    <a:pt x="1144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7" name="Free Form 254"/>
            <p:cNvSpPr/>
            <p:nvPr/>
          </p:nvSpPr>
          <p:spPr>
            <a:xfrm>
              <a:off x="1966234" y="4374318"/>
              <a:ext cx="16218" cy="13563"/>
            </a:xfrm>
            <a:custGeom>
              <a:avLst/>
              <a:gdLst/>
              <a:ahLst/>
              <a:cxnLst/>
              <a:rect l="0" t="0" r="0" b="0"/>
              <a:pathLst>
                <a:path w="16217" h="13563">
                  <a:moveTo>
                    <a:pt x="1041" y="23609"/>
                  </a:moveTo>
                  <a:cubicBezTo>
                    <a:pt x="7581" y="24587"/>
                    <a:pt x="16217" y="13068"/>
                    <a:pt x="6667" y="11023"/>
                  </a:cubicBezTo>
                  <a:cubicBezTo>
                    <a:pt x="4178" y="14617"/>
                    <a:pt x="0" y="16510"/>
                    <a:pt x="1041" y="236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8" name="Free Form 255"/>
            <p:cNvSpPr/>
            <p:nvPr/>
          </p:nvSpPr>
          <p:spPr>
            <a:xfrm>
              <a:off x="4384047" y="6121939"/>
              <a:ext cx="13551" cy="7404"/>
            </a:xfrm>
            <a:custGeom>
              <a:avLst/>
              <a:gdLst/>
              <a:ahLst/>
              <a:cxnLst/>
              <a:rect l="0" t="0" r="0" b="0"/>
              <a:pathLst>
                <a:path w="13550" h="7404">
                  <a:moveTo>
                    <a:pt x="9410" y="11049"/>
                  </a:moveTo>
                  <a:cubicBezTo>
                    <a:pt x="7975" y="14287"/>
                    <a:pt x="0" y="11023"/>
                    <a:pt x="977" y="16649"/>
                  </a:cubicBezTo>
                  <a:cubicBezTo>
                    <a:pt x="6629" y="18427"/>
                    <a:pt x="13550" y="14363"/>
                    <a:pt x="9410" y="110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69" name="Free Form 256"/>
            <p:cNvSpPr/>
            <p:nvPr/>
          </p:nvSpPr>
          <p:spPr>
            <a:xfrm>
              <a:off x="1879760" y="4066978"/>
              <a:ext cx="20053" cy="48907"/>
            </a:xfrm>
            <a:custGeom>
              <a:avLst/>
              <a:gdLst/>
              <a:ahLst/>
              <a:cxnLst/>
              <a:rect l="0" t="0" r="0" b="0"/>
              <a:pathLst>
                <a:path w="20053" h="48907">
                  <a:moveTo>
                    <a:pt x="20053" y="59931"/>
                  </a:moveTo>
                  <a:cubicBezTo>
                    <a:pt x="19812" y="39204"/>
                    <a:pt x="17144" y="20891"/>
                    <a:pt x="5994" y="11023"/>
                  </a:cubicBezTo>
                  <a:cubicBezTo>
                    <a:pt x="0" y="27114"/>
                    <a:pt x="14592" y="45999"/>
                    <a:pt x="20053" y="599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0" name="Free Form 257"/>
            <p:cNvSpPr/>
            <p:nvPr/>
          </p:nvSpPr>
          <p:spPr>
            <a:xfrm>
              <a:off x="1932134" y="4120381"/>
              <a:ext cx="21082" cy="36017"/>
            </a:xfrm>
            <a:custGeom>
              <a:avLst/>
              <a:gdLst/>
              <a:ahLst/>
              <a:cxnLst/>
              <a:rect l="0" t="0" r="0" b="0"/>
              <a:pathLst>
                <a:path w="21081" h="36017">
                  <a:moveTo>
                    <a:pt x="0" y="34467"/>
                  </a:moveTo>
                  <a:cubicBezTo>
                    <a:pt x="5232" y="37655"/>
                    <a:pt x="5092" y="46177"/>
                    <a:pt x="12649" y="47040"/>
                  </a:cubicBezTo>
                  <a:cubicBezTo>
                    <a:pt x="18884" y="39268"/>
                    <a:pt x="17437" y="23863"/>
                    <a:pt x="21081" y="13500"/>
                  </a:cubicBezTo>
                  <a:cubicBezTo>
                    <a:pt x="4533" y="11023"/>
                    <a:pt x="5994" y="26466"/>
                    <a:pt x="0" y="3446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1" name="Free Form 258"/>
            <p:cNvSpPr/>
            <p:nvPr/>
          </p:nvSpPr>
          <p:spPr>
            <a:xfrm>
              <a:off x="1882935" y="1271606"/>
              <a:ext cx="25311" cy="27953"/>
            </a:xfrm>
            <a:custGeom>
              <a:avLst/>
              <a:gdLst/>
              <a:ahLst/>
              <a:cxnLst/>
              <a:rect l="0" t="0" r="0" b="0"/>
              <a:pathLst>
                <a:path w="25311" h="27952">
                  <a:moveTo>
                    <a:pt x="0" y="38976"/>
                  </a:moveTo>
                  <a:cubicBezTo>
                    <a:pt x="7696" y="28917"/>
                    <a:pt x="17919" y="21374"/>
                    <a:pt x="25311" y="11023"/>
                  </a:cubicBezTo>
                  <a:cubicBezTo>
                    <a:pt x="15760" y="18313"/>
                    <a:pt x="1904" y="28727"/>
                    <a:pt x="0" y="389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2" name="Free Form 259"/>
            <p:cNvSpPr/>
            <p:nvPr/>
          </p:nvSpPr>
          <p:spPr>
            <a:xfrm>
              <a:off x="4310514" y="6115564"/>
              <a:ext cx="43028" cy="37122"/>
            </a:xfrm>
            <a:custGeom>
              <a:avLst/>
              <a:gdLst/>
              <a:ahLst/>
              <a:cxnLst/>
              <a:rect l="0" t="0" r="0" b="0"/>
              <a:pathLst>
                <a:path w="43027" h="37122">
                  <a:moveTo>
                    <a:pt x="0" y="48145"/>
                  </a:moveTo>
                  <a:cubicBezTo>
                    <a:pt x="7683" y="45758"/>
                    <a:pt x="14732" y="40005"/>
                    <a:pt x="22491" y="45364"/>
                  </a:cubicBezTo>
                  <a:cubicBezTo>
                    <a:pt x="28663" y="41757"/>
                    <a:pt x="43027" y="37604"/>
                    <a:pt x="35140" y="28600"/>
                  </a:cubicBezTo>
                  <a:lnTo>
                    <a:pt x="40767" y="28600"/>
                  </a:lnTo>
                  <a:cubicBezTo>
                    <a:pt x="40919" y="20066"/>
                    <a:pt x="32042" y="20523"/>
                    <a:pt x="32334" y="11836"/>
                  </a:cubicBezTo>
                  <a:cubicBezTo>
                    <a:pt x="27292" y="11023"/>
                    <a:pt x="25539" y="13474"/>
                    <a:pt x="22491" y="14643"/>
                  </a:cubicBezTo>
                  <a:cubicBezTo>
                    <a:pt x="20459" y="23647"/>
                    <a:pt x="29121" y="22047"/>
                    <a:pt x="29540" y="28600"/>
                  </a:cubicBezTo>
                  <a:cubicBezTo>
                    <a:pt x="19938" y="34429"/>
                    <a:pt x="4406" y="41808"/>
                    <a:pt x="0" y="481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3" name="Free Form 260"/>
            <p:cNvSpPr/>
            <p:nvPr/>
          </p:nvSpPr>
          <p:spPr>
            <a:xfrm>
              <a:off x="3558484" y="3228790"/>
              <a:ext cx="453009" cy="208407"/>
            </a:xfrm>
            <a:custGeom>
              <a:avLst/>
              <a:gdLst/>
              <a:ahLst/>
              <a:cxnLst/>
              <a:rect l="0" t="0" r="0" b="0"/>
              <a:pathLst>
                <a:path w="453009" h="208407">
                  <a:moveTo>
                    <a:pt x="37960" y="104622"/>
                  </a:moveTo>
                  <a:cubicBezTo>
                    <a:pt x="65697" y="94856"/>
                    <a:pt x="91643" y="70167"/>
                    <a:pt x="134950" y="71107"/>
                  </a:cubicBezTo>
                  <a:cubicBezTo>
                    <a:pt x="146900" y="63995"/>
                    <a:pt x="161632" y="68516"/>
                    <a:pt x="172897" y="65506"/>
                  </a:cubicBezTo>
                  <a:cubicBezTo>
                    <a:pt x="192443" y="60299"/>
                    <a:pt x="200888" y="40601"/>
                    <a:pt x="217881" y="34772"/>
                  </a:cubicBezTo>
                  <a:lnTo>
                    <a:pt x="229133" y="34772"/>
                  </a:lnTo>
                  <a:cubicBezTo>
                    <a:pt x="229069" y="42633"/>
                    <a:pt x="221018" y="42545"/>
                    <a:pt x="219290" y="48742"/>
                  </a:cubicBezTo>
                  <a:cubicBezTo>
                    <a:pt x="236880" y="51015"/>
                    <a:pt x="241604" y="14528"/>
                    <a:pt x="261454" y="23596"/>
                  </a:cubicBezTo>
                  <a:cubicBezTo>
                    <a:pt x="259651" y="35293"/>
                    <a:pt x="243077" y="32346"/>
                    <a:pt x="240372" y="43154"/>
                  </a:cubicBezTo>
                  <a:cubicBezTo>
                    <a:pt x="253441" y="39382"/>
                    <a:pt x="280162" y="37071"/>
                    <a:pt x="275513" y="11023"/>
                  </a:cubicBezTo>
                  <a:cubicBezTo>
                    <a:pt x="295643" y="12903"/>
                    <a:pt x="307428" y="23088"/>
                    <a:pt x="319100" y="33375"/>
                  </a:cubicBezTo>
                  <a:cubicBezTo>
                    <a:pt x="341147" y="31483"/>
                    <a:pt x="351193" y="41529"/>
                    <a:pt x="368287" y="44551"/>
                  </a:cubicBezTo>
                  <a:cubicBezTo>
                    <a:pt x="371436" y="51066"/>
                    <a:pt x="378396" y="66001"/>
                    <a:pt x="371106" y="73888"/>
                  </a:cubicBezTo>
                  <a:cubicBezTo>
                    <a:pt x="371195" y="106235"/>
                    <a:pt x="399161" y="107213"/>
                    <a:pt x="432955" y="106019"/>
                  </a:cubicBezTo>
                  <a:cubicBezTo>
                    <a:pt x="430809" y="114592"/>
                    <a:pt x="423100" y="117652"/>
                    <a:pt x="420293" y="125577"/>
                  </a:cubicBezTo>
                  <a:cubicBezTo>
                    <a:pt x="422046" y="136423"/>
                    <a:pt x="429387" y="141693"/>
                    <a:pt x="435762" y="147942"/>
                  </a:cubicBezTo>
                  <a:cubicBezTo>
                    <a:pt x="437057" y="160401"/>
                    <a:pt x="424726" y="159308"/>
                    <a:pt x="424522" y="170281"/>
                  </a:cubicBezTo>
                  <a:cubicBezTo>
                    <a:pt x="427139" y="177431"/>
                    <a:pt x="437184" y="177253"/>
                    <a:pt x="441401" y="182867"/>
                  </a:cubicBezTo>
                  <a:cubicBezTo>
                    <a:pt x="428498" y="185483"/>
                    <a:pt x="432942" y="196748"/>
                    <a:pt x="425919" y="205219"/>
                  </a:cubicBezTo>
                  <a:cubicBezTo>
                    <a:pt x="434568" y="209651"/>
                    <a:pt x="453009" y="204368"/>
                    <a:pt x="452627" y="217779"/>
                  </a:cubicBezTo>
                  <a:cubicBezTo>
                    <a:pt x="446747" y="219430"/>
                    <a:pt x="446328" y="215646"/>
                    <a:pt x="447014" y="210794"/>
                  </a:cubicBezTo>
                  <a:cubicBezTo>
                    <a:pt x="431863" y="212585"/>
                    <a:pt x="413740" y="207111"/>
                    <a:pt x="397814" y="205219"/>
                  </a:cubicBezTo>
                  <a:cubicBezTo>
                    <a:pt x="396976" y="196456"/>
                    <a:pt x="402501" y="194043"/>
                    <a:pt x="403428" y="187058"/>
                  </a:cubicBezTo>
                  <a:cubicBezTo>
                    <a:pt x="378460" y="186207"/>
                    <a:pt x="346697" y="182143"/>
                    <a:pt x="327520" y="184251"/>
                  </a:cubicBezTo>
                  <a:cubicBezTo>
                    <a:pt x="320967" y="191376"/>
                    <a:pt x="292353" y="196189"/>
                    <a:pt x="285356" y="185648"/>
                  </a:cubicBezTo>
                  <a:cubicBezTo>
                    <a:pt x="259092" y="188734"/>
                    <a:pt x="257797" y="160985"/>
                    <a:pt x="241782" y="152120"/>
                  </a:cubicBezTo>
                  <a:cubicBezTo>
                    <a:pt x="235965" y="148907"/>
                    <a:pt x="226618" y="150774"/>
                    <a:pt x="220700" y="146532"/>
                  </a:cubicBezTo>
                  <a:cubicBezTo>
                    <a:pt x="215773" y="147701"/>
                    <a:pt x="214325" y="152323"/>
                    <a:pt x="208051" y="152120"/>
                  </a:cubicBezTo>
                  <a:cubicBezTo>
                    <a:pt x="214985" y="140538"/>
                    <a:pt x="204850" y="136766"/>
                    <a:pt x="205231" y="124193"/>
                  </a:cubicBezTo>
                  <a:cubicBezTo>
                    <a:pt x="179425" y="131203"/>
                    <a:pt x="158673" y="145630"/>
                    <a:pt x="123698" y="139534"/>
                  </a:cubicBezTo>
                  <a:cubicBezTo>
                    <a:pt x="116039" y="144983"/>
                    <a:pt x="103568" y="145605"/>
                    <a:pt x="94183" y="149326"/>
                  </a:cubicBezTo>
                  <a:cubicBezTo>
                    <a:pt x="82613" y="149085"/>
                    <a:pt x="79540" y="136461"/>
                    <a:pt x="67475" y="140944"/>
                  </a:cubicBezTo>
                  <a:cubicBezTo>
                    <a:pt x="70777" y="133807"/>
                    <a:pt x="81432" y="128714"/>
                    <a:pt x="77317" y="118592"/>
                  </a:cubicBezTo>
                  <a:cubicBezTo>
                    <a:pt x="56146" y="123825"/>
                    <a:pt x="16243" y="137617"/>
                    <a:pt x="0" y="118592"/>
                  </a:cubicBezTo>
                  <a:cubicBezTo>
                    <a:pt x="10833" y="110439"/>
                    <a:pt x="22644" y="110020"/>
                    <a:pt x="37960" y="104622"/>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274" name="Free Form 261"/>
            <p:cNvSpPr/>
            <p:nvPr/>
          </p:nvSpPr>
          <p:spPr>
            <a:xfrm>
              <a:off x="3836817" y="3238252"/>
              <a:ext cx="23889" cy="11493"/>
            </a:xfrm>
            <a:custGeom>
              <a:avLst/>
              <a:gdLst/>
              <a:ahLst/>
              <a:cxnLst/>
              <a:rect l="0" t="0" r="0" b="0"/>
              <a:pathLst>
                <a:path w="23888" h="11493">
                  <a:moveTo>
                    <a:pt x="23888" y="22517"/>
                  </a:moveTo>
                  <a:cubicBezTo>
                    <a:pt x="23888" y="12484"/>
                    <a:pt x="8623" y="11023"/>
                    <a:pt x="0" y="14135"/>
                  </a:cubicBezTo>
                  <a:lnTo>
                    <a:pt x="0" y="18338"/>
                  </a:lnTo>
                  <a:cubicBezTo>
                    <a:pt x="8610" y="22072"/>
                    <a:pt x="18630" y="15773"/>
                    <a:pt x="23888" y="225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5" name="Free Form 262"/>
            <p:cNvSpPr/>
            <p:nvPr/>
          </p:nvSpPr>
          <p:spPr>
            <a:xfrm>
              <a:off x="3766535" y="3323761"/>
              <a:ext cx="50597" cy="33541"/>
            </a:xfrm>
            <a:custGeom>
              <a:avLst/>
              <a:gdLst/>
              <a:ahLst/>
              <a:cxnLst/>
              <a:rect l="0" t="0" r="0" b="0"/>
              <a:pathLst>
                <a:path w="50596" h="33540">
                  <a:moveTo>
                    <a:pt x="0" y="32004"/>
                  </a:moveTo>
                  <a:cubicBezTo>
                    <a:pt x="5410" y="34493"/>
                    <a:pt x="3505" y="43713"/>
                    <a:pt x="7023" y="44564"/>
                  </a:cubicBezTo>
                  <a:cubicBezTo>
                    <a:pt x="19824" y="34950"/>
                    <a:pt x="34099" y="26784"/>
                    <a:pt x="50596" y="20828"/>
                  </a:cubicBezTo>
                  <a:cubicBezTo>
                    <a:pt x="35166" y="11023"/>
                    <a:pt x="5816" y="18808"/>
                    <a:pt x="0" y="320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6" name="Free Form 263"/>
            <p:cNvSpPr/>
            <p:nvPr/>
          </p:nvSpPr>
          <p:spPr>
            <a:xfrm>
              <a:off x="3701727" y="3436943"/>
              <a:ext cx="541312" cy="305334"/>
            </a:xfrm>
            <a:custGeom>
              <a:avLst/>
              <a:gdLst/>
              <a:ahLst/>
              <a:cxnLst/>
              <a:rect l="0" t="0" r="0" b="0"/>
              <a:pathLst>
                <a:path w="541312" h="305333">
                  <a:moveTo>
                    <a:pt x="312191" y="19405"/>
                  </a:moveTo>
                  <a:cubicBezTo>
                    <a:pt x="308724" y="19202"/>
                    <a:pt x="305371" y="19151"/>
                    <a:pt x="305168" y="22199"/>
                  </a:cubicBezTo>
                  <a:cubicBezTo>
                    <a:pt x="305714" y="27228"/>
                    <a:pt x="309308" y="29260"/>
                    <a:pt x="312191" y="31978"/>
                  </a:cubicBezTo>
                  <a:cubicBezTo>
                    <a:pt x="317792" y="31965"/>
                    <a:pt x="319951" y="28498"/>
                    <a:pt x="320624" y="23596"/>
                  </a:cubicBezTo>
                  <a:cubicBezTo>
                    <a:pt x="321703" y="18351"/>
                    <a:pt x="313169" y="22631"/>
                    <a:pt x="315010" y="16624"/>
                  </a:cubicBezTo>
                  <a:cubicBezTo>
                    <a:pt x="328383" y="15735"/>
                    <a:pt x="336753" y="26301"/>
                    <a:pt x="350138" y="30581"/>
                  </a:cubicBezTo>
                  <a:cubicBezTo>
                    <a:pt x="361353" y="34163"/>
                    <a:pt x="381038" y="34099"/>
                    <a:pt x="390918" y="36182"/>
                  </a:cubicBezTo>
                  <a:cubicBezTo>
                    <a:pt x="406146" y="39357"/>
                    <a:pt x="428231" y="36664"/>
                    <a:pt x="435889" y="50152"/>
                  </a:cubicBezTo>
                  <a:cubicBezTo>
                    <a:pt x="440334" y="48234"/>
                    <a:pt x="440588" y="49834"/>
                    <a:pt x="445744" y="50152"/>
                  </a:cubicBezTo>
                  <a:lnTo>
                    <a:pt x="445744" y="55727"/>
                  </a:lnTo>
                  <a:cubicBezTo>
                    <a:pt x="462279" y="59778"/>
                    <a:pt x="483171" y="59499"/>
                    <a:pt x="496341" y="66890"/>
                  </a:cubicBezTo>
                  <a:cubicBezTo>
                    <a:pt x="496392" y="75247"/>
                    <a:pt x="502970" y="77089"/>
                    <a:pt x="501954" y="86461"/>
                  </a:cubicBezTo>
                  <a:cubicBezTo>
                    <a:pt x="504621" y="88011"/>
                    <a:pt x="508609" y="88252"/>
                    <a:pt x="511797" y="89255"/>
                  </a:cubicBezTo>
                  <a:cubicBezTo>
                    <a:pt x="510400" y="99491"/>
                    <a:pt x="512838" y="105918"/>
                    <a:pt x="518845" y="108813"/>
                  </a:cubicBezTo>
                  <a:cubicBezTo>
                    <a:pt x="525437" y="109702"/>
                    <a:pt x="522579" y="102196"/>
                    <a:pt x="528662" y="106019"/>
                  </a:cubicBezTo>
                  <a:cubicBezTo>
                    <a:pt x="525881" y="109474"/>
                    <a:pt x="521360" y="117703"/>
                    <a:pt x="528662" y="119989"/>
                  </a:cubicBezTo>
                  <a:cubicBezTo>
                    <a:pt x="528510" y="122631"/>
                    <a:pt x="524027" y="120967"/>
                    <a:pt x="524446" y="124180"/>
                  </a:cubicBezTo>
                  <a:cubicBezTo>
                    <a:pt x="529666" y="132511"/>
                    <a:pt x="534695" y="141008"/>
                    <a:pt x="541312" y="147929"/>
                  </a:cubicBezTo>
                  <a:cubicBezTo>
                    <a:pt x="535012" y="151282"/>
                    <a:pt x="531596" y="141262"/>
                    <a:pt x="521639" y="143738"/>
                  </a:cubicBezTo>
                  <a:cubicBezTo>
                    <a:pt x="520496" y="144018"/>
                    <a:pt x="520242" y="145148"/>
                    <a:pt x="518845" y="145135"/>
                  </a:cubicBezTo>
                  <a:cubicBezTo>
                    <a:pt x="518274" y="153860"/>
                    <a:pt x="521639" y="158775"/>
                    <a:pt x="518845" y="166077"/>
                  </a:cubicBezTo>
                  <a:cubicBezTo>
                    <a:pt x="494207" y="174129"/>
                    <a:pt x="489343" y="144729"/>
                    <a:pt x="466826" y="150710"/>
                  </a:cubicBezTo>
                  <a:cubicBezTo>
                    <a:pt x="467144" y="144614"/>
                    <a:pt x="470433" y="138557"/>
                    <a:pt x="461200" y="139547"/>
                  </a:cubicBezTo>
                  <a:cubicBezTo>
                    <a:pt x="462279" y="138303"/>
                    <a:pt x="462711" y="136398"/>
                    <a:pt x="462610" y="133972"/>
                  </a:cubicBezTo>
                  <a:cubicBezTo>
                    <a:pt x="460476" y="131889"/>
                    <a:pt x="456425" y="131711"/>
                    <a:pt x="452754" y="131178"/>
                  </a:cubicBezTo>
                  <a:cubicBezTo>
                    <a:pt x="453529" y="113652"/>
                    <a:pt x="442887" y="107454"/>
                    <a:pt x="428878" y="104622"/>
                  </a:cubicBezTo>
                  <a:cubicBezTo>
                    <a:pt x="435228" y="112890"/>
                    <a:pt x="447827" y="135064"/>
                    <a:pt x="438721" y="154914"/>
                  </a:cubicBezTo>
                  <a:cubicBezTo>
                    <a:pt x="428104" y="161124"/>
                    <a:pt x="422605" y="172453"/>
                    <a:pt x="412000" y="178676"/>
                  </a:cubicBezTo>
                  <a:cubicBezTo>
                    <a:pt x="399884" y="201091"/>
                    <a:pt x="400532" y="236194"/>
                    <a:pt x="378269" y="248513"/>
                  </a:cubicBezTo>
                  <a:cubicBezTo>
                    <a:pt x="372745" y="249085"/>
                    <a:pt x="366636" y="249047"/>
                    <a:pt x="365620" y="254101"/>
                  </a:cubicBezTo>
                  <a:cubicBezTo>
                    <a:pt x="358051" y="253111"/>
                    <a:pt x="354101" y="255701"/>
                    <a:pt x="348754" y="256895"/>
                  </a:cubicBezTo>
                  <a:cubicBezTo>
                    <a:pt x="348183" y="248132"/>
                    <a:pt x="350583" y="236435"/>
                    <a:pt x="345922" y="231749"/>
                  </a:cubicBezTo>
                  <a:cubicBezTo>
                    <a:pt x="344309" y="227355"/>
                    <a:pt x="348145" y="228346"/>
                    <a:pt x="348754" y="226161"/>
                  </a:cubicBezTo>
                  <a:cubicBezTo>
                    <a:pt x="342671" y="213093"/>
                    <a:pt x="349250" y="187490"/>
                    <a:pt x="338912" y="178676"/>
                  </a:cubicBezTo>
                  <a:cubicBezTo>
                    <a:pt x="308648" y="173088"/>
                    <a:pt x="300393" y="200723"/>
                    <a:pt x="274243" y="203809"/>
                  </a:cubicBezTo>
                  <a:cubicBezTo>
                    <a:pt x="269989" y="203390"/>
                    <a:pt x="270294" y="198412"/>
                    <a:pt x="265811" y="198221"/>
                  </a:cubicBezTo>
                  <a:cubicBezTo>
                    <a:pt x="264985" y="192278"/>
                    <a:pt x="266826" y="188988"/>
                    <a:pt x="267220" y="184251"/>
                  </a:cubicBezTo>
                  <a:cubicBezTo>
                    <a:pt x="279285" y="177165"/>
                    <a:pt x="295821" y="174485"/>
                    <a:pt x="300951" y="160502"/>
                  </a:cubicBezTo>
                  <a:cubicBezTo>
                    <a:pt x="322732" y="159727"/>
                    <a:pt x="324637" y="133553"/>
                    <a:pt x="320624" y="111594"/>
                  </a:cubicBezTo>
                  <a:cubicBezTo>
                    <a:pt x="322618" y="108000"/>
                    <a:pt x="325932" y="105702"/>
                    <a:pt x="329069" y="103225"/>
                  </a:cubicBezTo>
                  <a:cubicBezTo>
                    <a:pt x="328447" y="84747"/>
                    <a:pt x="313829" y="80187"/>
                    <a:pt x="299542" y="75298"/>
                  </a:cubicBezTo>
                  <a:cubicBezTo>
                    <a:pt x="283590" y="62699"/>
                    <a:pt x="255130" y="35572"/>
                    <a:pt x="232079" y="55727"/>
                  </a:cubicBezTo>
                  <a:cubicBezTo>
                    <a:pt x="233095" y="60007"/>
                    <a:pt x="229654" y="59855"/>
                    <a:pt x="230670" y="64109"/>
                  </a:cubicBezTo>
                  <a:cubicBezTo>
                    <a:pt x="231457" y="67513"/>
                    <a:pt x="231863" y="71297"/>
                    <a:pt x="236283" y="71094"/>
                  </a:cubicBezTo>
                  <a:cubicBezTo>
                    <a:pt x="226072" y="73507"/>
                    <a:pt x="214642" y="74739"/>
                    <a:pt x="205359" y="78079"/>
                  </a:cubicBezTo>
                  <a:cubicBezTo>
                    <a:pt x="205587" y="91338"/>
                    <a:pt x="199948" y="98780"/>
                    <a:pt x="194119" y="106019"/>
                  </a:cubicBezTo>
                  <a:cubicBezTo>
                    <a:pt x="193433" y="104343"/>
                    <a:pt x="189864" y="95516"/>
                    <a:pt x="188506" y="103225"/>
                  </a:cubicBezTo>
                  <a:cubicBezTo>
                    <a:pt x="184823" y="96266"/>
                    <a:pt x="193522" y="89623"/>
                    <a:pt x="194119" y="82270"/>
                  </a:cubicBezTo>
                  <a:cubicBezTo>
                    <a:pt x="184530" y="80441"/>
                    <a:pt x="182702" y="97751"/>
                    <a:pt x="167411" y="94856"/>
                  </a:cubicBezTo>
                  <a:cubicBezTo>
                    <a:pt x="160464" y="100977"/>
                    <a:pt x="153123" y="106718"/>
                    <a:pt x="143522" y="110210"/>
                  </a:cubicBezTo>
                  <a:cubicBezTo>
                    <a:pt x="141719" y="130784"/>
                    <a:pt x="128015" y="139496"/>
                    <a:pt x="115404" y="149326"/>
                  </a:cubicBezTo>
                  <a:cubicBezTo>
                    <a:pt x="118097" y="174358"/>
                    <a:pt x="92176" y="190398"/>
                    <a:pt x="114007" y="206590"/>
                  </a:cubicBezTo>
                  <a:cubicBezTo>
                    <a:pt x="115493" y="211823"/>
                    <a:pt x="111036" y="211112"/>
                    <a:pt x="109778" y="213601"/>
                  </a:cubicBezTo>
                  <a:cubicBezTo>
                    <a:pt x="110210" y="226110"/>
                    <a:pt x="109550" y="237578"/>
                    <a:pt x="108381" y="248513"/>
                  </a:cubicBezTo>
                  <a:cubicBezTo>
                    <a:pt x="93840" y="275983"/>
                    <a:pt x="75539" y="299694"/>
                    <a:pt x="43713" y="309981"/>
                  </a:cubicBezTo>
                  <a:cubicBezTo>
                    <a:pt x="19761" y="316357"/>
                    <a:pt x="8127" y="303949"/>
                    <a:pt x="2946" y="287629"/>
                  </a:cubicBezTo>
                  <a:cubicBezTo>
                    <a:pt x="2070" y="272237"/>
                    <a:pt x="0" y="260197"/>
                    <a:pt x="2946" y="248513"/>
                  </a:cubicBezTo>
                  <a:cubicBezTo>
                    <a:pt x="4610" y="241998"/>
                    <a:pt x="9651" y="239610"/>
                    <a:pt x="11379" y="234556"/>
                  </a:cubicBezTo>
                  <a:cubicBezTo>
                    <a:pt x="15951" y="221208"/>
                    <a:pt x="7505" y="200190"/>
                    <a:pt x="18414" y="184251"/>
                  </a:cubicBezTo>
                  <a:cubicBezTo>
                    <a:pt x="36995" y="168732"/>
                    <a:pt x="41846" y="139547"/>
                    <a:pt x="61988" y="125577"/>
                  </a:cubicBezTo>
                  <a:cubicBezTo>
                    <a:pt x="64465" y="109880"/>
                    <a:pt x="75755" y="102946"/>
                    <a:pt x="84480" y="93446"/>
                  </a:cubicBezTo>
                  <a:cubicBezTo>
                    <a:pt x="69850" y="74561"/>
                    <a:pt x="51320" y="100164"/>
                    <a:pt x="36690" y="103225"/>
                  </a:cubicBezTo>
                  <a:cubicBezTo>
                    <a:pt x="40220" y="85775"/>
                    <a:pt x="53517" y="78041"/>
                    <a:pt x="71831" y="75298"/>
                  </a:cubicBezTo>
                  <a:cubicBezTo>
                    <a:pt x="73850" y="73558"/>
                    <a:pt x="74485" y="70485"/>
                    <a:pt x="74637" y="66890"/>
                  </a:cubicBezTo>
                  <a:cubicBezTo>
                    <a:pt x="94830" y="55778"/>
                    <a:pt x="103162" y="32854"/>
                    <a:pt x="126657" y="25006"/>
                  </a:cubicBezTo>
                  <a:cubicBezTo>
                    <a:pt x="126961" y="30822"/>
                    <a:pt x="124358" y="31584"/>
                    <a:pt x="126657" y="36182"/>
                  </a:cubicBezTo>
                  <a:cubicBezTo>
                    <a:pt x="136410" y="34239"/>
                    <a:pt x="140639" y="26797"/>
                    <a:pt x="151955" y="26390"/>
                  </a:cubicBezTo>
                  <a:cubicBezTo>
                    <a:pt x="150012" y="32842"/>
                    <a:pt x="140944" y="32219"/>
                    <a:pt x="142112" y="41757"/>
                  </a:cubicBezTo>
                  <a:cubicBezTo>
                    <a:pt x="154368" y="39027"/>
                    <a:pt x="160718" y="30454"/>
                    <a:pt x="170230" y="25006"/>
                  </a:cubicBezTo>
                  <a:cubicBezTo>
                    <a:pt x="184975" y="24460"/>
                    <a:pt x="194157" y="26428"/>
                    <a:pt x="206781" y="25006"/>
                  </a:cubicBezTo>
                  <a:cubicBezTo>
                    <a:pt x="216877" y="16357"/>
                    <a:pt x="230962" y="24104"/>
                    <a:pt x="241922" y="26390"/>
                  </a:cubicBezTo>
                  <a:cubicBezTo>
                    <a:pt x="245071" y="33032"/>
                    <a:pt x="249250" y="38646"/>
                    <a:pt x="255968" y="41757"/>
                  </a:cubicBezTo>
                  <a:cubicBezTo>
                    <a:pt x="260667" y="39446"/>
                    <a:pt x="263271" y="35039"/>
                    <a:pt x="267220" y="31978"/>
                  </a:cubicBezTo>
                  <a:cubicBezTo>
                    <a:pt x="281901" y="33210"/>
                    <a:pt x="293014" y="37998"/>
                    <a:pt x="305168" y="41757"/>
                  </a:cubicBezTo>
                  <a:cubicBezTo>
                    <a:pt x="307378" y="41160"/>
                    <a:pt x="306374" y="37363"/>
                    <a:pt x="310781" y="38963"/>
                  </a:cubicBezTo>
                  <a:cubicBezTo>
                    <a:pt x="306184" y="30048"/>
                    <a:pt x="295173" y="27470"/>
                    <a:pt x="298157" y="11023"/>
                  </a:cubicBezTo>
                  <a:cubicBezTo>
                    <a:pt x="304279" y="12357"/>
                    <a:pt x="310946" y="13195"/>
                    <a:pt x="312191" y="19405"/>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277" name="Free Form 264"/>
            <p:cNvSpPr/>
            <p:nvPr/>
          </p:nvSpPr>
          <p:spPr>
            <a:xfrm>
              <a:off x="4020662" y="3459295"/>
              <a:ext cx="14338" cy="10719"/>
            </a:xfrm>
            <a:custGeom>
              <a:avLst/>
              <a:gdLst/>
              <a:ahLst/>
              <a:cxnLst/>
              <a:rect l="0" t="0" r="0" b="0"/>
              <a:pathLst>
                <a:path w="14338" h="10718">
                  <a:moveTo>
                    <a:pt x="14338" y="19405"/>
                  </a:moveTo>
                  <a:cubicBezTo>
                    <a:pt x="13715" y="14909"/>
                    <a:pt x="11290" y="12204"/>
                    <a:pt x="7315" y="11023"/>
                  </a:cubicBezTo>
                  <a:cubicBezTo>
                    <a:pt x="7289" y="16116"/>
                    <a:pt x="0" y="14008"/>
                    <a:pt x="1689" y="20802"/>
                  </a:cubicBezTo>
                  <a:cubicBezTo>
                    <a:pt x="6083" y="20510"/>
                    <a:pt x="12026" y="21742"/>
                    <a:pt x="14338"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8" name="Free Form 265"/>
            <p:cNvSpPr/>
            <p:nvPr/>
          </p:nvSpPr>
          <p:spPr>
            <a:xfrm>
              <a:off x="5874570" y="5988323"/>
              <a:ext cx="21539" cy="11252"/>
            </a:xfrm>
            <a:custGeom>
              <a:avLst/>
              <a:gdLst/>
              <a:ahLst/>
              <a:cxnLst/>
              <a:rect l="0" t="0" r="0" b="0"/>
              <a:pathLst>
                <a:path w="21539" h="11252">
                  <a:moveTo>
                    <a:pt x="17322" y="13347"/>
                  </a:moveTo>
                  <a:cubicBezTo>
                    <a:pt x="20446" y="12585"/>
                    <a:pt x="19316" y="16027"/>
                    <a:pt x="21539" y="16154"/>
                  </a:cubicBezTo>
                  <a:cubicBezTo>
                    <a:pt x="15697" y="18237"/>
                    <a:pt x="11760" y="22275"/>
                    <a:pt x="3276" y="21729"/>
                  </a:cubicBezTo>
                  <a:cubicBezTo>
                    <a:pt x="0" y="11023"/>
                    <a:pt x="17119" y="20586"/>
                    <a:pt x="17322" y="1334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79" name="Free Form 266"/>
            <p:cNvSpPr/>
            <p:nvPr/>
          </p:nvSpPr>
          <p:spPr>
            <a:xfrm>
              <a:off x="5804745" y="5898114"/>
              <a:ext cx="19685" cy="9030"/>
            </a:xfrm>
            <a:custGeom>
              <a:avLst/>
              <a:gdLst/>
              <a:ahLst/>
              <a:cxnLst/>
              <a:rect l="0" t="0" r="0" b="0"/>
              <a:pathLst>
                <a:path w="19685" h="9029">
                  <a:moveTo>
                    <a:pt x="0" y="16916"/>
                  </a:moveTo>
                  <a:lnTo>
                    <a:pt x="0" y="12763"/>
                  </a:lnTo>
                  <a:cubicBezTo>
                    <a:pt x="5549" y="11023"/>
                    <a:pt x="11874" y="13208"/>
                    <a:pt x="19685" y="11341"/>
                  </a:cubicBezTo>
                  <a:cubicBezTo>
                    <a:pt x="18110" y="18211"/>
                    <a:pt x="7289" y="20053"/>
                    <a:pt x="0" y="169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0" name="Free Form 267"/>
            <p:cNvSpPr/>
            <p:nvPr/>
          </p:nvSpPr>
          <p:spPr>
            <a:xfrm>
              <a:off x="5273403" y="8128095"/>
              <a:ext cx="15456" cy="23711"/>
            </a:xfrm>
            <a:custGeom>
              <a:avLst/>
              <a:gdLst/>
              <a:ahLst/>
              <a:cxnLst/>
              <a:rect l="0" t="0" r="0" b="0"/>
              <a:pathLst>
                <a:path w="15455" h="23710">
                  <a:moveTo>
                    <a:pt x="0" y="34734"/>
                  </a:moveTo>
                  <a:cubicBezTo>
                    <a:pt x="3225" y="27685"/>
                    <a:pt x="5283" y="11023"/>
                    <a:pt x="15455" y="19380"/>
                  </a:cubicBezTo>
                  <a:cubicBezTo>
                    <a:pt x="12750" y="26885"/>
                    <a:pt x="7594" y="32029"/>
                    <a:pt x="0" y="347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1" name="Free Form 268"/>
            <p:cNvSpPr/>
            <p:nvPr/>
          </p:nvSpPr>
          <p:spPr>
            <a:xfrm>
              <a:off x="4410323" y="8460543"/>
              <a:ext cx="16853" cy="14833"/>
            </a:xfrm>
            <a:custGeom>
              <a:avLst/>
              <a:gdLst/>
              <a:ahLst/>
              <a:cxnLst/>
              <a:rect l="0" t="0" r="0" b="0"/>
              <a:pathLst>
                <a:path w="16852" h="14833">
                  <a:moveTo>
                    <a:pt x="12649" y="16586"/>
                  </a:moveTo>
                  <a:cubicBezTo>
                    <a:pt x="6324" y="14897"/>
                    <a:pt x="1409" y="25857"/>
                    <a:pt x="0" y="16586"/>
                  </a:cubicBezTo>
                  <a:cubicBezTo>
                    <a:pt x="6350" y="16852"/>
                    <a:pt x="10807" y="15214"/>
                    <a:pt x="12649" y="11023"/>
                  </a:cubicBezTo>
                  <a:cubicBezTo>
                    <a:pt x="16852" y="11912"/>
                    <a:pt x="11315" y="13995"/>
                    <a:pt x="12649" y="165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2" name="Free Form 269"/>
            <p:cNvSpPr/>
            <p:nvPr/>
          </p:nvSpPr>
          <p:spPr>
            <a:xfrm>
              <a:off x="4366445" y="8455628"/>
              <a:ext cx="15773" cy="9080"/>
            </a:xfrm>
            <a:custGeom>
              <a:avLst/>
              <a:gdLst/>
              <a:ahLst/>
              <a:cxnLst/>
              <a:rect l="0" t="0" r="0" b="0"/>
              <a:pathLst>
                <a:path w="15773" h="9080">
                  <a:moveTo>
                    <a:pt x="5930" y="20104"/>
                  </a:moveTo>
                  <a:cubicBezTo>
                    <a:pt x="0" y="17970"/>
                    <a:pt x="15240" y="14452"/>
                    <a:pt x="7340" y="14528"/>
                  </a:cubicBezTo>
                  <a:cubicBezTo>
                    <a:pt x="9588" y="11023"/>
                    <a:pt x="15621" y="15494"/>
                    <a:pt x="15773" y="18719"/>
                  </a:cubicBezTo>
                  <a:cubicBezTo>
                    <a:pt x="12852" y="19532"/>
                    <a:pt x="6527" y="16979"/>
                    <a:pt x="5930" y="201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3" name="Free Form 270"/>
            <p:cNvSpPr/>
            <p:nvPr/>
          </p:nvSpPr>
          <p:spPr>
            <a:xfrm>
              <a:off x="4131292" y="6772967"/>
              <a:ext cx="11658" cy="13982"/>
            </a:xfrm>
            <a:custGeom>
              <a:avLst/>
              <a:gdLst/>
              <a:ahLst/>
              <a:cxnLst/>
              <a:rect l="0" t="0" r="0" b="0"/>
              <a:pathLst>
                <a:path w="11658" h="13982">
                  <a:moveTo>
                    <a:pt x="723" y="25006"/>
                  </a:moveTo>
                  <a:cubicBezTo>
                    <a:pt x="0" y="16840"/>
                    <a:pt x="6896" y="16243"/>
                    <a:pt x="9156" y="11023"/>
                  </a:cubicBezTo>
                  <a:cubicBezTo>
                    <a:pt x="11658" y="15468"/>
                    <a:pt x="4152" y="21844"/>
                    <a:pt x="723" y="25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4" name="Free Form 271"/>
            <p:cNvSpPr/>
            <p:nvPr/>
          </p:nvSpPr>
          <p:spPr>
            <a:xfrm>
              <a:off x="2488775" y="2040185"/>
              <a:ext cx="16879" cy="8153"/>
            </a:xfrm>
            <a:custGeom>
              <a:avLst/>
              <a:gdLst/>
              <a:ahLst/>
              <a:cxnLst/>
              <a:rect l="0" t="0" r="0" b="0"/>
              <a:pathLst>
                <a:path w="16878" h="8153">
                  <a:moveTo>
                    <a:pt x="0" y="19177"/>
                  </a:moveTo>
                  <a:cubicBezTo>
                    <a:pt x="1066" y="15062"/>
                    <a:pt x="15468" y="11023"/>
                    <a:pt x="16878" y="16383"/>
                  </a:cubicBezTo>
                  <a:cubicBezTo>
                    <a:pt x="8394" y="14490"/>
                    <a:pt x="6527" y="19138"/>
                    <a:pt x="0" y="191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5" name="Free Form 272"/>
            <p:cNvSpPr/>
            <p:nvPr/>
          </p:nvSpPr>
          <p:spPr>
            <a:xfrm>
              <a:off x="2411470" y="2215978"/>
              <a:ext cx="14047" cy="7087"/>
            </a:xfrm>
            <a:custGeom>
              <a:avLst/>
              <a:gdLst/>
              <a:ahLst/>
              <a:cxnLst/>
              <a:rect l="0" t="0" r="0" b="0"/>
              <a:pathLst>
                <a:path w="14046" h="7086">
                  <a:moveTo>
                    <a:pt x="0" y="18008"/>
                  </a:moveTo>
                  <a:cubicBezTo>
                    <a:pt x="3098" y="14097"/>
                    <a:pt x="7289" y="11277"/>
                    <a:pt x="14046" y="11023"/>
                  </a:cubicBezTo>
                  <a:cubicBezTo>
                    <a:pt x="9715" y="13703"/>
                    <a:pt x="7124" y="18110"/>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6" name="Free Form 273"/>
            <p:cNvSpPr/>
            <p:nvPr/>
          </p:nvSpPr>
          <p:spPr>
            <a:xfrm>
              <a:off x="2365420" y="2188038"/>
              <a:ext cx="50267" cy="34925"/>
            </a:xfrm>
            <a:custGeom>
              <a:avLst/>
              <a:gdLst/>
              <a:ahLst/>
              <a:cxnLst/>
              <a:rect l="0" t="0" r="0" b="0"/>
              <a:pathLst>
                <a:path w="50266" h="34925">
                  <a:moveTo>
                    <a:pt x="32257" y="26784"/>
                  </a:moveTo>
                  <a:cubicBezTo>
                    <a:pt x="32207" y="27165"/>
                    <a:pt x="32016" y="27393"/>
                    <a:pt x="31991" y="27774"/>
                  </a:cubicBezTo>
                  <a:cubicBezTo>
                    <a:pt x="31254" y="28067"/>
                    <a:pt x="30683" y="28536"/>
                    <a:pt x="29972" y="28841"/>
                  </a:cubicBezTo>
                  <a:cubicBezTo>
                    <a:pt x="22580" y="35369"/>
                    <a:pt x="14795" y="41516"/>
                    <a:pt x="5283" y="45948"/>
                  </a:cubicBezTo>
                  <a:cubicBezTo>
                    <a:pt x="0" y="41046"/>
                    <a:pt x="10134" y="39662"/>
                    <a:pt x="13716" y="38963"/>
                  </a:cubicBezTo>
                  <a:cubicBezTo>
                    <a:pt x="18834" y="35280"/>
                    <a:pt x="23914" y="31572"/>
                    <a:pt x="29972" y="28841"/>
                  </a:cubicBezTo>
                  <a:cubicBezTo>
                    <a:pt x="30759" y="28168"/>
                    <a:pt x="31508" y="27482"/>
                    <a:pt x="32257" y="26784"/>
                  </a:cubicBezTo>
                  <a:cubicBezTo>
                    <a:pt x="33210" y="20700"/>
                    <a:pt x="38544" y="18999"/>
                    <a:pt x="37604" y="11023"/>
                  </a:cubicBezTo>
                  <a:lnTo>
                    <a:pt x="50266" y="11023"/>
                  </a:lnTo>
                  <a:cubicBezTo>
                    <a:pt x="43967" y="15989"/>
                    <a:pt x="38188" y="21450"/>
                    <a:pt x="32257" y="267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7" name="Free Form 274"/>
            <p:cNvSpPr/>
            <p:nvPr/>
          </p:nvSpPr>
          <p:spPr>
            <a:xfrm>
              <a:off x="2345697" y="2245315"/>
              <a:ext cx="36259" cy="16764"/>
            </a:xfrm>
            <a:custGeom>
              <a:avLst/>
              <a:gdLst/>
              <a:ahLst/>
              <a:cxnLst/>
              <a:rect l="0" t="0" r="0" b="0"/>
              <a:pathLst>
                <a:path w="36258" h="16763">
                  <a:moveTo>
                    <a:pt x="1104" y="27787"/>
                  </a:moveTo>
                  <a:cubicBezTo>
                    <a:pt x="0" y="11785"/>
                    <a:pt x="22313" y="19050"/>
                    <a:pt x="29222" y="11023"/>
                  </a:cubicBezTo>
                  <a:cubicBezTo>
                    <a:pt x="29108" y="17665"/>
                    <a:pt x="35877" y="17449"/>
                    <a:pt x="36258" y="23596"/>
                  </a:cubicBezTo>
                  <a:cubicBezTo>
                    <a:pt x="23507" y="17221"/>
                    <a:pt x="9728" y="17157"/>
                    <a:pt x="1104" y="2778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8" name="Free Form 275"/>
            <p:cNvSpPr/>
            <p:nvPr/>
          </p:nvSpPr>
          <p:spPr>
            <a:xfrm>
              <a:off x="2282172" y="2412968"/>
              <a:ext cx="14033" cy="27927"/>
            </a:xfrm>
            <a:custGeom>
              <a:avLst/>
              <a:gdLst/>
              <a:ahLst/>
              <a:cxnLst/>
              <a:rect l="0" t="0" r="0" b="0"/>
              <a:pathLst>
                <a:path w="14033" h="27927">
                  <a:moveTo>
                    <a:pt x="4191" y="38950"/>
                  </a:moveTo>
                  <a:cubicBezTo>
                    <a:pt x="0" y="36068"/>
                    <a:pt x="11430" y="23609"/>
                    <a:pt x="2781" y="20802"/>
                  </a:cubicBezTo>
                  <a:cubicBezTo>
                    <a:pt x="2641" y="16446"/>
                    <a:pt x="7213" y="16802"/>
                    <a:pt x="5600" y="11023"/>
                  </a:cubicBezTo>
                  <a:lnTo>
                    <a:pt x="11214" y="11023"/>
                  </a:lnTo>
                  <a:cubicBezTo>
                    <a:pt x="11734" y="14719"/>
                    <a:pt x="5842" y="23368"/>
                    <a:pt x="14033" y="22186"/>
                  </a:cubicBezTo>
                  <a:cubicBezTo>
                    <a:pt x="9385" y="26416"/>
                    <a:pt x="7429" y="33299"/>
                    <a:pt x="4191" y="389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89" name="Free Form 276"/>
            <p:cNvSpPr/>
            <p:nvPr/>
          </p:nvSpPr>
          <p:spPr>
            <a:xfrm>
              <a:off x="2259655" y="2417667"/>
              <a:ext cx="14059" cy="9410"/>
            </a:xfrm>
            <a:custGeom>
              <a:avLst/>
              <a:gdLst/>
              <a:ahLst/>
              <a:cxnLst/>
              <a:rect l="0" t="0" r="0" b="0"/>
              <a:pathLst>
                <a:path w="14058" h="9410">
                  <a:moveTo>
                    <a:pt x="0" y="13296"/>
                  </a:moveTo>
                  <a:cubicBezTo>
                    <a:pt x="4127" y="11671"/>
                    <a:pt x="12763" y="11023"/>
                    <a:pt x="14058" y="16103"/>
                  </a:cubicBezTo>
                  <a:cubicBezTo>
                    <a:pt x="7048" y="14401"/>
                    <a:pt x="1016" y="20434"/>
                    <a:pt x="0" y="132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0" name="Free Form 277"/>
            <p:cNvSpPr/>
            <p:nvPr/>
          </p:nvSpPr>
          <p:spPr>
            <a:xfrm>
              <a:off x="2247005" y="2534494"/>
              <a:ext cx="26709" cy="17221"/>
            </a:xfrm>
            <a:custGeom>
              <a:avLst/>
              <a:gdLst/>
              <a:ahLst/>
              <a:cxnLst/>
              <a:rect l="0" t="0" r="0" b="0"/>
              <a:pathLst>
                <a:path w="26708" h="17221">
                  <a:moveTo>
                    <a:pt x="0" y="26390"/>
                  </a:moveTo>
                  <a:cubicBezTo>
                    <a:pt x="10325" y="22669"/>
                    <a:pt x="13207" y="11569"/>
                    <a:pt x="26708" y="11023"/>
                  </a:cubicBezTo>
                  <a:cubicBezTo>
                    <a:pt x="19596" y="17005"/>
                    <a:pt x="10312" y="28244"/>
                    <a:pt x="0"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1" name="Free Form 278"/>
            <p:cNvSpPr/>
            <p:nvPr/>
          </p:nvSpPr>
          <p:spPr>
            <a:xfrm>
              <a:off x="2230127" y="2439498"/>
              <a:ext cx="28118" cy="25083"/>
            </a:xfrm>
            <a:custGeom>
              <a:avLst/>
              <a:gdLst/>
              <a:ahLst/>
              <a:cxnLst/>
              <a:rect l="0" t="0" r="0" b="0"/>
              <a:pathLst>
                <a:path w="28117" h="25082">
                  <a:moveTo>
                    <a:pt x="22491" y="30581"/>
                  </a:moveTo>
                  <a:cubicBezTo>
                    <a:pt x="18097" y="23304"/>
                    <a:pt x="11925" y="17805"/>
                    <a:pt x="0" y="17995"/>
                  </a:cubicBezTo>
                  <a:cubicBezTo>
                    <a:pt x="241" y="12636"/>
                    <a:pt x="6705" y="13487"/>
                    <a:pt x="9842" y="11023"/>
                  </a:cubicBezTo>
                  <a:cubicBezTo>
                    <a:pt x="15062" y="18872"/>
                    <a:pt x="22504" y="24498"/>
                    <a:pt x="28117" y="31978"/>
                  </a:cubicBezTo>
                  <a:cubicBezTo>
                    <a:pt x="26898" y="36106"/>
                    <a:pt x="27000" y="27749"/>
                    <a:pt x="22491" y="305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2" name="Free Form 279"/>
            <p:cNvSpPr/>
            <p:nvPr/>
          </p:nvSpPr>
          <p:spPr>
            <a:xfrm>
              <a:off x="2152822" y="2732868"/>
              <a:ext cx="15456" cy="6769"/>
            </a:xfrm>
            <a:custGeom>
              <a:avLst/>
              <a:gdLst/>
              <a:ahLst/>
              <a:cxnLst/>
              <a:rect l="0" t="0" r="0" b="0"/>
              <a:pathLst>
                <a:path w="15455" h="6769">
                  <a:moveTo>
                    <a:pt x="15455" y="11023"/>
                  </a:moveTo>
                  <a:cubicBezTo>
                    <a:pt x="15252" y="17792"/>
                    <a:pt x="6921" y="16510"/>
                    <a:pt x="0" y="16611"/>
                  </a:cubicBezTo>
                  <a:cubicBezTo>
                    <a:pt x="4241" y="13830"/>
                    <a:pt x="10591" y="13169"/>
                    <a:pt x="1545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3" name="Free Form 280"/>
            <p:cNvSpPr/>
            <p:nvPr/>
          </p:nvSpPr>
          <p:spPr>
            <a:xfrm>
              <a:off x="2415687" y="1667541"/>
              <a:ext cx="13563" cy="8230"/>
            </a:xfrm>
            <a:custGeom>
              <a:avLst/>
              <a:gdLst/>
              <a:ahLst/>
              <a:cxnLst/>
              <a:rect l="0" t="0" r="0" b="0"/>
              <a:pathLst>
                <a:path w="13563" h="8229">
                  <a:moveTo>
                    <a:pt x="0" y="14630"/>
                  </a:moveTo>
                  <a:cubicBezTo>
                    <a:pt x="2692" y="11315"/>
                    <a:pt x="13563" y="11023"/>
                    <a:pt x="12649" y="18821"/>
                  </a:cubicBezTo>
                  <a:cubicBezTo>
                    <a:pt x="6578" y="19253"/>
                    <a:pt x="6731" y="13525"/>
                    <a:pt x="0" y="146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4" name="Free Form 281"/>
            <p:cNvSpPr/>
            <p:nvPr/>
          </p:nvSpPr>
          <p:spPr>
            <a:xfrm>
              <a:off x="3166231" y="4473505"/>
              <a:ext cx="9868" cy="13119"/>
            </a:xfrm>
            <a:custGeom>
              <a:avLst/>
              <a:gdLst/>
              <a:ahLst/>
              <a:cxnLst/>
              <a:rect l="0" t="0" r="0" b="0"/>
              <a:pathLst>
                <a:path w="9867" h="13119">
                  <a:moveTo>
                    <a:pt x="2882" y="11023"/>
                  </a:moveTo>
                  <a:lnTo>
                    <a:pt x="7112" y="11023"/>
                  </a:lnTo>
                  <a:cubicBezTo>
                    <a:pt x="9867" y="14198"/>
                    <a:pt x="8280" y="21501"/>
                    <a:pt x="5702" y="23609"/>
                  </a:cubicBezTo>
                  <a:cubicBezTo>
                    <a:pt x="0" y="24142"/>
                    <a:pt x="4152" y="14909"/>
                    <a:pt x="288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5" name="Free Form 282"/>
            <p:cNvSpPr/>
            <p:nvPr/>
          </p:nvSpPr>
          <p:spPr>
            <a:xfrm>
              <a:off x="3193016" y="1699088"/>
              <a:ext cx="9842" cy="15367"/>
            </a:xfrm>
            <a:custGeom>
              <a:avLst/>
              <a:gdLst/>
              <a:ahLst/>
              <a:cxnLst/>
              <a:rect l="0" t="0" r="0" b="0"/>
              <a:pathLst>
                <a:path w="9842" h="15366">
                  <a:moveTo>
                    <a:pt x="9842" y="11023"/>
                  </a:moveTo>
                  <a:cubicBezTo>
                    <a:pt x="2857" y="15443"/>
                    <a:pt x="9080" y="25768"/>
                    <a:pt x="0" y="26390"/>
                  </a:cubicBezTo>
                  <a:cubicBezTo>
                    <a:pt x="2425" y="20434"/>
                    <a:pt x="2920" y="12522"/>
                    <a:pt x="984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6" name="Free Form 283"/>
            <p:cNvSpPr/>
            <p:nvPr/>
          </p:nvSpPr>
          <p:spPr>
            <a:xfrm>
              <a:off x="3731750" y="2028780"/>
              <a:ext cx="17907" cy="43307"/>
            </a:xfrm>
            <a:custGeom>
              <a:avLst/>
              <a:gdLst/>
              <a:ahLst/>
              <a:cxnLst/>
              <a:rect l="0" t="0" r="0" b="0"/>
              <a:pathLst>
                <a:path w="17907" h="43307">
                  <a:moveTo>
                    <a:pt x="3848" y="11023"/>
                  </a:moveTo>
                  <a:cubicBezTo>
                    <a:pt x="6197" y="13360"/>
                    <a:pt x="7531" y="16675"/>
                    <a:pt x="12293" y="16611"/>
                  </a:cubicBezTo>
                  <a:cubicBezTo>
                    <a:pt x="8762" y="23990"/>
                    <a:pt x="13373" y="28943"/>
                    <a:pt x="17907" y="27787"/>
                  </a:cubicBezTo>
                  <a:cubicBezTo>
                    <a:pt x="11264" y="32829"/>
                    <a:pt x="7556" y="40779"/>
                    <a:pt x="9474" y="54330"/>
                  </a:cubicBezTo>
                  <a:cubicBezTo>
                    <a:pt x="0" y="50812"/>
                    <a:pt x="11341" y="34975"/>
                    <a:pt x="3848" y="29184"/>
                  </a:cubicBezTo>
                  <a:cubicBezTo>
                    <a:pt x="2806" y="24434"/>
                    <a:pt x="9029" y="26885"/>
                    <a:pt x="9474" y="23596"/>
                  </a:cubicBezTo>
                  <a:cubicBezTo>
                    <a:pt x="7493" y="19507"/>
                    <a:pt x="2438" y="18478"/>
                    <a:pt x="384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7" name="Free Form 284"/>
            <p:cNvSpPr/>
            <p:nvPr/>
          </p:nvSpPr>
          <p:spPr>
            <a:xfrm>
              <a:off x="4221957" y="3608381"/>
              <a:ext cx="258724" cy="87985"/>
            </a:xfrm>
            <a:custGeom>
              <a:avLst/>
              <a:gdLst/>
              <a:ahLst/>
              <a:cxnLst/>
              <a:rect l="0" t="0" r="0" b="0"/>
              <a:pathLst>
                <a:path w="258724" h="87985">
                  <a:moveTo>
                    <a:pt x="112458" y="43561"/>
                  </a:moveTo>
                  <a:cubicBezTo>
                    <a:pt x="130187" y="36893"/>
                    <a:pt x="158750" y="41732"/>
                    <a:pt x="165862" y="54724"/>
                  </a:cubicBezTo>
                  <a:cubicBezTo>
                    <a:pt x="168249" y="51498"/>
                    <a:pt x="173050" y="50685"/>
                    <a:pt x="178523" y="50533"/>
                  </a:cubicBezTo>
                  <a:cubicBezTo>
                    <a:pt x="182130" y="20878"/>
                    <a:pt x="237794" y="31330"/>
                    <a:pt x="255828" y="11417"/>
                  </a:cubicBezTo>
                  <a:cubicBezTo>
                    <a:pt x="258356" y="11023"/>
                    <a:pt x="258724" y="12738"/>
                    <a:pt x="257251" y="12814"/>
                  </a:cubicBezTo>
                  <a:cubicBezTo>
                    <a:pt x="250520" y="28498"/>
                    <a:pt x="225374" y="25831"/>
                    <a:pt x="217881" y="40767"/>
                  </a:cubicBezTo>
                  <a:cubicBezTo>
                    <a:pt x="221106" y="44069"/>
                    <a:pt x="223697" y="48018"/>
                    <a:pt x="229120" y="49123"/>
                  </a:cubicBezTo>
                  <a:cubicBezTo>
                    <a:pt x="222542" y="56083"/>
                    <a:pt x="222897" y="69938"/>
                    <a:pt x="217881" y="78486"/>
                  </a:cubicBezTo>
                  <a:cubicBezTo>
                    <a:pt x="191973" y="87896"/>
                    <a:pt x="167678" y="99009"/>
                    <a:pt x="132130" y="95237"/>
                  </a:cubicBezTo>
                  <a:cubicBezTo>
                    <a:pt x="121742" y="84150"/>
                    <a:pt x="99669" y="84683"/>
                    <a:pt x="82943" y="79870"/>
                  </a:cubicBezTo>
                  <a:cubicBezTo>
                    <a:pt x="68757" y="84861"/>
                    <a:pt x="46012" y="81343"/>
                    <a:pt x="39369" y="93840"/>
                  </a:cubicBezTo>
                  <a:lnTo>
                    <a:pt x="39369" y="85458"/>
                  </a:lnTo>
                  <a:cubicBezTo>
                    <a:pt x="29438" y="88887"/>
                    <a:pt x="5854" y="91478"/>
                    <a:pt x="0" y="82664"/>
                  </a:cubicBezTo>
                  <a:cubicBezTo>
                    <a:pt x="11582" y="45427"/>
                    <a:pt x="71285" y="42176"/>
                    <a:pt x="112458" y="43561"/>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298" name="Free Form 285"/>
            <p:cNvSpPr/>
            <p:nvPr/>
          </p:nvSpPr>
          <p:spPr>
            <a:xfrm>
              <a:off x="4378002" y="3626935"/>
              <a:ext cx="24587" cy="9779"/>
            </a:xfrm>
            <a:custGeom>
              <a:avLst/>
              <a:gdLst/>
              <a:ahLst/>
              <a:cxnLst/>
              <a:rect l="0" t="0" r="0" b="0"/>
              <a:pathLst>
                <a:path w="24587" h="9778">
                  <a:moveTo>
                    <a:pt x="22478" y="11023"/>
                  </a:moveTo>
                  <a:cubicBezTo>
                    <a:pt x="21361" y="15862"/>
                    <a:pt x="24587" y="16395"/>
                    <a:pt x="23888" y="20802"/>
                  </a:cubicBezTo>
                  <a:cubicBezTo>
                    <a:pt x="15697" y="17741"/>
                    <a:pt x="5575" y="16637"/>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299" name="Free Form 286"/>
            <p:cNvSpPr/>
            <p:nvPr/>
          </p:nvSpPr>
          <p:spPr>
            <a:xfrm>
              <a:off x="4351167" y="4005687"/>
              <a:ext cx="11354" cy="16041"/>
            </a:xfrm>
            <a:custGeom>
              <a:avLst/>
              <a:gdLst/>
              <a:ahLst/>
              <a:cxnLst/>
              <a:rect l="0" t="0" r="0" b="0"/>
              <a:pathLst>
                <a:path w="11353" h="16040">
                  <a:moveTo>
                    <a:pt x="114" y="26212"/>
                  </a:moveTo>
                  <a:cubicBezTo>
                    <a:pt x="0" y="19583"/>
                    <a:pt x="7708" y="20739"/>
                    <a:pt x="5740" y="12255"/>
                  </a:cubicBezTo>
                  <a:cubicBezTo>
                    <a:pt x="10261" y="11023"/>
                    <a:pt x="7658" y="16865"/>
                    <a:pt x="11353" y="16446"/>
                  </a:cubicBezTo>
                  <a:cubicBezTo>
                    <a:pt x="8648" y="20726"/>
                    <a:pt x="8000" y="27063"/>
                    <a:pt x="114" y="26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0" name="Free Form 287"/>
            <p:cNvSpPr/>
            <p:nvPr/>
          </p:nvSpPr>
          <p:spPr>
            <a:xfrm>
              <a:off x="3967538" y="3696785"/>
              <a:ext cx="317424" cy="101499"/>
            </a:xfrm>
            <a:custGeom>
              <a:avLst/>
              <a:gdLst/>
              <a:ahLst/>
              <a:cxnLst/>
              <a:rect l="0" t="0" r="0" b="0"/>
              <a:pathLst>
                <a:path w="317423" h="101498">
                  <a:moveTo>
                    <a:pt x="278333" y="45948"/>
                  </a:moveTo>
                  <a:cubicBezTo>
                    <a:pt x="269049" y="51092"/>
                    <a:pt x="262254" y="57937"/>
                    <a:pt x="251612" y="62712"/>
                  </a:cubicBezTo>
                  <a:cubicBezTo>
                    <a:pt x="211632" y="80695"/>
                    <a:pt x="146367" y="81737"/>
                    <a:pt x="116674" y="106006"/>
                  </a:cubicBezTo>
                  <a:cubicBezTo>
                    <a:pt x="94513" y="104546"/>
                    <a:pt x="61531" y="112522"/>
                    <a:pt x="43573" y="101828"/>
                  </a:cubicBezTo>
                  <a:cubicBezTo>
                    <a:pt x="36880" y="100749"/>
                    <a:pt x="34518" y="104025"/>
                    <a:pt x="28117" y="103225"/>
                  </a:cubicBezTo>
                  <a:cubicBezTo>
                    <a:pt x="27406" y="96926"/>
                    <a:pt x="33362" y="97256"/>
                    <a:pt x="39357" y="97637"/>
                  </a:cubicBezTo>
                  <a:cubicBezTo>
                    <a:pt x="25412" y="91948"/>
                    <a:pt x="12166" y="85547"/>
                    <a:pt x="0" y="78079"/>
                  </a:cubicBezTo>
                  <a:cubicBezTo>
                    <a:pt x="3517" y="64808"/>
                    <a:pt x="20904" y="65316"/>
                    <a:pt x="23901" y="51536"/>
                  </a:cubicBezTo>
                  <a:cubicBezTo>
                    <a:pt x="30200" y="54127"/>
                    <a:pt x="30835" y="62331"/>
                    <a:pt x="37960" y="64109"/>
                  </a:cubicBezTo>
                  <a:cubicBezTo>
                    <a:pt x="47955" y="62064"/>
                    <a:pt x="56019" y="63004"/>
                    <a:pt x="60439" y="69710"/>
                  </a:cubicBezTo>
                  <a:cubicBezTo>
                    <a:pt x="64947" y="66713"/>
                    <a:pt x="68973" y="63271"/>
                    <a:pt x="71691" y="58521"/>
                  </a:cubicBezTo>
                  <a:cubicBezTo>
                    <a:pt x="80505" y="52793"/>
                    <a:pt x="89230" y="54686"/>
                    <a:pt x="98399" y="52933"/>
                  </a:cubicBezTo>
                  <a:cubicBezTo>
                    <a:pt x="114744" y="49834"/>
                    <a:pt x="123151" y="36322"/>
                    <a:pt x="137756" y="30581"/>
                  </a:cubicBezTo>
                  <a:cubicBezTo>
                    <a:pt x="165912" y="28676"/>
                    <a:pt x="182092" y="38671"/>
                    <a:pt x="206628" y="40347"/>
                  </a:cubicBezTo>
                  <a:cubicBezTo>
                    <a:pt x="208432" y="44627"/>
                    <a:pt x="213994" y="45148"/>
                    <a:pt x="220687" y="44551"/>
                  </a:cubicBezTo>
                  <a:cubicBezTo>
                    <a:pt x="220167" y="38087"/>
                    <a:pt x="207848" y="43345"/>
                    <a:pt x="206628" y="37566"/>
                  </a:cubicBezTo>
                  <a:cubicBezTo>
                    <a:pt x="224599" y="15227"/>
                    <a:pt x="270890" y="29375"/>
                    <a:pt x="298005" y="24993"/>
                  </a:cubicBezTo>
                  <a:cubicBezTo>
                    <a:pt x="297967" y="18516"/>
                    <a:pt x="290664" y="19227"/>
                    <a:pt x="292379" y="11023"/>
                  </a:cubicBezTo>
                  <a:cubicBezTo>
                    <a:pt x="317423" y="22631"/>
                    <a:pt x="292849" y="37871"/>
                    <a:pt x="278333" y="45948"/>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301" name="Free Form 288"/>
            <p:cNvSpPr/>
            <p:nvPr/>
          </p:nvSpPr>
          <p:spPr>
            <a:xfrm>
              <a:off x="4011112" y="3703008"/>
              <a:ext cx="29527" cy="26480"/>
            </a:xfrm>
            <a:custGeom>
              <a:avLst/>
              <a:gdLst/>
              <a:ahLst/>
              <a:cxnLst/>
              <a:rect l="0" t="0" r="0" b="0"/>
              <a:pathLst>
                <a:path w="29527" h="26479">
                  <a:moveTo>
                    <a:pt x="29527" y="34124"/>
                  </a:moveTo>
                  <a:cubicBezTo>
                    <a:pt x="21082" y="37503"/>
                    <a:pt x="8013" y="34366"/>
                    <a:pt x="0" y="32740"/>
                  </a:cubicBezTo>
                  <a:cubicBezTo>
                    <a:pt x="2489" y="25425"/>
                    <a:pt x="7645" y="20764"/>
                    <a:pt x="8432" y="11785"/>
                  </a:cubicBezTo>
                  <a:cubicBezTo>
                    <a:pt x="12484" y="11950"/>
                    <a:pt x="17640" y="11023"/>
                    <a:pt x="19685" y="13182"/>
                  </a:cubicBezTo>
                  <a:cubicBezTo>
                    <a:pt x="14211" y="25057"/>
                    <a:pt x="28892" y="24218"/>
                    <a:pt x="29527" y="341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2" name="Free Form 289"/>
            <p:cNvSpPr/>
            <p:nvPr/>
          </p:nvSpPr>
          <p:spPr>
            <a:xfrm>
              <a:off x="4102475" y="2112600"/>
              <a:ext cx="14110" cy="22352"/>
            </a:xfrm>
            <a:custGeom>
              <a:avLst/>
              <a:gdLst/>
              <a:ahLst/>
              <a:cxnLst/>
              <a:rect l="0" t="0" r="0" b="0"/>
              <a:pathLst>
                <a:path w="14109" h="22351">
                  <a:moveTo>
                    <a:pt x="12661" y="16611"/>
                  </a:moveTo>
                  <a:cubicBezTo>
                    <a:pt x="14109" y="21297"/>
                    <a:pt x="8280" y="18783"/>
                    <a:pt x="5626" y="19405"/>
                  </a:cubicBezTo>
                  <a:cubicBezTo>
                    <a:pt x="2946" y="26797"/>
                    <a:pt x="13665" y="28079"/>
                    <a:pt x="8432" y="33375"/>
                  </a:cubicBezTo>
                  <a:cubicBezTo>
                    <a:pt x="3721" y="27825"/>
                    <a:pt x="1231" y="20066"/>
                    <a:pt x="0" y="11023"/>
                  </a:cubicBezTo>
                  <a:cubicBezTo>
                    <a:pt x="5257" y="11874"/>
                    <a:pt x="7721" y="15455"/>
                    <a:pt x="12661"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3" name="Free Form 290"/>
            <p:cNvSpPr/>
            <p:nvPr/>
          </p:nvSpPr>
          <p:spPr>
            <a:xfrm>
              <a:off x="4226173" y="2184698"/>
              <a:ext cx="32335" cy="18961"/>
            </a:xfrm>
            <a:custGeom>
              <a:avLst/>
              <a:gdLst/>
              <a:ahLst/>
              <a:cxnLst/>
              <a:rect l="0" t="0" r="0" b="0"/>
              <a:pathLst>
                <a:path w="32334" h="18961">
                  <a:moveTo>
                    <a:pt x="32334" y="25527"/>
                  </a:moveTo>
                  <a:cubicBezTo>
                    <a:pt x="25057" y="29984"/>
                    <a:pt x="11633" y="14147"/>
                    <a:pt x="5626" y="25527"/>
                  </a:cubicBezTo>
                  <a:cubicBezTo>
                    <a:pt x="3416" y="24930"/>
                    <a:pt x="4444" y="21132"/>
                    <a:pt x="0" y="22733"/>
                  </a:cubicBezTo>
                  <a:cubicBezTo>
                    <a:pt x="6426" y="11023"/>
                    <a:pt x="22999" y="23202"/>
                    <a:pt x="32334" y="255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4" name="Free Form 291"/>
            <p:cNvSpPr/>
            <p:nvPr/>
          </p:nvSpPr>
          <p:spPr>
            <a:xfrm>
              <a:off x="4569124" y="3847661"/>
              <a:ext cx="8357" cy="16764"/>
            </a:xfrm>
            <a:custGeom>
              <a:avLst/>
              <a:gdLst/>
              <a:ahLst/>
              <a:cxnLst/>
              <a:rect l="0" t="0" r="0" b="0"/>
              <a:pathLst>
                <a:path w="8356" h="16763">
                  <a:moveTo>
                    <a:pt x="1435" y="11023"/>
                  </a:moveTo>
                  <a:lnTo>
                    <a:pt x="5651" y="11023"/>
                  </a:lnTo>
                  <a:cubicBezTo>
                    <a:pt x="8356" y="14389"/>
                    <a:pt x="6540" y="22263"/>
                    <a:pt x="7061" y="27787"/>
                  </a:cubicBezTo>
                  <a:cubicBezTo>
                    <a:pt x="3543" y="23837"/>
                    <a:pt x="0" y="19913"/>
                    <a:pt x="143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5" name="Free Form 292"/>
            <p:cNvSpPr/>
            <p:nvPr/>
          </p:nvSpPr>
          <p:spPr>
            <a:xfrm>
              <a:off x="4787971" y="3341960"/>
              <a:ext cx="32804" cy="10566"/>
            </a:xfrm>
            <a:custGeom>
              <a:avLst/>
              <a:gdLst/>
              <a:ahLst/>
              <a:cxnLst/>
              <a:rect l="0" t="0" r="0" b="0"/>
              <a:pathLst>
                <a:path w="32804" h="10566">
                  <a:moveTo>
                    <a:pt x="32804" y="19405"/>
                  </a:moveTo>
                  <a:cubicBezTo>
                    <a:pt x="27266" y="21590"/>
                    <a:pt x="15532" y="17970"/>
                    <a:pt x="6108" y="19405"/>
                  </a:cubicBezTo>
                  <a:cubicBezTo>
                    <a:pt x="8534" y="12306"/>
                    <a:pt x="0" y="16154"/>
                    <a:pt x="469" y="11023"/>
                  </a:cubicBezTo>
                  <a:cubicBezTo>
                    <a:pt x="12458" y="12611"/>
                    <a:pt x="24752" y="13906"/>
                    <a:pt x="32804"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6" name="Free Form 293"/>
            <p:cNvSpPr/>
            <p:nvPr/>
          </p:nvSpPr>
          <p:spPr>
            <a:xfrm>
              <a:off x="4934630" y="2693752"/>
              <a:ext cx="33109" cy="20955"/>
            </a:xfrm>
            <a:custGeom>
              <a:avLst/>
              <a:gdLst/>
              <a:ahLst/>
              <a:cxnLst/>
              <a:rect l="0" t="0" r="0" b="0"/>
              <a:pathLst>
                <a:path w="33108" h="20954">
                  <a:moveTo>
                    <a:pt x="32334" y="11023"/>
                  </a:moveTo>
                  <a:cubicBezTo>
                    <a:pt x="33108" y="23901"/>
                    <a:pt x="9220" y="24358"/>
                    <a:pt x="0" y="31978"/>
                  </a:cubicBezTo>
                  <a:cubicBezTo>
                    <a:pt x="2019" y="21856"/>
                    <a:pt x="25641" y="21132"/>
                    <a:pt x="3233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7" name="Free Form 294"/>
            <p:cNvSpPr/>
            <p:nvPr/>
          </p:nvSpPr>
          <p:spPr>
            <a:xfrm>
              <a:off x="5189049" y="2681166"/>
              <a:ext cx="11761" cy="13602"/>
            </a:xfrm>
            <a:custGeom>
              <a:avLst/>
              <a:gdLst/>
              <a:ahLst/>
              <a:cxnLst/>
              <a:rect l="0" t="0" r="0" b="0"/>
              <a:pathLst>
                <a:path w="11760" h="13601">
                  <a:moveTo>
                    <a:pt x="9867" y="11023"/>
                  </a:moveTo>
                  <a:cubicBezTo>
                    <a:pt x="11760" y="11468"/>
                    <a:pt x="11010" y="14528"/>
                    <a:pt x="11264" y="16611"/>
                  </a:cubicBezTo>
                  <a:cubicBezTo>
                    <a:pt x="6337" y="15532"/>
                    <a:pt x="4432" y="24625"/>
                    <a:pt x="0" y="19405"/>
                  </a:cubicBezTo>
                  <a:cubicBezTo>
                    <a:pt x="1905" y="15227"/>
                    <a:pt x="6832" y="14084"/>
                    <a:pt x="986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8" name="Free Form 295"/>
            <p:cNvSpPr/>
            <p:nvPr/>
          </p:nvSpPr>
          <p:spPr>
            <a:xfrm>
              <a:off x="5311896" y="2954115"/>
              <a:ext cx="16320" cy="9614"/>
            </a:xfrm>
            <a:custGeom>
              <a:avLst/>
              <a:gdLst/>
              <a:ahLst/>
              <a:cxnLst/>
              <a:rect l="0" t="0" r="0" b="0"/>
              <a:pathLst>
                <a:path w="16319" h="9613">
                  <a:moveTo>
                    <a:pt x="16319" y="17475"/>
                  </a:moveTo>
                  <a:cubicBezTo>
                    <a:pt x="11684" y="20637"/>
                    <a:pt x="0" y="18846"/>
                    <a:pt x="863" y="11899"/>
                  </a:cubicBezTo>
                  <a:cubicBezTo>
                    <a:pt x="8763" y="11023"/>
                    <a:pt x="9779" y="17005"/>
                    <a:pt x="16319" y="174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09" name="Free Form 296"/>
            <p:cNvSpPr/>
            <p:nvPr/>
          </p:nvSpPr>
          <p:spPr>
            <a:xfrm>
              <a:off x="5354810" y="2866980"/>
              <a:ext cx="14592" cy="19545"/>
            </a:xfrm>
            <a:custGeom>
              <a:avLst/>
              <a:gdLst/>
              <a:ahLst/>
              <a:cxnLst/>
              <a:rect l="0" t="0" r="0" b="0"/>
              <a:pathLst>
                <a:path w="14592" h="19545">
                  <a:moveTo>
                    <a:pt x="11366" y="11023"/>
                  </a:moveTo>
                  <a:cubicBezTo>
                    <a:pt x="14592" y="18897"/>
                    <a:pt x="6032" y="27114"/>
                    <a:pt x="114" y="30568"/>
                  </a:cubicBezTo>
                  <a:cubicBezTo>
                    <a:pt x="0" y="20231"/>
                    <a:pt x="6997" y="16903"/>
                    <a:pt x="1136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0" name="Free Form 297"/>
            <p:cNvSpPr/>
            <p:nvPr/>
          </p:nvSpPr>
          <p:spPr>
            <a:xfrm>
              <a:off x="5374622" y="2915862"/>
              <a:ext cx="47777" cy="18161"/>
            </a:xfrm>
            <a:custGeom>
              <a:avLst/>
              <a:gdLst/>
              <a:ahLst/>
              <a:cxnLst/>
              <a:rect l="0" t="0" r="0" b="0"/>
              <a:pathLst>
                <a:path w="47777" h="18161">
                  <a:moveTo>
                    <a:pt x="47777" y="11023"/>
                  </a:moveTo>
                  <a:cubicBezTo>
                    <a:pt x="35902" y="21107"/>
                    <a:pt x="21374" y="28575"/>
                    <a:pt x="0" y="29184"/>
                  </a:cubicBezTo>
                  <a:cubicBezTo>
                    <a:pt x="18605" y="25819"/>
                    <a:pt x="32270" y="17487"/>
                    <a:pt x="4777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1" name="Free Form 298"/>
            <p:cNvSpPr/>
            <p:nvPr/>
          </p:nvSpPr>
          <p:spPr>
            <a:xfrm>
              <a:off x="5357743" y="3489686"/>
              <a:ext cx="30925" cy="22695"/>
            </a:xfrm>
            <a:custGeom>
              <a:avLst/>
              <a:gdLst/>
              <a:ahLst/>
              <a:cxnLst/>
              <a:rect l="0" t="0" r="0" b="0"/>
              <a:pathLst>
                <a:path w="30924" h="22694">
                  <a:moveTo>
                    <a:pt x="30924" y="14147"/>
                  </a:moveTo>
                  <a:cubicBezTo>
                    <a:pt x="28663" y="22631"/>
                    <a:pt x="21412" y="26136"/>
                    <a:pt x="18275" y="33718"/>
                  </a:cubicBezTo>
                  <a:cubicBezTo>
                    <a:pt x="13220" y="28625"/>
                    <a:pt x="7531" y="26949"/>
                    <a:pt x="0" y="30924"/>
                  </a:cubicBezTo>
                  <a:cubicBezTo>
                    <a:pt x="3022" y="11023"/>
                    <a:pt x="17919" y="16408"/>
                    <a:pt x="30924" y="1414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2" name="Free Form 299"/>
            <p:cNvSpPr/>
            <p:nvPr/>
          </p:nvSpPr>
          <p:spPr>
            <a:xfrm>
              <a:off x="4085623" y="4713243"/>
              <a:ext cx="9829" cy="13449"/>
            </a:xfrm>
            <a:custGeom>
              <a:avLst/>
              <a:gdLst/>
              <a:ahLst/>
              <a:cxnLst/>
              <a:rect l="0" t="0" r="0" b="0"/>
              <a:pathLst>
                <a:path w="9829" h="13449">
                  <a:moveTo>
                    <a:pt x="9829" y="18529"/>
                  </a:moveTo>
                  <a:cubicBezTo>
                    <a:pt x="9232" y="20739"/>
                    <a:pt x="5410" y="19748"/>
                    <a:pt x="7023" y="24168"/>
                  </a:cubicBezTo>
                  <a:cubicBezTo>
                    <a:pt x="596" y="24472"/>
                    <a:pt x="850" y="18186"/>
                    <a:pt x="0" y="12954"/>
                  </a:cubicBezTo>
                  <a:cubicBezTo>
                    <a:pt x="7112" y="11023"/>
                    <a:pt x="3848" y="19380"/>
                    <a:pt x="9829" y="1852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3" name="Free Form 300"/>
            <p:cNvSpPr/>
            <p:nvPr/>
          </p:nvSpPr>
          <p:spPr>
            <a:xfrm>
              <a:off x="6372766" y="6117774"/>
              <a:ext cx="16992" cy="16764"/>
            </a:xfrm>
            <a:custGeom>
              <a:avLst/>
              <a:gdLst/>
              <a:ahLst/>
              <a:cxnLst/>
              <a:rect l="0" t="0" r="0" b="0"/>
              <a:pathLst>
                <a:path w="16992" h="16763">
                  <a:moveTo>
                    <a:pt x="12522" y="11023"/>
                  </a:moveTo>
                  <a:cubicBezTo>
                    <a:pt x="16992" y="17373"/>
                    <a:pt x="4267" y="18630"/>
                    <a:pt x="5486" y="26390"/>
                  </a:cubicBezTo>
                  <a:cubicBezTo>
                    <a:pt x="3492" y="26276"/>
                    <a:pt x="1511" y="26149"/>
                    <a:pt x="1270" y="27787"/>
                  </a:cubicBezTo>
                  <a:cubicBezTo>
                    <a:pt x="0" y="22771"/>
                    <a:pt x="9804" y="16751"/>
                    <a:pt x="1252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4" name="Free Form 301"/>
            <p:cNvSpPr/>
            <p:nvPr/>
          </p:nvSpPr>
          <p:spPr>
            <a:xfrm>
              <a:off x="6473845" y="6521507"/>
              <a:ext cx="22479" cy="9791"/>
            </a:xfrm>
            <a:custGeom>
              <a:avLst/>
              <a:gdLst/>
              <a:ahLst/>
              <a:cxnLst/>
              <a:rect l="0" t="0" r="0" b="0"/>
              <a:pathLst>
                <a:path w="22479" h="9791">
                  <a:moveTo>
                    <a:pt x="22479" y="11023"/>
                  </a:moveTo>
                  <a:cubicBezTo>
                    <a:pt x="19507" y="18757"/>
                    <a:pt x="9029" y="19062"/>
                    <a:pt x="0" y="20815"/>
                  </a:cubicBezTo>
                  <a:cubicBezTo>
                    <a:pt x="2209" y="11696"/>
                    <a:pt x="14909" y="16941"/>
                    <a:pt x="2247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5" name="Free Form 302"/>
            <p:cNvSpPr/>
            <p:nvPr/>
          </p:nvSpPr>
          <p:spPr>
            <a:xfrm>
              <a:off x="3991439" y="1991518"/>
              <a:ext cx="21070" cy="18225"/>
            </a:xfrm>
            <a:custGeom>
              <a:avLst/>
              <a:gdLst/>
              <a:ahLst/>
              <a:cxnLst/>
              <a:rect l="0" t="0" r="0" b="0"/>
              <a:pathLst>
                <a:path w="21069" h="18224">
                  <a:moveTo>
                    <a:pt x="0" y="23152"/>
                  </a:moveTo>
                  <a:cubicBezTo>
                    <a:pt x="5079" y="25755"/>
                    <a:pt x="20167" y="29248"/>
                    <a:pt x="21069" y="20345"/>
                  </a:cubicBezTo>
                  <a:cubicBezTo>
                    <a:pt x="17373" y="11023"/>
                    <a:pt x="3949" y="17056"/>
                    <a:pt x="0" y="231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6" name="Free Form 303"/>
            <p:cNvSpPr/>
            <p:nvPr/>
          </p:nvSpPr>
          <p:spPr>
            <a:xfrm>
              <a:off x="4088442" y="6807104"/>
              <a:ext cx="35128" cy="25946"/>
            </a:xfrm>
            <a:custGeom>
              <a:avLst/>
              <a:gdLst/>
              <a:ahLst/>
              <a:cxnLst/>
              <a:rect l="0" t="0" r="0" b="0"/>
              <a:pathLst>
                <a:path w="35128" h="25946">
                  <a:moveTo>
                    <a:pt x="2794" y="21602"/>
                  </a:moveTo>
                  <a:cubicBezTo>
                    <a:pt x="3340" y="29197"/>
                    <a:pt x="0" y="32473"/>
                    <a:pt x="4203" y="36969"/>
                  </a:cubicBezTo>
                  <a:cubicBezTo>
                    <a:pt x="14147" y="29629"/>
                    <a:pt x="24663" y="22821"/>
                    <a:pt x="35128" y="16001"/>
                  </a:cubicBezTo>
                  <a:cubicBezTo>
                    <a:pt x="22390" y="11023"/>
                    <a:pt x="11226" y="17805"/>
                    <a:pt x="2794" y="216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7" name="Free Form 304"/>
            <p:cNvSpPr/>
            <p:nvPr/>
          </p:nvSpPr>
          <p:spPr>
            <a:xfrm>
              <a:off x="3783401" y="3487235"/>
              <a:ext cx="30924" cy="27940"/>
            </a:xfrm>
            <a:custGeom>
              <a:avLst/>
              <a:gdLst/>
              <a:ahLst/>
              <a:cxnLst/>
              <a:rect l="0" t="0" r="0" b="0"/>
              <a:pathLst>
                <a:path w="30924" h="27939">
                  <a:moveTo>
                    <a:pt x="0" y="33375"/>
                  </a:moveTo>
                  <a:cubicBezTo>
                    <a:pt x="4279" y="32867"/>
                    <a:pt x="2374" y="38455"/>
                    <a:pt x="5626" y="38963"/>
                  </a:cubicBezTo>
                  <a:cubicBezTo>
                    <a:pt x="17665" y="33235"/>
                    <a:pt x="24206" y="22047"/>
                    <a:pt x="30924" y="11023"/>
                  </a:cubicBezTo>
                  <a:cubicBezTo>
                    <a:pt x="16319" y="14224"/>
                    <a:pt x="9715" y="25336"/>
                    <a:pt x="0" y="333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18" name="Free Form 305"/>
            <p:cNvSpPr/>
            <p:nvPr/>
          </p:nvSpPr>
          <p:spPr>
            <a:xfrm>
              <a:off x="4048970" y="3470471"/>
              <a:ext cx="92863" cy="41910"/>
            </a:xfrm>
            <a:custGeom>
              <a:avLst/>
              <a:gdLst/>
              <a:ahLst/>
              <a:cxnLst/>
              <a:rect l="0" t="0" r="0" b="0"/>
              <a:pathLst>
                <a:path w="92862" h="41910">
                  <a:moveTo>
                    <a:pt x="74599" y="52933"/>
                  </a:moveTo>
                  <a:cubicBezTo>
                    <a:pt x="81241" y="46964"/>
                    <a:pt x="90347" y="43446"/>
                    <a:pt x="92862" y="33362"/>
                  </a:cubicBezTo>
                  <a:cubicBezTo>
                    <a:pt x="88925" y="30543"/>
                    <a:pt x="87109" y="30886"/>
                    <a:pt x="81635" y="31978"/>
                  </a:cubicBezTo>
                  <a:cubicBezTo>
                    <a:pt x="81114" y="23126"/>
                    <a:pt x="67221" y="18224"/>
                    <a:pt x="61937" y="26403"/>
                  </a:cubicBezTo>
                  <a:cubicBezTo>
                    <a:pt x="59931" y="24688"/>
                    <a:pt x="59817" y="21056"/>
                    <a:pt x="57734" y="19418"/>
                  </a:cubicBezTo>
                  <a:cubicBezTo>
                    <a:pt x="45440" y="17437"/>
                    <a:pt x="42430" y="24676"/>
                    <a:pt x="33832" y="26403"/>
                  </a:cubicBezTo>
                  <a:cubicBezTo>
                    <a:pt x="24104" y="21158"/>
                    <a:pt x="15557" y="14770"/>
                    <a:pt x="4318" y="11023"/>
                  </a:cubicBezTo>
                  <a:cubicBezTo>
                    <a:pt x="4978" y="15417"/>
                    <a:pt x="0" y="14198"/>
                    <a:pt x="1511" y="19418"/>
                  </a:cubicBezTo>
                  <a:cubicBezTo>
                    <a:pt x="29260" y="27203"/>
                    <a:pt x="50050" y="41960"/>
                    <a:pt x="74599" y="52933"/>
                  </a:cubicBezTo>
                  <a:close/>
                </a:path>
              </a:pathLst>
            </a:custGeom>
            <a:solidFill>
              <a:schemeClr val="tx2">
                <a:lumMod val="75000"/>
              </a:schemeClr>
            </a:solidFill>
            <a:ln w="12700" cmpd="sng">
              <a:noFill/>
              <a:prstDash val="solid"/>
            </a:ln>
          </p:spPr>
          <p:txBody>
            <a:bodyPr wrap="square" anchor="ctr">
              <a:spAutoFit/>
            </a:bodyPr>
            <a:lstStyle/>
            <a:p>
              <a:pPr algn="ctr"/>
              <a:endParaRPr lang="en-US"/>
            </a:p>
          </p:txBody>
        </p:sp>
        <p:sp>
          <p:nvSpPr>
            <p:cNvPr id="319" name="Free Form 306"/>
            <p:cNvSpPr/>
            <p:nvPr/>
          </p:nvSpPr>
          <p:spPr>
            <a:xfrm>
              <a:off x="3752476" y="3278625"/>
              <a:ext cx="42164" cy="17437"/>
            </a:xfrm>
            <a:custGeom>
              <a:avLst/>
              <a:gdLst/>
              <a:ahLst/>
              <a:cxnLst/>
              <a:rect l="0" t="0" r="0" b="0"/>
              <a:pathLst>
                <a:path w="42163" h="17437">
                  <a:moveTo>
                    <a:pt x="0" y="28257"/>
                  </a:moveTo>
                  <a:cubicBezTo>
                    <a:pt x="13919" y="28460"/>
                    <a:pt x="29705" y="18745"/>
                    <a:pt x="42163" y="12890"/>
                  </a:cubicBezTo>
                  <a:cubicBezTo>
                    <a:pt x="26695" y="11023"/>
                    <a:pt x="6159" y="16205"/>
                    <a:pt x="0" y="2825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0" name="Free Form 307"/>
            <p:cNvSpPr/>
            <p:nvPr/>
          </p:nvSpPr>
          <p:spPr>
            <a:xfrm>
              <a:off x="2184610" y="2707722"/>
              <a:ext cx="23267" cy="27940"/>
            </a:xfrm>
            <a:custGeom>
              <a:avLst/>
              <a:gdLst/>
              <a:ahLst/>
              <a:cxnLst/>
              <a:rect l="0" t="0" r="0" b="0"/>
              <a:pathLst>
                <a:path w="23266" h="27940">
                  <a:moveTo>
                    <a:pt x="21640" y="13804"/>
                  </a:moveTo>
                  <a:cubicBezTo>
                    <a:pt x="22732" y="13500"/>
                    <a:pt x="23266" y="12636"/>
                    <a:pt x="23037" y="11023"/>
                  </a:cubicBezTo>
                  <a:cubicBezTo>
                    <a:pt x="10706" y="11480"/>
                    <a:pt x="0" y="27978"/>
                    <a:pt x="7581" y="38963"/>
                  </a:cubicBezTo>
                  <a:cubicBezTo>
                    <a:pt x="14909" y="36728"/>
                    <a:pt x="7785" y="26403"/>
                    <a:pt x="11785" y="19392"/>
                  </a:cubicBezTo>
                  <a:cubicBezTo>
                    <a:pt x="13652" y="16129"/>
                    <a:pt x="21462" y="18757"/>
                    <a:pt x="21640" y="138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1" name="Free Form 308"/>
            <p:cNvSpPr/>
            <p:nvPr/>
          </p:nvSpPr>
          <p:spPr>
            <a:xfrm>
              <a:off x="1924298" y="1562487"/>
              <a:ext cx="14859" cy="12268"/>
            </a:xfrm>
            <a:custGeom>
              <a:avLst/>
              <a:gdLst/>
              <a:ahLst/>
              <a:cxnLst/>
              <a:rect l="0" t="0" r="0" b="0"/>
              <a:pathLst>
                <a:path w="14859" h="12268">
                  <a:moveTo>
                    <a:pt x="2209" y="13512"/>
                  </a:moveTo>
                  <a:cubicBezTo>
                    <a:pt x="1765" y="16789"/>
                    <a:pt x="0" y="18757"/>
                    <a:pt x="812" y="23291"/>
                  </a:cubicBezTo>
                  <a:cubicBezTo>
                    <a:pt x="7861" y="21907"/>
                    <a:pt x="12750" y="18402"/>
                    <a:pt x="14859" y="12115"/>
                  </a:cubicBezTo>
                  <a:cubicBezTo>
                    <a:pt x="9080" y="11023"/>
                    <a:pt x="7645" y="14249"/>
                    <a:pt x="2209" y="135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2" name="Free Form 309"/>
            <p:cNvSpPr/>
            <p:nvPr/>
          </p:nvSpPr>
          <p:spPr>
            <a:xfrm>
              <a:off x="2132947" y="2458345"/>
              <a:ext cx="87706" cy="234543"/>
            </a:xfrm>
            <a:custGeom>
              <a:avLst/>
              <a:gdLst/>
              <a:ahLst/>
              <a:cxnLst/>
              <a:rect l="0" t="0" r="0" b="0"/>
              <a:pathLst>
                <a:path w="87706" h="234543">
                  <a:moveTo>
                    <a:pt x="14262" y="35483"/>
                  </a:moveTo>
                  <a:cubicBezTo>
                    <a:pt x="15671" y="38265"/>
                    <a:pt x="20472" y="37680"/>
                    <a:pt x="19875" y="42456"/>
                  </a:cubicBezTo>
                  <a:cubicBezTo>
                    <a:pt x="18224" y="44069"/>
                    <a:pt x="14909" y="44043"/>
                    <a:pt x="11442" y="43865"/>
                  </a:cubicBezTo>
                  <a:cubicBezTo>
                    <a:pt x="11747" y="48971"/>
                    <a:pt x="13373" y="49225"/>
                    <a:pt x="11442" y="53644"/>
                  </a:cubicBezTo>
                  <a:cubicBezTo>
                    <a:pt x="7175" y="54991"/>
                    <a:pt x="0" y="53428"/>
                    <a:pt x="190" y="59232"/>
                  </a:cubicBezTo>
                  <a:cubicBezTo>
                    <a:pt x="3848" y="60718"/>
                    <a:pt x="9613" y="60109"/>
                    <a:pt x="11442" y="63411"/>
                  </a:cubicBezTo>
                  <a:cubicBezTo>
                    <a:pt x="11874" y="66687"/>
                    <a:pt x="14198" y="69189"/>
                    <a:pt x="11442" y="71793"/>
                  </a:cubicBezTo>
                  <a:cubicBezTo>
                    <a:pt x="13525" y="74269"/>
                    <a:pt x="18707" y="69176"/>
                    <a:pt x="18478" y="75984"/>
                  </a:cubicBezTo>
                  <a:cubicBezTo>
                    <a:pt x="13322" y="75069"/>
                    <a:pt x="13068" y="79006"/>
                    <a:pt x="8636" y="78790"/>
                  </a:cubicBezTo>
                  <a:lnTo>
                    <a:pt x="8636" y="87172"/>
                  </a:lnTo>
                  <a:cubicBezTo>
                    <a:pt x="10972" y="89039"/>
                    <a:pt x="17576" y="86664"/>
                    <a:pt x="17068" y="91363"/>
                  </a:cubicBezTo>
                  <a:cubicBezTo>
                    <a:pt x="10502" y="93700"/>
                    <a:pt x="5181" y="97243"/>
                    <a:pt x="3009" y="103936"/>
                  </a:cubicBezTo>
                  <a:cubicBezTo>
                    <a:pt x="3606" y="106121"/>
                    <a:pt x="7429" y="105117"/>
                    <a:pt x="5816" y="109524"/>
                  </a:cubicBezTo>
                  <a:cubicBezTo>
                    <a:pt x="10248" y="108331"/>
                    <a:pt x="12115" y="104597"/>
                    <a:pt x="17068" y="103936"/>
                  </a:cubicBezTo>
                  <a:cubicBezTo>
                    <a:pt x="17487" y="110490"/>
                    <a:pt x="25285" y="109740"/>
                    <a:pt x="25501" y="116509"/>
                  </a:cubicBezTo>
                  <a:cubicBezTo>
                    <a:pt x="16649" y="116827"/>
                    <a:pt x="2628" y="111150"/>
                    <a:pt x="190" y="120700"/>
                  </a:cubicBezTo>
                  <a:cubicBezTo>
                    <a:pt x="2793" y="123228"/>
                    <a:pt x="6667" y="124510"/>
                    <a:pt x="8636" y="127685"/>
                  </a:cubicBezTo>
                  <a:cubicBezTo>
                    <a:pt x="7454" y="130708"/>
                    <a:pt x="4991" y="132448"/>
                    <a:pt x="5816" y="137464"/>
                  </a:cubicBezTo>
                  <a:cubicBezTo>
                    <a:pt x="12014" y="138023"/>
                    <a:pt x="9207" y="129654"/>
                    <a:pt x="14262" y="129082"/>
                  </a:cubicBezTo>
                  <a:cubicBezTo>
                    <a:pt x="7391" y="142354"/>
                    <a:pt x="22415" y="144157"/>
                    <a:pt x="15659" y="154216"/>
                  </a:cubicBezTo>
                  <a:cubicBezTo>
                    <a:pt x="10998" y="154673"/>
                    <a:pt x="7010" y="154432"/>
                    <a:pt x="5816" y="151434"/>
                  </a:cubicBezTo>
                  <a:cubicBezTo>
                    <a:pt x="5359" y="157937"/>
                    <a:pt x="6921" y="162458"/>
                    <a:pt x="8636" y="166801"/>
                  </a:cubicBezTo>
                  <a:lnTo>
                    <a:pt x="17068" y="166801"/>
                  </a:lnTo>
                  <a:cubicBezTo>
                    <a:pt x="15328" y="176441"/>
                    <a:pt x="27343" y="172415"/>
                    <a:pt x="28308" y="179374"/>
                  </a:cubicBezTo>
                  <a:cubicBezTo>
                    <a:pt x="19786" y="177876"/>
                    <a:pt x="16370" y="181470"/>
                    <a:pt x="11442" y="183565"/>
                  </a:cubicBezTo>
                  <a:cubicBezTo>
                    <a:pt x="12522" y="209029"/>
                    <a:pt x="29730" y="218465"/>
                    <a:pt x="35331" y="239433"/>
                  </a:cubicBezTo>
                  <a:cubicBezTo>
                    <a:pt x="43840" y="239369"/>
                    <a:pt x="46037" y="245567"/>
                    <a:pt x="56426" y="243636"/>
                  </a:cubicBezTo>
                  <a:cubicBezTo>
                    <a:pt x="56857" y="237540"/>
                    <a:pt x="61493" y="235623"/>
                    <a:pt x="62039" y="229666"/>
                  </a:cubicBezTo>
                  <a:cubicBezTo>
                    <a:pt x="61887" y="224701"/>
                    <a:pt x="57404" y="232625"/>
                    <a:pt x="57835" y="228269"/>
                  </a:cubicBezTo>
                  <a:cubicBezTo>
                    <a:pt x="65925" y="221411"/>
                    <a:pt x="64516" y="205105"/>
                    <a:pt x="74701" y="200317"/>
                  </a:cubicBezTo>
                  <a:cubicBezTo>
                    <a:pt x="75755" y="191820"/>
                    <a:pt x="72453" y="187655"/>
                    <a:pt x="73304" y="179374"/>
                  </a:cubicBezTo>
                  <a:cubicBezTo>
                    <a:pt x="67271" y="173710"/>
                    <a:pt x="63639" y="165684"/>
                    <a:pt x="63449" y="154216"/>
                  </a:cubicBezTo>
                  <a:cubicBezTo>
                    <a:pt x="67005" y="150787"/>
                    <a:pt x="68440" y="145199"/>
                    <a:pt x="73304" y="143052"/>
                  </a:cubicBezTo>
                  <a:cubicBezTo>
                    <a:pt x="72009" y="120815"/>
                    <a:pt x="87706" y="115481"/>
                    <a:pt x="85940" y="92773"/>
                  </a:cubicBezTo>
                  <a:cubicBezTo>
                    <a:pt x="61988" y="76034"/>
                    <a:pt x="47917" y="49530"/>
                    <a:pt x="39560" y="17310"/>
                  </a:cubicBezTo>
                  <a:cubicBezTo>
                    <a:pt x="26098" y="11023"/>
                    <a:pt x="10960" y="17043"/>
                    <a:pt x="14262" y="354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3" name="Free Form 310"/>
            <p:cNvSpPr/>
            <p:nvPr/>
          </p:nvSpPr>
          <p:spPr>
            <a:xfrm>
              <a:off x="2213706" y="2593155"/>
              <a:ext cx="6541" cy="25146"/>
            </a:xfrm>
            <a:custGeom>
              <a:avLst/>
              <a:gdLst/>
              <a:ahLst/>
              <a:cxnLst/>
              <a:rect l="0" t="0" r="0" b="0"/>
              <a:pathLst>
                <a:path w="6540" h="25145">
                  <a:moveTo>
                    <a:pt x="5181" y="11023"/>
                  </a:moveTo>
                  <a:lnTo>
                    <a:pt x="965" y="11023"/>
                  </a:lnTo>
                  <a:cubicBezTo>
                    <a:pt x="0" y="21120"/>
                    <a:pt x="190" y="29171"/>
                    <a:pt x="5181" y="36169"/>
                  </a:cubicBezTo>
                  <a:cubicBezTo>
                    <a:pt x="6540" y="26162"/>
                    <a:pt x="5867" y="21361"/>
                    <a:pt x="518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4" name="Free Form 311"/>
            <p:cNvSpPr/>
            <p:nvPr/>
          </p:nvSpPr>
          <p:spPr>
            <a:xfrm>
              <a:off x="2196790" y="2660224"/>
              <a:ext cx="9461" cy="13957"/>
            </a:xfrm>
            <a:custGeom>
              <a:avLst/>
              <a:gdLst/>
              <a:ahLst/>
              <a:cxnLst/>
              <a:rect l="0" t="0" r="0" b="0"/>
              <a:pathLst>
                <a:path w="9461" h="13957">
                  <a:moveTo>
                    <a:pt x="1028" y="24980"/>
                  </a:moveTo>
                  <a:cubicBezTo>
                    <a:pt x="6667" y="23164"/>
                    <a:pt x="7226" y="16268"/>
                    <a:pt x="9461" y="11023"/>
                  </a:cubicBezTo>
                  <a:lnTo>
                    <a:pt x="5232" y="11023"/>
                  </a:lnTo>
                  <a:cubicBezTo>
                    <a:pt x="6324" y="18161"/>
                    <a:pt x="0" y="17932"/>
                    <a:pt x="1028" y="249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5" name="Free Form 312"/>
            <p:cNvSpPr/>
            <p:nvPr/>
          </p:nvSpPr>
          <p:spPr>
            <a:xfrm>
              <a:off x="2291989" y="2330519"/>
              <a:ext cx="15468" cy="8395"/>
            </a:xfrm>
            <a:custGeom>
              <a:avLst/>
              <a:gdLst/>
              <a:ahLst/>
              <a:cxnLst/>
              <a:rect l="0" t="0" r="0" b="0"/>
              <a:pathLst>
                <a:path w="15468" h="8394">
                  <a:moveTo>
                    <a:pt x="15468" y="11023"/>
                  </a:moveTo>
                  <a:cubicBezTo>
                    <a:pt x="9220" y="12750"/>
                    <a:pt x="2146" y="13627"/>
                    <a:pt x="0" y="19418"/>
                  </a:cubicBezTo>
                  <a:cubicBezTo>
                    <a:pt x="7835" y="19278"/>
                    <a:pt x="12534" y="16040"/>
                    <a:pt x="1546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6" name="Free Form 313"/>
            <p:cNvSpPr/>
            <p:nvPr/>
          </p:nvSpPr>
          <p:spPr>
            <a:xfrm>
              <a:off x="2149977" y="1670589"/>
              <a:ext cx="32017" cy="25705"/>
            </a:xfrm>
            <a:custGeom>
              <a:avLst/>
              <a:gdLst/>
              <a:ahLst/>
              <a:cxnLst/>
              <a:rect l="0" t="0" r="0" b="0"/>
              <a:pathLst>
                <a:path w="32016" h="25704">
                  <a:moveTo>
                    <a:pt x="22529" y="32537"/>
                  </a:moveTo>
                  <a:cubicBezTo>
                    <a:pt x="20002" y="32359"/>
                    <a:pt x="19240" y="33934"/>
                    <a:pt x="19723" y="36728"/>
                  </a:cubicBezTo>
                  <a:lnTo>
                    <a:pt x="29552" y="36728"/>
                  </a:lnTo>
                  <a:cubicBezTo>
                    <a:pt x="32016" y="28727"/>
                    <a:pt x="28956" y="23876"/>
                    <a:pt x="30962" y="15773"/>
                  </a:cubicBezTo>
                  <a:cubicBezTo>
                    <a:pt x="23279" y="16230"/>
                    <a:pt x="18656" y="18821"/>
                    <a:pt x="16903" y="11582"/>
                  </a:cubicBezTo>
                  <a:cubicBezTo>
                    <a:pt x="14160" y="20624"/>
                    <a:pt x="6654" y="11023"/>
                    <a:pt x="38" y="11582"/>
                  </a:cubicBezTo>
                  <a:cubicBezTo>
                    <a:pt x="0" y="17475"/>
                    <a:pt x="2755" y="20612"/>
                    <a:pt x="38" y="25552"/>
                  </a:cubicBezTo>
                  <a:cubicBezTo>
                    <a:pt x="10655" y="26657"/>
                    <a:pt x="14859" y="27292"/>
                    <a:pt x="22529" y="325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7" name="Free Form 314"/>
            <p:cNvSpPr/>
            <p:nvPr/>
          </p:nvSpPr>
          <p:spPr>
            <a:xfrm>
              <a:off x="2154118" y="2486996"/>
              <a:ext cx="15583" cy="14707"/>
            </a:xfrm>
            <a:custGeom>
              <a:avLst/>
              <a:gdLst/>
              <a:ahLst/>
              <a:cxnLst/>
              <a:rect l="0" t="0" r="0" b="0"/>
              <a:pathLst>
                <a:path w="15582" h="14706">
                  <a:moveTo>
                    <a:pt x="15582" y="11023"/>
                  </a:moveTo>
                  <a:cubicBezTo>
                    <a:pt x="13195" y="25730"/>
                    <a:pt x="0" y="12268"/>
                    <a:pt x="1558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8" name="Free Form 315"/>
            <p:cNvSpPr/>
            <p:nvPr/>
          </p:nvSpPr>
          <p:spPr>
            <a:xfrm>
              <a:off x="1911052" y="1582883"/>
              <a:ext cx="21082" cy="13043"/>
            </a:xfrm>
            <a:custGeom>
              <a:avLst/>
              <a:gdLst/>
              <a:ahLst/>
              <a:cxnLst/>
              <a:rect l="0" t="0" r="0" b="0"/>
              <a:pathLst>
                <a:path w="21081" h="13042">
                  <a:moveTo>
                    <a:pt x="0" y="15468"/>
                  </a:moveTo>
                  <a:cubicBezTo>
                    <a:pt x="8635" y="13258"/>
                    <a:pt x="17513" y="24066"/>
                    <a:pt x="21081" y="14058"/>
                  </a:cubicBezTo>
                  <a:cubicBezTo>
                    <a:pt x="14985" y="12725"/>
                    <a:pt x="4038" y="11023"/>
                    <a:pt x="0" y="154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29" name="Free Form 316"/>
            <p:cNvSpPr/>
            <p:nvPr/>
          </p:nvSpPr>
          <p:spPr>
            <a:xfrm>
              <a:off x="2031944" y="1675364"/>
              <a:ext cx="14363" cy="7938"/>
            </a:xfrm>
            <a:custGeom>
              <a:avLst/>
              <a:gdLst/>
              <a:ahLst/>
              <a:cxnLst/>
              <a:rect l="0" t="0" r="0" b="0"/>
              <a:pathLst>
                <a:path w="14363" h="7937">
                  <a:moveTo>
                    <a:pt x="0" y="16586"/>
                  </a:moveTo>
                  <a:cubicBezTo>
                    <a:pt x="6121" y="15608"/>
                    <a:pt x="7924" y="18961"/>
                    <a:pt x="14046" y="17983"/>
                  </a:cubicBezTo>
                  <a:cubicBezTo>
                    <a:pt x="14363" y="15354"/>
                    <a:pt x="12471" y="14897"/>
                    <a:pt x="12649" y="12395"/>
                  </a:cubicBezTo>
                  <a:cubicBezTo>
                    <a:pt x="7073" y="12458"/>
                    <a:pt x="25" y="11023"/>
                    <a:pt x="0" y="165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0" name="Free Form 317"/>
            <p:cNvSpPr/>
            <p:nvPr/>
          </p:nvSpPr>
          <p:spPr>
            <a:xfrm>
              <a:off x="2060900" y="1654740"/>
              <a:ext cx="88646" cy="54406"/>
            </a:xfrm>
            <a:custGeom>
              <a:avLst/>
              <a:gdLst/>
              <a:ahLst/>
              <a:cxnLst/>
              <a:rect l="0" t="0" r="0" b="0"/>
              <a:pathLst>
                <a:path w="88646" h="54406">
                  <a:moveTo>
                    <a:pt x="558" y="42799"/>
                  </a:moveTo>
                  <a:cubicBezTo>
                    <a:pt x="0" y="54063"/>
                    <a:pt x="21082" y="50546"/>
                    <a:pt x="23050" y="44196"/>
                  </a:cubicBezTo>
                  <a:cubicBezTo>
                    <a:pt x="20866" y="49161"/>
                    <a:pt x="27825" y="45046"/>
                    <a:pt x="27254" y="48387"/>
                  </a:cubicBezTo>
                  <a:cubicBezTo>
                    <a:pt x="25692" y="50546"/>
                    <a:pt x="22694" y="51308"/>
                    <a:pt x="23050" y="55372"/>
                  </a:cubicBezTo>
                  <a:cubicBezTo>
                    <a:pt x="28575" y="54076"/>
                    <a:pt x="26593" y="60223"/>
                    <a:pt x="32893" y="58153"/>
                  </a:cubicBezTo>
                  <a:cubicBezTo>
                    <a:pt x="35483" y="54229"/>
                    <a:pt x="40944" y="53149"/>
                    <a:pt x="44119" y="49784"/>
                  </a:cubicBezTo>
                  <a:cubicBezTo>
                    <a:pt x="43815" y="54279"/>
                    <a:pt x="46621" y="55689"/>
                    <a:pt x="45542" y="60960"/>
                  </a:cubicBezTo>
                  <a:cubicBezTo>
                    <a:pt x="53848" y="63169"/>
                    <a:pt x="49530" y="52819"/>
                    <a:pt x="56781" y="53975"/>
                  </a:cubicBezTo>
                  <a:cubicBezTo>
                    <a:pt x="53682" y="57226"/>
                    <a:pt x="57061" y="61912"/>
                    <a:pt x="58191" y="65151"/>
                  </a:cubicBezTo>
                  <a:cubicBezTo>
                    <a:pt x="63614" y="65430"/>
                    <a:pt x="68541" y="65201"/>
                    <a:pt x="72237" y="63754"/>
                  </a:cubicBezTo>
                  <a:cubicBezTo>
                    <a:pt x="69468" y="50292"/>
                    <a:pt x="88646" y="58623"/>
                    <a:pt x="86309" y="45593"/>
                  </a:cubicBezTo>
                  <a:cubicBezTo>
                    <a:pt x="85915" y="42722"/>
                    <a:pt x="81064" y="44284"/>
                    <a:pt x="80683" y="41402"/>
                  </a:cubicBezTo>
                  <a:cubicBezTo>
                    <a:pt x="84505" y="41833"/>
                    <a:pt x="86423" y="33274"/>
                    <a:pt x="83489" y="31623"/>
                  </a:cubicBezTo>
                  <a:cubicBezTo>
                    <a:pt x="81381" y="32004"/>
                    <a:pt x="79286" y="39331"/>
                    <a:pt x="77863" y="35814"/>
                  </a:cubicBezTo>
                  <a:cubicBezTo>
                    <a:pt x="77419" y="32461"/>
                    <a:pt x="83997" y="29057"/>
                    <a:pt x="79273" y="26035"/>
                  </a:cubicBezTo>
                  <a:cubicBezTo>
                    <a:pt x="77825" y="29730"/>
                    <a:pt x="77165" y="34188"/>
                    <a:pt x="73660" y="35814"/>
                  </a:cubicBezTo>
                  <a:cubicBezTo>
                    <a:pt x="75895" y="30314"/>
                    <a:pt x="67576" y="35318"/>
                    <a:pt x="68033" y="31623"/>
                  </a:cubicBezTo>
                  <a:cubicBezTo>
                    <a:pt x="71843" y="29832"/>
                    <a:pt x="75095" y="27470"/>
                    <a:pt x="75057" y="21844"/>
                  </a:cubicBezTo>
                  <a:lnTo>
                    <a:pt x="63817" y="21844"/>
                  </a:lnTo>
                  <a:cubicBezTo>
                    <a:pt x="63093" y="31381"/>
                    <a:pt x="50215" y="28841"/>
                    <a:pt x="44119" y="33020"/>
                  </a:cubicBezTo>
                  <a:cubicBezTo>
                    <a:pt x="46164" y="28524"/>
                    <a:pt x="50266" y="26085"/>
                    <a:pt x="55384" y="24638"/>
                  </a:cubicBezTo>
                  <a:lnTo>
                    <a:pt x="55384" y="16256"/>
                  </a:lnTo>
                  <a:cubicBezTo>
                    <a:pt x="34810" y="11023"/>
                    <a:pt x="18618" y="21412"/>
                    <a:pt x="10401" y="33020"/>
                  </a:cubicBezTo>
                  <a:cubicBezTo>
                    <a:pt x="10922" y="36220"/>
                    <a:pt x="16014" y="34886"/>
                    <a:pt x="17424" y="37211"/>
                  </a:cubicBezTo>
                  <a:lnTo>
                    <a:pt x="17424" y="42799"/>
                  </a:lnTo>
                  <a:cubicBezTo>
                    <a:pt x="10363" y="44437"/>
                    <a:pt x="5168" y="39230"/>
                    <a:pt x="558" y="427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1" name="Free Form 318"/>
            <p:cNvSpPr/>
            <p:nvPr/>
          </p:nvSpPr>
          <p:spPr>
            <a:xfrm>
              <a:off x="2243132" y="2355665"/>
              <a:ext cx="15113" cy="22378"/>
            </a:xfrm>
            <a:custGeom>
              <a:avLst/>
              <a:gdLst/>
              <a:ahLst/>
              <a:cxnLst/>
              <a:rect l="0" t="0" r="0" b="0"/>
              <a:pathLst>
                <a:path w="15112" h="22377">
                  <a:moveTo>
                    <a:pt x="3873" y="33401"/>
                  </a:moveTo>
                  <a:cubicBezTo>
                    <a:pt x="8077" y="26377"/>
                    <a:pt x="14274" y="21386"/>
                    <a:pt x="15112" y="11023"/>
                  </a:cubicBezTo>
                  <a:cubicBezTo>
                    <a:pt x="5918" y="12153"/>
                    <a:pt x="0" y="23914"/>
                    <a:pt x="3873" y="334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2" name="Free Form 319"/>
            <p:cNvSpPr/>
            <p:nvPr/>
          </p:nvSpPr>
          <p:spPr>
            <a:xfrm>
              <a:off x="2209045" y="2429706"/>
              <a:ext cx="14072" cy="15367"/>
            </a:xfrm>
            <a:custGeom>
              <a:avLst/>
              <a:gdLst/>
              <a:ahLst/>
              <a:cxnLst/>
              <a:rect l="0" t="0" r="0" b="0"/>
              <a:pathLst>
                <a:path w="14071" h="15366">
                  <a:moveTo>
                    <a:pt x="14071" y="11023"/>
                  </a:moveTo>
                  <a:cubicBezTo>
                    <a:pt x="4483" y="11290"/>
                    <a:pt x="1524" y="18135"/>
                    <a:pt x="0" y="26390"/>
                  </a:cubicBezTo>
                  <a:cubicBezTo>
                    <a:pt x="7607" y="24168"/>
                    <a:pt x="11658" y="18415"/>
                    <a:pt x="1407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3" name="Free Form 320"/>
            <p:cNvSpPr/>
            <p:nvPr/>
          </p:nvSpPr>
          <p:spPr>
            <a:xfrm>
              <a:off x="2263833" y="2336120"/>
              <a:ext cx="13284" cy="9779"/>
            </a:xfrm>
            <a:custGeom>
              <a:avLst/>
              <a:gdLst/>
              <a:ahLst/>
              <a:cxnLst/>
              <a:rect l="0" t="0" r="0" b="0"/>
              <a:pathLst>
                <a:path w="13284" h="9778">
                  <a:moveTo>
                    <a:pt x="1447" y="20802"/>
                  </a:moveTo>
                  <a:cubicBezTo>
                    <a:pt x="5410" y="20777"/>
                    <a:pt x="13284" y="12128"/>
                    <a:pt x="7061" y="11023"/>
                  </a:cubicBezTo>
                  <a:cubicBezTo>
                    <a:pt x="8013" y="17081"/>
                    <a:pt x="0" y="14236"/>
                    <a:pt x="1447"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4" name="Free Form 321"/>
            <p:cNvSpPr/>
            <p:nvPr/>
          </p:nvSpPr>
          <p:spPr>
            <a:xfrm>
              <a:off x="2153483" y="2208409"/>
              <a:ext cx="120231" cy="141668"/>
            </a:xfrm>
            <a:custGeom>
              <a:avLst/>
              <a:gdLst/>
              <a:ahLst/>
              <a:cxnLst/>
              <a:rect l="0" t="0" r="0" b="0"/>
              <a:pathLst>
                <a:path w="120230" h="141668">
                  <a:moveTo>
                    <a:pt x="21831" y="92621"/>
                  </a:moveTo>
                  <a:cubicBezTo>
                    <a:pt x="19075" y="116128"/>
                    <a:pt x="0" y="136321"/>
                    <a:pt x="6362" y="152692"/>
                  </a:cubicBezTo>
                  <a:cubicBezTo>
                    <a:pt x="9093" y="148894"/>
                    <a:pt x="8928" y="142214"/>
                    <a:pt x="16217" y="142925"/>
                  </a:cubicBezTo>
                  <a:lnTo>
                    <a:pt x="16217" y="124764"/>
                  </a:lnTo>
                  <a:cubicBezTo>
                    <a:pt x="23710" y="115912"/>
                    <a:pt x="29908" y="105778"/>
                    <a:pt x="37299" y="96824"/>
                  </a:cubicBezTo>
                  <a:cubicBezTo>
                    <a:pt x="38481" y="98437"/>
                    <a:pt x="39154" y="100558"/>
                    <a:pt x="38709" y="103809"/>
                  </a:cubicBezTo>
                  <a:cubicBezTo>
                    <a:pt x="42202" y="103098"/>
                    <a:pt x="47180" y="103860"/>
                    <a:pt x="47142" y="99618"/>
                  </a:cubicBezTo>
                  <a:cubicBezTo>
                    <a:pt x="47459" y="96812"/>
                    <a:pt x="40855" y="93954"/>
                    <a:pt x="45719" y="91236"/>
                  </a:cubicBezTo>
                  <a:cubicBezTo>
                    <a:pt x="50050" y="90195"/>
                    <a:pt x="47447" y="96050"/>
                    <a:pt x="52768" y="94030"/>
                  </a:cubicBezTo>
                  <a:cubicBezTo>
                    <a:pt x="56337" y="93383"/>
                    <a:pt x="55118" y="87998"/>
                    <a:pt x="58369" y="87033"/>
                  </a:cubicBezTo>
                  <a:cubicBezTo>
                    <a:pt x="53975" y="87706"/>
                    <a:pt x="54419" y="83527"/>
                    <a:pt x="52768" y="81457"/>
                  </a:cubicBezTo>
                  <a:cubicBezTo>
                    <a:pt x="68706" y="74015"/>
                    <a:pt x="84696" y="66636"/>
                    <a:pt x="101955" y="60502"/>
                  </a:cubicBezTo>
                  <a:cubicBezTo>
                    <a:pt x="110235" y="59867"/>
                    <a:pt x="117881" y="58610"/>
                    <a:pt x="120230" y="52108"/>
                  </a:cubicBezTo>
                  <a:cubicBezTo>
                    <a:pt x="110959" y="57099"/>
                    <a:pt x="104203" y="44716"/>
                    <a:pt x="97739" y="52108"/>
                  </a:cubicBezTo>
                  <a:cubicBezTo>
                    <a:pt x="96748" y="46939"/>
                    <a:pt x="100139" y="46126"/>
                    <a:pt x="99136" y="40944"/>
                  </a:cubicBezTo>
                  <a:cubicBezTo>
                    <a:pt x="94411" y="41922"/>
                    <a:pt x="94538" y="38061"/>
                    <a:pt x="92113" y="36741"/>
                  </a:cubicBezTo>
                  <a:cubicBezTo>
                    <a:pt x="93090" y="11023"/>
                    <a:pt x="59816" y="34099"/>
                    <a:pt x="56972" y="46532"/>
                  </a:cubicBezTo>
                  <a:cubicBezTo>
                    <a:pt x="55346" y="47701"/>
                    <a:pt x="53212" y="48374"/>
                    <a:pt x="49936" y="47929"/>
                  </a:cubicBezTo>
                  <a:cubicBezTo>
                    <a:pt x="50050" y="52946"/>
                    <a:pt x="48806" y="59296"/>
                    <a:pt x="52768" y="60502"/>
                  </a:cubicBezTo>
                  <a:cubicBezTo>
                    <a:pt x="47764" y="58331"/>
                    <a:pt x="51917" y="65252"/>
                    <a:pt x="48539" y="64693"/>
                  </a:cubicBezTo>
                  <a:cubicBezTo>
                    <a:pt x="44107" y="64008"/>
                    <a:pt x="43573" y="67208"/>
                    <a:pt x="38709" y="66090"/>
                  </a:cubicBezTo>
                  <a:cubicBezTo>
                    <a:pt x="40881" y="74777"/>
                    <a:pt x="35674" y="76123"/>
                    <a:pt x="30264" y="77254"/>
                  </a:cubicBezTo>
                  <a:cubicBezTo>
                    <a:pt x="29654" y="83464"/>
                    <a:pt x="38036" y="80708"/>
                    <a:pt x="35890" y="88430"/>
                  </a:cubicBezTo>
                  <a:cubicBezTo>
                    <a:pt x="27165" y="85813"/>
                    <a:pt x="28511" y="93218"/>
                    <a:pt x="21831" y="926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5" name="Free Form 322"/>
            <p:cNvSpPr/>
            <p:nvPr/>
          </p:nvSpPr>
          <p:spPr>
            <a:xfrm>
              <a:off x="2259655" y="2295607"/>
              <a:ext cx="20955" cy="38303"/>
            </a:xfrm>
            <a:custGeom>
              <a:avLst/>
              <a:gdLst/>
              <a:ahLst/>
              <a:cxnLst/>
              <a:rect l="0" t="0" r="0" b="0"/>
              <a:pathLst>
                <a:path w="20955" h="38303">
                  <a:moveTo>
                    <a:pt x="12661" y="11023"/>
                  </a:moveTo>
                  <a:lnTo>
                    <a:pt x="9842" y="11023"/>
                  </a:lnTo>
                  <a:cubicBezTo>
                    <a:pt x="7708" y="23342"/>
                    <a:pt x="3441" y="33527"/>
                    <a:pt x="0" y="44538"/>
                  </a:cubicBezTo>
                  <a:cubicBezTo>
                    <a:pt x="18770" y="49326"/>
                    <a:pt x="20955" y="19710"/>
                    <a:pt x="1266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6" name="Free Form 323"/>
            <p:cNvSpPr/>
            <p:nvPr/>
          </p:nvSpPr>
          <p:spPr>
            <a:xfrm>
              <a:off x="1909643" y="4458150"/>
              <a:ext cx="15468" cy="18149"/>
            </a:xfrm>
            <a:custGeom>
              <a:avLst/>
              <a:gdLst/>
              <a:ahLst/>
              <a:cxnLst/>
              <a:rect l="0" t="0" r="0" b="0"/>
              <a:pathLst>
                <a:path w="15468" h="18148">
                  <a:moveTo>
                    <a:pt x="0" y="11023"/>
                  </a:moveTo>
                  <a:cubicBezTo>
                    <a:pt x="3467" y="18745"/>
                    <a:pt x="8000" y="25400"/>
                    <a:pt x="15468" y="29171"/>
                  </a:cubicBezTo>
                  <a:cubicBezTo>
                    <a:pt x="12585" y="20853"/>
                    <a:pt x="7848" y="14401"/>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7" name="Free Form 324"/>
            <p:cNvSpPr/>
            <p:nvPr/>
          </p:nvSpPr>
          <p:spPr>
            <a:xfrm>
              <a:off x="5505660" y="697452"/>
              <a:ext cx="58725" cy="34506"/>
            </a:xfrm>
            <a:custGeom>
              <a:avLst/>
              <a:gdLst/>
              <a:ahLst/>
              <a:cxnLst/>
              <a:rect l="0" t="0" r="0" b="0"/>
              <a:pathLst>
                <a:path w="58724" h="34505">
                  <a:moveTo>
                    <a:pt x="34810" y="37566"/>
                  </a:moveTo>
                  <a:cubicBezTo>
                    <a:pt x="41541" y="38188"/>
                    <a:pt x="40741" y="38188"/>
                    <a:pt x="47459" y="37566"/>
                  </a:cubicBezTo>
                  <a:cubicBezTo>
                    <a:pt x="48374" y="42760"/>
                    <a:pt x="52565" y="45529"/>
                    <a:pt x="57302" y="43141"/>
                  </a:cubicBezTo>
                  <a:cubicBezTo>
                    <a:pt x="58356" y="38392"/>
                    <a:pt x="52120" y="40855"/>
                    <a:pt x="51676" y="37566"/>
                  </a:cubicBezTo>
                  <a:cubicBezTo>
                    <a:pt x="54178" y="37236"/>
                    <a:pt x="58724" y="38976"/>
                    <a:pt x="57302" y="34772"/>
                  </a:cubicBezTo>
                  <a:cubicBezTo>
                    <a:pt x="51930" y="34061"/>
                    <a:pt x="47764" y="32143"/>
                    <a:pt x="46075" y="27774"/>
                  </a:cubicBezTo>
                  <a:cubicBezTo>
                    <a:pt x="26962" y="31318"/>
                    <a:pt x="17741" y="14427"/>
                    <a:pt x="1079" y="11023"/>
                  </a:cubicBezTo>
                  <a:cubicBezTo>
                    <a:pt x="0" y="16281"/>
                    <a:pt x="2793" y="17703"/>
                    <a:pt x="2489" y="22199"/>
                  </a:cubicBezTo>
                  <a:cubicBezTo>
                    <a:pt x="11887" y="28689"/>
                    <a:pt x="31102" y="25425"/>
                    <a:pt x="34810" y="375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8" name="Free Form 325"/>
            <p:cNvSpPr/>
            <p:nvPr/>
          </p:nvSpPr>
          <p:spPr>
            <a:xfrm>
              <a:off x="5641677" y="825976"/>
              <a:ext cx="16866" cy="15849"/>
            </a:xfrm>
            <a:custGeom>
              <a:avLst/>
              <a:gdLst/>
              <a:ahLst/>
              <a:cxnLst/>
              <a:rect l="0" t="0" r="0" b="0"/>
              <a:pathLst>
                <a:path w="16865" h="15849">
                  <a:moveTo>
                    <a:pt x="0" y="11023"/>
                  </a:moveTo>
                  <a:cubicBezTo>
                    <a:pt x="508" y="20320"/>
                    <a:pt x="11201" y="26873"/>
                    <a:pt x="16865" y="26390"/>
                  </a:cubicBezTo>
                  <a:cubicBezTo>
                    <a:pt x="10388" y="22136"/>
                    <a:pt x="8750" y="13030"/>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39" name="Free Form 326"/>
            <p:cNvSpPr/>
            <p:nvPr/>
          </p:nvSpPr>
          <p:spPr>
            <a:xfrm>
              <a:off x="1740961" y="1267415"/>
              <a:ext cx="13488" cy="9779"/>
            </a:xfrm>
            <a:custGeom>
              <a:avLst/>
              <a:gdLst/>
              <a:ahLst/>
              <a:cxnLst/>
              <a:rect l="0" t="0" r="0" b="0"/>
              <a:pathLst>
                <a:path w="13487" h="9778">
                  <a:moveTo>
                    <a:pt x="11252" y="11023"/>
                  </a:moveTo>
                  <a:cubicBezTo>
                    <a:pt x="10540" y="17297"/>
                    <a:pt x="1282" y="15100"/>
                    <a:pt x="0" y="20802"/>
                  </a:cubicBezTo>
                  <a:cubicBezTo>
                    <a:pt x="4673" y="19354"/>
                    <a:pt x="13487" y="14706"/>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0" name="Free Form 327"/>
            <p:cNvSpPr/>
            <p:nvPr/>
          </p:nvSpPr>
          <p:spPr>
            <a:xfrm>
              <a:off x="1716933" y="1509109"/>
              <a:ext cx="17005" cy="26530"/>
            </a:xfrm>
            <a:custGeom>
              <a:avLst/>
              <a:gdLst/>
              <a:ahLst/>
              <a:cxnLst/>
              <a:rect l="0" t="0" r="0" b="0"/>
              <a:pathLst>
                <a:path w="17005" h="26530">
                  <a:moveTo>
                    <a:pt x="17005" y="11023"/>
                  </a:moveTo>
                  <a:lnTo>
                    <a:pt x="12788" y="11023"/>
                  </a:lnTo>
                  <a:cubicBezTo>
                    <a:pt x="11887" y="19900"/>
                    <a:pt x="5727" y="23571"/>
                    <a:pt x="139" y="27774"/>
                  </a:cubicBezTo>
                  <a:cubicBezTo>
                    <a:pt x="0" y="32105"/>
                    <a:pt x="774" y="35534"/>
                    <a:pt x="2946" y="37553"/>
                  </a:cubicBezTo>
                  <a:cubicBezTo>
                    <a:pt x="7454" y="28524"/>
                    <a:pt x="16878" y="24396"/>
                    <a:pt x="1700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1" name="Free Form 328"/>
            <p:cNvSpPr/>
            <p:nvPr/>
          </p:nvSpPr>
          <p:spPr>
            <a:xfrm>
              <a:off x="5554530" y="1254334"/>
              <a:ext cx="15456" cy="9741"/>
            </a:xfrm>
            <a:custGeom>
              <a:avLst/>
              <a:gdLst/>
              <a:ahLst/>
              <a:cxnLst/>
              <a:rect l="0" t="0" r="0" b="0"/>
              <a:pathLst>
                <a:path w="15455" h="9740">
                  <a:moveTo>
                    <a:pt x="15455" y="14325"/>
                  </a:moveTo>
                  <a:cubicBezTo>
                    <a:pt x="12712" y="11023"/>
                    <a:pt x="6146" y="11480"/>
                    <a:pt x="0" y="11531"/>
                  </a:cubicBezTo>
                  <a:cubicBezTo>
                    <a:pt x="101" y="16192"/>
                    <a:pt x="13347" y="20764"/>
                    <a:pt x="15455" y="143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2" name="Free Form 329"/>
            <p:cNvSpPr/>
            <p:nvPr/>
          </p:nvSpPr>
          <p:spPr>
            <a:xfrm>
              <a:off x="5445767" y="553561"/>
              <a:ext cx="451739" cy="152793"/>
            </a:xfrm>
            <a:custGeom>
              <a:avLst/>
              <a:gdLst/>
              <a:ahLst/>
              <a:cxnLst/>
              <a:rect l="0" t="0" r="0" b="0"/>
              <a:pathLst>
                <a:path w="451738" h="152793">
                  <a:moveTo>
                    <a:pt x="257771" y="87858"/>
                  </a:moveTo>
                  <a:cubicBezTo>
                    <a:pt x="230809" y="83413"/>
                    <a:pt x="207200" y="77089"/>
                    <a:pt x="183260" y="66903"/>
                  </a:cubicBezTo>
                  <a:cubicBezTo>
                    <a:pt x="178714" y="65189"/>
                    <a:pt x="182194" y="71412"/>
                    <a:pt x="177647" y="69697"/>
                  </a:cubicBezTo>
                  <a:cubicBezTo>
                    <a:pt x="120383" y="50228"/>
                    <a:pt x="67563" y="26365"/>
                    <a:pt x="6159" y="11023"/>
                  </a:cubicBezTo>
                  <a:cubicBezTo>
                    <a:pt x="5638" y="14236"/>
                    <a:pt x="0" y="12344"/>
                    <a:pt x="520" y="16598"/>
                  </a:cubicBezTo>
                  <a:cubicBezTo>
                    <a:pt x="14363" y="25666"/>
                    <a:pt x="29095" y="33845"/>
                    <a:pt x="52539" y="33375"/>
                  </a:cubicBezTo>
                  <a:cubicBezTo>
                    <a:pt x="52120" y="36118"/>
                    <a:pt x="54444" y="36144"/>
                    <a:pt x="55346" y="37566"/>
                  </a:cubicBezTo>
                  <a:cubicBezTo>
                    <a:pt x="113817" y="52920"/>
                    <a:pt x="152158" y="87668"/>
                    <a:pt x="212775" y="94830"/>
                  </a:cubicBezTo>
                  <a:cubicBezTo>
                    <a:pt x="211759" y="103314"/>
                    <a:pt x="223024" y="99568"/>
                    <a:pt x="229641" y="100431"/>
                  </a:cubicBezTo>
                  <a:cubicBezTo>
                    <a:pt x="231495" y="106083"/>
                    <a:pt x="239979" y="112483"/>
                    <a:pt x="246519" y="108813"/>
                  </a:cubicBezTo>
                  <a:cubicBezTo>
                    <a:pt x="243636" y="110045"/>
                    <a:pt x="241198" y="104216"/>
                    <a:pt x="243712" y="104622"/>
                  </a:cubicBezTo>
                  <a:cubicBezTo>
                    <a:pt x="248983" y="104457"/>
                    <a:pt x="251320" y="112649"/>
                    <a:pt x="254952" y="106006"/>
                  </a:cubicBezTo>
                  <a:cubicBezTo>
                    <a:pt x="278129" y="115150"/>
                    <a:pt x="305422" y="116916"/>
                    <a:pt x="330860" y="128371"/>
                  </a:cubicBezTo>
                  <a:cubicBezTo>
                    <a:pt x="331088" y="126276"/>
                    <a:pt x="330352" y="123215"/>
                    <a:pt x="332257" y="122783"/>
                  </a:cubicBezTo>
                  <a:cubicBezTo>
                    <a:pt x="349554" y="122834"/>
                    <a:pt x="352475" y="137147"/>
                    <a:pt x="373037" y="133972"/>
                  </a:cubicBezTo>
                  <a:cubicBezTo>
                    <a:pt x="376339" y="139039"/>
                    <a:pt x="382041" y="141757"/>
                    <a:pt x="389889" y="142341"/>
                  </a:cubicBezTo>
                  <a:cubicBezTo>
                    <a:pt x="390448" y="139928"/>
                    <a:pt x="387819" y="138760"/>
                    <a:pt x="389889" y="138150"/>
                  </a:cubicBezTo>
                  <a:cubicBezTo>
                    <a:pt x="392633" y="139611"/>
                    <a:pt x="395516" y="140931"/>
                    <a:pt x="398322" y="142341"/>
                  </a:cubicBezTo>
                  <a:cubicBezTo>
                    <a:pt x="420230" y="140322"/>
                    <a:pt x="430809" y="163817"/>
                    <a:pt x="451738" y="153517"/>
                  </a:cubicBezTo>
                  <a:cubicBezTo>
                    <a:pt x="445071" y="147726"/>
                    <a:pt x="429348" y="141935"/>
                    <a:pt x="434873" y="132562"/>
                  </a:cubicBezTo>
                  <a:cubicBezTo>
                    <a:pt x="440562" y="138137"/>
                    <a:pt x="441159" y="132448"/>
                    <a:pt x="448944" y="136740"/>
                  </a:cubicBezTo>
                  <a:cubicBezTo>
                    <a:pt x="442975" y="121246"/>
                    <a:pt x="421284" y="121399"/>
                    <a:pt x="415201" y="106006"/>
                  </a:cubicBezTo>
                  <a:cubicBezTo>
                    <a:pt x="399897" y="107238"/>
                    <a:pt x="395643" y="90081"/>
                    <a:pt x="381469" y="94830"/>
                  </a:cubicBezTo>
                  <a:cubicBezTo>
                    <a:pt x="384276" y="99491"/>
                    <a:pt x="391248" y="100025"/>
                    <a:pt x="389889" y="108813"/>
                  </a:cubicBezTo>
                  <a:cubicBezTo>
                    <a:pt x="382219" y="109080"/>
                    <a:pt x="375373" y="110197"/>
                    <a:pt x="371627" y="114388"/>
                  </a:cubicBezTo>
                  <a:cubicBezTo>
                    <a:pt x="336118" y="110566"/>
                    <a:pt x="306222" y="96901"/>
                    <a:pt x="276059" y="92049"/>
                  </a:cubicBezTo>
                  <a:cubicBezTo>
                    <a:pt x="272097" y="92075"/>
                    <a:pt x="279400" y="95859"/>
                    <a:pt x="273227" y="94830"/>
                  </a:cubicBezTo>
                  <a:cubicBezTo>
                    <a:pt x="271335" y="93916"/>
                    <a:pt x="270624" y="91846"/>
                    <a:pt x="270421" y="89255"/>
                  </a:cubicBezTo>
                  <a:cubicBezTo>
                    <a:pt x="262826" y="87757"/>
                    <a:pt x="259994" y="90995"/>
                    <a:pt x="254952" y="92049"/>
                  </a:cubicBezTo>
                  <a:cubicBezTo>
                    <a:pt x="254546" y="89306"/>
                    <a:pt x="256857" y="89281"/>
                    <a:pt x="257771" y="878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3" name="Free Form 330"/>
            <p:cNvSpPr/>
            <p:nvPr/>
          </p:nvSpPr>
          <p:spPr>
            <a:xfrm>
              <a:off x="5503933" y="682085"/>
              <a:ext cx="16866" cy="11900"/>
            </a:xfrm>
            <a:custGeom>
              <a:avLst/>
              <a:gdLst/>
              <a:ahLst/>
              <a:cxnLst/>
              <a:rect l="0" t="0" r="0" b="0"/>
              <a:pathLst>
                <a:path w="16865" h="11899">
                  <a:moveTo>
                    <a:pt x="16865" y="19392"/>
                  </a:moveTo>
                  <a:cubicBezTo>
                    <a:pt x="12992" y="14871"/>
                    <a:pt x="7124" y="12306"/>
                    <a:pt x="0" y="11023"/>
                  </a:cubicBezTo>
                  <a:cubicBezTo>
                    <a:pt x="977" y="17526"/>
                    <a:pt x="10464" y="22923"/>
                    <a:pt x="16865" y="193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4" name="Free Form 331"/>
            <p:cNvSpPr/>
            <p:nvPr/>
          </p:nvSpPr>
          <p:spPr>
            <a:xfrm>
              <a:off x="5484235" y="671163"/>
              <a:ext cx="12662" cy="15291"/>
            </a:xfrm>
            <a:custGeom>
              <a:avLst/>
              <a:gdLst/>
              <a:ahLst/>
              <a:cxnLst/>
              <a:rect l="0" t="0" r="0" b="0"/>
              <a:pathLst>
                <a:path w="12661" h="15290">
                  <a:moveTo>
                    <a:pt x="12661" y="20548"/>
                  </a:moveTo>
                  <a:cubicBezTo>
                    <a:pt x="8585" y="19418"/>
                    <a:pt x="4521" y="11023"/>
                    <a:pt x="0" y="14960"/>
                  </a:cubicBezTo>
                  <a:cubicBezTo>
                    <a:pt x="6032" y="14173"/>
                    <a:pt x="6311" y="26314"/>
                    <a:pt x="12661" y="205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5" name="Free Form 332"/>
            <p:cNvSpPr/>
            <p:nvPr/>
          </p:nvSpPr>
          <p:spPr>
            <a:xfrm>
              <a:off x="5536255" y="692956"/>
              <a:ext cx="12649" cy="14262"/>
            </a:xfrm>
            <a:custGeom>
              <a:avLst/>
              <a:gdLst/>
              <a:ahLst/>
              <a:cxnLst/>
              <a:rect l="0" t="0" r="0" b="0"/>
              <a:pathLst>
                <a:path w="12649" h="14262">
                  <a:moveTo>
                    <a:pt x="0" y="18313"/>
                  </a:moveTo>
                  <a:cubicBezTo>
                    <a:pt x="4394" y="20459"/>
                    <a:pt x="8559" y="22860"/>
                    <a:pt x="12649" y="25285"/>
                  </a:cubicBezTo>
                  <a:cubicBezTo>
                    <a:pt x="11531" y="21247"/>
                    <a:pt x="3365" y="11023"/>
                    <a:pt x="0" y="1831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6" name="Free Form 333"/>
            <p:cNvSpPr/>
            <p:nvPr/>
          </p:nvSpPr>
          <p:spPr>
            <a:xfrm>
              <a:off x="5526425" y="718394"/>
              <a:ext cx="33490" cy="22809"/>
            </a:xfrm>
            <a:custGeom>
              <a:avLst/>
              <a:gdLst/>
              <a:ahLst/>
              <a:cxnLst/>
              <a:rect l="0" t="0" r="0" b="0"/>
              <a:pathLst>
                <a:path w="33489" h="22809">
                  <a:moveTo>
                    <a:pt x="30911" y="24993"/>
                  </a:moveTo>
                  <a:cubicBezTo>
                    <a:pt x="21653" y="22110"/>
                    <a:pt x="9512" y="22059"/>
                    <a:pt x="8432" y="11023"/>
                  </a:cubicBezTo>
                  <a:lnTo>
                    <a:pt x="0" y="11023"/>
                  </a:lnTo>
                  <a:cubicBezTo>
                    <a:pt x="8470" y="20129"/>
                    <a:pt x="22237" y="30073"/>
                    <a:pt x="33489" y="33832"/>
                  </a:cubicBezTo>
                  <a:cubicBezTo>
                    <a:pt x="31280" y="32245"/>
                    <a:pt x="30886" y="28816"/>
                    <a:pt x="30911" y="249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7" name="Free Form 334"/>
            <p:cNvSpPr/>
            <p:nvPr/>
          </p:nvSpPr>
          <p:spPr>
            <a:xfrm>
              <a:off x="5727110" y="869105"/>
              <a:ext cx="12980" cy="15621"/>
            </a:xfrm>
            <a:custGeom>
              <a:avLst/>
              <a:gdLst/>
              <a:ahLst/>
              <a:cxnLst/>
              <a:rect l="0" t="0" r="0" b="0"/>
              <a:pathLst>
                <a:path w="12979" h="15621">
                  <a:moveTo>
                    <a:pt x="1714" y="16789"/>
                  </a:moveTo>
                  <a:cubicBezTo>
                    <a:pt x="6489" y="16776"/>
                    <a:pt x="8572" y="26644"/>
                    <a:pt x="12979" y="22364"/>
                  </a:cubicBezTo>
                  <a:cubicBezTo>
                    <a:pt x="10109" y="21018"/>
                    <a:pt x="9944" y="17018"/>
                    <a:pt x="10159" y="12585"/>
                  </a:cubicBezTo>
                  <a:cubicBezTo>
                    <a:pt x="7505" y="12915"/>
                    <a:pt x="7061" y="11023"/>
                    <a:pt x="4533" y="11188"/>
                  </a:cubicBezTo>
                  <a:cubicBezTo>
                    <a:pt x="6273" y="15722"/>
                    <a:pt x="0" y="12255"/>
                    <a:pt x="1714" y="167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8" name="Free Form 335"/>
            <p:cNvSpPr/>
            <p:nvPr/>
          </p:nvSpPr>
          <p:spPr>
            <a:xfrm>
              <a:off x="5664169" y="874960"/>
              <a:ext cx="74689" cy="74599"/>
            </a:xfrm>
            <a:custGeom>
              <a:avLst/>
              <a:gdLst/>
              <a:ahLst/>
              <a:cxnLst/>
              <a:rect l="0" t="0" r="0" b="0"/>
              <a:pathLst>
                <a:path w="74688" h="74599">
                  <a:moveTo>
                    <a:pt x="14071" y="77978"/>
                  </a:moveTo>
                  <a:cubicBezTo>
                    <a:pt x="15481" y="81927"/>
                    <a:pt x="20040" y="77597"/>
                    <a:pt x="22504" y="77978"/>
                  </a:cubicBezTo>
                  <a:cubicBezTo>
                    <a:pt x="23088" y="80657"/>
                    <a:pt x="22999" y="83985"/>
                    <a:pt x="26720" y="83578"/>
                  </a:cubicBezTo>
                  <a:cubicBezTo>
                    <a:pt x="28892" y="82016"/>
                    <a:pt x="29641" y="79032"/>
                    <a:pt x="33743" y="79387"/>
                  </a:cubicBezTo>
                  <a:cubicBezTo>
                    <a:pt x="35407" y="81457"/>
                    <a:pt x="34963" y="85623"/>
                    <a:pt x="39369" y="84975"/>
                  </a:cubicBezTo>
                  <a:cubicBezTo>
                    <a:pt x="43611" y="83604"/>
                    <a:pt x="47256" y="81661"/>
                    <a:pt x="47802" y="76581"/>
                  </a:cubicBezTo>
                  <a:cubicBezTo>
                    <a:pt x="45847" y="70116"/>
                    <a:pt x="35331" y="64808"/>
                    <a:pt x="40779" y="55638"/>
                  </a:cubicBezTo>
                  <a:cubicBezTo>
                    <a:pt x="45999" y="60693"/>
                    <a:pt x="49885" y="67068"/>
                    <a:pt x="52019" y="75184"/>
                  </a:cubicBezTo>
                  <a:lnTo>
                    <a:pt x="61874" y="75184"/>
                  </a:lnTo>
                  <a:cubicBezTo>
                    <a:pt x="65290" y="70345"/>
                    <a:pt x="65290" y="61874"/>
                    <a:pt x="61874" y="57023"/>
                  </a:cubicBezTo>
                  <a:cubicBezTo>
                    <a:pt x="66687" y="57645"/>
                    <a:pt x="69735" y="56489"/>
                    <a:pt x="73101" y="55638"/>
                  </a:cubicBezTo>
                  <a:cubicBezTo>
                    <a:pt x="74688" y="51231"/>
                    <a:pt x="73228" y="52463"/>
                    <a:pt x="73101" y="47256"/>
                  </a:cubicBezTo>
                  <a:cubicBezTo>
                    <a:pt x="64541" y="44577"/>
                    <a:pt x="57302" y="40589"/>
                    <a:pt x="56222" y="30480"/>
                  </a:cubicBezTo>
                  <a:cubicBezTo>
                    <a:pt x="33566" y="30670"/>
                    <a:pt x="30835" y="11023"/>
                    <a:pt x="5638" y="13716"/>
                  </a:cubicBezTo>
                  <a:cubicBezTo>
                    <a:pt x="10007" y="21501"/>
                    <a:pt x="6337" y="26517"/>
                    <a:pt x="2806" y="33274"/>
                  </a:cubicBezTo>
                  <a:cubicBezTo>
                    <a:pt x="9093" y="34493"/>
                    <a:pt x="14046" y="37020"/>
                    <a:pt x="16878" y="41668"/>
                  </a:cubicBezTo>
                  <a:cubicBezTo>
                    <a:pt x="10248" y="43078"/>
                    <a:pt x="3060" y="35115"/>
                    <a:pt x="0" y="41668"/>
                  </a:cubicBezTo>
                  <a:cubicBezTo>
                    <a:pt x="8331" y="45034"/>
                    <a:pt x="17614" y="47459"/>
                    <a:pt x="25311" y="51435"/>
                  </a:cubicBezTo>
                  <a:cubicBezTo>
                    <a:pt x="15811" y="50393"/>
                    <a:pt x="18630" y="61569"/>
                    <a:pt x="7023" y="58432"/>
                  </a:cubicBezTo>
                  <a:cubicBezTo>
                    <a:pt x="7073" y="61722"/>
                    <a:pt x="4622" y="62547"/>
                    <a:pt x="5638" y="66802"/>
                  </a:cubicBezTo>
                  <a:cubicBezTo>
                    <a:pt x="10045" y="62852"/>
                    <a:pt x="12966" y="64884"/>
                    <a:pt x="16878" y="68199"/>
                  </a:cubicBezTo>
                  <a:cubicBezTo>
                    <a:pt x="17437" y="71551"/>
                    <a:pt x="10477" y="67424"/>
                    <a:pt x="12661" y="72390"/>
                  </a:cubicBezTo>
                  <a:cubicBezTo>
                    <a:pt x="16471" y="73266"/>
                    <a:pt x="23812" y="70612"/>
                    <a:pt x="25311" y="73787"/>
                  </a:cubicBezTo>
                  <a:cubicBezTo>
                    <a:pt x="22707" y="74930"/>
                    <a:pt x="19621" y="75603"/>
                    <a:pt x="18287" y="77978"/>
                  </a:cubicBezTo>
                  <a:cubicBezTo>
                    <a:pt x="20345" y="73901"/>
                    <a:pt x="12014" y="73901"/>
                    <a:pt x="14071" y="779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49" name="Free Form 336"/>
            <p:cNvSpPr/>
            <p:nvPr/>
          </p:nvSpPr>
          <p:spPr>
            <a:xfrm>
              <a:off x="5472437" y="657345"/>
              <a:ext cx="20244" cy="14288"/>
            </a:xfrm>
            <a:custGeom>
              <a:avLst/>
              <a:gdLst/>
              <a:ahLst/>
              <a:cxnLst/>
              <a:rect l="0" t="0" r="0" b="0"/>
              <a:pathLst>
                <a:path w="20243" h="14287">
                  <a:moveTo>
                    <a:pt x="20243" y="18999"/>
                  </a:moveTo>
                  <a:cubicBezTo>
                    <a:pt x="14236" y="15443"/>
                    <a:pt x="10591" y="11023"/>
                    <a:pt x="1968" y="13398"/>
                  </a:cubicBezTo>
                  <a:cubicBezTo>
                    <a:pt x="0" y="21805"/>
                    <a:pt x="16637" y="25311"/>
                    <a:pt x="20243" y="189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0" name="Free Form 337"/>
            <p:cNvSpPr/>
            <p:nvPr/>
          </p:nvSpPr>
          <p:spPr>
            <a:xfrm>
              <a:off x="5866556" y="1444263"/>
              <a:ext cx="29693" cy="22923"/>
            </a:xfrm>
            <a:custGeom>
              <a:avLst/>
              <a:gdLst/>
              <a:ahLst/>
              <a:cxnLst/>
              <a:rect l="0" t="0" r="0" b="0"/>
              <a:pathLst>
                <a:path w="29692" h="22923">
                  <a:moveTo>
                    <a:pt x="12687" y="33947"/>
                  </a:moveTo>
                  <a:cubicBezTo>
                    <a:pt x="14338" y="26276"/>
                    <a:pt x="20472" y="23063"/>
                    <a:pt x="29552" y="22771"/>
                  </a:cubicBezTo>
                  <a:cubicBezTo>
                    <a:pt x="29540" y="18605"/>
                    <a:pt x="29692" y="14262"/>
                    <a:pt x="25336" y="14389"/>
                  </a:cubicBezTo>
                  <a:cubicBezTo>
                    <a:pt x="24701" y="19342"/>
                    <a:pt x="18681" y="18961"/>
                    <a:pt x="12687" y="18580"/>
                  </a:cubicBezTo>
                  <a:lnTo>
                    <a:pt x="12687" y="12992"/>
                  </a:lnTo>
                  <a:cubicBezTo>
                    <a:pt x="8712" y="14147"/>
                    <a:pt x="9042" y="11023"/>
                    <a:pt x="5651" y="11595"/>
                  </a:cubicBezTo>
                  <a:cubicBezTo>
                    <a:pt x="6743" y="16408"/>
                    <a:pt x="4876" y="18275"/>
                    <a:pt x="38" y="17195"/>
                  </a:cubicBezTo>
                  <a:cubicBezTo>
                    <a:pt x="0" y="26987"/>
                    <a:pt x="8712" y="28117"/>
                    <a:pt x="12687" y="3394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1" name="Free Form 338"/>
            <p:cNvSpPr/>
            <p:nvPr/>
          </p:nvSpPr>
          <p:spPr>
            <a:xfrm>
              <a:off x="1627703" y="3959421"/>
              <a:ext cx="11722" cy="16764"/>
            </a:xfrm>
            <a:custGeom>
              <a:avLst/>
              <a:gdLst/>
              <a:ahLst/>
              <a:cxnLst/>
              <a:rect l="0" t="0" r="0" b="0"/>
              <a:pathLst>
                <a:path w="11722" h="16763">
                  <a:moveTo>
                    <a:pt x="5016" y="11023"/>
                  </a:moveTo>
                  <a:cubicBezTo>
                    <a:pt x="0" y="13423"/>
                    <a:pt x="1447" y="26771"/>
                    <a:pt x="6438" y="27787"/>
                  </a:cubicBezTo>
                  <a:cubicBezTo>
                    <a:pt x="3810" y="21209"/>
                    <a:pt x="11722" y="12611"/>
                    <a:pt x="501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2" name="Free Form 339"/>
            <p:cNvSpPr/>
            <p:nvPr/>
          </p:nvSpPr>
          <p:spPr>
            <a:xfrm>
              <a:off x="1688955" y="3593407"/>
              <a:ext cx="11239" cy="13970"/>
            </a:xfrm>
            <a:custGeom>
              <a:avLst/>
              <a:gdLst/>
              <a:ahLst/>
              <a:cxnLst/>
              <a:rect l="0" t="0" r="0" b="0"/>
              <a:pathLst>
                <a:path w="11239" h="13970">
                  <a:moveTo>
                    <a:pt x="0" y="11023"/>
                  </a:moveTo>
                  <a:lnTo>
                    <a:pt x="0" y="19418"/>
                  </a:lnTo>
                  <a:cubicBezTo>
                    <a:pt x="4051" y="20967"/>
                    <a:pt x="5905" y="24701"/>
                    <a:pt x="11239" y="24993"/>
                  </a:cubicBezTo>
                  <a:cubicBezTo>
                    <a:pt x="10185" y="17665"/>
                    <a:pt x="3276" y="16154"/>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3" name="Free Form 340"/>
            <p:cNvSpPr/>
            <p:nvPr/>
          </p:nvSpPr>
          <p:spPr>
            <a:xfrm>
              <a:off x="5886279" y="680866"/>
              <a:ext cx="14047" cy="11684"/>
            </a:xfrm>
            <a:custGeom>
              <a:avLst/>
              <a:gdLst/>
              <a:ahLst/>
              <a:cxnLst/>
              <a:rect l="0" t="0" r="0" b="0"/>
              <a:pathLst>
                <a:path w="14046" h="11684">
                  <a:moveTo>
                    <a:pt x="8432" y="12242"/>
                  </a:moveTo>
                  <a:cubicBezTo>
                    <a:pt x="2997" y="11023"/>
                    <a:pt x="2336" y="14592"/>
                    <a:pt x="0" y="16433"/>
                  </a:cubicBezTo>
                  <a:cubicBezTo>
                    <a:pt x="3048" y="16179"/>
                    <a:pt x="4457" y="17564"/>
                    <a:pt x="4216" y="20612"/>
                  </a:cubicBezTo>
                  <a:cubicBezTo>
                    <a:pt x="9093" y="19507"/>
                    <a:pt x="9626" y="22707"/>
                    <a:pt x="14046" y="22021"/>
                  </a:cubicBezTo>
                  <a:cubicBezTo>
                    <a:pt x="12344" y="13512"/>
                    <a:pt x="13512" y="18300"/>
                    <a:pt x="8432" y="122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4" name="Free Form 341"/>
            <p:cNvSpPr/>
            <p:nvPr/>
          </p:nvSpPr>
          <p:spPr>
            <a:xfrm>
              <a:off x="1672089" y="3587819"/>
              <a:ext cx="13068" cy="11176"/>
            </a:xfrm>
            <a:custGeom>
              <a:avLst/>
              <a:gdLst/>
              <a:ahLst/>
              <a:cxnLst/>
              <a:rect l="0" t="0" r="0" b="0"/>
              <a:pathLst>
                <a:path w="13068" h="11175">
                  <a:moveTo>
                    <a:pt x="0" y="11023"/>
                  </a:moveTo>
                  <a:cubicBezTo>
                    <a:pt x="482" y="16141"/>
                    <a:pt x="139" y="22059"/>
                    <a:pt x="5613" y="22199"/>
                  </a:cubicBezTo>
                  <a:cubicBezTo>
                    <a:pt x="13068" y="18313"/>
                    <a:pt x="4419" y="11798"/>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5" name="Free Form 342"/>
            <p:cNvSpPr/>
            <p:nvPr/>
          </p:nvSpPr>
          <p:spPr>
            <a:xfrm>
              <a:off x="5866594" y="2122595"/>
              <a:ext cx="30912" cy="25908"/>
            </a:xfrm>
            <a:custGeom>
              <a:avLst/>
              <a:gdLst/>
              <a:ahLst/>
              <a:cxnLst/>
              <a:rect l="0" t="0" r="0" b="0"/>
              <a:pathLst>
                <a:path w="30911" h="25907">
                  <a:moveTo>
                    <a:pt x="0" y="16408"/>
                  </a:moveTo>
                  <a:cubicBezTo>
                    <a:pt x="10210" y="21158"/>
                    <a:pt x="16802" y="36931"/>
                    <a:pt x="30911" y="33159"/>
                  </a:cubicBezTo>
                  <a:cubicBezTo>
                    <a:pt x="16751" y="32334"/>
                    <a:pt x="15709" y="11023"/>
                    <a:pt x="0" y="164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6" name="Free Form 343"/>
            <p:cNvSpPr/>
            <p:nvPr/>
          </p:nvSpPr>
          <p:spPr>
            <a:xfrm>
              <a:off x="5953742" y="5618587"/>
              <a:ext cx="15456" cy="14440"/>
            </a:xfrm>
            <a:custGeom>
              <a:avLst/>
              <a:gdLst/>
              <a:ahLst/>
              <a:cxnLst/>
              <a:rect l="0" t="0" r="0" b="0"/>
              <a:pathLst>
                <a:path w="15455" h="14439">
                  <a:moveTo>
                    <a:pt x="0" y="11480"/>
                  </a:moveTo>
                  <a:cubicBezTo>
                    <a:pt x="177" y="17818"/>
                    <a:pt x="3581" y="20967"/>
                    <a:pt x="5638" y="25463"/>
                  </a:cubicBezTo>
                  <a:lnTo>
                    <a:pt x="15455" y="25463"/>
                  </a:lnTo>
                  <a:cubicBezTo>
                    <a:pt x="13004" y="18110"/>
                    <a:pt x="10299" y="11023"/>
                    <a:pt x="0" y="114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7" name="Free Form 344"/>
            <p:cNvSpPr/>
            <p:nvPr/>
          </p:nvSpPr>
          <p:spPr>
            <a:xfrm>
              <a:off x="5869414" y="5524341"/>
              <a:ext cx="42164" cy="33858"/>
            </a:xfrm>
            <a:custGeom>
              <a:avLst/>
              <a:gdLst/>
              <a:ahLst/>
              <a:cxnLst/>
              <a:rect l="0" t="0" r="0" b="0"/>
              <a:pathLst>
                <a:path w="42164" h="33858">
                  <a:moveTo>
                    <a:pt x="0" y="26098"/>
                  </a:moveTo>
                  <a:cubicBezTo>
                    <a:pt x="10591" y="34391"/>
                    <a:pt x="31864" y="44881"/>
                    <a:pt x="42164" y="30302"/>
                  </a:cubicBezTo>
                  <a:cubicBezTo>
                    <a:pt x="37541" y="19316"/>
                    <a:pt x="5753" y="11023"/>
                    <a:pt x="0" y="260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8" name="Free Form 345"/>
            <p:cNvSpPr/>
            <p:nvPr/>
          </p:nvSpPr>
          <p:spPr>
            <a:xfrm>
              <a:off x="5914384" y="2045112"/>
              <a:ext cx="19673" cy="17183"/>
            </a:xfrm>
            <a:custGeom>
              <a:avLst/>
              <a:gdLst/>
              <a:ahLst/>
              <a:cxnLst/>
              <a:rect l="0" t="0" r="0" b="0"/>
              <a:pathLst>
                <a:path w="19672" h="17183">
                  <a:moveTo>
                    <a:pt x="14058" y="11455"/>
                  </a:moveTo>
                  <a:cubicBezTo>
                    <a:pt x="7061" y="11023"/>
                    <a:pt x="520" y="11049"/>
                    <a:pt x="0" y="17043"/>
                  </a:cubicBezTo>
                  <a:cubicBezTo>
                    <a:pt x="3428" y="20154"/>
                    <a:pt x="2679" y="27419"/>
                    <a:pt x="8432" y="28206"/>
                  </a:cubicBezTo>
                  <a:cubicBezTo>
                    <a:pt x="13614" y="26835"/>
                    <a:pt x="14477" y="21183"/>
                    <a:pt x="19672" y="19850"/>
                  </a:cubicBezTo>
                  <a:cubicBezTo>
                    <a:pt x="15671" y="19151"/>
                    <a:pt x="15646" y="14528"/>
                    <a:pt x="14058"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59" name="Free Form 346"/>
            <p:cNvSpPr/>
            <p:nvPr/>
          </p:nvSpPr>
          <p:spPr>
            <a:xfrm>
              <a:off x="5906396" y="2436450"/>
              <a:ext cx="16421" cy="11430"/>
            </a:xfrm>
            <a:custGeom>
              <a:avLst/>
              <a:gdLst/>
              <a:ahLst/>
              <a:cxnLst/>
              <a:rect l="0" t="0" r="0" b="0"/>
              <a:pathLst>
                <a:path w="16421" h="11430">
                  <a:moveTo>
                    <a:pt x="16421" y="19646"/>
                  </a:moveTo>
                  <a:lnTo>
                    <a:pt x="16421" y="14071"/>
                  </a:lnTo>
                  <a:cubicBezTo>
                    <a:pt x="13931" y="13271"/>
                    <a:pt x="8153" y="15748"/>
                    <a:pt x="7988" y="12674"/>
                  </a:cubicBezTo>
                  <a:cubicBezTo>
                    <a:pt x="7912" y="11823"/>
                    <a:pt x="7785" y="11023"/>
                    <a:pt x="6591" y="11264"/>
                  </a:cubicBezTo>
                  <a:cubicBezTo>
                    <a:pt x="6591" y="16395"/>
                    <a:pt x="0" y="14986"/>
                    <a:pt x="2362" y="22453"/>
                  </a:cubicBezTo>
                  <a:cubicBezTo>
                    <a:pt x="9080" y="20459"/>
                    <a:pt x="10058" y="20497"/>
                    <a:pt x="16421" y="1964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0" name="Free Form 347"/>
            <p:cNvSpPr/>
            <p:nvPr/>
          </p:nvSpPr>
          <p:spPr>
            <a:xfrm>
              <a:off x="5925637" y="5565692"/>
              <a:ext cx="23063" cy="28499"/>
            </a:xfrm>
            <a:custGeom>
              <a:avLst/>
              <a:gdLst/>
              <a:ahLst/>
              <a:cxnLst/>
              <a:rect l="0" t="0" r="0" b="0"/>
              <a:pathLst>
                <a:path w="23063" h="28498">
                  <a:moveTo>
                    <a:pt x="0" y="21069"/>
                  </a:moveTo>
                  <a:cubicBezTo>
                    <a:pt x="5765" y="27444"/>
                    <a:pt x="5791" y="39522"/>
                    <a:pt x="21081" y="36461"/>
                  </a:cubicBezTo>
                  <a:cubicBezTo>
                    <a:pt x="23063" y="23202"/>
                    <a:pt x="8216" y="11023"/>
                    <a:pt x="0" y="2106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1" name="Free Form 348"/>
            <p:cNvSpPr/>
            <p:nvPr/>
          </p:nvSpPr>
          <p:spPr>
            <a:xfrm>
              <a:off x="5813178" y="5502421"/>
              <a:ext cx="39281" cy="27241"/>
            </a:xfrm>
            <a:custGeom>
              <a:avLst/>
              <a:gdLst/>
              <a:ahLst/>
              <a:cxnLst/>
              <a:rect l="0" t="0" r="0" b="0"/>
              <a:pathLst>
                <a:path w="39281" h="27241">
                  <a:moveTo>
                    <a:pt x="0" y="18694"/>
                  </a:moveTo>
                  <a:cubicBezTo>
                    <a:pt x="4038" y="30975"/>
                    <a:pt x="20485" y="30924"/>
                    <a:pt x="29514" y="38265"/>
                  </a:cubicBezTo>
                  <a:cubicBezTo>
                    <a:pt x="39281" y="22059"/>
                    <a:pt x="15278" y="11023"/>
                    <a:pt x="0" y="186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2" name="Free Form 349"/>
            <p:cNvSpPr/>
            <p:nvPr/>
          </p:nvSpPr>
          <p:spPr>
            <a:xfrm>
              <a:off x="5800529" y="1406328"/>
              <a:ext cx="35128" cy="21742"/>
            </a:xfrm>
            <a:custGeom>
              <a:avLst/>
              <a:gdLst/>
              <a:ahLst/>
              <a:cxnLst/>
              <a:rect l="0" t="0" r="0" b="0"/>
              <a:pathLst>
                <a:path w="35128" h="21742">
                  <a:moveTo>
                    <a:pt x="35128" y="32766"/>
                  </a:moveTo>
                  <a:cubicBezTo>
                    <a:pt x="22542" y="28041"/>
                    <a:pt x="14871" y="11023"/>
                    <a:pt x="0" y="13208"/>
                  </a:cubicBezTo>
                  <a:cubicBezTo>
                    <a:pt x="7708" y="22796"/>
                    <a:pt x="24066" y="31191"/>
                    <a:pt x="35128" y="327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3" name="Free Form 350"/>
            <p:cNvSpPr/>
            <p:nvPr/>
          </p:nvSpPr>
          <p:spPr>
            <a:xfrm>
              <a:off x="5851812" y="2424131"/>
              <a:ext cx="9156" cy="12751"/>
            </a:xfrm>
            <a:custGeom>
              <a:avLst/>
              <a:gdLst/>
              <a:ahLst/>
              <a:cxnLst/>
              <a:rect l="0" t="0" r="0" b="0"/>
              <a:pathLst>
                <a:path w="9156" h="12750">
                  <a:moveTo>
                    <a:pt x="3530" y="11023"/>
                  </a:moveTo>
                  <a:cubicBezTo>
                    <a:pt x="0" y="12166"/>
                    <a:pt x="584" y="17386"/>
                    <a:pt x="711" y="22212"/>
                  </a:cubicBezTo>
                  <a:cubicBezTo>
                    <a:pt x="3378" y="21882"/>
                    <a:pt x="3835" y="23774"/>
                    <a:pt x="6350" y="23583"/>
                  </a:cubicBezTo>
                  <a:cubicBezTo>
                    <a:pt x="4648" y="17716"/>
                    <a:pt x="8623" y="17462"/>
                    <a:pt x="9156" y="13804"/>
                  </a:cubicBezTo>
                  <a:cubicBezTo>
                    <a:pt x="8940" y="11239"/>
                    <a:pt x="4406" y="12954"/>
                    <a:pt x="353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4" name="Free Form 351"/>
            <p:cNvSpPr/>
            <p:nvPr/>
          </p:nvSpPr>
          <p:spPr>
            <a:xfrm>
              <a:off x="5995918" y="5703055"/>
              <a:ext cx="13716" cy="19304"/>
            </a:xfrm>
            <a:custGeom>
              <a:avLst/>
              <a:gdLst/>
              <a:ahLst/>
              <a:cxnLst/>
              <a:rect l="0" t="0" r="0" b="0"/>
              <a:pathLst>
                <a:path w="13716" h="19303">
                  <a:moveTo>
                    <a:pt x="11239" y="29006"/>
                  </a:moveTo>
                  <a:cubicBezTo>
                    <a:pt x="13716" y="22390"/>
                    <a:pt x="9994" y="11023"/>
                    <a:pt x="0" y="12255"/>
                  </a:cubicBezTo>
                  <a:cubicBezTo>
                    <a:pt x="609" y="20942"/>
                    <a:pt x="546" y="30327"/>
                    <a:pt x="11239" y="2900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5" name="Free Form 352"/>
            <p:cNvSpPr/>
            <p:nvPr/>
          </p:nvSpPr>
          <p:spPr>
            <a:xfrm>
              <a:off x="5367586" y="626205"/>
              <a:ext cx="13068" cy="9779"/>
            </a:xfrm>
            <a:custGeom>
              <a:avLst/>
              <a:gdLst/>
              <a:ahLst/>
              <a:cxnLst/>
              <a:rect l="0" t="0" r="0" b="0"/>
              <a:pathLst>
                <a:path w="13068" h="9778">
                  <a:moveTo>
                    <a:pt x="12649" y="20802"/>
                  </a:moveTo>
                  <a:cubicBezTo>
                    <a:pt x="13068" y="12915"/>
                    <a:pt x="5029" y="13449"/>
                    <a:pt x="0" y="11023"/>
                  </a:cubicBezTo>
                  <a:cubicBezTo>
                    <a:pt x="190" y="18275"/>
                    <a:pt x="7315" y="18643"/>
                    <a:pt x="12649"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6" name="Free Form 353"/>
            <p:cNvSpPr/>
            <p:nvPr/>
          </p:nvSpPr>
          <p:spPr>
            <a:xfrm>
              <a:off x="5391475" y="478809"/>
              <a:ext cx="14059" cy="6972"/>
            </a:xfrm>
            <a:custGeom>
              <a:avLst/>
              <a:gdLst/>
              <a:ahLst/>
              <a:cxnLst/>
              <a:rect l="0" t="0" r="0" b="0"/>
              <a:pathLst>
                <a:path w="14058" h="6972">
                  <a:moveTo>
                    <a:pt x="14058" y="15925"/>
                  </a:moveTo>
                  <a:cubicBezTo>
                    <a:pt x="7467" y="16891"/>
                    <a:pt x="7747" y="11023"/>
                    <a:pt x="0" y="13131"/>
                  </a:cubicBezTo>
                  <a:cubicBezTo>
                    <a:pt x="736" y="17119"/>
                    <a:pt x="11874" y="17995"/>
                    <a:pt x="14058" y="159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7" name="Free Form 354"/>
            <p:cNvSpPr/>
            <p:nvPr/>
          </p:nvSpPr>
          <p:spPr>
            <a:xfrm>
              <a:off x="5366176" y="608031"/>
              <a:ext cx="39358" cy="22073"/>
            </a:xfrm>
            <a:custGeom>
              <a:avLst/>
              <a:gdLst/>
              <a:ahLst/>
              <a:cxnLst/>
              <a:rect l="0" t="0" r="0" b="0"/>
              <a:pathLst>
                <a:path w="39357" h="22072">
                  <a:moveTo>
                    <a:pt x="0" y="18021"/>
                  </a:moveTo>
                  <a:cubicBezTo>
                    <a:pt x="10693" y="22390"/>
                    <a:pt x="29667" y="33096"/>
                    <a:pt x="39357" y="29197"/>
                  </a:cubicBezTo>
                  <a:cubicBezTo>
                    <a:pt x="28346" y="24955"/>
                    <a:pt x="13055" y="11023"/>
                    <a:pt x="0" y="180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8" name="Free Form 355"/>
            <p:cNvSpPr/>
            <p:nvPr/>
          </p:nvSpPr>
          <p:spPr>
            <a:xfrm>
              <a:off x="5416913" y="647160"/>
              <a:ext cx="68745" cy="36436"/>
            </a:xfrm>
            <a:custGeom>
              <a:avLst/>
              <a:gdLst/>
              <a:ahLst/>
              <a:cxnLst/>
              <a:rect l="0" t="0" r="0" b="0"/>
              <a:pathLst>
                <a:path w="68745" h="36436">
                  <a:moveTo>
                    <a:pt x="16725" y="18008"/>
                  </a:moveTo>
                  <a:cubicBezTo>
                    <a:pt x="15697" y="22758"/>
                    <a:pt x="21907" y="20307"/>
                    <a:pt x="22351" y="23583"/>
                  </a:cubicBezTo>
                  <a:cubicBezTo>
                    <a:pt x="11379" y="26847"/>
                    <a:pt x="8966" y="16268"/>
                    <a:pt x="2692" y="11023"/>
                  </a:cubicBezTo>
                  <a:cubicBezTo>
                    <a:pt x="0" y="28816"/>
                    <a:pt x="27266" y="34378"/>
                    <a:pt x="39230" y="37566"/>
                  </a:cubicBezTo>
                  <a:cubicBezTo>
                    <a:pt x="35864" y="32029"/>
                    <a:pt x="22923" y="28625"/>
                    <a:pt x="25171" y="22199"/>
                  </a:cubicBezTo>
                  <a:cubicBezTo>
                    <a:pt x="35750" y="29362"/>
                    <a:pt x="41427" y="41427"/>
                    <a:pt x="56095" y="44551"/>
                  </a:cubicBezTo>
                  <a:cubicBezTo>
                    <a:pt x="56311" y="42900"/>
                    <a:pt x="55841" y="40589"/>
                    <a:pt x="57492" y="40373"/>
                  </a:cubicBezTo>
                  <a:cubicBezTo>
                    <a:pt x="56921" y="45199"/>
                    <a:pt x="66179" y="47459"/>
                    <a:pt x="68745" y="44551"/>
                  </a:cubicBezTo>
                  <a:cubicBezTo>
                    <a:pt x="61353" y="40805"/>
                    <a:pt x="55219" y="37934"/>
                    <a:pt x="56095" y="29184"/>
                  </a:cubicBezTo>
                  <a:cubicBezTo>
                    <a:pt x="50533" y="28194"/>
                    <a:pt x="43065" y="29070"/>
                    <a:pt x="42037" y="23583"/>
                  </a:cubicBezTo>
                  <a:cubicBezTo>
                    <a:pt x="51498" y="23774"/>
                    <a:pt x="54508" y="27863"/>
                    <a:pt x="58915" y="19405"/>
                  </a:cubicBezTo>
                  <a:cubicBezTo>
                    <a:pt x="50990" y="17462"/>
                    <a:pt x="39420" y="11785"/>
                    <a:pt x="33604" y="12407"/>
                  </a:cubicBezTo>
                  <a:cubicBezTo>
                    <a:pt x="35051" y="15608"/>
                    <a:pt x="39052" y="16294"/>
                    <a:pt x="40627" y="19405"/>
                  </a:cubicBezTo>
                  <a:cubicBezTo>
                    <a:pt x="37528" y="21412"/>
                    <a:pt x="42405" y="22809"/>
                    <a:pt x="39230" y="23583"/>
                  </a:cubicBezTo>
                  <a:cubicBezTo>
                    <a:pt x="35699" y="21818"/>
                    <a:pt x="34823" y="24295"/>
                    <a:pt x="33604" y="22199"/>
                  </a:cubicBezTo>
                  <a:lnTo>
                    <a:pt x="33604" y="18008"/>
                  </a:lnTo>
                  <a:cubicBezTo>
                    <a:pt x="28536" y="18376"/>
                    <a:pt x="26822" y="15417"/>
                    <a:pt x="22351" y="15214"/>
                  </a:cubicBezTo>
                  <a:cubicBezTo>
                    <a:pt x="23774" y="19418"/>
                    <a:pt x="19227" y="17691"/>
                    <a:pt x="16725"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69" name="Free Form 356"/>
            <p:cNvSpPr/>
            <p:nvPr/>
          </p:nvSpPr>
          <p:spPr>
            <a:xfrm>
              <a:off x="5401317" y="651160"/>
              <a:ext cx="16866" cy="11354"/>
            </a:xfrm>
            <a:custGeom>
              <a:avLst/>
              <a:gdLst/>
              <a:ahLst/>
              <a:cxnLst/>
              <a:rect l="0" t="0" r="0" b="0"/>
              <a:pathLst>
                <a:path w="16865" h="11353">
                  <a:moveTo>
                    <a:pt x="0" y="14008"/>
                  </a:moveTo>
                  <a:cubicBezTo>
                    <a:pt x="3809" y="18605"/>
                    <a:pt x="10706" y="20116"/>
                    <a:pt x="16865" y="22377"/>
                  </a:cubicBezTo>
                  <a:cubicBezTo>
                    <a:pt x="16205" y="15557"/>
                    <a:pt x="5854" y="11023"/>
                    <a:pt x="0" y="14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0" name="Free Form 357"/>
            <p:cNvSpPr/>
            <p:nvPr/>
          </p:nvSpPr>
          <p:spPr>
            <a:xfrm>
              <a:off x="6030577" y="5529459"/>
              <a:ext cx="21564" cy="17640"/>
            </a:xfrm>
            <a:custGeom>
              <a:avLst/>
              <a:gdLst/>
              <a:ahLst/>
              <a:cxnLst/>
              <a:rect l="0" t="0" r="0" b="0"/>
              <a:pathLst>
                <a:path w="21564" h="17640">
                  <a:moveTo>
                    <a:pt x="1866" y="13995"/>
                  </a:moveTo>
                  <a:cubicBezTo>
                    <a:pt x="1574" y="15074"/>
                    <a:pt x="1854" y="16751"/>
                    <a:pt x="482" y="16802"/>
                  </a:cubicBezTo>
                  <a:cubicBezTo>
                    <a:pt x="0" y="26314"/>
                    <a:pt x="19608" y="28663"/>
                    <a:pt x="21564" y="19596"/>
                  </a:cubicBezTo>
                  <a:cubicBezTo>
                    <a:pt x="18618" y="11023"/>
                    <a:pt x="12687" y="13728"/>
                    <a:pt x="1866" y="139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1" name="Free Form 358"/>
            <p:cNvSpPr/>
            <p:nvPr/>
          </p:nvSpPr>
          <p:spPr>
            <a:xfrm>
              <a:off x="5998725" y="5776906"/>
              <a:ext cx="19672" cy="16776"/>
            </a:xfrm>
            <a:custGeom>
              <a:avLst/>
              <a:gdLst/>
              <a:ahLst/>
              <a:cxnLst/>
              <a:rect l="0" t="0" r="0" b="0"/>
              <a:pathLst>
                <a:path w="19672" h="16776">
                  <a:moveTo>
                    <a:pt x="19672" y="11023"/>
                  </a:moveTo>
                  <a:cubicBezTo>
                    <a:pt x="10210" y="13703"/>
                    <a:pt x="2273" y="17945"/>
                    <a:pt x="0" y="27800"/>
                  </a:cubicBezTo>
                  <a:cubicBezTo>
                    <a:pt x="6858" y="22504"/>
                    <a:pt x="17627" y="21069"/>
                    <a:pt x="1967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2" name="Free Form 359"/>
            <p:cNvSpPr/>
            <p:nvPr/>
          </p:nvSpPr>
          <p:spPr>
            <a:xfrm>
              <a:off x="5896808" y="1570564"/>
              <a:ext cx="75311" cy="46939"/>
            </a:xfrm>
            <a:custGeom>
              <a:avLst/>
              <a:gdLst/>
              <a:ahLst/>
              <a:cxnLst/>
              <a:rect l="0" t="0" r="0" b="0"/>
              <a:pathLst>
                <a:path w="75310" h="46939">
                  <a:moveTo>
                    <a:pt x="51307" y="20802"/>
                  </a:moveTo>
                  <a:cubicBezTo>
                    <a:pt x="43395" y="20764"/>
                    <a:pt x="43535" y="12725"/>
                    <a:pt x="37249" y="11023"/>
                  </a:cubicBezTo>
                  <a:cubicBezTo>
                    <a:pt x="23329" y="16751"/>
                    <a:pt x="0" y="13119"/>
                    <a:pt x="3517" y="36169"/>
                  </a:cubicBezTo>
                  <a:cubicBezTo>
                    <a:pt x="5613" y="36410"/>
                    <a:pt x="8712" y="35674"/>
                    <a:pt x="9144" y="37566"/>
                  </a:cubicBezTo>
                  <a:cubicBezTo>
                    <a:pt x="15532" y="57962"/>
                    <a:pt x="52019" y="47129"/>
                    <a:pt x="73799" y="47345"/>
                  </a:cubicBezTo>
                  <a:cubicBezTo>
                    <a:pt x="75310" y="42125"/>
                    <a:pt x="70319" y="43370"/>
                    <a:pt x="71005" y="38963"/>
                  </a:cubicBezTo>
                  <a:cubicBezTo>
                    <a:pt x="63233" y="36855"/>
                    <a:pt x="63538" y="42722"/>
                    <a:pt x="56934" y="41757"/>
                  </a:cubicBezTo>
                  <a:cubicBezTo>
                    <a:pt x="57353" y="39014"/>
                    <a:pt x="55041" y="38989"/>
                    <a:pt x="54127" y="37566"/>
                  </a:cubicBezTo>
                  <a:cubicBezTo>
                    <a:pt x="57975" y="35814"/>
                    <a:pt x="63931" y="36156"/>
                    <a:pt x="65366" y="31978"/>
                  </a:cubicBezTo>
                  <a:cubicBezTo>
                    <a:pt x="47332" y="28422"/>
                    <a:pt x="23952" y="23609"/>
                    <a:pt x="9144" y="36169"/>
                  </a:cubicBezTo>
                  <a:cubicBezTo>
                    <a:pt x="12573" y="17373"/>
                    <a:pt x="42049" y="32842"/>
                    <a:pt x="51307"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3" name="Free Form 360"/>
            <p:cNvSpPr/>
            <p:nvPr/>
          </p:nvSpPr>
          <p:spPr>
            <a:xfrm>
              <a:off x="5889073" y="5820962"/>
              <a:ext cx="89967" cy="72352"/>
            </a:xfrm>
            <a:custGeom>
              <a:avLst/>
              <a:gdLst/>
              <a:ahLst/>
              <a:cxnLst/>
              <a:rect l="0" t="0" r="0" b="0"/>
              <a:pathLst>
                <a:path w="89966" h="72351">
                  <a:moveTo>
                    <a:pt x="35153" y="29845"/>
                  </a:moveTo>
                  <a:cubicBezTo>
                    <a:pt x="41706" y="28448"/>
                    <a:pt x="41351" y="33909"/>
                    <a:pt x="44983" y="35445"/>
                  </a:cubicBezTo>
                  <a:cubicBezTo>
                    <a:pt x="46812" y="67043"/>
                    <a:pt x="15506" y="65735"/>
                    <a:pt x="0" y="80137"/>
                  </a:cubicBezTo>
                  <a:cubicBezTo>
                    <a:pt x="30962" y="70396"/>
                    <a:pt x="84785" y="83375"/>
                    <a:pt x="75907" y="34036"/>
                  </a:cubicBezTo>
                  <a:cubicBezTo>
                    <a:pt x="80860" y="26847"/>
                    <a:pt x="86080" y="19913"/>
                    <a:pt x="89966" y="11684"/>
                  </a:cubicBezTo>
                  <a:cubicBezTo>
                    <a:pt x="70167" y="11023"/>
                    <a:pt x="47980" y="18973"/>
                    <a:pt x="35153" y="298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4" name="Free Form 361"/>
            <p:cNvSpPr/>
            <p:nvPr/>
          </p:nvSpPr>
          <p:spPr>
            <a:xfrm>
              <a:off x="6019807" y="723995"/>
              <a:ext cx="50610" cy="28740"/>
            </a:xfrm>
            <a:custGeom>
              <a:avLst/>
              <a:gdLst/>
              <a:ahLst/>
              <a:cxnLst/>
              <a:rect l="0" t="0" r="0" b="0"/>
              <a:pathLst>
                <a:path w="50609" h="28740">
                  <a:moveTo>
                    <a:pt x="50609" y="36169"/>
                  </a:moveTo>
                  <a:cubicBezTo>
                    <a:pt x="35991" y="25539"/>
                    <a:pt x="19011" y="17259"/>
                    <a:pt x="0" y="11023"/>
                  </a:cubicBezTo>
                  <a:cubicBezTo>
                    <a:pt x="4559" y="28879"/>
                    <a:pt x="38696" y="39763"/>
                    <a:pt x="50609" y="3616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5" name="Free Form 362"/>
            <p:cNvSpPr/>
            <p:nvPr/>
          </p:nvSpPr>
          <p:spPr>
            <a:xfrm>
              <a:off x="3206478" y="6543732"/>
              <a:ext cx="17462" cy="15494"/>
            </a:xfrm>
            <a:custGeom>
              <a:avLst/>
              <a:gdLst/>
              <a:ahLst/>
              <a:cxnLst/>
              <a:rect l="0" t="0" r="0" b="0"/>
              <a:pathLst>
                <a:path w="17462" h="15494">
                  <a:moveTo>
                    <a:pt x="17462" y="19519"/>
                  </a:moveTo>
                  <a:cubicBezTo>
                    <a:pt x="14871" y="13728"/>
                    <a:pt x="9156" y="11023"/>
                    <a:pt x="584" y="11150"/>
                  </a:cubicBezTo>
                  <a:cubicBezTo>
                    <a:pt x="0" y="17780"/>
                    <a:pt x="1269" y="22593"/>
                    <a:pt x="3403" y="26517"/>
                  </a:cubicBezTo>
                  <a:cubicBezTo>
                    <a:pt x="10439" y="26492"/>
                    <a:pt x="15036" y="24117"/>
                    <a:pt x="17462" y="195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6" name="Free Form 363"/>
            <p:cNvSpPr/>
            <p:nvPr/>
          </p:nvSpPr>
          <p:spPr>
            <a:xfrm>
              <a:off x="3268924" y="6547973"/>
              <a:ext cx="23545" cy="16853"/>
            </a:xfrm>
            <a:custGeom>
              <a:avLst/>
              <a:gdLst/>
              <a:ahLst/>
              <a:cxnLst/>
              <a:rect l="0" t="0" r="0" b="0"/>
              <a:pathLst>
                <a:path w="23545" h="16852">
                  <a:moveTo>
                    <a:pt x="22491" y="20878"/>
                  </a:moveTo>
                  <a:cubicBezTo>
                    <a:pt x="16332" y="16763"/>
                    <a:pt x="11798" y="11023"/>
                    <a:pt x="0" y="12496"/>
                  </a:cubicBezTo>
                  <a:cubicBezTo>
                    <a:pt x="3568" y="20586"/>
                    <a:pt x="10236" y="25603"/>
                    <a:pt x="19672" y="27876"/>
                  </a:cubicBezTo>
                  <a:cubicBezTo>
                    <a:pt x="17640" y="22580"/>
                    <a:pt x="23545" y="25196"/>
                    <a:pt x="22491" y="2087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7" name="Free Form 364"/>
            <p:cNvSpPr/>
            <p:nvPr/>
          </p:nvSpPr>
          <p:spPr>
            <a:xfrm>
              <a:off x="2141583" y="4525346"/>
              <a:ext cx="12789" cy="12433"/>
            </a:xfrm>
            <a:custGeom>
              <a:avLst/>
              <a:gdLst/>
              <a:ahLst/>
              <a:cxnLst/>
              <a:rect l="0" t="0" r="0" b="0"/>
              <a:pathLst>
                <a:path w="12788" h="12433">
                  <a:moveTo>
                    <a:pt x="8432" y="12280"/>
                  </a:moveTo>
                  <a:cubicBezTo>
                    <a:pt x="4318" y="11023"/>
                    <a:pt x="4114" y="11023"/>
                    <a:pt x="0" y="12280"/>
                  </a:cubicBezTo>
                  <a:cubicBezTo>
                    <a:pt x="0" y="18351"/>
                    <a:pt x="3048" y="21336"/>
                    <a:pt x="7023" y="23456"/>
                  </a:cubicBezTo>
                  <a:cubicBezTo>
                    <a:pt x="12788" y="21856"/>
                    <a:pt x="7353" y="17272"/>
                    <a:pt x="8432" y="122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8" name="Free Form 365"/>
            <p:cNvSpPr/>
            <p:nvPr/>
          </p:nvSpPr>
          <p:spPr>
            <a:xfrm>
              <a:off x="3208484" y="6516744"/>
              <a:ext cx="57620" cy="85141"/>
            </a:xfrm>
            <a:custGeom>
              <a:avLst/>
              <a:gdLst/>
              <a:ahLst/>
              <a:cxnLst/>
              <a:rect l="0" t="0" r="0" b="0"/>
              <a:pathLst>
                <a:path w="57619" h="85140">
                  <a:moveTo>
                    <a:pt x="46380" y="66065"/>
                  </a:moveTo>
                  <a:cubicBezTo>
                    <a:pt x="47967" y="64389"/>
                    <a:pt x="50393" y="63538"/>
                    <a:pt x="49187" y="59105"/>
                  </a:cubicBezTo>
                  <a:cubicBezTo>
                    <a:pt x="33528" y="48577"/>
                    <a:pt x="37592" y="11023"/>
                    <a:pt x="5613" y="21361"/>
                  </a:cubicBezTo>
                  <a:cubicBezTo>
                    <a:pt x="20586" y="30238"/>
                    <a:pt x="20523" y="54051"/>
                    <a:pt x="32321" y="66065"/>
                  </a:cubicBezTo>
                  <a:cubicBezTo>
                    <a:pt x="18999" y="67703"/>
                    <a:pt x="4546" y="68275"/>
                    <a:pt x="0" y="78663"/>
                  </a:cubicBezTo>
                  <a:cubicBezTo>
                    <a:pt x="6476" y="96024"/>
                    <a:pt x="52565" y="96164"/>
                    <a:pt x="57619" y="77254"/>
                  </a:cubicBezTo>
                  <a:cubicBezTo>
                    <a:pt x="54216" y="73202"/>
                    <a:pt x="48386" y="71551"/>
                    <a:pt x="46380" y="6606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79" name="Free Form 366"/>
            <p:cNvSpPr/>
            <p:nvPr/>
          </p:nvSpPr>
          <p:spPr>
            <a:xfrm>
              <a:off x="3361697" y="6599739"/>
              <a:ext cx="25299" cy="15468"/>
            </a:xfrm>
            <a:custGeom>
              <a:avLst/>
              <a:gdLst/>
              <a:ahLst/>
              <a:cxnLst/>
              <a:rect l="0" t="0" r="0" b="0"/>
              <a:pathLst>
                <a:path w="25298" h="15468">
                  <a:moveTo>
                    <a:pt x="0" y="26390"/>
                  </a:moveTo>
                  <a:cubicBezTo>
                    <a:pt x="13677" y="26492"/>
                    <a:pt x="23583" y="22796"/>
                    <a:pt x="25298" y="11023"/>
                  </a:cubicBezTo>
                  <a:cubicBezTo>
                    <a:pt x="13423" y="12725"/>
                    <a:pt x="1422" y="14300"/>
                    <a:pt x="0"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0" name="Free Form 367"/>
            <p:cNvSpPr/>
            <p:nvPr/>
          </p:nvSpPr>
          <p:spPr>
            <a:xfrm>
              <a:off x="6317800" y="7639081"/>
              <a:ext cx="15481" cy="9805"/>
            </a:xfrm>
            <a:custGeom>
              <a:avLst/>
              <a:gdLst/>
              <a:ahLst/>
              <a:cxnLst/>
              <a:rect l="0" t="0" r="0" b="0"/>
              <a:pathLst>
                <a:path w="15481" h="9804">
                  <a:moveTo>
                    <a:pt x="0" y="20828"/>
                  </a:moveTo>
                  <a:cubicBezTo>
                    <a:pt x="7061" y="19443"/>
                    <a:pt x="11785" y="15773"/>
                    <a:pt x="15481" y="11023"/>
                  </a:cubicBezTo>
                  <a:cubicBezTo>
                    <a:pt x="9448" y="13449"/>
                    <a:pt x="2463" y="14884"/>
                    <a:pt x="0" y="208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1" name="Free Form 368"/>
            <p:cNvSpPr/>
            <p:nvPr/>
          </p:nvSpPr>
          <p:spPr>
            <a:xfrm>
              <a:off x="3286831" y="6572637"/>
              <a:ext cx="28892" cy="21793"/>
            </a:xfrm>
            <a:custGeom>
              <a:avLst/>
              <a:gdLst/>
              <a:ahLst/>
              <a:cxnLst/>
              <a:rect l="0" t="0" r="0" b="0"/>
              <a:pathLst>
                <a:path w="28892" h="21793">
                  <a:moveTo>
                    <a:pt x="1765" y="24168"/>
                  </a:moveTo>
                  <a:cubicBezTo>
                    <a:pt x="5346" y="31153"/>
                    <a:pt x="17500" y="32816"/>
                    <a:pt x="27063" y="29743"/>
                  </a:cubicBezTo>
                  <a:cubicBezTo>
                    <a:pt x="28892" y="25692"/>
                    <a:pt x="28892" y="19837"/>
                    <a:pt x="27063" y="15786"/>
                  </a:cubicBezTo>
                  <a:cubicBezTo>
                    <a:pt x="18046" y="13931"/>
                    <a:pt x="0" y="11023"/>
                    <a:pt x="1765" y="241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2" name="Free Form 369"/>
            <p:cNvSpPr/>
            <p:nvPr/>
          </p:nvSpPr>
          <p:spPr>
            <a:xfrm>
              <a:off x="1764621" y="4101903"/>
              <a:ext cx="20765" cy="25158"/>
            </a:xfrm>
            <a:custGeom>
              <a:avLst/>
              <a:gdLst/>
              <a:ahLst/>
              <a:cxnLst/>
              <a:rect l="0" t="0" r="0" b="0"/>
              <a:pathLst>
                <a:path w="20764" h="25158">
                  <a:moveTo>
                    <a:pt x="11480" y="11023"/>
                  </a:moveTo>
                  <a:cubicBezTo>
                    <a:pt x="8750" y="19799"/>
                    <a:pt x="0" y="29540"/>
                    <a:pt x="10083" y="36182"/>
                  </a:cubicBezTo>
                  <a:cubicBezTo>
                    <a:pt x="12636" y="30645"/>
                    <a:pt x="20764" y="15240"/>
                    <a:pt x="1148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3" name="Free Form 370"/>
            <p:cNvSpPr/>
            <p:nvPr/>
          </p:nvSpPr>
          <p:spPr>
            <a:xfrm>
              <a:off x="1716552" y="3699579"/>
              <a:ext cx="4699" cy="15367"/>
            </a:xfrm>
            <a:custGeom>
              <a:avLst/>
              <a:gdLst/>
              <a:ahLst/>
              <a:cxnLst/>
              <a:rect l="0" t="0" r="0" b="0"/>
              <a:pathLst>
                <a:path w="4698" h="15366">
                  <a:moveTo>
                    <a:pt x="3327" y="26390"/>
                  </a:moveTo>
                  <a:cubicBezTo>
                    <a:pt x="2984" y="20675"/>
                    <a:pt x="4698" y="12928"/>
                    <a:pt x="520" y="11023"/>
                  </a:cubicBezTo>
                  <a:cubicBezTo>
                    <a:pt x="469" y="17132"/>
                    <a:pt x="0" y="23634"/>
                    <a:pt x="3327"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4" name="Free Form 371"/>
            <p:cNvSpPr/>
            <p:nvPr/>
          </p:nvSpPr>
          <p:spPr>
            <a:xfrm>
              <a:off x="5326819" y="447059"/>
              <a:ext cx="18263" cy="12268"/>
            </a:xfrm>
            <a:custGeom>
              <a:avLst/>
              <a:gdLst/>
              <a:ahLst/>
              <a:cxnLst/>
              <a:rect l="0" t="0" r="0" b="0"/>
              <a:pathLst>
                <a:path w="18262" h="12268">
                  <a:moveTo>
                    <a:pt x="18262" y="21132"/>
                  </a:moveTo>
                  <a:cubicBezTo>
                    <a:pt x="12890" y="20891"/>
                    <a:pt x="3784" y="11023"/>
                    <a:pt x="0" y="18338"/>
                  </a:cubicBezTo>
                  <a:cubicBezTo>
                    <a:pt x="3975" y="20472"/>
                    <a:pt x="14617" y="23291"/>
                    <a:pt x="18262" y="211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5" name="Free Form 372"/>
            <p:cNvSpPr/>
            <p:nvPr/>
          </p:nvSpPr>
          <p:spPr>
            <a:xfrm>
              <a:off x="5697672" y="921975"/>
              <a:ext cx="202654" cy="105905"/>
            </a:xfrm>
            <a:custGeom>
              <a:avLst/>
              <a:gdLst/>
              <a:ahLst/>
              <a:cxnLst/>
              <a:rect l="0" t="0" r="0" b="0"/>
              <a:pathLst>
                <a:path w="202653" h="105905">
                  <a:moveTo>
                    <a:pt x="143611" y="110591"/>
                  </a:moveTo>
                  <a:cubicBezTo>
                    <a:pt x="155117" y="114414"/>
                    <a:pt x="168313" y="116928"/>
                    <a:pt x="177342" y="109194"/>
                  </a:cubicBezTo>
                  <a:cubicBezTo>
                    <a:pt x="176771" y="104648"/>
                    <a:pt x="174421" y="101879"/>
                    <a:pt x="171742" y="99415"/>
                  </a:cubicBezTo>
                  <a:lnTo>
                    <a:pt x="180174" y="99415"/>
                  </a:lnTo>
                  <a:cubicBezTo>
                    <a:pt x="179857" y="104838"/>
                    <a:pt x="181660" y="108178"/>
                    <a:pt x="185775" y="109194"/>
                  </a:cubicBezTo>
                  <a:cubicBezTo>
                    <a:pt x="187553" y="104444"/>
                    <a:pt x="196735" y="107048"/>
                    <a:pt x="202653" y="106400"/>
                  </a:cubicBezTo>
                  <a:cubicBezTo>
                    <a:pt x="199669" y="98031"/>
                    <a:pt x="193560" y="97205"/>
                    <a:pt x="185775" y="95224"/>
                  </a:cubicBezTo>
                  <a:cubicBezTo>
                    <a:pt x="183299" y="94602"/>
                    <a:pt x="181851" y="90360"/>
                    <a:pt x="180174" y="89649"/>
                  </a:cubicBezTo>
                  <a:cubicBezTo>
                    <a:pt x="171513" y="86029"/>
                    <a:pt x="160972" y="85331"/>
                    <a:pt x="153454" y="81267"/>
                  </a:cubicBezTo>
                  <a:cubicBezTo>
                    <a:pt x="143586" y="75907"/>
                    <a:pt x="133654" y="61633"/>
                    <a:pt x="115506" y="64490"/>
                  </a:cubicBezTo>
                  <a:cubicBezTo>
                    <a:pt x="114173" y="52590"/>
                    <a:pt x="98640" y="57353"/>
                    <a:pt x="90208" y="53327"/>
                  </a:cubicBezTo>
                  <a:cubicBezTo>
                    <a:pt x="85166" y="50914"/>
                    <a:pt x="74841" y="37211"/>
                    <a:pt x="76136" y="33769"/>
                  </a:cubicBezTo>
                  <a:cubicBezTo>
                    <a:pt x="80390" y="41071"/>
                    <a:pt x="94640" y="40017"/>
                    <a:pt x="100050" y="33769"/>
                  </a:cubicBezTo>
                  <a:cubicBezTo>
                    <a:pt x="101688" y="34010"/>
                    <a:pt x="101561" y="35979"/>
                    <a:pt x="101434" y="37960"/>
                  </a:cubicBezTo>
                  <a:cubicBezTo>
                    <a:pt x="121183" y="33718"/>
                    <a:pt x="129019" y="44678"/>
                    <a:pt x="143611" y="49136"/>
                  </a:cubicBezTo>
                  <a:cubicBezTo>
                    <a:pt x="145364" y="40360"/>
                    <a:pt x="133642" y="37693"/>
                    <a:pt x="136588" y="32372"/>
                  </a:cubicBezTo>
                  <a:cubicBezTo>
                    <a:pt x="141528" y="33985"/>
                    <a:pt x="143916" y="38125"/>
                    <a:pt x="152057" y="36563"/>
                  </a:cubicBezTo>
                  <a:cubicBezTo>
                    <a:pt x="138925" y="27635"/>
                    <a:pt x="126288" y="11023"/>
                    <a:pt x="108483" y="11417"/>
                  </a:cubicBezTo>
                  <a:cubicBezTo>
                    <a:pt x="107238" y="16814"/>
                    <a:pt x="114617" y="13690"/>
                    <a:pt x="112699" y="19786"/>
                  </a:cubicBezTo>
                  <a:cubicBezTo>
                    <a:pt x="104051" y="23647"/>
                    <a:pt x="100825" y="17703"/>
                    <a:pt x="93002" y="16992"/>
                  </a:cubicBezTo>
                  <a:cubicBezTo>
                    <a:pt x="91312" y="23418"/>
                    <a:pt x="100609" y="26123"/>
                    <a:pt x="95834" y="30962"/>
                  </a:cubicBezTo>
                  <a:cubicBezTo>
                    <a:pt x="92290" y="24231"/>
                    <a:pt x="84670" y="21551"/>
                    <a:pt x="73342" y="22580"/>
                  </a:cubicBezTo>
                  <a:cubicBezTo>
                    <a:pt x="73088" y="24676"/>
                    <a:pt x="73850" y="27736"/>
                    <a:pt x="71920" y="28168"/>
                  </a:cubicBezTo>
                  <a:cubicBezTo>
                    <a:pt x="67906" y="26593"/>
                    <a:pt x="64503" y="24371"/>
                    <a:pt x="60680" y="22580"/>
                  </a:cubicBezTo>
                  <a:cubicBezTo>
                    <a:pt x="56565" y="23152"/>
                    <a:pt x="59575" y="30784"/>
                    <a:pt x="56464" y="32372"/>
                  </a:cubicBezTo>
                  <a:cubicBezTo>
                    <a:pt x="50495" y="33185"/>
                    <a:pt x="53746" y="24828"/>
                    <a:pt x="46621" y="26771"/>
                  </a:cubicBezTo>
                  <a:cubicBezTo>
                    <a:pt x="44462" y="33591"/>
                    <a:pt x="51777" y="30962"/>
                    <a:pt x="53644" y="33769"/>
                  </a:cubicBezTo>
                  <a:cubicBezTo>
                    <a:pt x="49377" y="35560"/>
                    <a:pt x="44856" y="37122"/>
                    <a:pt x="43814" y="42151"/>
                  </a:cubicBezTo>
                  <a:cubicBezTo>
                    <a:pt x="35953" y="42037"/>
                    <a:pt x="32600" y="37465"/>
                    <a:pt x="22720" y="39344"/>
                  </a:cubicBezTo>
                  <a:cubicBezTo>
                    <a:pt x="21348" y="45834"/>
                    <a:pt x="31127" y="41236"/>
                    <a:pt x="29756" y="47726"/>
                  </a:cubicBezTo>
                  <a:cubicBezTo>
                    <a:pt x="24155" y="42595"/>
                    <a:pt x="14325" y="41656"/>
                    <a:pt x="3048" y="42151"/>
                  </a:cubicBezTo>
                  <a:cubicBezTo>
                    <a:pt x="4991" y="47802"/>
                    <a:pt x="0" y="46558"/>
                    <a:pt x="241" y="50533"/>
                  </a:cubicBezTo>
                  <a:cubicBezTo>
                    <a:pt x="15735" y="58407"/>
                    <a:pt x="37896" y="59677"/>
                    <a:pt x="57873" y="63093"/>
                  </a:cubicBezTo>
                  <a:cubicBezTo>
                    <a:pt x="44335" y="71069"/>
                    <a:pt x="24523" y="56019"/>
                    <a:pt x="12890" y="65887"/>
                  </a:cubicBezTo>
                  <a:cubicBezTo>
                    <a:pt x="21539" y="68935"/>
                    <a:pt x="26238" y="75920"/>
                    <a:pt x="35382" y="78473"/>
                  </a:cubicBezTo>
                  <a:cubicBezTo>
                    <a:pt x="31686" y="85394"/>
                    <a:pt x="22796" y="74028"/>
                    <a:pt x="24155" y="82664"/>
                  </a:cubicBezTo>
                  <a:cubicBezTo>
                    <a:pt x="18541" y="82156"/>
                    <a:pt x="19138" y="75514"/>
                    <a:pt x="17106" y="71488"/>
                  </a:cubicBezTo>
                  <a:cubicBezTo>
                    <a:pt x="14198" y="72313"/>
                    <a:pt x="7874" y="69761"/>
                    <a:pt x="7277" y="72885"/>
                  </a:cubicBezTo>
                  <a:cubicBezTo>
                    <a:pt x="13576" y="76200"/>
                    <a:pt x="11379" y="82511"/>
                    <a:pt x="14300" y="86842"/>
                  </a:cubicBezTo>
                  <a:cubicBezTo>
                    <a:pt x="12191" y="87083"/>
                    <a:pt x="9105" y="86347"/>
                    <a:pt x="8674" y="88252"/>
                  </a:cubicBezTo>
                  <a:cubicBezTo>
                    <a:pt x="21183" y="95834"/>
                    <a:pt x="31813" y="105295"/>
                    <a:pt x="52247" y="105003"/>
                  </a:cubicBezTo>
                  <a:cubicBezTo>
                    <a:pt x="54483" y="96278"/>
                    <a:pt x="42595" y="101574"/>
                    <a:pt x="42417" y="95224"/>
                  </a:cubicBezTo>
                  <a:cubicBezTo>
                    <a:pt x="50850" y="98488"/>
                    <a:pt x="56197" y="100520"/>
                    <a:pt x="63500" y="102209"/>
                  </a:cubicBezTo>
                  <a:cubicBezTo>
                    <a:pt x="64058" y="105562"/>
                    <a:pt x="57086" y="101434"/>
                    <a:pt x="59283" y="106400"/>
                  </a:cubicBezTo>
                  <a:cubicBezTo>
                    <a:pt x="63982" y="111036"/>
                    <a:pt x="75768" y="108648"/>
                    <a:pt x="84569" y="109194"/>
                  </a:cubicBezTo>
                  <a:cubicBezTo>
                    <a:pt x="84188" y="106019"/>
                    <a:pt x="84924" y="103949"/>
                    <a:pt x="87388" y="103606"/>
                  </a:cubicBezTo>
                  <a:cubicBezTo>
                    <a:pt x="85661" y="108127"/>
                    <a:pt x="91935" y="104673"/>
                    <a:pt x="90208" y="109194"/>
                  </a:cubicBezTo>
                  <a:cubicBezTo>
                    <a:pt x="99250" y="110274"/>
                    <a:pt x="105359" y="108432"/>
                    <a:pt x="107073" y="102209"/>
                  </a:cubicBezTo>
                  <a:cubicBezTo>
                    <a:pt x="103377" y="97980"/>
                    <a:pt x="97701" y="95694"/>
                    <a:pt x="95834" y="89649"/>
                  </a:cubicBezTo>
                  <a:cubicBezTo>
                    <a:pt x="89166" y="90678"/>
                    <a:pt x="86156" y="88087"/>
                    <a:pt x="80352" y="88252"/>
                  </a:cubicBezTo>
                  <a:cubicBezTo>
                    <a:pt x="80086" y="83400"/>
                    <a:pt x="76517" y="81826"/>
                    <a:pt x="74752" y="78473"/>
                  </a:cubicBezTo>
                  <a:cubicBezTo>
                    <a:pt x="82283" y="77965"/>
                    <a:pt x="82753" y="84480"/>
                    <a:pt x="91617" y="82664"/>
                  </a:cubicBezTo>
                  <a:cubicBezTo>
                    <a:pt x="90944" y="73063"/>
                    <a:pt x="78981" y="74726"/>
                    <a:pt x="76136" y="67284"/>
                  </a:cubicBezTo>
                  <a:cubicBezTo>
                    <a:pt x="83794" y="69316"/>
                    <a:pt x="88176" y="75425"/>
                    <a:pt x="95834" y="70091"/>
                  </a:cubicBezTo>
                  <a:lnTo>
                    <a:pt x="95834" y="81267"/>
                  </a:lnTo>
                  <a:cubicBezTo>
                    <a:pt x="105295" y="85661"/>
                    <a:pt x="114706" y="94932"/>
                    <a:pt x="114096" y="105003"/>
                  </a:cubicBezTo>
                  <a:cubicBezTo>
                    <a:pt x="120688" y="106667"/>
                    <a:pt x="128701" y="112814"/>
                    <a:pt x="135191" y="106400"/>
                  </a:cubicBezTo>
                  <a:cubicBezTo>
                    <a:pt x="129044" y="98069"/>
                    <a:pt x="126745" y="85928"/>
                    <a:pt x="121132" y="77063"/>
                  </a:cubicBezTo>
                  <a:cubicBezTo>
                    <a:pt x="132600" y="80111"/>
                    <a:pt x="131775" y="95364"/>
                    <a:pt x="137985" y="103606"/>
                  </a:cubicBezTo>
                  <a:cubicBezTo>
                    <a:pt x="142544" y="105333"/>
                    <a:pt x="139064" y="99085"/>
                    <a:pt x="143611" y="100812"/>
                  </a:cubicBezTo>
                  <a:cubicBezTo>
                    <a:pt x="143217" y="103555"/>
                    <a:pt x="145516" y="103581"/>
                    <a:pt x="146418" y="105003"/>
                  </a:cubicBezTo>
                  <a:cubicBezTo>
                    <a:pt x="145821" y="107200"/>
                    <a:pt x="142011" y="106210"/>
                    <a:pt x="143611" y="11059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6" name="Free Form 373"/>
            <p:cNvSpPr/>
            <p:nvPr/>
          </p:nvSpPr>
          <p:spPr>
            <a:xfrm>
              <a:off x="5762569" y="1021683"/>
              <a:ext cx="39370" cy="9652"/>
            </a:xfrm>
            <a:custGeom>
              <a:avLst/>
              <a:gdLst/>
              <a:ahLst/>
              <a:cxnLst/>
              <a:rect l="0" t="0" r="0" b="0"/>
              <a:pathLst>
                <a:path w="39370" h="9651">
                  <a:moveTo>
                    <a:pt x="39370" y="12293"/>
                  </a:moveTo>
                  <a:cubicBezTo>
                    <a:pt x="24244" y="16433"/>
                    <a:pt x="10464" y="11023"/>
                    <a:pt x="0" y="15087"/>
                  </a:cubicBezTo>
                  <a:cubicBezTo>
                    <a:pt x="9753" y="18478"/>
                    <a:pt x="33299" y="20675"/>
                    <a:pt x="39370" y="122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7" name="Free Form 374"/>
            <p:cNvSpPr/>
            <p:nvPr/>
          </p:nvSpPr>
          <p:spPr>
            <a:xfrm>
              <a:off x="5240827" y="456330"/>
              <a:ext cx="12903" cy="6756"/>
            </a:xfrm>
            <a:custGeom>
              <a:avLst/>
              <a:gdLst/>
              <a:ahLst/>
              <a:cxnLst/>
              <a:rect l="0" t="0" r="0" b="0"/>
              <a:pathLst>
                <a:path w="12903" h="6756">
                  <a:moveTo>
                    <a:pt x="12903" y="16052"/>
                  </a:moveTo>
                  <a:cubicBezTo>
                    <a:pt x="9105" y="17005"/>
                    <a:pt x="10172" y="13169"/>
                    <a:pt x="8686" y="11861"/>
                  </a:cubicBezTo>
                  <a:cubicBezTo>
                    <a:pt x="4203" y="11023"/>
                    <a:pt x="4318" y="14490"/>
                    <a:pt x="1638" y="11861"/>
                  </a:cubicBezTo>
                  <a:cubicBezTo>
                    <a:pt x="0" y="17780"/>
                    <a:pt x="11518" y="17767"/>
                    <a:pt x="12903" y="160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8" name="Free Form 375"/>
            <p:cNvSpPr/>
            <p:nvPr/>
          </p:nvSpPr>
          <p:spPr>
            <a:xfrm>
              <a:off x="5402727" y="629685"/>
              <a:ext cx="42177" cy="21170"/>
            </a:xfrm>
            <a:custGeom>
              <a:avLst/>
              <a:gdLst/>
              <a:ahLst/>
              <a:cxnLst/>
              <a:rect l="0" t="0" r="0" b="0"/>
              <a:pathLst>
                <a:path w="42176" h="21170">
                  <a:moveTo>
                    <a:pt x="0" y="18707"/>
                  </a:moveTo>
                  <a:cubicBezTo>
                    <a:pt x="7073" y="20485"/>
                    <a:pt x="13449" y="27381"/>
                    <a:pt x="22478" y="22898"/>
                  </a:cubicBezTo>
                  <a:cubicBezTo>
                    <a:pt x="23558" y="27851"/>
                    <a:pt x="38798" y="32194"/>
                    <a:pt x="42176" y="25704"/>
                  </a:cubicBezTo>
                  <a:cubicBezTo>
                    <a:pt x="31838" y="18719"/>
                    <a:pt x="22250" y="11023"/>
                    <a:pt x="4229" y="11734"/>
                  </a:cubicBezTo>
                  <a:cubicBezTo>
                    <a:pt x="6476" y="18529"/>
                    <a:pt x="3809" y="15925"/>
                    <a:pt x="0" y="187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89" name="Free Form 376"/>
            <p:cNvSpPr/>
            <p:nvPr/>
          </p:nvSpPr>
          <p:spPr>
            <a:xfrm>
              <a:off x="1731119" y="3670242"/>
              <a:ext cx="9842" cy="15380"/>
            </a:xfrm>
            <a:custGeom>
              <a:avLst/>
              <a:gdLst/>
              <a:ahLst/>
              <a:cxnLst/>
              <a:rect l="0" t="0" r="0" b="0"/>
              <a:pathLst>
                <a:path w="9842" h="15379">
                  <a:moveTo>
                    <a:pt x="0" y="11023"/>
                  </a:moveTo>
                  <a:cubicBezTo>
                    <a:pt x="3200" y="16243"/>
                    <a:pt x="1968" y="25844"/>
                    <a:pt x="9842" y="26403"/>
                  </a:cubicBezTo>
                  <a:cubicBezTo>
                    <a:pt x="9017" y="18834"/>
                    <a:pt x="7518" y="11950"/>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0" name="Free Form 377"/>
            <p:cNvSpPr/>
            <p:nvPr/>
          </p:nvSpPr>
          <p:spPr>
            <a:xfrm>
              <a:off x="5198917" y="531209"/>
              <a:ext cx="16853" cy="8369"/>
            </a:xfrm>
            <a:custGeom>
              <a:avLst/>
              <a:gdLst/>
              <a:ahLst/>
              <a:cxnLst/>
              <a:rect l="0" t="0" r="0" b="0"/>
              <a:pathLst>
                <a:path w="16852" h="8369">
                  <a:moveTo>
                    <a:pt x="0" y="11023"/>
                  </a:moveTo>
                  <a:cubicBezTo>
                    <a:pt x="1346" y="18046"/>
                    <a:pt x="11925" y="15900"/>
                    <a:pt x="16852" y="19392"/>
                  </a:cubicBezTo>
                  <a:cubicBezTo>
                    <a:pt x="15379" y="12484"/>
                    <a:pt x="5816" y="13614"/>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1" name="Free Form 378"/>
            <p:cNvSpPr/>
            <p:nvPr/>
          </p:nvSpPr>
          <p:spPr>
            <a:xfrm>
              <a:off x="5294485" y="1343259"/>
              <a:ext cx="43916" cy="14961"/>
            </a:xfrm>
            <a:custGeom>
              <a:avLst/>
              <a:gdLst/>
              <a:ahLst/>
              <a:cxnLst/>
              <a:rect l="0" t="0" r="0" b="0"/>
              <a:pathLst>
                <a:path w="43916" h="14960">
                  <a:moveTo>
                    <a:pt x="0" y="25984"/>
                  </a:moveTo>
                  <a:lnTo>
                    <a:pt x="0" y="20396"/>
                  </a:lnTo>
                  <a:cubicBezTo>
                    <a:pt x="15735" y="19748"/>
                    <a:pt x="23368" y="11023"/>
                    <a:pt x="40767" y="12014"/>
                  </a:cubicBezTo>
                  <a:cubicBezTo>
                    <a:pt x="36690" y="13690"/>
                    <a:pt x="37592" y="18605"/>
                    <a:pt x="42163" y="18999"/>
                  </a:cubicBezTo>
                  <a:cubicBezTo>
                    <a:pt x="43916" y="22339"/>
                    <a:pt x="33680" y="16040"/>
                    <a:pt x="30937" y="14795"/>
                  </a:cubicBezTo>
                  <a:cubicBezTo>
                    <a:pt x="20535" y="18453"/>
                    <a:pt x="12750" y="24701"/>
                    <a:pt x="0" y="259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2" name="Free Form 379"/>
            <p:cNvSpPr/>
            <p:nvPr/>
          </p:nvSpPr>
          <p:spPr>
            <a:xfrm>
              <a:off x="5338071" y="1337824"/>
              <a:ext cx="24130" cy="12027"/>
            </a:xfrm>
            <a:custGeom>
              <a:avLst/>
              <a:gdLst/>
              <a:ahLst/>
              <a:cxnLst/>
              <a:rect l="0" t="0" r="0" b="0"/>
              <a:pathLst>
                <a:path w="24129" h="12026">
                  <a:moveTo>
                    <a:pt x="23888" y="23050"/>
                  </a:moveTo>
                  <a:cubicBezTo>
                    <a:pt x="20662" y="16471"/>
                    <a:pt x="6299" y="20967"/>
                    <a:pt x="0" y="17449"/>
                  </a:cubicBezTo>
                  <a:cubicBezTo>
                    <a:pt x="5435" y="11023"/>
                    <a:pt x="24129" y="14617"/>
                    <a:pt x="23888" y="230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3" name="Free Form 380"/>
            <p:cNvSpPr/>
            <p:nvPr/>
          </p:nvSpPr>
          <p:spPr>
            <a:xfrm>
              <a:off x="5357502" y="1827625"/>
              <a:ext cx="11468" cy="13957"/>
            </a:xfrm>
            <a:custGeom>
              <a:avLst/>
              <a:gdLst/>
              <a:ahLst/>
              <a:cxnLst/>
              <a:rect l="0" t="0" r="0" b="0"/>
              <a:pathLst>
                <a:path w="11468" h="13957">
                  <a:moveTo>
                    <a:pt x="11468" y="24980"/>
                  </a:moveTo>
                  <a:cubicBezTo>
                    <a:pt x="9664" y="22136"/>
                    <a:pt x="5473" y="21640"/>
                    <a:pt x="3048" y="19392"/>
                  </a:cubicBezTo>
                  <a:cubicBezTo>
                    <a:pt x="5003" y="13741"/>
                    <a:pt x="0" y="14973"/>
                    <a:pt x="241" y="11023"/>
                  </a:cubicBezTo>
                  <a:cubicBezTo>
                    <a:pt x="4965" y="14693"/>
                    <a:pt x="8293" y="19761"/>
                    <a:pt x="11468" y="249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4" name="Free Form 381"/>
            <p:cNvSpPr/>
            <p:nvPr/>
          </p:nvSpPr>
          <p:spPr>
            <a:xfrm>
              <a:off x="5397101" y="1299559"/>
              <a:ext cx="21082" cy="16853"/>
            </a:xfrm>
            <a:custGeom>
              <a:avLst/>
              <a:gdLst/>
              <a:ahLst/>
              <a:cxnLst/>
              <a:rect l="0" t="0" r="0" b="0"/>
              <a:pathLst>
                <a:path w="21081" h="16852">
                  <a:moveTo>
                    <a:pt x="21081" y="11023"/>
                  </a:moveTo>
                  <a:cubicBezTo>
                    <a:pt x="19862" y="14465"/>
                    <a:pt x="14858" y="14147"/>
                    <a:pt x="15455" y="19392"/>
                  </a:cubicBezTo>
                  <a:cubicBezTo>
                    <a:pt x="4813" y="16725"/>
                    <a:pt x="8064" y="27876"/>
                    <a:pt x="0" y="27774"/>
                  </a:cubicBezTo>
                  <a:cubicBezTo>
                    <a:pt x="1739" y="16929"/>
                    <a:pt x="10363" y="12941"/>
                    <a:pt x="2108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5" name="Free Form 382"/>
            <p:cNvSpPr/>
            <p:nvPr/>
          </p:nvSpPr>
          <p:spPr>
            <a:xfrm>
              <a:off x="5429422" y="1871859"/>
              <a:ext cx="18288" cy="12382"/>
            </a:xfrm>
            <a:custGeom>
              <a:avLst/>
              <a:gdLst/>
              <a:ahLst/>
              <a:cxnLst/>
              <a:rect l="0" t="0" r="0" b="0"/>
              <a:pathLst>
                <a:path w="18287" h="12382">
                  <a:moveTo>
                    <a:pt x="16865" y="17068"/>
                  </a:moveTo>
                  <a:cubicBezTo>
                    <a:pt x="16649" y="18694"/>
                    <a:pt x="17183" y="19558"/>
                    <a:pt x="18287" y="19862"/>
                  </a:cubicBezTo>
                  <a:cubicBezTo>
                    <a:pt x="14173" y="23406"/>
                    <a:pt x="4737" y="20332"/>
                    <a:pt x="0" y="19862"/>
                  </a:cubicBezTo>
                  <a:cubicBezTo>
                    <a:pt x="5384" y="11023"/>
                    <a:pt x="10934" y="22326"/>
                    <a:pt x="16865" y="170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6" name="Free Form 383"/>
            <p:cNvSpPr/>
            <p:nvPr/>
          </p:nvSpPr>
          <p:spPr>
            <a:xfrm>
              <a:off x="5484286" y="2014569"/>
              <a:ext cx="42139" cy="26733"/>
            </a:xfrm>
            <a:custGeom>
              <a:avLst/>
              <a:gdLst/>
              <a:ahLst/>
              <a:cxnLst/>
              <a:rect l="0" t="0" r="0" b="0"/>
              <a:pathLst>
                <a:path w="42138" h="26733">
                  <a:moveTo>
                    <a:pt x="42138" y="32219"/>
                  </a:moveTo>
                  <a:cubicBezTo>
                    <a:pt x="36296" y="37757"/>
                    <a:pt x="17399" y="29146"/>
                    <a:pt x="11214" y="33616"/>
                  </a:cubicBezTo>
                  <a:lnTo>
                    <a:pt x="11214" y="28028"/>
                  </a:lnTo>
                  <a:cubicBezTo>
                    <a:pt x="6781" y="27355"/>
                    <a:pt x="6261" y="30556"/>
                    <a:pt x="1371" y="29425"/>
                  </a:cubicBezTo>
                  <a:cubicBezTo>
                    <a:pt x="381" y="22860"/>
                    <a:pt x="7048" y="23901"/>
                    <a:pt x="8394" y="19646"/>
                  </a:cubicBezTo>
                  <a:cubicBezTo>
                    <a:pt x="9232" y="14643"/>
                    <a:pt x="0" y="19608"/>
                    <a:pt x="1371" y="14058"/>
                  </a:cubicBezTo>
                  <a:cubicBezTo>
                    <a:pt x="6515" y="14973"/>
                    <a:pt x="6769" y="11023"/>
                    <a:pt x="11214" y="11252"/>
                  </a:cubicBezTo>
                  <a:cubicBezTo>
                    <a:pt x="10287" y="18275"/>
                    <a:pt x="12979" y="22542"/>
                    <a:pt x="11214" y="26619"/>
                  </a:cubicBezTo>
                  <a:cubicBezTo>
                    <a:pt x="20269" y="29730"/>
                    <a:pt x="33070" y="29121"/>
                    <a:pt x="42138" y="322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7" name="Free Form 384"/>
            <p:cNvSpPr/>
            <p:nvPr/>
          </p:nvSpPr>
          <p:spPr>
            <a:xfrm>
              <a:off x="5501114" y="2073484"/>
              <a:ext cx="35141" cy="15913"/>
            </a:xfrm>
            <a:custGeom>
              <a:avLst/>
              <a:gdLst/>
              <a:ahLst/>
              <a:cxnLst/>
              <a:rect l="0" t="0" r="0" b="0"/>
              <a:pathLst>
                <a:path w="35140" h="15913">
                  <a:moveTo>
                    <a:pt x="0" y="11023"/>
                  </a:moveTo>
                  <a:cubicBezTo>
                    <a:pt x="13157" y="18033"/>
                    <a:pt x="19265" y="22707"/>
                    <a:pt x="35140" y="15214"/>
                  </a:cubicBezTo>
                  <a:cubicBezTo>
                    <a:pt x="26962" y="26936"/>
                    <a:pt x="5499" y="21386"/>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8" name="Free Form 385"/>
            <p:cNvSpPr/>
            <p:nvPr/>
          </p:nvSpPr>
          <p:spPr>
            <a:xfrm>
              <a:off x="5532038" y="2082857"/>
              <a:ext cx="15901" cy="7391"/>
            </a:xfrm>
            <a:custGeom>
              <a:avLst/>
              <a:gdLst/>
              <a:ahLst/>
              <a:cxnLst/>
              <a:rect l="0" t="0" r="0" b="0"/>
              <a:pathLst>
                <a:path w="15900" h="7391">
                  <a:moveTo>
                    <a:pt x="5638" y="12827"/>
                  </a:moveTo>
                  <a:cubicBezTo>
                    <a:pt x="11188" y="11023"/>
                    <a:pt x="8496" y="17424"/>
                    <a:pt x="14071" y="15621"/>
                  </a:cubicBezTo>
                  <a:cubicBezTo>
                    <a:pt x="15900" y="17538"/>
                    <a:pt x="3822" y="17487"/>
                    <a:pt x="0" y="18415"/>
                  </a:cubicBezTo>
                  <a:cubicBezTo>
                    <a:pt x="888" y="15570"/>
                    <a:pt x="7111" y="18021"/>
                    <a:pt x="5638" y="128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399" name="Free Form 386"/>
            <p:cNvSpPr/>
            <p:nvPr/>
          </p:nvSpPr>
          <p:spPr>
            <a:xfrm>
              <a:off x="5537677" y="2156694"/>
              <a:ext cx="22492" cy="7633"/>
            </a:xfrm>
            <a:custGeom>
              <a:avLst/>
              <a:gdLst/>
              <a:ahLst/>
              <a:cxnLst/>
              <a:rect l="0" t="0" r="0" b="0"/>
              <a:pathLst>
                <a:path w="22491" h="7632">
                  <a:moveTo>
                    <a:pt x="19659" y="11620"/>
                  </a:moveTo>
                  <a:cubicBezTo>
                    <a:pt x="21551" y="12547"/>
                    <a:pt x="22275" y="14617"/>
                    <a:pt x="22491" y="17221"/>
                  </a:cubicBezTo>
                  <a:cubicBezTo>
                    <a:pt x="14389" y="17348"/>
                    <a:pt x="6248" y="17526"/>
                    <a:pt x="0" y="15824"/>
                  </a:cubicBezTo>
                  <a:cubicBezTo>
                    <a:pt x="3124" y="11023"/>
                    <a:pt x="18796" y="18656"/>
                    <a:pt x="19659" y="116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0" name="Free Form 387"/>
            <p:cNvSpPr/>
            <p:nvPr/>
          </p:nvSpPr>
          <p:spPr>
            <a:xfrm>
              <a:off x="5538045" y="2205615"/>
              <a:ext cx="10859" cy="13157"/>
            </a:xfrm>
            <a:custGeom>
              <a:avLst/>
              <a:gdLst/>
              <a:ahLst/>
              <a:cxnLst/>
              <a:rect l="0" t="0" r="0" b="0"/>
              <a:pathLst>
                <a:path w="10858" h="13157">
                  <a:moveTo>
                    <a:pt x="3848" y="24180"/>
                  </a:moveTo>
                  <a:cubicBezTo>
                    <a:pt x="0" y="21170"/>
                    <a:pt x="4318" y="14516"/>
                    <a:pt x="5245" y="11607"/>
                  </a:cubicBezTo>
                  <a:cubicBezTo>
                    <a:pt x="8178" y="11023"/>
                    <a:pt x="8953" y="12560"/>
                    <a:pt x="10858" y="13004"/>
                  </a:cubicBezTo>
                  <a:cubicBezTo>
                    <a:pt x="9867" y="18072"/>
                    <a:pt x="6616" y="20891"/>
                    <a:pt x="3848" y="241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1" name="Free Form 388"/>
            <p:cNvSpPr/>
            <p:nvPr/>
          </p:nvSpPr>
          <p:spPr>
            <a:xfrm>
              <a:off x="5500339" y="2086489"/>
              <a:ext cx="31699" cy="40081"/>
            </a:xfrm>
            <a:custGeom>
              <a:avLst/>
              <a:gdLst/>
              <a:ahLst/>
              <a:cxnLst/>
              <a:rect l="0" t="0" r="0" b="0"/>
              <a:pathLst>
                <a:path w="31699" h="40081">
                  <a:moveTo>
                    <a:pt x="3594" y="51104"/>
                  </a:moveTo>
                  <a:cubicBezTo>
                    <a:pt x="0" y="44703"/>
                    <a:pt x="8991" y="38811"/>
                    <a:pt x="9207" y="31546"/>
                  </a:cubicBezTo>
                  <a:cubicBezTo>
                    <a:pt x="18872" y="32499"/>
                    <a:pt x="24358" y="11023"/>
                    <a:pt x="31699" y="23164"/>
                  </a:cubicBezTo>
                  <a:cubicBezTo>
                    <a:pt x="16713" y="26898"/>
                    <a:pt x="10363" y="39217"/>
                    <a:pt x="3594" y="511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2" name="Free Form 389"/>
            <p:cNvSpPr/>
            <p:nvPr/>
          </p:nvSpPr>
          <p:spPr>
            <a:xfrm>
              <a:off x="5491284" y="2152618"/>
              <a:ext cx="22492" cy="11493"/>
            </a:xfrm>
            <a:custGeom>
              <a:avLst/>
              <a:gdLst/>
              <a:ahLst/>
              <a:cxnLst/>
              <a:rect l="0" t="0" r="0" b="0"/>
              <a:pathLst>
                <a:path w="22491" h="11493">
                  <a:moveTo>
                    <a:pt x="0" y="21297"/>
                  </a:moveTo>
                  <a:cubicBezTo>
                    <a:pt x="5334" y="11023"/>
                    <a:pt x="13576" y="16065"/>
                    <a:pt x="22491" y="12903"/>
                  </a:cubicBezTo>
                  <a:cubicBezTo>
                    <a:pt x="21844" y="22517"/>
                    <a:pt x="8483" y="19494"/>
                    <a:pt x="0" y="2129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3" name="Free Form 390"/>
            <p:cNvSpPr/>
            <p:nvPr/>
          </p:nvSpPr>
          <p:spPr>
            <a:xfrm>
              <a:off x="5446288" y="2076265"/>
              <a:ext cx="52019" cy="19558"/>
            </a:xfrm>
            <a:custGeom>
              <a:avLst/>
              <a:gdLst/>
              <a:ahLst/>
              <a:cxnLst/>
              <a:rect l="0" t="0" r="0" b="0"/>
              <a:pathLst>
                <a:path w="52019" h="19558">
                  <a:moveTo>
                    <a:pt x="0" y="30581"/>
                  </a:moveTo>
                  <a:cubicBezTo>
                    <a:pt x="9829" y="16598"/>
                    <a:pt x="31648" y="14541"/>
                    <a:pt x="52019" y="11023"/>
                  </a:cubicBezTo>
                  <a:cubicBezTo>
                    <a:pt x="36575" y="19431"/>
                    <a:pt x="13969" y="20726"/>
                    <a:pt x="0" y="3058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4" name="Free Form 391"/>
            <p:cNvSpPr/>
            <p:nvPr/>
          </p:nvSpPr>
          <p:spPr>
            <a:xfrm>
              <a:off x="5513331" y="2039943"/>
              <a:ext cx="13094" cy="9792"/>
            </a:xfrm>
            <a:custGeom>
              <a:avLst/>
              <a:gdLst/>
              <a:ahLst/>
              <a:cxnLst/>
              <a:rect l="0" t="0" r="0" b="0"/>
              <a:pathLst>
                <a:path w="13093" h="9791">
                  <a:moveTo>
                    <a:pt x="1841" y="11023"/>
                  </a:moveTo>
                  <a:lnTo>
                    <a:pt x="13093" y="11023"/>
                  </a:lnTo>
                  <a:cubicBezTo>
                    <a:pt x="12458" y="17399"/>
                    <a:pt x="7277" y="19215"/>
                    <a:pt x="1841" y="20815"/>
                  </a:cubicBezTo>
                  <a:cubicBezTo>
                    <a:pt x="2209" y="15024"/>
                    <a:pt x="0" y="15367"/>
                    <a:pt x="184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5" name="Free Form 392"/>
            <p:cNvSpPr/>
            <p:nvPr/>
          </p:nvSpPr>
          <p:spPr>
            <a:xfrm>
              <a:off x="5456143" y="2039270"/>
              <a:ext cx="66180" cy="28626"/>
            </a:xfrm>
            <a:custGeom>
              <a:avLst/>
              <a:gdLst/>
              <a:ahLst/>
              <a:cxnLst/>
              <a:rect l="0" t="0" r="0" b="0"/>
              <a:pathLst>
                <a:path w="66179" h="28625">
                  <a:moveTo>
                    <a:pt x="44970" y="25692"/>
                  </a:moveTo>
                  <a:cubicBezTo>
                    <a:pt x="46774" y="20154"/>
                    <a:pt x="40868" y="22301"/>
                    <a:pt x="40754" y="18694"/>
                  </a:cubicBezTo>
                  <a:cubicBezTo>
                    <a:pt x="42062" y="13944"/>
                    <a:pt x="45224" y="11023"/>
                    <a:pt x="52006" y="11696"/>
                  </a:cubicBezTo>
                  <a:cubicBezTo>
                    <a:pt x="53670" y="17564"/>
                    <a:pt x="46075" y="14211"/>
                    <a:pt x="44970" y="17297"/>
                  </a:cubicBezTo>
                  <a:cubicBezTo>
                    <a:pt x="42837" y="23025"/>
                    <a:pt x="59969" y="21780"/>
                    <a:pt x="50596" y="25692"/>
                  </a:cubicBezTo>
                  <a:cubicBezTo>
                    <a:pt x="52882" y="29933"/>
                    <a:pt x="66179" y="23228"/>
                    <a:pt x="64655" y="31254"/>
                  </a:cubicBezTo>
                  <a:cubicBezTo>
                    <a:pt x="47053" y="32804"/>
                    <a:pt x="10286" y="26276"/>
                    <a:pt x="0" y="39649"/>
                  </a:cubicBezTo>
                  <a:cubicBezTo>
                    <a:pt x="3759" y="20777"/>
                    <a:pt x="26962" y="28981"/>
                    <a:pt x="44970" y="256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6" name="Free Form 393"/>
            <p:cNvSpPr/>
            <p:nvPr/>
          </p:nvSpPr>
          <p:spPr>
            <a:xfrm>
              <a:off x="5633245" y="1300943"/>
              <a:ext cx="15481" cy="18161"/>
            </a:xfrm>
            <a:custGeom>
              <a:avLst/>
              <a:gdLst/>
              <a:ahLst/>
              <a:cxnLst/>
              <a:rect l="0" t="0" r="0" b="0"/>
              <a:pathLst>
                <a:path w="15481" h="18160">
                  <a:moveTo>
                    <a:pt x="15481" y="26390"/>
                  </a:moveTo>
                  <a:cubicBezTo>
                    <a:pt x="15151" y="28409"/>
                    <a:pt x="11277" y="26885"/>
                    <a:pt x="11252" y="29184"/>
                  </a:cubicBezTo>
                  <a:cubicBezTo>
                    <a:pt x="6692" y="23939"/>
                    <a:pt x="1600" y="19215"/>
                    <a:pt x="0" y="11023"/>
                  </a:cubicBezTo>
                  <a:cubicBezTo>
                    <a:pt x="6299" y="15011"/>
                    <a:pt x="10096" y="21488"/>
                    <a:pt x="15481" y="263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7" name="Free Form 394"/>
            <p:cNvSpPr/>
            <p:nvPr/>
          </p:nvSpPr>
          <p:spPr>
            <a:xfrm>
              <a:off x="5640331" y="1291164"/>
              <a:ext cx="17425" cy="10071"/>
            </a:xfrm>
            <a:custGeom>
              <a:avLst/>
              <a:gdLst/>
              <a:ahLst/>
              <a:cxnLst/>
              <a:rect l="0" t="0" r="0" b="0"/>
              <a:pathLst>
                <a:path w="17424" h="10071">
                  <a:moveTo>
                    <a:pt x="9791" y="11023"/>
                  </a:moveTo>
                  <a:cubicBezTo>
                    <a:pt x="17424" y="12395"/>
                    <a:pt x="8458" y="16865"/>
                    <a:pt x="9791" y="20802"/>
                  </a:cubicBezTo>
                  <a:cubicBezTo>
                    <a:pt x="5753" y="21094"/>
                    <a:pt x="2641" y="20447"/>
                    <a:pt x="1346" y="18008"/>
                  </a:cubicBezTo>
                  <a:cubicBezTo>
                    <a:pt x="0" y="11557"/>
                    <a:pt x="10502" y="16840"/>
                    <a:pt x="979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8" name="Free Form 395"/>
            <p:cNvSpPr/>
            <p:nvPr/>
          </p:nvSpPr>
          <p:spPr>
            <a:xfrm>
              <a:off x="5823021" y="2380824"/>
              <a:ext cx="12636" cy="13957"/>
            </a:xfrm>
            <a:custGeom>
              <a:avLst/>
              <a:gdLst/>
              <a:ahLst/>
              <a:cxnLst/>
              <a:rect l="0" t="0" r="0" b="0"/>
              <a:pathLst>
                <a:path w="12636" h="13957">
                  <a:moveTo>
                    <a:pt x="5613" y="11023"/>
                  </a:moveTo>
                  <a:lnTo>
                    <a:pt x="12636" y="11023"/>
                  </a:lnTo>
                  <a:cubicBezTo>
                    <a:pt x="12547" y="19773"/>
                    <a:pt x="7785" y="23876"/>
                    <a:pt x="0" y="24980"/>
                  </a:cubicBezTo>
                  <a:cubicBezTo>
                    <a:pt x="2514" y="20967"/>
                    <a:pt x="7632" y="19545"/>
                    <a:pt x="561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09" name="Free Form 396"/>
            <p:cNvSpPr/>
            <p:nvPr/>
          </p:nvSpPr>
          <p:spPr>
            <a:xfrm>
              <a:off x="5841283" y="1564976"/>
              <a:ext cx="22492" cy="8382"/>
            </a:xfrm>
            <a:custGeom>
              <a:avLst/>
              <a:gdLst/>
              <a:ahLst/>
              <a:cxnLst/>
              <a:rect l="0" t="0" r="0" b="0"/>
              <a:pathLst>
                <a:path w="22491" h="8382">
                  <a:moveTo>
                    <a:pt x="22491" y="19405"/>
                  </a:moveTo>
                  <a:cubicBezTo>
                    <a:pt x="14503" y="17094"/>
                    <a:pt x="4038" y="17284"/>
                    <a:pt x="0" y="11023"/>
                  </a:cubicBezTo>
                  <a:cubicBezTo>
                    <a:pt x="7289" y="14033"/>
                    <a:pt x="17589" y="14046"/>
                    <a:pt x="22491" y="1940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0" name="Free Form 397"/>
            <p:cNvSpPr/>
            <p:nvPr/>
          </p:nvSpPr>
          <p:spPr>
            <a:xfrm>
              <a:off x="5924227" y="1700244"/>
              <a:ext cx="28105" cy="40259"/>
            </a:xfrm>
            <a:custGeom>
              <a:avLst/>
              <a:gdLst/>
              <a:ahLst/>
              <a:cxnLst/>
              <a:rect l="0" t="0" r="0" b="0"/>
              <a:pathLst>
                <a:path w="28105" h="40258">
                  <a:moveTo>
                    <a:pt x="23888" y="12649"/>
                  </a:moveTo>
                  <a:cubicBezTo>
                    <a:pt x="22707" y="14287"/>
                    <a:pt x="22034" y="16408"/>
                    <a:pt x="22491" y="19646"/>
                  </a:cubicBezTo>
                  <a:cubicBezTo>
                    <a:pt x="20053" y="17208"/>
                    <a:pt x="13792" y="18110"/>
                    <a:pt x="12649" y="21043"/>
                  </a:cubicBezTo>
                  <a:cubicBezTo>
                    <a:pt x="11658" y="24942"/>
                    <a:pt x="19646" y="26949"/>
                    <a:pt x="21081" y="23837"/>
                  </a:cubicBezTo>
                  <a:cubicBezTo>
                    <a:pt x="25273" y="26771"/>
                    <a:pt x="20891" y="32829"/>
                    <a:pt x="18262" y="33629"/>
                  </a:cubicBezTo>
                  <a:cubicBezTo>
                    <a:pt x="21729" y="37160"/>
                    <a:pt x="22021" y="43853"/>
                    <a:pt x="28105" y="44792"/>
                  </a:cubicBezTo>
                  <a:cubicBezTo>
                    <a:pt x="27825" y="51282"/>
                    <a:pt x="20370" y="45339"/>
                    <a:pt x="16865" y="46189"/>
                  </a:cubicBezTo>
                  <a:cubicBezTo>
                    <a:pt x="13716" y="37680"/>
                    <a:pt x="11760" y="27978"/>
                    <a:pt x="4216" y="23837"/>
                  </a:cubicBezTo>
                  <a:cubicBezTo>
                    <a:pt x="2730" y="18643"/>
                    <a:pt x="8953" y="21094"/>
                    <a:pt x="9829" y="18249"/>
                  </a:cubicBezTo>
                  <a:cubicBezTo>
                    <a:pt x="9728" y="13690"/>
                    <a:pt x="3467" y="15265"/>
                    <a:pt x="0" y="14058"/>
                  </a:cubicBezTo>
                  <a:cubicBezTo>
                    <a:pt x="6642" y="11023"/>
                    <a:pt x="16929" y="18910"/>
                    <a:pt x="23888" y="126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1" name="Free Form 398"/>
            <p:cNvSpPr/>
            <p:nvPr/>
          </p:nvSpPr>
          <p:spPr>
            <a:xfrm>
              <a:off x="5867826" y="2412968"/>
              <a:ext cx="10236" cy="20929"/>
            </a:xfrm>
            <a:custGeom>
              <a:avLst/>
              <a:gdLst/>
              <a:ahLst/>
              <a:cxnLst/>
              <a:rect l="0" t="0" r="0" b="0"/>
              <a:pathLst>
                <a:path w="10236" h="20929">
                  <a:moveTo>
                    <a:pt x="10020" y="11023"/>
                  </a:moveTo>
                  <a:cubicBezTo>
                    <a:pt x="10236" y="21018"/>
                    <a:pt x="3594" y="24180"/>
                    <a:pt x="1587" y="31953"/>
                  </a:cubicBezTo>
                  <a:cubicBezTo>
                    <a:pt x="0" y="26174"/>
                    <a:pt x="4178" y="14084"/>
                    <a:pt x="1002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2" name="Free Form 399"/>
            <p:cNvSpPr/>
            <p:nvPr/>
          </p:nvSpPr>
          <p:spPr>
            <a:xfrm>
              <a:off x="5592490" y="2238952"/>
              <a:ext cx="15469" cy="8700"/>
            </a:xfrm>
            <a:custGeom>
              <a:avLst/>
              <a:gdLst/>
              <a:ahLst/>
              <a:cxnLst/>
              <a:rect l="0" t="0" r="0" b="0"/>
              <a:pathLst>
                <a:path w="15468" h="8699">
                  <a:moveTo>
                    <a:pt x="0" y="18783"/>
                  </a:moveTo>
                  <a:cubicBezTo>
                    <a:pt x="2349" y="15494"/>
                    <a:pt x="10858" y="11023"/>
                    <a:pt x="15468" y="14592"/>
                  </a:cubicBezTo>
                  <a:cubicBezTo>
                    <a:pt x="14058" y="19723"/>
                    <a:pt x="4737" y="16954"/>
                    <a:pt x="0" y="187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3" name="Line 400"/>
            <p:cNvSpPr/>
            <p:nvPr/>
          </p:nvSpPr>
          <p:spPr>
            <a:xfrm>
              <a:off x="3785179" y="1998592"/>
              <a:ext cx="11392" cy="0"/>
            </a:xfrm>
            <a:prstGeom prst="line">
              <a:avLst/>
            </a:prstGeom>
            <a:noFill/>
            <a:ln w="6604" cmpd="sng">
              <a:noFill/>
              <a:prstDash val="solid"/>
            </a:ln>
          </p:spPr>
          <p:txBody>
            <a:bodyPr wrap="square" anchor="ctr">
              <a:spAutoFit/>
            </a:bodyPr>
            <a:lstStyle/>
            <a:p>
              <a:pPr algn="ctr"/>
              <a:endParaRPr lang="en-US"/>
            </a:p>
          </p:txBody>
        </p:sp>
        <p:sp>
          <p:nvSpPr>
            <p:cNvPr id="414" name="Free Form 401"/>
            <p:cNvSpPr/>
            <p:nvPr/>
          </p:nvSpPr>
          <p:spPr>
            <a:xfrm>
              <a:off x="3931457" y="3327952"/>
              <a:ext cx="9551" cy="5613"/>
            </a:xfrm>
            <a:custGeom>
              <a:avLst/>
              <a:gdLst/>
              <a:ahLst/>
              <a:cxnLst/>
              <a:rect l="0" t="0" r="0" b="0"/>
              <a:pathLst>
                <a:path w="9550" h="5613">
                  <a:moveTo>
                    <a:pt x="9372" y="11049"/>
                  </a:moveTo>
                  <a:cubicBezTo>
                    <a:pt x="4660" y="11023"/>
                    <a:pt x="0" y="11049"/>
                    <a:pt x="939" y="16637"/>
                  </a:cubicBezTo>
                  <a:cubicBezTo>
                    <a:pt x="3276" y="16637"/>
                    <a:pt x="5626" y="16637"/>
                    <a:pt x="7975" y="16637"/>
                  </a:cubicBezTo>
                  <a:cubicBezTo>
                    <a:pt x="7658" y="13995"/>
                    <a:pt x="9550" y="13563"/>
                    <a:pt x="9372" y="110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5" name="Free Form 402"/>
            <p:cNvSpPr/>
            <p:nvPr/>
          </p:nvSpPr>
          <p:spPr>
            <a:xfrm>
              <a:off x="4335724" y="1989651"/>
              <a:ext cx="10909" cy="8967"/>
            </a:xfrm>
            <a:custGeom>
              <a:avLst/>
              <a:gdLst/>
              <a:ahLst/>
              <a:cxnLst/>
              <a:rect l="0" t="0" r="0" b="0"/>
              <a:pathLst>
                <a:path w="10909" h="8966">
                  <a:moveTo>
                    <a:pt x="1498" y="19418"/>
                  </a:moveTo>
                  <a:cubicBezTo>
                    <a:pt x="5003" y="19989"/>
                    <a:pt x="10909" y="11607"/>
                    <a:pt x="4330" y="11023"/>
                  </a:cubicBezTo>
                  <a:cubicBezTo>
                    <a:pt x="4991" y="15430"/>
                    <a:pt x="0" y="14198"/>
                    <a:pt x="1498" y="194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6" name="Free Form 403"/>
            <p:cNvSpPr/>
            <p:nvPr/>
          </p:nvSpPr>
          <p:spPr>
            <a:xfrm>
              <a:off x="4440029" y="4202372"/>
              <a:ext cx="5562" cy="8509"/>
            </a:xfrm>
            <a:custGeom>
              <a:avLst/>
              <a:gdLst/>
              <a:ahLst/>
              <a:cxnLst/>
              <a:rect l="0" t="0" r="0" b="0"/>
              <a:pathLst>
                <a:path w="5562" h="8509">
                  <a:moveTo>
                    <a:pt x="1206" y="11150"/>
                  </a:moveTo>
                  <a:cubicBezTo>
                    <a:pt x="0" y="16560"/>
                    <a:pt x="3555" y="17183"/>
                    <a:pt x="5448" y="19532"/>
                  </a:cubicBezTo>
                  <a:cubicBezTo>
                    <a:pt x="5410" y="15367"/>
                    <a:pt x="5562" y="11023"/>
                    <a:pt x="1206" y="111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7" name="Free Form 404"/>
            <p:cNvSpPr/>
            <p:nvPr/>
          </p:nvSpPr>
          <p:spPr>
            <a:xfrm>
              <a:off x="5192301" y="2217375"/>
              <a:ext cx="8013" cy="6172"/>
            </a:xfrm>
            <a:custGeom>
              <a:avLst/>
              <a:gdLst/>
              <a:ahLst/>
              <a:cxnLst/>
              <a:rect l="0" t="0" r="0" b="0"/>
              <a:pathLst>
                <a:path w="8013" h="6172">
                  <a:moveTo>
                    <a:pt x="8013" y="16611"/>
                  </a:moveTo>
                  <a:lnTo>
                    <a:pt x="8013" y="11023"/>
                  </a:lnTo>
                  <a:lnTo>
                    <a:pt x="977" y="11023"/>
                  </a:lnTo>
                  <a:cubicBezTo>
                    <a:pt x="0" y="16179"/>
                    <a:pt x="3200" y="17195"/>
                    <a:pt x="8013"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8" name="Free Form 405"/>
            <p:cNvSpPr/>
            <p:nvPr/>
          </p:nvSpPr>
          <p:spPr>
            <a:xfrm>
              <a:off x="6631287" y="6507232"/>
              <a:ext cx="12624" cy="5893"/>
            </a:xfrm>
            <a:custGeom>
              <a:avLst/>
              <a:gdLst/>
              <a:ahLst/>
              <a:cxnLst/>
              <a:rect l="0" t="0" r="0" b="0"/>
              <a:pathLst>
                <a:path w="12623" h="5892">
                  <a:moveTo>
                    <a:pt x="0" y="16916"/>
                  </a:moveTo>
                  <a:cubicBezTo>
                    <a:pt x="152" y="11023"/>
                    <a:pt x="7518" y="12280"/>
                    <a:pt x="12623" y="11328"/>
                  </a:cubicBezTo>
                  <a:cubicBezTo>
                    <a:pt x="9601" y="14363"/>
                    <a:pt x="5651" y="16510"/>
                    <a:pt x="0" y="169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19" name="Free Form 406"/>
            <p:cNvSpPr/>
            <p:nvPr/>
          </p:nvSpPr>
          <p:spPr>
            <a:xfrm>
              <a:off x="4618362" y="5061642"/>
              <a:ext cx="7988" cy="9766"/>
            </a:xfrm>
            <a:custGeom>
              <a:avLst/>
              <a:gdLst/>
              <a:ahLst/>
              <a:cxnLst/>
              <a:rect l="0" t="0" r="0" b="0"/>
              <a:pathLst>
                <a:path w="7988" h="9766">
                  <a:moveTo>
                    <a:pt x="0" y="11023"/>
                  </a:moveTo>
                  <a:lnTo>
                    <a:pt x="0" y="20789"/>
                  </a:lnTo>
                  <a:cubicBezTo>
                    <a:pt x="3822" y="19024"/>
                    <a:pt x="7988" y="17564"/>
                    <a:pt x="702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0" name="Free Form 407"/>
            <p:cNvSpPr/>
            <p:nvPr/>
          </p:nvSpPr>
          <p:spPr>
            <a:xfrm>
              <a:off x="4595693" y="5085403"/>
              <a:ext cx="7747" cy="5588"/>
            </a:xfrm>
            <a:custGeom>
              <a:avLst/>
              <a:gdLst/>
              <a:ahLst/>
              <a:cxnLst/>
              <a:rect l="0" t="0" r="0" b="0"/>
              <a:pathLst>
                <a:path w="7746" h="5587">
                  <a:moveTo>
                    <a:pt x="1587" y="11023"/>
                  </a:moveTo>
                  <a:cubicBezTo>
                    <a:pt x="1904" y="13652"/>
                    <a:pt x="0" y="14084"/>
                    <a:pt x="165" y="16611"/>
                  </a:cubicBezTo>
                  <a:lnTo>
                    <a:pt x="7213" y="16611"/>
                  </a:lnTo>
                  <a:cubicBezTo>
                    <a:pt x="7746" y="12369"/>
                    <a:pt x="2108" y="14236"/>
                    <a:pt x="158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1" name="Free Form 408"/>
            <p:cNvSpPr/>
            <p:nvPr/>
          </p:nvSpPr>
          <p:spPr>
            <a:xfrm>
              <a:off x="5440293" y="2044147"/>
              <a:ext cx="4611" cy="6007"/>
            </a:xfrm>
            <a:custGeom>
              <a:avLst/>
              <a:gdLst/>
              <a:ahLst/>
              <a:cxnLst/>
              <a:rect l="0" t="0" r="0" b="0"/>
              <a:pathLst>
                <a:path w="4610" h="6007">
                  <a:moveTo>
                    <a:pt x="4610" y="16611"/>
                  </a:moveTo>
                  <a:lnTo>
                    <a:pt x="4610" y="11023"/>
                  </a:lnTo>
                  <a:lnTo>
                    <a:pt x="393" y="11023"/>
                  </a:lnTo>
                  <a:cubicBezTo>
                    <a:pt x="0" y="14681"/>
                    <a:pt x="901" y="17030"/>
                    <a:pt x="461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2" name="Free Form 409"/>
            <p:cNvSpPr/>
            <p:nvPr/>
          </p:nvSpPr>
          <p:spPr>
            <a:xfrm>
              <a:off x="4483425" y="8477294"/>
              <a:ext cx="8471" cy="4699"/>
            </a:xfrm>
            <a:custGeom>
              <a:avLst/>
              <a:gdLst/>
              <a:ahLst/>
              <a:cxnLst/>
              <a:rect l="0" t="0" r="0" b="0"/>
              <a:pathLst>
                <a:path w="8470" h="4699">
                  <a:moveTo>
                    <a:pt x="0" y="13830"/>
                  </a:moveTo>
                  <a:lnTo>
                    <a:pt x="0" y="11023"/>
                  </a:lnTo>
                  <a:lnTo>
                    <a:pt x="7023" y="11023"/>
                  </a:lnTo>
                  <a:cubicBezTo>
                    <a:pt x="8470" y="15722"/>
                    <a:pt x="2654" y="13208"/>
                    <a:pt x="0" y="138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3" name="Free Form 410"/>
            <p:cNvSpPr/>
            <p:nvPr/>
          </p:nvSpPr>
          <p:spPr>
            <a:xfrm>
              <a:off x="4443013" y="8382095"/>
              <a:ext cx="8065" cy="8483"/>
            </a:xfrm>
            <a:custGeom>
              <a:avLst/>
              <a:gdLst/>
              <a:ahLst/>
              <a:cxnLst/>
              <a:rect l="0" t="0" r="0" b="0"/>
              <a:pathLst>
                <a:path w="8064" h="8483">
                  <a:moveTo>
                    <a:pt x="1041" y="11226"/>
                  </a:moveTo>
                  <a:cubicBezTo>
                    <a:pt x="5029" y="11023"/>
                    <a:pt x="4317" y="15405"/>
                    <a:pt x="8064" y="15405"/>
                  </a:cubicBezTo>
                  <a:cubicBezTo>
                    <a:pt x="5664" y="19507"/>
                    <a:pt x="0" y="15176"/>
                    <a:pt x="1041" y="1122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4" name="Free Form 411"/>
            <p:cNvSpPr/>
            <p:nvPr/>
          </p:nvSpPr>
          <p:spPr>
            <a:xfrm>
              <a:off x="4444055" y="8414442"/>
              <a:ext cx="7264" cy="6032"/>
            </a:xfrm>
            <a:custGeom>
              <a:avLst/>
              <a:gdLst/>
              <a:ahLst/>
              <a:cxnLst/>
              <a:rect l="0" t="0" r="0" b="0"/>
              <a:pathLst>
                <a:path w="7264" h="6032">
                  <a:moveTo>
                    <a:pt x="0" y="16598"/>
                  </a:moveTo>
                  <a:cubicBezTo>
                    <a:pt x="12" y="12890"/>
                    <a:pt x="3924" y="13030"/>
                    <a:pt x="5638" y="11023"/>
                  </a:cubicBezTo>
                  <a:cubicBezTo>
                    <a:pt x="7264" y="11239"/>
                    <a:pt x="6807" y="13550"/>
                    <a:pt x="7023" y="15163"/>
                  </a:cubicBezTo>
                  <a:cubicBezTo>
                    <a:pt x="5397" y="16370"/>
                    <a:pt x="3263" y="17056"/>
                    <a:pt x="0" y="165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5" name="Free Form 412"/>
            <p:cNvSpPr/>
            <p:nvPr/>
          </p:nvSpPr>
          <p:spPr>
            <a:xfrm>
              <a:off x="4418756" y="8450637"/>
              <a:ext cx="11240" cy="6502"/>
            </a:xfrm>
            <a:custGeom>
              <a:avLst/>
              <a:gdLst/>
              <a:ahLst/>
              <a:cxnLst/>
              <a:rect l="0" t="0" r="0" b="0"/>
              <a:pathLst>
                <a:path w="11239" h="6502">
                  <a:moveTo>
                    <a:pt x="0" y="13931"/>
                  </a:moveTo>
                  <a:cubicBezTo>
                    <a:pt x="1219" y="11023"/>
                    <a:pt x="9791" y="12484"/>
                    <a:pt x="11239" y="13931"/>
                  </a:cubicBezTo>
                  <a:cubicBezTo>
                    <a:pt x="9309" y="17525"/>
                    <a:pt x="2628" y="14262"/>
                    <a:pt x="0" y="139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6" name="Free Form 413"/>
            <p:cNvSpPr/>
            <p:nvPr/>
          </p:nvSpPr>
          <p:spPr>
            <a:xfrm>
              <a:off x="5249514" y="2693752"/>
              <a:ext cx="9817" cy="9576"/>
            </a:xfrm>
            <a:custGeom>
              <a:avLst/>
              <a:gdLst/>
              <a:ahLst/>
              <a:cxnLst/>
              <a:rect l="0" t="0" r="0" b="0"/>
              <a:pathLst>
                <a:path w="9817" h="9575">
                  <a:moveTo>
                    <a:pt x="9817" y="15214"/>
                  </a:moveTo>
                  <a:cubicBezTo>
                    <a:pt x="5321" y="16421"/>
                    <a:pt x="6908" y="11582"/>
                    <a:pt x="4216" y="11023"/>
                  </a:cubicBezTo>
                  <a:cubicBezTo>
                    <a:pt x="4394" y="13525"/>
                    <a:pt x="2806" y="14287"/>
                    <a:pt x="0" y="13817"/>
                  </a:cubicBezTo>
                  <a:lnTo>
                    <a:pt x="0" y="19405"/>
                  </a:lnTo>
                  <a:cubicBezTo>
                    <a:pt x="5880" y="20599"/>
                    <a:pt x="7645" y="17691"/>
                    <a:pt x="9817" y="152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7" name="Free Form 414"/>
            <p:cNvSpPr/>
            <p:nvPr/>
          </p:nvSpPr>
          <p:spPr>
            <a:xfrm>
              <a:off x="4394271" y="8453647"/>
              <a:ext cx="11836" cy="8851"/>
            </a:xfrm>
            <a:custGeom>
              <a:avLst/>
              <a:gdLst/>
              <a:ahLst/>
              <a:cxnLst/>
              <a:rect l="0" t="0" r="0" b="0"/>
              <a:pathLst>
                <a:path w="11836" h="8851">
                  <a:moveTo>
                    <a:pt x="1993" y="12331"/>
                  </a:moveTo>
                  <a:cubicBezTo>
                    <a:pt x="7518" y="11023"/>
                    <a:pt x="5537" y="17170"/>
                    <a:pt x="11836" y="15100"/>
                  </a:cubicBezTo>
                  <a:cubicBezTo>
                    <a:pt x="11112" y="19875"/>
                    <a:pt x="0" y="18618"/>
                    <a:pt x="1993" y="123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8" name="Free Form 415"/>
            <p:cNvSpPr/>
            <p:nvPr/>
          </p:nvSpPr>
          <p:spPr>
            <a:xfrm>
              <a:off x="5360169" y="1926799"/>
              <a:ext cx="6439" cy="5588"/>
            </a:xfrm>
            <a:custGeom>
              <a:avLst/>
              <a:gdLst/>
              <a:ahLst/>
              <a:cxnLst/>
              <a:rect l="0" t="0" r="0" b="0"/>
              <a:pathLst>
                <a:path w="6438" h="5588">
                  <a:moveTo>
                    <a:pt x="380" y="11023"/>
                  </a:moveTo>
                  <a:cubicBezTo>
                    <a:pt x="0" y="14211"/>
                    <a:pt x="723" y="16268"/>
                    <a:pt x="3200" y="16611"/>
                  </a:cubicBezTo>
                  <a:cubicBezTo>
                    <a:pt x="3492" y="15519"/>
                    <a:pt x="4368" y="14986"/>
                    <a:pt x="6007" y="15214"/>
                  </a:cubicBezTo>
                  <a:cubicBezTo>
                    <a:pt x="6438" y="11531"/>
                    <a:pt x="3073" y="11607"/>
                    <a:pt x="38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29" name="Free Form 416"/>
            <p:cNvSpPr/>
            <p:nvPr/>
          </p:nvSpPr>
          <p:spPr>
            <a:xfrm>
              <a:off x="7373195" y="5317293"/>
              <a:ext cx="7633" cy="7010"/>
            </a:xfrm>
            <a:custGeom>
              <a:avLst/>
              <a:gdLst/>
              <a:ahLst/>
              <a:cxnLst/>
              <a:rect l="0" t="0" r="0" b="0"/>
              <a:pathLst>
                <a:path w="7632" h="7010">
                  <a:moveTo>
                    <a:pt x="3073" y="18034"/>
                  </a:moveTo>
                  <a:cubicBezTo>
                    <a:pt x="4660" y="15862"/>
                    <a:pt x="7632" y="15113"/>
                    <a:pt x="7289" y="11023"/>
                  </a:cubicBezTo>
                  <a:lnTo>
                    <a:pt x="266" y="11023"/>
                  </a:lnTo>
                  <a:cubicBezTo>
                    <a:pt x="76" y="14490"/>
                    <a:pt x="0" y="17805"/>
                    <a:pt x="3073" y="180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0" name="Free Form 417"/>
            <p:cNvSpPr/>
            <p:nvPr/>
          </p:nvSpPr>
          <p:spPr>
            <a:xfrm>
              <a:off x="4030212" y="5619045"/>
              <a:ext cx="9017" cy="9360"/>
            </a:xfrm>
            <a:custGeom>
              <a:avLst/>
              <a:gdLst/>
              <a:ahLst/>
              <a:cxnLst/>
              <a:rect l="0" t="0" r="0" b="0"/>
              <a:pathLst>
                <a:path w="9016" h="9359">
                  <a:moveTo>
                    <a:pt x="584" y="11023"/>
                  </a:moveTo>
                  <a:cubicBezTo>
                    <a:pt x="4178" y="11176"/>
                    <a:pt x="7264" y="11849"/>
                    <a:pt x="9016" y="13830"/>
                  </a:cubicBezTo>
                  <a:cubicBezTo>
                    <a:pt x="8432" y="20383"/>
                    <a:pt x="0" y="14503"/>
                    <a:pt x="58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1" name="Free Form 418"/>
            <p:cNvSpPr/>
            <p:nvPr/>
          </p:nvSpPr>
          <p:spPr>
            <a:xfrm>
              <a:off x="2521122" y="1988254"/>
              <a:ext cx="8420" cy="6998"/>
            </a:xfrm>
            <a:custGeom>
              <a:avLst/>
              <a:gdLst/>
              <a:ahLst/>
              <a:cxnLst/>
              <a:rect l="0" t="0" r="0" b="0"/>
              <a:pathLst>
                <a:path w="8420" h="6997">
                  <a:moveTo>
                    <a:pt x="0" y="18021"/>
                  </a:moveTo>
                  <a:cubicBezTo>
                    <a:pt x="2159" y="15519"/>
                    <a:pt x="2324" y="11023"/>
                    <a:pt x="8420" y="12420"/>
                  </a:cubicBezTo>
                  <a:cubicBezTo>
                    <a:pt x="8089" y="16751"/>
                    <a:pt x="3429" y="16789"/>
                    <a:pt x="0" y="180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2" name="Free Form 419"/>
            <p:cNvSpPr/>
            <p:nvPr/>
          </p:nvSpPr>
          <p:spPr>
            <a:xfrm>
              <a:off x="2511267" y="2049735"/>
              <a:ext cx="7976" cy="7404"/>
            </a:xfrm>
            <a:custGeom>
              <a:avLst/>
              <a:gdLst/>
              <a:ahLst/>
              <a:cxnLst/>
              <a:rect l="0" t="0" r="0" b="0"/>
              <a:pathLst>
                <a:path w="7975" h="7404">
                  <a:moveTo>
                    <a:pt x="0" y="16611"/>
                  </a:moveTo>
                  <a:cubicBezTo>
                    <a:pt x="419" y="13766"/>
                    <a:pt x="2819" y="12890"/>
                    <a:pt x="4216" y="11023"/>
                  </a:cubicBezTo>
                  <a:cubicBezTo>
                    <a:pt x="7975" y="12649"/>
                    <a:pt x="4343" y="18427"/>
                    <a:pt x="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3" name="Free Form 420"/>
            <p:cNvSpPr/>
            <p:nvPr/>
          </p:nvSpPr>
          <p:spPr>
            <a:xfrm>
              <a:off x="3762306" y="1988165"/>
              <a:ext cx="7036" cy="5703"/>
            </a:xfrm>
            <a:custGeom>
              <a:avLst/>
              <a:gdLst/>
              <a:ahLst/>
              <a:cxnLst/>
              <a:rect l="0" t="0" r="0" b="0"/>
              <a:pathLst>
                <a:path w="7035" h="5702">
                  <a:moveTo>
                    <a:pt x="1409" y="12509"/>
                  </a:moveTo>
                  <a:cubicBezTo>
                    <a:pt x="0" y="16725"/>
                    <a:pt x="4546" y="14998"/>
                    <a:pt x="7035" y="15316"/>
                  </a:cubicBezTo>
                  <a:lnTo>
                    <a:pt x="7035" y="11125"/>
                  </a:lnTo>
                  <a:cubicBezTo>
                    <a:pt x="4584" y="11023"/>
                    <a:pt x="2667" y="11442"/>
                    <a:pt x="1409" y="125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4" name="Free Form 421"/>
            <p:cNvSpPr/>
            <p:nvPr/>
          </p:nvSpPr>
          <p:spPr>
            <a:xfrm>
              <a:off x="6864624" y="6426523"/>
              <a:ext cx="9817" cy="8357"/>
            </a:xfrm>
            <a:custGeom>
              <a:avLst/>
              <a:gdLst/>
              <a:ahLst/>
              <a:cxnLst/>
              <a:rect l="0" t="0" r="0" b="0"/>
              <a:pathLst>
                <a:path w="9817" h="8356">
                  <a:moveTo>
                    <a:pt x="0" y="19380"/>
                  </a:moveTo>
                  <a:cubicBezTo>
                    <a:pt x="5130" y="18440"/>
                    <a:pt x="8140" y="15367"/>
                    <a:pt x="9817" y="11023"/>
                  </a:cubicBezTo>
                  <a:cubicBezTo>
                    <a:pt x="4292" y="11557"/>
                    <a:pt x="2527" y="15887"/>
                    <a:pt x="0" y="193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5" name="Free Form 422"/>
            <p:cNvSpPr/>
            <p:nvPr/>
          </p:nvSpPr>
          <p:spPr>
            <a:xfrm>
              <a:off x="2405844" y="2232996"/>
              <a:ext cx="9373" cy="6756"/>
            </a:xfrm>
            <a:custGeom>
              <a:avLst/>
              <a:gdLst/>
              <a:ahLst/>
              <a:cxnLst/>
              <a:rect l="0" t="0" r="0" b="0"/>
              <a:pathLst>
                <a:path w="9372" h="6756">
                  <a:moveTo>
                    <a:pt x="0" y="17754"/>
                  </a:moveTo>
                  <a:cubicBezTo>
                    <a:pt x="3149" y="16230"/>
                    <a:pt x="2603" y="11023"/>
                    <a:pt x="8432" y="12153"/>
                  </a:cubicBezTo>
                  <a:cubicBezTo>
                    <a:pt x="9372" y="17754"/>
                    <a:pt x="4711" y="17780"/>
                    <a:pt x="0" y="1775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6" name="Free Form 423"/>
            <p:cNvSpPr/>
            <p:nvPr/>
          </p:nvSpPr>
          <p:spPr>
            <a:xfrm>
              <a:off x="4673671" y="2093283"/>
              <a:ext cx="10566" cy="11405"/>
            </a:xfrm>
            <a:custGeom>
              <a:avLst/>
              <a:gdLst/>
              <a:ahLst/>
              <a:cxnLst/>
              <a:rect l="0" t="0" r="0" b="0"/>
              <a:pathLst>
                <a:path w="10566" h="11404">
                  <a:moveTo>
                    <a:pt x="2311" y="12179"/>
                  </a:moveTo>
                  <a:cubicBezTo>
                    <a:pt x="0" y="14655"/>
                    <a:pt x="279" y="22428"/>
                    <a:pt x="5143" y="21958"/>
                  </a:cubicBezTo>
                  <a:cubicBezTo>
                    <a:pt x="6997" y="19621"/>
                    <a:pt x="10566" y="18986"/>
                    <a:pt x="9359" y="13563"/>
                  </a:cubicBezTo>
                  <a:cubicBezTo>
                    <a:pt x="5968" y="14147"/>
                    <a:pt x="6286" y="11023"/>
                    <a:pt x="2311" y="121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7" name="Free Form 424"/>
            <p:cNvSpPr/>
            <p:nvPr/>
          </p:nvSpPr>
          <p:spPr>
            <a:xfrm>
              <a:off x="4173989" y="5112658"/>
              <a:ext cx="10135" cy="6997"/>
            </a:xfrm>
            <a:custGeom>
              <a:avLst/>
              <a:gdLst/>
              <a:ahLst/>
              <a:cxnLst/>
              <a:rect l="0" t="0" r="0" b="0"/>
              <a:pathLst>
                <a:path w="10134" h="6997">
                  <a:moveTo>
                    <a:pt x="8610" y="13093"/>
                  </a:moveTo>
                  <a:cubicBezTo>
                    <a:pt x="8356" y="11023"/>
                    <a:pt x="5232" y="11823"/>
                    <a:pt x="2997" y="11696"/>
                  </a:cubicBezTo>
                  <a:cubicBezTo>
                    <a:pt x="0" y="16827"/>
                    <a:pt x="10134" y="18021"/>
                    <a:pt x="8610" y="130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8" name="Free Form 425"/>
            <p:cNvSpPr/>
            <p:nvPr/>
          </p:nvSpPr>
          <p:spPr>
            <a:xfrm>
              <a:off x="2403025" y="2161927"/>
              <a:ext cx="5626" cy="11062"/>
            </a:xfrm>
            <a:custGeom>
              <a:avLst/>
              <a:gdLst/>
              <a:ahLst/>
              <a:cxnLst/>
              <a:rect l="0" t="0" r="0" b="0"/>
              <a:pathLst>
                <a:path w="5626" h="11061">
                  <a:moveTo>
                    <a:pt x="5626" y="11988"/>
                  </a:moveTo>
                  <a:lnTo>
                    <a:pt x="5626" y="20370"/>
                  </a:lnTo>
                  <a:cubicBezTo>
                    <a:pt x="1079" y="22085"/>
                    <a:pt x="4559" y="15849"/>
                    <a:pt x="0" y="17576"/>
                  </a:cubicBezTo>
                  <a:cubicBezTo>
                    <a:pt x="482" y="14325"/>
                    <a:pt x="914" y="11023"/>
                    <a:pt x="5626" y="1198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39" name="Free Form 426"/>
            <p:cNvSpPr/>
            <p:nvPr/>
          </p:nvSpPr>
          <p:spPr>
            <a:xfrm>
              <a:off x="2319421" y="2352884"/>
              <a:ext cx="10935" cy="10973"/>
            </a:xfrm>
            <a:custGeom>
              <a:avLst/>
              <a:gdLst/>
              <a:ahLst/>
              <a:cxnLst/>
              <a:rect l="0" t="0" r="0" b="0"/>
              <a:pathLst>
                <a:path w="10934" h="10972">
                  <a:moveTo>
                    <a:pt x="2082" y="20802"/>
                  </a:moveTo>
                  <a:cubicBezTo>
                    <a:pt x="0" y="14541"/>
                    <a:pt x="6197" y="16510"/>
                    <a:pt x="4889" y="11023"/>
                  </a:cubicBezTo>
                  <a:cubicBezTo>
                    <a:pt x="10934" y="11315"/>
                    <a:pt x="6565" y="21996"/>
                    <a:pt x="2082"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0" name="Free Form 427"/>
            <p:cNvSpPr/>
            <p:nvPr/>
          </p:nvSpPr>
          <p:spPr>
            <a:xfrm>
              <a:off x="4810945" y="2077104"/>
              <a:ext cx="8014" cy="6159"/>
            </a:xfrm>
            <a:custGeom>
              <a:avLst/>
              <a:gdLst/>
              <a:ahLst/>
              <a:cxnLst/>
              <a:rect l="0" t="0" r="0" b="0"/>
              <a:pathLst>
                <a:path w="8013" h="6159">
                  <a:moveTo>
                    <a:pt x="0" y="11595"/>
                  </a:moveTo>
                  <a:lnTo>
                    <a:pt x="0" y="17183"/>
                  </a:lnTo>
                  <a:lnTo>
                    <a:pt x="7023" y="17183"/>
                  </a:lnTo>
                  <a:cubicBezTo>
                    <a:pt x="8013" y="12014"/>
                    <a:pt x="4787" y="11023"/>
                    <a:pt x="0" y="115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1" name="Free Form 428"/>
            <p:cNvSpPr/>
            <p:nvPr/>
          </p:nvSpPr>
          <p:spPr>
            <a:xfrm>
              <a:off x="2276520" y="2371845"/>
              <a:ext cx="5626" cy="7404"/>
            </a:xfrm>
            <a:custGeom>
              <a:avLst/>
              <a:gdLst/>
              <a:ahLst/>
              <a:cxnLst/>
              <a:rect l="0" t="0" r="0" b="0"/>
              <a:pathLst>
                <a:path w="5626" h="7404">
                  <a:moveTo>
                    <a:pt x="0" y="17221"/>
                  </a:moveTo>
                  <a:lnTo>
                    <a:pt x="0" y="11607"/>
                  </a:lnTo>
                  <a:cubicBezTo>
                    <a:pt x="2946" y="11023"/>
                    <a:pt x="3721" y="12573"/>
                    <a:pt x="5626" y="13017"/>
                  </a:cubicBezTo>
                  <a:cubicBezTo>
                    <a:pt x="4406" y="15049"/>
                    <a:pt x="4508" y="18427"/>
                    <a:pt x="0" y="172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2" name="Free Form 429"/>
            <p:cNvSpPr/>
            <p:nvPr/>
          </p:nvSpPr>
          <p:spPr>
            <a:xfrm>
              <a:off x="4823594" y="2088546"/>
              <a:ext cx="8433" cy="10668"/>
            </a:xfrm>
            <a:custGeom>
              <a:avLst/>
              <a:gdLst/>
              <a:ahLst/>
              <a:cxnLst/>
              <a:rect l="0" t="0" r="0" b="0"/>
              <a:pathLst>
                <a:path w="8432" h="10668">
                  <a:moveTo>
                    <a:pt x="0" y="11341"/>
                  </a:moveTo>
                  <a:cubicBezTo>
                    <a:pt x="368" y="17005"/>
                    <a:pt x="1739" y="21691"/>
                    <a:pt x="8432" y="21107"/>
                  </a:cubicBezTo>
                  <a:cubicBezTo>
                    <a:pt x="6921" y="16548"/>
                    <a:pt x="6388" y="11023"/>
                    <a:pt x="0" y="1134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3" name="Free Form 430"/>
            <p:cNvSpPr/>
            <p:nvPr/>
          </p:nvSpPr>
          <p:spPr>
            <a:xfrm>
              <a:off x="4775791" y="5239061"/>
              <a:ext cx="7023" cy="6032"/>
            </a:xfrm>
            <a:custGeom>
              <a:avLst/>
              <a:gdLst/>
              <a:ahLst/>
              <a:cxnLst/>
              <a:rect l="0" t="0" r="0" b="0"/>
              <a:pathLst>
                <a:path w="7023" h="6032">
                  <a:moveTo>
                    <a:pt x="4216" y="16598"/>
                  </a:moveTo>
                  <a:cubicBezTo>
                    <a:pt x="6108" y="15697"/>
                    <a:pt x="6845" y="13652"/>
                    <a:pt x="7023" y="11023"/>
                  </a:cubicBezTo>
                  <a:lnTo>
                    <a:pt x="0" y="11023"/>
                  </a:lnTo>
                  <a:cubicBezTo>
                    <a:pt x="596" y="13728"/>
                    <a:pt x="520" y="17056"/>
                    <a:pt x="4216" y="165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4" name="Free Form 431"/>
            <p:cNvSpPr/>
            <p:nvPr/>
          </p:nvSpPr>
          <p:spPr>
            <a:xfrm>
              <a:off x="7088931" y="3864425"/>
              <a:ext cx="9030" cy="9348"/>
            </a:xfrm>
            <a:custGeom>
              <a:avLst/>
              <a:gdLst/>
              <a:ahLst/>
              <a:cxnLst/>
              <a:rect l="0" t="0" r="0" b="0"/>
              <a:pathLst>
                <a:path w="9029" h="9347">
                  <a:moveTo>
                    <a:pt x="9029" y="13817"/>
                  </a:moveTo>
                  <a:cubicBezTo>
                    <a:pt x="7289" y="11798"/>
                    <a:pt x="4190" y="11176"/>
                    <a:pt x="596" y="11023"/>
                  </a:cubicBezTo>
                  <a:cubicBezTo>
                    <a:pt x="0" y="14516"/>
                    <a:pt x="8432" y="20370"/>
                    <a:pt x="9029" y="138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5" name="Free Form 432"/>
            <p:cNvSpPr/>
            <p:nvPr/>
          </p:nvSpPr>
          <p:spPr>
            <a:xfrm>
              <a:off x="2257419" y="2398947"/>
              <a:ext cx="6960" cy="9398"/>
            </a:xfrm>
            <a:custGeom>
              <a:avLst/>
              <a:gdLst/>
              <a:ahLst/>
              <a:cxnLst/>
              <a:rect l="0" t="0" r="0" b="0"/>
              <a:pathLst>
                <a:path w="6959" h="9398">
                  <a:moveTo>
                    <a:pt x="2235" y="12458"/>
                  </a:moveTo>
                  <a:cubicBezTo>
                    <a:pt x="6959" y="11023"/>
                    <a:pt x="4419" y="16802"/>
                    <a:pt x="5041" y="19443"/>
                  </a:cubicBezTo>
                  <a:cubicBezTo>
                    <a:pt x="177" y="20421"/>
                    <a:pt x="0" y="14541"/>
                    <a:pt x="2235" y="124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6" name="Free Form 433"/>
            <p:cNvSpPr/>
            <p:nvPr/>
          </p:nvSpPr>
          <p:spPr>
            <a:xfrm>
              <a:off x="2138763" y="2742647"/>
              <a:ext cx="5626" cy="6096"/>
            </a:xfrm>
            <a:custGeom>
              <a:avLst/>
              <a:gdLst/>
              <a:ahLst/>
              <a:cxnLst/>
              <a:rect l="0" t="0" r="0" b="0"/>
              <a:pathLst>
                <a:path w="5626" h="6096">
                  <a:moveTo>
                    <a:pt x="0" y="11023"/>
                  </a:moveTo>
                  <a:lnTo>
                    <a:pt x="5626" y="11023"/>
                  </a:lnTo>
                  <a:cubicBezTo>
                    <a:pt x="2387" y="11518"/>
                    <a:pt x="4292" y="17119"/>
                    <a:pt x="0"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7" name="Free Form 434"/>
            <p:cNvSpPr/>
            <p:nvPr/>
          </p:nvSpPr>
          <p:spPr>
            <a:xfrm>
              <a:off x="4977823" y="1675060"/>
              <a:ext cx="9474" cy="5778"/>
            </a:xfrm>
            <a:custGeom>
              <a:avLst/>
              <a:gdLst/>
              <a:ahLst/>
              <a:cxnLst/>
              <a:rect l="0" t="0" r="0" b="0"/>
              <a:pathLst>
                <a:path w="9474" h="5778">
                  <a:moveTo>
                    <a:pt x="1790" y="11303"/>
                  </a:moveTo>
                  <a:cubicBezTo>
                    <a:pt x="0" y="16802"/>
                    <a:pt x="5105" y="15455"/>
                    <a:pt x="8826" y="15494"/>
                  </a:cubicBezTo>
                  <a:cubicBezTo>
                    <a:pt x="9474" y="11137"/>
                    <a:pt x="5816" y="11023"/>
                    <a:pt x="1790" y="113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8" name="Free Form 435"/>
            <p:cNvSpPr/>
            <p:nvPr/>
          </p:nvSpPr>
          <p:spPr>
            <a:xfrm>
              <a:off x="6891307" y="1919814"/>
              <a:ext cx="6311" cy="6553"/>
            </a:xfrm>
            <a:custGeom>
              <a:avLst/>
              <a:gdLst/>
              <a:ahLst/>
              <a:cxnLst/>
              <a:rect l="0" t="0" r="0" b="0"/>
              <a:pathLst>
                <a:path w="6311" h="6553">
                  <a:moveTo>
                    <a:pt x="0" y="11023"/>
                  </a:moveTo>
                  <a:cubicBezTo>
                    <a:pt x="507" y="14262"/>
                    <a:pt x="927" y="17576"/>
                    <a:pt x="5638" y="16611"/>
                  </a:cubicBezTo>
                  <a:cubicBezTo>
                    <a:pt x="6311" y="12230"/>
                    <a:pt x="2095" y="12674"/>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49" name="Free Form 436"/>
            <p:cNvSpPr/>
            <p:nvPr/>
          </p:nvSpPr>
          <p:spPr>
            <a:xfrm>
              <a:off x="2172088" y="1547742"/>
              <a:ext cx="7455" cy="5067"/>
            </a:xfrm>
            <a:custGeom>
              <a:avLst/>
              <a:gdLst/>
              <a:ahLst/>
              <a:cxnLst/>
              <a:rect l="0" t="0" r="0" b="0"/>
              <a:pathLst>
                <a:path w="7454" h="5067">
                  <a:moveTo>
                    <a:pt x="6045" y="15684"/>
                  </a:moveTo>
                  <a:cubicBezTo>
                    <a:pt x="2362" y="16090"/>
                    <a:pt x="0" y="15176"/>
                    <a:pt x="419" y="11506"/>
                  </a:cubicBezTo>
                  <a:cubicBezTo>
                    <a:pt x="4089" y="11112"/>
                    <a:pt x="7454" y="11023"/>
                    <a:pt x="6045" y="156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0" name="Free Form 437"/>
            <p:cNvSpPr/>
            <p:nvPr/>
          </p:nvSpPr>
          <p:spPr>
            <a:xfrm>
              <a:off x="6804896" y="1782895"/>
              <a:ext cx="7086" cy="8395"/>
            </a:xfrm>
            <a:custGeom>
              <a:avLst/>
              <a:gdLst/>
              <a:ahLst/>
              <a:cxnLst/>
              <a:rect l="0" t="0" r="0" b="0"/>
              <a:pathLst>
                <a:path w="7086" h="8394">
                  <a:moveTo>
                    <a:pt x="685" y="11023"/>
                  </a:moveTo>
                  <a:cubicBezTo>
                    <a:pt x="0" y="16395"/>
                    <a:pt x="2628" y="18427"/>
                    <a:pt x="6299" y="19418"/>
                  </a:cubicBezTo>
                  <a:cubicBezTo>
                    <a:pt x="7086" y="13982"/>
                    <a:pt x="1854" y="14528"/>
                    <a:pt x="68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1" name="Free Form 438"/>
            <p:cNvSpPr/>
            <p:nvPr/>
          </p:nvSpPr>
          <p:spPr>
            <a:xfrm>
              <a:off x="3185993" y="1691608"/>
              <a:ext cx="5613" cy="6286"/>
            </a:xfrm>
            <a:custGeom>
              <a:avLst/>
              <a:gdLst/>
              <a:ahLst/>
              <a:cxnLst/>
              <a:rect l="0" t="0" r="0" b="0"/>
              <a:pathLst>
                <a:path w="5613" h="6286">
                  <a:moveTo>
                    <a:pt x="5613" y="11518"/>
                  </a:moveTo>
                  <a:lnTo>
                    <a:pt x="5613" y="15709"/>
                  </a:lnTo>
                  <a:cubicBezTo>
                    <a:pt x="1193" y="17310"/>
                    <a:pt x="2197" y="13512"/>
                    <a:pt x="0" y="12915"/>
                  </a:cubicBezTo>
                  <a:cubicBezTo>
                    <a:pt x="431" y="11023"/>
                    <a:pt x="3505" y="11760"/>
                    <a:pt x="5613" y="1151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2" name="Free Form 439"/>
            <p:cNvSpPr/>
            <p:nvPr/>
          </p:nvSpPr>
          <p:spPr>
            <a:xfrm>
              <a:off x="5595678" y="5452840"/>
              <a:ext cx="10300" cy="12344"/>
            </a:xfrm>
            <a:custGeom>
              <a:avLst/>
              <a:gdLst/>
              <a:ahLst/>
              <a:cxnLst/>
              <a:rect l="0" t="0" r="0" b="0"/>
              <a:pathLst>
                <a:path w="10299" h="12344">
                  <a:moveTo>
                    <a:pt x="1028" y="20751"/>
                  </a:moveTo>
                  <a:cubicBezTo>
                    <a:pt x="9334" y="23368"/>
                    <a:pt x="10299" y="11023"/>
                    <a:pt x="2425" y="12382"/>
                  </a:cubicBezTo>
                  <a:cubicBezTo>
                    <a:pt x="3454" y="16649"/>
                    <a:pt x="0" y="16522"/>
                    <a:pt x="1028" y="2075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3" name="Free Form 440"/>
            <p:cNvSpPr/>
            <p:nvPr/>
          </p:nvSpPr>
          <p:spPr>
            <a:xfrm>
              <a:off x="3198642" y="1702847"/>
              <a:ext cx="8420" cy="7468"/>
            </a:xfrm>
            <a:custGeom>
              <a:avLst/>
              <a:gdLst/>
              <a:ahLst/>
              <a:cxnLst/>
              <a:rect l="0" t="0" r="0" b="0"/>
              <a:pathLst>
                <a:path w="8420" h="7467">
                  <a:moveTo>
                    <a:pt x="0" y="18440"/>
                  </a:moveTo>
                  <a:cubicBezTo>
                    <a:pt x="1739" y="15049"/>
                    <a:pt x="2844" y="11023"/>
                    <a:pt x="8420" y="11455"/>
                  </a:cubicBezTo>
                  <a:cubicBezTo>
                    <a:pt x="5041" y="13208"/>
                    <a:pt x="5206" y="18491"/>
                    <a:pt x="0" y="1844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4" name="Free Form 441"/>
            <p:cNvSpPr/>
            <p:nvPr/>
          </p:nvSpPr>
          <p:spPr>
            <a:xfrm>
              <a:off x="4444804" y="4212266"/>
              <a:ext cx="6972" cy="9779"/>
            </a:xfrm>
            <a:custGeom>
              <a:avLst/>
              <a:gdLst/>
              <a:ahLst/>
              <a:cxnLst/>
              <a:rect l="0" t="0" r="0" b="0"/>
              <a:pathLst>
                <a:path w="6972" h="9779">
                  <a:moveTo>
                    <a:pt x="673" y="11023"/>
                  </a:moveTo>
                  <a:cubicBezTo>
                    <a:pt x="0" y="16814"/>
                    <a:pt x="3975" y="17970"/>
                    <a:pt x="6273" y="20802"/>
                  </a:cubicBezTo>
                  <a:cubicBezTo>
                    <a:pt x="6972" y="14998"/>
                    <a:pt x="4610" y="12230"/>
                    <a:pt x="673"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5" name="Free Form 442"/>
            <p:cNvSpPr/>
            <p:nvPr/>
          </p:nvSpPr>
          <p:spPr>
            <a:xfrm>
              <a:off x="7280701" y="2045544"/>
              <a:ext cx="8598" cy="9779"/>
            </a:xfrm>
            <a:custGeom>
              <a:avLst/>
              <a:gdLst/>
              <a:ahLst/>
              <a:cxnLst/>
              <a:rect l="0" t="0" r="0" b="0"/>
              <a:pathLst>
                <a:path w="8597" h="9778">
                  <a:moveTo>
                    <a:pt x="0" y="11023"/>
                  </a:moveTo>
                  <a:cubicBezTo>
                    <a:pt x="3098" y="13970"/>
                    <a:pt x="3225" y="19913"/>
                    <a:pt x="8432" y="20802"/>
                  </a:cubicBezTo>
                  <a:cubicBezTo>
                    <a:pt x="8597" y="14566"/>
                    <a:pt x="5156" y="11938"/>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6" name="Free Form 443"/>
            <p:cNvSpPr/>
            <p:nvPr/>
          </p:nvSpPr>
          <p:spPr>
            <a:xfrm>
              <a:off x="4061302" y="1753266"/>
              <a:ext cx="6045" cy="6287"/>
            </a:xfrm>
            <a:custGeom>
              <a:avLst/>
              <a:gdLst/>
              <a:ahLst/>
              <a:cxnLst/>
              <a:rect l="0" t="0" r="0" b="0"/>
              <a:pathLst>
                <a:path w="6045" h="6286">
                  <a:moveTo>
                    <a:pt x="6045" y="16916"/>
                  </a:moveTo>
                  <a:lnTo>
                    <a:pt x="6045" y="11341"/>
                  </a:lnTo>
                  <a:cubicBezTo>
                    <a:pt x="3378" y="11023"/>
                    <a:pt x="2946" y="12903"/>
                    <a:pt x="419" y="12725"/>
                  </a:cubicBezTo>
                  <a:cubicBezTo>
                    <a:pt x="0" y="16408"/>
                    <a:pt x="2374" y="17310"/>
                    <a:pt x="6045" y="169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7" name="Free Form 444"/>
            <p:cNvSpPr/>
            <p:nvPr/>
          </p:nvSpPr>
          <p:spPr>
            <a:xfrm>
              <a:off x="5547507" y="2945479"/>
              <a:ext cx="9830" cy="9322"/>
            </a:xfrm>
            <a:custGeom>
              <a:avLst/>
              <a:gdLst/>
              <a:ahLst/>
              <a:cxnLst/>
              <a:rect l="0" t="0" r="0" b="0"/>
              <a:pathLst>
                <a:path w="9829" h="9321">
                  <a:moveTo>
                    <a:pt x="0" y="16332"/>
                  </a:moveTo>
                  <a:cubicBezTo>
                    <a:pt x="1092" y="16649"/>
                    <a:pt x="1638" y="17513"/>
                    <a:pt x="1397" y="19138"/>
                  </a:cubicBezTo>
                  <a:cubicBezTo>
                    <a:pt x="6832" y="20345"/>
                    <a:pt x="7480" y="16789"/>
                    <a:pt x="9829" y="14947"/>
                  </a:cubicBezTo>
                  <a:cubicBezTo>
                    <a:pt x="5638" y="15316"/>
                    <a:pt x="1282" y="11023"/>
                    <a:pt x="0" y="163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8" name="Free Form 445"/>
            <p:cNvSpPr/>
            <p:nvPr/>
          </p:nvSpPr>
          <p:spPr>
            <a:xfrm>
              <a:off x="5022400" y="3595757"/>
              <a:ext cx="7810" cy="8839"/>
            </a:xfrm>
            <a:custGeom>
              <a:avLst/>
              <a:gdLst/>
              <a:ahLst/>
              <a:cxnLst/>
              <a:rect l="0" t="0" r="0" b="0"/>
              <a:pathLst>
                <a:path w="7810" h="8839">
                  <a:moveTo>
                    <a:pt x="6413" y="18465"/>
                  </a:moveTo>
                  <a:cubicBezTo>
                    <a:pt x="6299" y="16027"/>
                    <a:pt x="6730" y="14109"/>
                    <a:pt x="7810" y="12865"/>
                  </a:cubicBezTo>
                  <a:cubicBezTo>
                    <a:pt x="6184" y="11684"/>
                    <a:pt x="4063" y="11023"/>
                    <a:pt x="800" y="11468"/>
                  </a:cubicBezTo>
                  <a:cubicBezTo>
                    <a:pt x="812" y="15176"/>
                    <a:pt x="0" y="19697"/>
                    <a:pt x="3594" y="19862"/>
                  </a:cubicBezTo>
                  <a:cubicBezTo>
                    <a:pt x="3924" y="18757"/>
                    <a:pt x="4775" y="18237"/>
                    <a:pt x="6413" y="1846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59" name="Free Form 446"/>
            <p:cNvSpPr/>
            <p:nvPr/>
          </p:nvSpPr>
          <p:spPr>
            <a:xfrm>
              <a:off x="4874191" y="5214639"/>
              <a:ext cx="10897" cy="9080"/>
            </a:xfrm>
            <a:custGeom>
              <a:avLst/>
              <a:gdLst/>
              <a:ahLst/>
              <a:cxnLst/>
              <a:rect l="0" t="0" r="0" b="0"/>
              <a:pathLst>
                <a:path w="10896" h="9080">
                  <a:moveTo>
                    <a:pt x="0" y="17284"/>
                  </a:moveTo>
                  <a:cubicBezTo>
                    <a:pt x="1739" y="19291"/>
                    <a:pt x="4838" y="19926"/>
                    <a:pt x="8432" y="20104"/>
                  </a:cubicBezTo>
                  <a:cubicBezTo>
                    <a:pt x="10896" y="12369"/>
                    <a:pt x="152" y="11023"/>
                    <a:pt x="0" y="1728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0" name="Free Form 447"/>
            <p:cNvSpPr/>
            <p:nvPr/>
          </p:nvSpPr>
          <p:spPr>
            <a:xfrm>
              <a:off x="7079140" y="2210136"/>
              <a:ext cx="10388" cy="10122"/>
            </a:xfrm>
            <a:custGeom>
              <a:avLst/>
              <a:gdLst/>
              <a:ahLst/>
              <a:cxnLst/>
              <a:rect l="0" t="0" r="0" b="0"/>
              <a:pathLst>
                <a:path w="10388" h="10121">
                  <a:moveTo>
                    <a:pt x="3340" y="14071"/>
                  </a:moveTo>
                  <a:cubicBezTo>
                    <a:pt x="0" y="11023"/>
                    <a:pt x="6223" y="14757"/>
                    <a:pt x="8978" y="14071"/>
                  </a:cubicBezTo>
                  <a:cubicBezTo>
                    <a:pt x="8851" y="16040"/>
                    <a:pt x="8750" y="18034"/>
                    <a:pt x="10388" y="18262"/>
                  </a:cubicBezTo>
                  <a:cubicBezTo>
                    <a:pt x="9169" y="21145"/>
                    <a:pt x="5181" y="15189"/>
                    <a:pt x="3340" y="140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1" name="Free Form 448"/>
            <p:cNvSpPr/>
            <p:nvPr/>
          </p:nvSpPr>
          <p:spPr>
            <a:xfrm>
              <a:off x="4907490" y="3635698"/>
              <a:ext cx="8878" cy="6604"/>
            </a:xfrm>
            <a:custGeom>
              <a:avLst/>
              <a:gdLst/>
              <a:ahLst/>
              <a:cxnLst/>
              <a:rect l="0" t="0" r="0" b="0"/>
              <a:pathLst>
                <a:path w="8877" h="6604">
                  <a:moveTo>
                    <a:pt x="8877" y="12039"/>
                  </a:moveTo>
                  <a:cubicBezTo>
                    <a:pt x="4584" y="11023"/>
                    <a:pt x="3759" y="13474"/>
                    <a:pt x="444" y="13449"/>
                  </a:cubicBezTo>
                  <a:cubicBezTo>
                    <a:pt x="0" y="17119"/>
                    <a:pt x="3365" y="17043"/>
                    <a:pt x="6070" y="17627"/>
                  </a:cubicBezTo>
                  <a:cubicBezTo>
                    <a:pt x="4445" y="13246"/>
                    <a:pt x="8267" y="14236"/>
                    <a:pt x="8877" y="1203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2" name="Free Form 449"/>
            <p:cNvSpPr/>
            <p:nvPr/>
          </p:nvSpPr>
          <p:spPr>
            <a:xfrm>
              <a:off x="5062240" y="3610171"/>
              <a:ext cx="11557" cy="11176"/>
            </a:xfrm>
            <a:custGeom>
              <a:avLst/>
              <a:gdLst/>
              <a:ahLst/>
              <a:cxnLst/>
              <a:rect l="0" t="0" r="0" b="0"/>
              <a:pathLst>
                <a:path w="11557" h="11175">
                  <a:moveTo>
                    <a:pt x="3124" y="22199"/>
                  </a:moveTo>
                  <a:cubicBezTo>
                    <a:pt x="6858" y="19392"/>
                    <a:pt x="8864" y="14871"/>
                    <a:pt x="11557" y="11023"/>
                  </a:cubicBezTo>
                  <a:cubicBezTo>
                    <a:pt x="8331" y="13449"/>
                    <a:pt x="0" y="18084"/>
                    <a:pt x="3124"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3" name="Free Form 450"/>
            <p:cNvSpPr/>
            <p:nvPr/>
          </p:nvSpPr>
          <p:spPr>
            <a:xfrm>
              <a:off x="4134822" y="2055247"/>
              <a:ext cx="12650" cy="7048"/>
            </a:xfrm>
            <a:custGeom>
              <a:avLst/>
              <a:gdLst/>
              <a:ahLst/>
              <a:cxnLst/>
              <a:rect l="0" t="0" r="0" b="0"/>
              <a:pathLst>
                <a:path w="12649" h="7048">
                  <a:moveTo>
                    <a:pt x="12649" y="11099"/>
                  </a:moveTo>
                  <a:cubicBezTo>
                    <a:pt x="11531" y="16497"/>
                    <a:pt x="4787" y="16332"/>
                    <a:pt x="0" y="18072"/>
                  </a:cubicBezTo>
                  <a:cubicBezTo>
                    <a:pt x="1358" y="12915"/>
                    <a:pt x="5994" y="11023"/>
                    <a:pt x="12649" y="110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4" name="Line 451"/>
            <p:cNvSpPr/>
            <p:nvPr/>
          </p:nvSpPr>
          <p:spPr>
            <a:xfrm>
              <a:off x="4893050" y="1590579"/>
              <a:ext cx="9500" cy="0"/>
            </a:xfrm>
            <a:prstGeom prst="line">
              <a:avLst/>
            </a:prstGeom>
            <a:noFill/>
            <a:ln w="6477" cmpd="sng">
              <a:noFill/>
              <a:prstDash val="solid"/>
            </a:ln>
          </p:spPr>
          <p:txBody>
            <a:bodyPr wrap="square" anchor="ctr">
              <a:spAutoFit/>
            </a:bodyPr>
            <a:lstStyle/>
            <a:p>
              <a:pPr algn="ctr"/>
              <a:endParaRPr lang="en-US"/>
            </a:p>
          </p:txBody>
        </p:sp>
        <p:sp>
          <p:nvSpPr>
            <p:cNvPr id="465" name="Free Form 452"/>
            <p:cNvSpPr/>
            <p:nvPr/>
          </p:nvSpPr>
          <p:spPr>
            <a:xfrm>
              <a:off x="6575051" y="6368776"/>
              <a:ext cx="7023" cy="6058"/>
            </a:xfrm>
            <a:custGeom>
              <a:avLst/>
              <a:gdLst/>
              <a:ahLst/>
              <a:cxnLst/>
              <a:rect l="0" t="0" r="0" b="0"/>
              <a:pathLst>
                <a:path w="7023" h="6057">
                  <a:moveTo>
                    <a:pt x="7023" y="11493"/>
                  </a:moveTo>
                  <a:cubicBezTo>
                    <a:pt x="3771" y="11023"/>
                    <a:pt x="1638" y="11722"/>
                    <a:pt x="0" y="12877"/>
                  </a:cubicBezTo>
                  <a:lnTo>
                    <a:pt x="0" y="17081"/>
                  </a:lnTo>
                  <a:cubicBezTo>
                    <a:pt x="4191" y="17056"/>
                    <a:pt x="5905" y="14554"/>
                    <a:pt x="7023" y="114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6" name="Free Form 453"/>
            <p:cNvSpPr/>
            <p:nvPr/>
          </p:nvSpPr>
          <p:spPr>
            <a:xfrm>
              <a:off x="4767359" y="3448881"/>
              <a:ext cx="9855" cy="9233"/>
            </a:xfrm>
            <a:custGeom>
              <a:avLst/>
              <a:gdLst/>
              <a:ahLst/>
              <a:cxnLst/>
              <a:rect l="0" t="0" r="0" b="0"/>
              <a:pathLst>
                <a:path w="9855" h="9232">
                  <a:moveTo>
                    <a:pt x="9855" y="15849"/>
                  </a:moveTo>
                  <a:cubicBezTo>
                    <a:pt x="9601" y="20256"/>
                    <a:pt x="4267" y="19634"/>
                    <a:pt x="0" y="20040"/>
                  </a:cubicBezTo>
                  <a:cubicBezTo>
                    <a:pt x="2082" y="18288"/>
                    <a:pt x="5803" y="11023"/>
                    <a:pt x="9855" y="158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7" name="Free Form 454"/>
            <p:cNvSpPr/>
            <p:nvPr/>
          </p:nvSpPr>
          <p:spPr>
            <a:xfrm>
              <a:off x="7020072" y="2338635"/>
              <a:ext cx="12382" cy="7531"/>
            </a:xfrm>
            <a:custGeom>
              <a:avLst/>
              <a:gdLst/>
              <a:ahLst/>
              <a:cxnLst/>
              <a:rect l="0" t="0" r="0" b="0"/>
              <a:pathLst>
                <a:path w="12382" h="7531">
                  <a:moveTo>
                    <a:pt x="10388" y="14109"/>
                  </a:moveTo>
                  <a:cubicBezTo>
                    <a:pt x="10388" y="11963"/>
                    <a:pt x="0" y="11023"/>
                    <a:pt x="1981" y="15494"/>
                  </a:cubicBezTo>
                  <a:cubicBezTo>
                    <a:pt x="2006" y="17627"/>
                    <a:pt x="12382" y="18554"/>
                    <a:pt x="10388" y="141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8" name="Free Form 455"/>
            <p:cNvSpPr/>
            <p:nvPr/>
          </p:nvSpPr>
          <p:spPr>
            <a:xfrm>
              <a:off x="4365340" y="1656759"/>
              <a:ext cx="8700" cy="7201"/>
            </a:xfrm>
            <a:custGeom>
              <a:avLst/>
              <a:gdLst/>
              <a:ahLst/>
              <a:cxnLst/>
              <a:rect l="0" t="0" r="0" b="0"/>
              <a:pathLst>
                <a:path w="8699" h="7200">
                  <a:moveTo>
                    <a:pt x="0" y="14236"/>
                  </a:moveTo>
                  <a:cubicBezTo>
                    <a:pt x="1701" y="15824"/>
                    <a:pt x="2539" y="18224"/>
                    <a:pt x="7035" y="17030"/>
                  </a:cubicBezTo>
                  <a:cubicBezTo>
                    <a:pt x="8699" y="12890"/>
                    <a:pt x="1104" y="11023"/>
                    <a:pt x="0" y="1423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69" name="Free Form 456"/>
            <p:cNvSpPr/>
            <p:nvPr/>
          </p:nvSpPr>
          <p:spPr>
            <a:xfrm>
              <a:off x="4983462" y="2685357"/>
              <a:ext cx="5994" cy="6998"/>
            </a:xfrm>
            <a:custGeom>
              <a:avLst/>
              <a:gdLst/>
              <a:ahLst/>
              <a:cxnLst/>
              <a:rect l="0" t="0" r="0" b="0"/>
              <a:pathLst>
                <a:path w="5994" h="6997">
                  <a:moveTo>
                    <a:pt x="5994" y="11023"/>
                  </a:moveTo>
                  <a:cubicBezTo>
                    <a:pt x="4432" y="13665"/>
                    <a:pt x="4013" y="17449"/>
                    <a:pt x="368" y="18021"/>
                  </a:cubicBezTo>
                  <a:cubicBezTo>
                    <a:pt x="0" y="13449"/>
                    <a:pt x="2032" y="11290"/>
                    <a:pt x="599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0" name="Free Form 457"/>
            <p:cNvSpPr/>
            <p:nvPr/>
          </p:nvSpPr>
          <p:spPr>
            <a:xfrm>
              <a:off x="5158138" y="2623889"/>
              <a:ext cx="7023" cy="5601"/>
            </a:xfrm>
            <a:custGeom>
              <a:avLst/>
              <a:gdLst/>
              <a:ahLst/>
              <a:cxnLst/>
              <a:rect l="0" t="0" r="0" b="0"/>
              <a:pathLst>
                <a:path w="7023" h="5600">
                  <a:moveTo>
                    <a:pt x="0" y="11023"/>
                  </a:moveTo>
                  <a:lnTo>
                    <a:pt x="7023" y="11023"/>
                  </a:lnTo>
                  <a:cubicBezTo>
                    <a:pt x="6464" y="14655"/>
                    <a:pt x="2654" y="15049"/>
                    <a:pt x="0" y="166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1" name="Free Form 458"/>
            <p:cNvSpPr/>
            <p:nvPr/>
          </p:nvSpPr>
          <p:spPr>
            <a:xfrm>
              <a:off x="6888805" y="2066499"/>
              <a:ext cx="12357" cy="11938"/>
            </a:xfrm>
            <a:custGeom>
              <a:avLst/>
              <a:gdLst/>
              <a:ahLst/>
              <a:cxnLst/>
              <a:rect l="0" t="0" r="0" b="0"/>
              <a:pathLst>
                <a:path w="12357" h="11938">
                  <a:moveTo>
                    <a:pt x="8140" y="11023"/>
                  </a:moveTo>
                  <a:lnTo>
                    <a:pt x="2501" y="11023"/>
                  </a:lnTo>
                  <a:cubicBezTo>
                    <a:pt x="3200" y="15417"/>
                    <a:pt x="0" y="15951"/>
                    <a:pt x="1117" y="20789"/>
                  </a:cubicBezTo>
                  <a:cubicBezTo>
                    <a:pt x="3149" y="22961"/>
                    <a:pt x="8305" y="22034"/>
                    <a:pt x="12357" y="22199"/>
                  </a:cubicBezTo>
                  <a:cubicBezTo>
                    <a:pt x="12026" y="17386"/>
                    <a:pt x="8712" y="15582"/>
                    <a:pt x="814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2" name="Free Form 459"/>
            <p:cNvSpPr/>
            <p:nvPr/>
          </p:nvSpPr>
          <p:spPr>
            <a:xfrm>
              <a:off x="6565679" y="6295129"/>
              <a:ext cx="9372" cy="6439"/>
            </a:xfrm>
            <a:custGeom>
              <a:avLst/>
              <a:gdLst/>
              <a:ahLst/>
              <a:cxnLst/>
              <a:rect l="0" t="0" r="0" b="0"/>
              <a:pathLst>
                <a:path w="9372" h="6438">
                  <a:moveTo>
                    <a:pt x="9372" y="11074"/>
                  </a:moveTo>
                  <a:cubicBezTo>
                    <a:pt x="4635" y="11023"/>
                    <a:pt x="0" y="11074"/>
                    <a:pt x="939" y="16675"/>
                  </a:cubicBezTo>
                  <a:cubicBezTo>
                    <a:pt x="6426" y="17462"/>
                    <a:pt x="5854" y="12255"/>
                    <a:pt x="9372" y="110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3" name="Free Form 460"/>
            <p:cNvSpPr/>
            <p:nvPr/>
          </p:nvSpPr>
          <p:spPr>
            <a:xfrm>
              <a:off x="7020542" y="3585038"/>
              <a:ext cx="11557" cy="9919"/>
            </a:xfrm>
            <a:custGeom>
              <a:avLst/>
              <a:gdLst/>
              <a:ahLst/>
              <a:cxnLst/>
              <a:rect l="0" t="0" r="0" b="0"/>
              <a:pathLst>
                <a:path w="11556" h="9918">
                  <a:moveTo>
                    <a:pt x="101" y="16598"/>
                  </a:moveTo>
                  <a:cubicBezTo>
                    <a:pt x="419" y="20942"/>
                    <a:pt x="7099" y="18961"/>
                    <a:pt x="11341" y="19392"/>
                  </a:cubicBezTo>
                  <a:cubicBezTo>
                    <a:pt x="11531" y="15963"/>
                    <a:pt x="11556" y="12661"/>
                    <a:pt x="9918" y="11023"/>
                  </a:cubicBezTo>
                  <a:cubicBezTo>
                    <a:pt x="5613" y="11836"/>
                    <a:pt x="0" y="11366"/>
                    <a:pt x="101" y="165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4" name="Free Form 461"/>
            <p:cNvSpPr/>
            <p:nvPr/>
          </p:nvSpPr>
          <p:spPr>
            <a:xfrm>
              <a:off x="5492249" y="2184774"/>
              <a:ext cx="7468" cy="4661"/>
            </a:xfrm>
            <a:custGeom>
              <a:avLst/>
              <a:gdLst/>
              <a:ahLst/>
              <a:cxnLst/>
              <a:rect l="0" t="0" r="0" b="0"/>
              <a:pathLst>
                <a:path w="7467" h="4660">
                  <a:moveTo>
                    <a:pt x="431" y="11493"/>
                  </a:moveTo>
                  <a:cubicBezTo>
                    <a:pt x="0" y="15176"/>
                    <a:pt x="3365" y="15100"/>
                    <a:pt x="6057" y="15684"/>
                  </a:cubicBezTo>
                  <a:cubicBezTo>
                    <a:pt x="7467" y="11023"/>
                    <a:pt x="4102" y="11087"/>
                    <a:pt x="431" y="114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5" name="Free Form 462"/>
            <p:cNvSpPr/>
            <p:nvPr/>
          </p:nvSpPr>
          <p:spPr>
            <a:xfrm>
              <a:off x="6926460" y="6463798"/>
              <a:ext cx="8433" cy="7480"/>
            </a:xfrm>
            <a:custGeom>
              <a:avLst/>
              <a:gdLst/>
              <a:ahLst/>
              <a:cxnLst/>
              <a:rect l="0" t="0" r="0" b="0"/>
              <a:pathLst>
                <a:path w="8432" h="7480">
                  <a:moveTo>
                    <a:pt x="8432" y="11480"/>
                  </a:moveTo>
                  <a:cubicBezTo>
                    <a:pt x="2857" y="11023"/>
                    <a:pt x="1739" y="15062"/>
                    <a:pt x="0" y="18427"/>
                  </a:cubicBezTo>
                  <a:cubicBezTo>
                    <a:pt x="5232" y="18503"/>
                    <a:pt x="5041" y="13195"/>
                    <a:pt x="8432" y="1148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6" name="Free Form 463"/>
            <p:cNvSpPr/>
            <p:nvPr/>
          </p:nvSpPr>
          <p:spPr>
            <a:xfrm>
              <a:off x="5373212" y="3478244"/>
              <a:ext cx="12637" cy="12217"/>
            </a:xfrm>
            <a:custGeom>
              <a:avLst/>
              <a:gdLst/>
              <a:ahLst/>
              <a:cxnLst/>
              <a:rect l="0" t="0" r="0" b="0"/>
              <a:pathLst>
                <a:path w="12636" h="12217">
                  <a:moveTo>
                    <a:pt x="12636" y="11645"/>
                  </a:moveTo>
                  <a:cubicBezTo>
                    <a:pt x="12598" y="18135"/>
                    <a:pt x="6476" y="18567"/>
                    <a:pt x="4190" y="22809"/>
                  </a:cubicBezTo>
                  <a:cubicBezTo>
                    <a:pt x="495" y="23241"/>
                    <a:pt x="584" y="19900"/>
                    <a:pt x="0" y="17221"/>
                  </a:cubicBezTo>
                  <a:cubicBezTo>
                    <a:pt x="6032" y="17170"/>
                    <a:pt x="5930" y="11023"/>
                    <a:pt x="12636" y="1164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7" name="Free Form 464"/>
            <p:cNvSpPr/>
            <p:nvPr/>
          </p:nvSpPr>
          <p:spPr>
            <a:xfrm>
              <a:off x="6807004" y="1790655"/>
              <a:ext cx="11239" cy="11811"/>
            </a:xfrm>
            <a:custGeom>
              <a:avLst/>
              <a:gdLst/>
              <a:ahLst/>
              <a:cxnLst/>
              <a:rect l="0" t="0" r="0" b="0"/>
              <a:pathLst>
                <a:path w="11239" h="11811">
                  <a:moveTo>
                    <a:pt x="0" y="14452"/>
                  </a:moveTo>
                  <a:cubicBezTo>
                    <a:pt x="4406" y="16560"/>
                    <a:pt x="4952" y="22529"/>
                    <a:pt x="11239" y="22834"/>
                  </a:cubicBezTo>
                  <a:cubicBezTo>
                    <a:pt x="9105" y="19291"/>
                    <a:pt x="4432" y="11023"/>
                    <a:pt x="0" y="144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8" name="Free Form 465"/>
            <p:cNvSpPr/>
            <p:nvPr/>
          </p:nvSpPr>
          <p:spPr>
            <a:xfrm>
              <a:off x="6701556" y="1502111"/>
              <a:ext cx="9284" cy="9779"/>
            </a:xfrm>
            <a:custGeom>
              <a:avLst/>
              <a:gdLst/>
              <a:ahLst/>
              <a:cxnLst/>
              <a:rect l="0" t="0" r="0" b="0"/>
              <a:pathLst>
                <a:path w="9283" h="9778">
                  <a:moveTo>
                    <a:pt x="8432" y="20802"/>
                  </a:moveTo>
                  <a:cubicBezTo>
                    <a:pt x="9283" y="14833"/>
                    <a:pt x="5384" y="13589"/>
                    <a:pt x="2806" y="11023"/>
                  </a:cubicBezTo>
                  <a:cubicBezTo>
                    <a:pt x="2501" y="12115"/>
                    <a:pt x="1638" y="12649"/>
                    <a:pt x="0" y="12420"/>
                  </a:cubicBezTo>
                  <a:cubicBezTo>
                    <a:pt x="647" y="17373"/>
                    <a:pt x="3454" y="20167"/>
                    <a:pt x="8432"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79" name="Free Form 466"/>
            <p:cNvSpPr/>
            <p:nvPr/>
          </p:nvSpPr>
          <p:spPr>
            <a:xfrm>
              <a:off x="6890811" y="3568515"/>
              <a:ext cx="7544" cy="12319"/>
            </a:xfrm>
            <a:custGeom>
              <a:avLst/>
              <a:gdLst/>
              <a:ahLst/>
              <a:cxnLst/>
              <a:rect l="0" t="0" r="0" b="0"/>
              <a:pathLst>
                <a:path w="7543" h="12319">
                  <a:moveTo>
                    <a:pt x="495" y="12166"/>
                  </a:moveTo>
                  <a:cubicBezTo>
                    <a:pt x="774" y="17005"/>
                    <a:pt x="0" y="22898"/>
                    <a:pt x="4737" y="23342"/>
                  </a:cubicBezTo>
                  <a:cubicBezTo>
                    <a:pt x="6819" y="21247"/>
                    <a:pt x="6997" y="17208"/>
                    <a:pt x="7543" y="13563"/>
                  </a:cubicBezTo>
                  <a:cubicBezTo>
                    <a:pt x="4152" y="14135"/>
                    <a:pt x="4495" y="11023"/>
                    <a:pt x="495" y="121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0" name="Free Form 467"/>
            <p:cNvSpPr/>
            <p:nvPr/>
          </p:nvSpPr>
          <p:spPr>
            <a:xfrm>
              <a:off x="5423707" y="1885816"/>
              <a:ext cx="12294" cy="8573"/>
            </a:xfrm>
            <a:custGeom>
              <a:avLst/>
              <a:gdLst/>
              <a:ahLst/>
              <a:cxnLst/>
              <a:rect l="0" t="0" r="0" b="0"/>
              <a:pathLst>
                <a:path w="12293" h="8572">
                  <a:moveTo>
                    <a:pt x="11341" y="17094"/>
                  </a:moveTo>
                  <a:cubicBezTo>
                    <a:pt x="12293" y="11023"/>
                    <a:pt x="4825" y="13322"/>
                    <a:pt x="114" y="12890"/>
                  </a:cubicBezTo>
                  <a:cubicBezTo>
                    <a:pt x="0" y="15316"/>
                    <a:pt x="419" y="17246"/>
                    <a:pt x="1498" y="18478"/>
                  </a:cubicBezTo>
                  <a:cubicBezTo>
                    <a:pt x="6375" y="19596"/>
                    <a:pt x="6908" y="16395"/>
                    <a:pt x="11341" y="1709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1" name="Free Form 468"/>
            <p:cNvSpPr/>
            <p:nvPr/>
          </p:nvSpPr>
          <p:spPr>
            <a:xfrm>
              <a:off x="4034530" y="3467106"/>
              <a:ext cx="12015" cy="11989"/>
            </a:xfrm>
            <a:custGeom>
              <a:avLst/>
              <a:gdLst/>
              <a:ahLst/>
              <a:cxnLst/>
              <a:rect l="0" t="0" r="0" b="0"/>
              <a:pathLst>
                <a:path w="12014" h="11988">
                  <a:moveTo>
                    <a:pt x="8902" y="22783"/>
                  </a:moveTo>
                  <a:cubicBezTo>
                    <a:pt x="11366" y="21501"/>
                    <a:pt x="12014" y="18415"/>
                    <a:pt x="11734" y="14389"/>
                  </a:cubicBezTo>
                  <a:cubicBezTo>
                    <a:pt x="7315" y="11023"/>
                    <a:pt x="0" y="14109"/>
                    <a:pt x="469" y="19989"/>
                  </a:cubicBezTo>
                  <a:cubicBezTo>
                    <a:pt x="6172" y="18059"/>
                    <a:pt x="4940" y="23012"/>
                    <a:pt x="8902" y="227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2" name="Free Form 469"/>
            <p:cNvSpPr/>
            <p:nvPr/>
          </p:nvSpPr>
          <p:spPr>
            <a:xfrm>
              <a:off x="4592835" y="2010619"/>
              <a:ext cx="10135" cy="7836"/>
            </a:xfrm>
            <a:custGeom>
              <a:avLst/>
              <a:gdLst/>
              <a:ahLst/>
              <a:cxnLst/>
              <a:rect l="0" t="0" r="0" b="0"/>
              <a:pathLst>
                <a:path w="10134" h="7835">
                  <a:moveTo>
                    <a:pt x="5854" y="11023"/>
                  </a:moveTo>
                  <a:cubicBezTo>
                    <a:pt x="6121" y="18859"/>
                    <a:pt x="3492" y="12560"/>
                    <a:pt x="228" y="12420"/>
                  </a:cubicBezTo>
                  <a:cubicBezTo>
                    <a:pt x="0" y="16357"/>
                    <a:pt x="4190" y="15925"/>
                    <a:pt x="5854" y="18008"/>
                  </a:cubicBezTo>
                  <a:cubicBezTo>
                    <a:pt x="5664" y="15494"/>
                    <a:pt x="7238" y="14732"/>
                    <a:pt x="10071" y="15201"/>
                  </a:cubicBezTo>
                  <a:cubicBezTo>
                    <a:pt x="10134" y="13284"/>
                    <a:pt x="9398" y="12153"/>
                    <a:pt x="866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3" name="Free Form 470"/>
            <p:cNvSpPr/>
            <p:nvPr/>
          </p:nvSpPr>
          <p:spPr>
            <a:xfrm>
              <a:off x="1922292" y="1595481"/>
              <a:ext cx="11252" cy="3455"/>
            </a:xfrm>
            <a:custGeom>
              <a:avLst/>
              <a:gdLst/>
              <a:ahLst/>
              <a:cxnLst/>
              <a:rect l="0" t="0" r="0" b="0"/>
              <a:pathLst>
                <a:path w="11252" h="3454">
                  <a:moveTo>
                    <a:pt x="11252" y="11252"/>
                  </a:moveTo>
                  <a:cubicBezTo>
                    <a:pt x="6324" y="11023"/>
                    <a:pt x="2247" y="11620"/>
                    <a:pt x="0" y="14046"/>
                  </a:cubicBezTo>
                  <a:cubicBezTo>
                    <a:pt x="4787" y="14147"/>
                    <a:pt x="9817" y="14477"/>
                    <a:pt x="11252" y="112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4" name="Free Form 471"/>
            <p:cNvSpPr/>
            <p:nvPr/>
          </p:nvSpPr>
          <p:spPr>
            <a:xfrm>
              <a:off x="6636468" y="6484600"/>
              <a:ext cx="9817" cy="10249"/>
            </a:xfrm>
            <a:custGeom>
              <a:avLst/>
              <a:gdLst/>
              <a:ahLst/>
              <a:cxnLst/>
              <a:rect l="0" t="0" r="0" b="0"/>
              <a:pathLst>
                <a:path w="9817" h="10248">
                  <a:moveTo>
                    <a:pt x="419" y="18592"/>
                  </a:moveTo>
                  <a:cubicBezTo>
                    <a:pt x="5486" y="21272"/>
                    <a:pt x="9817" y="18669"/>
                    <a:pt x="8851" y="11620"/>
                  </a:cubicBezTo>
                  <a:cubicBezTo>
                    <a:pt x="3124" y="11023"/>
                    <a:pt x="0" y="13017"/>
                    <a:pt x="419" y="185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5" name="Free Form 472"/>
            <p:cNvSpPr/>
            <p:nvPr/>
          </p:nvSpPr>
          <p:spPr>
            <a:xfrm>
              <a:off x="5271993" y="1773320"/>
              <a:ext cx="9843" cy="4229"/>
            </a:xfrm>
            <a:custGeom>
              <a:avLst/>
              <a:gdLst/>
              <a:ahLst/>
              <a:cxnLst/>
              <a:rect l="0" t="0" r="0" b="0"/>
              <a:pathLst>
                <a:path w="9842" h="4229">
                  <a:moveTo>
                    <a:pt x="0" y="15024"/>
                  </a:moveTo>
                  <a:cubicBezTo>
                    <a:pt x="4444" y="15252"/>
                    <a:pt x="8496" y="15074"/>
                    <a:pt x="9842" y="12242"/>
                  </a:cubicBezTo>
                  <a:cubicBezTo>
                    <a:pt x="5867" y="12471"/>
                    <a:pt x="190" y="11023"/>
                    <a:pt x="0" y="150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6" name="Free Form 473"/>
            <p:cNvSpPr/>
            <p:nvPr/>
          </p:nvSpPr>
          <p:spPr>
            <a:xfrm>
              <a:off x="3901041" y="3469074"/>
              <a:ext cx="10503" cy="11367"/>
            </a:xfrm>
            <a:custGeom>
              <a:avLst/>
              <a:gdLst/>
              <a:ahLst/>
              <a:cxnLst/>
              <a:rect l="0" t="0" r="0" b="0"/>
              <a:pathLst>
                <a:path w="10502" h="11366">
                  <a:moveTo>
                    <a:pt x="7467" y="22199"/>
                  </a:moveTo>
                  <a:cubicBezTo>
                    <a:pt x="9893" y="19964"/>
                    <a:pt x="10502" y="15913"/>
                    <a:pt x="10261" y="11023"/>
                  </a:cubicBezTo>
                  <a:lnTo>
                    <a:pt x="6045" y="11023"/>
                  </a:lnTo>
                  <a:cubicBezTo>
                    <a:pt x="4787" y="14097"/>
                    <a:pt x="0" y="22390"/>
                    <a:pt x="7467"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7" name="Free Form 474"/>
            <p:cNvSpPr/>
            <p:nvPr/>
          </p:nvSpPr>
          <p:spPr>
            <a:xfrm>
              <a:off x="4349871" y="1591087"/>
              <a:ext cx="7938" cy="6020"/>
            </a:xfrm>
            <a:custGeom>
              <a:avLst/>
              <a:gdLst/>
              <a:ahLst/>
              <a:cxnLst/>
              <a:rect l="0" t="0" r="0" b="0"/>
              <a:pathLst>
                <a:path w="7937" h="6019">
                  <a:moveTo>
                    <a:pt x="7035" y="11455"/>
                  </a:moveTo>
                  <a:cubicBezTo>
                    <a:pt x="3771" y="11023"/>
                    <a:pt x="1638" y="11684"/>
                    <a:pt x="0" y="12852"/>
                  </a:cubicBezTo>
                  <a:lnTo>
                    <a:pt x="0" y="17043"/>
                  </a:lnTo>
                  <a:cubicBezTo>
                    <a:pt x="4114" y="16941"/>
                    <a:pt x="7937" y="16535"/>
                    <a:pt x="7035"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8" name="Free Form 475"/>
            <p:cNvSpPr/>
            <p:nvPr/>
          </p:nvSpPr>
          <p:spPr>
            <a:xfrm>
              <a:off x="2209045" y="2612485"/>
              <a:ext cx="5868" cy="7226"/>
            </a:xfrm>
            <a:custGeom>
              <a:avLst/>
              <a:gdLst/>
              <a:ahLst/>
              <a:cxnLst/>
              <a:rect l="0" t="0" r="0" b="0"/>
              <a:pathLst>
                <a:path w="5867" h="7226">
                  <a:moveTo>
                    <a:pt x="2806" y="11264"/>
                  </a:moveTo>
                  <a:cubicBezTo>
                    <a:pt x="2501" y="12344"/>
                    <a:pt x="1638" y="12890"/>
                    <a:pt x="0" y="12661"/>
                  </a:cubicBezTo>
                  <a:lnTo>
                    <a:pt x="0" y="16840"/>
                  </a:lnTo>
                  <a:cubicBezTo>
                    <a:pt x="1943" y="16802"/>
                    <a:pt x="3086" y="17513"/>
                    <a:pt x="4216" y="18249"/>
                  </a:cubicBezTo>
                  <a:cubicBezTo>
                    <a:pt x="3454" y="16217"/>
                    <a:pt x="5867" y="11023"/>
                    <a:pt x="2806" y="1126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89" name="Free Form 476"/>
            <p:cNvSpPr/>
            <p:nvPr/>
          </p:nvSpPr>
          <p:spPr>
            <a:xfrm>
              <a:off x="5799983" y="5476563"/>
              <a:ext cx="11214" cy="10808"/>
            </a:xfrm>
            <a:custGeom>
              <a:avLst/>
              <a:gdLst/>
              <a:ahLst/>
              <a:cxnLst/>
              <a:rect l="0" t="0" r="0" b="0"/>
              <a:pathLst>
                <a:path w="11214" h="10807">
                  <a:moveTo>
                    <a:pt x="10388" y="20815"/>
                  </a:moveTo>
                  <a:cubicBezTo>
                    <a:pt x="11214" y="14859"/>
                    <a:pt x="9004" y="11912"/>
                    <a:pt x="4762" y="11023"/>
                  </a:cubicBezTo>
                  <a:cubicBezTo>
                    <a:pt x="5003" y="14986"/>
                    <a:pt x="0" y="13741"/>
                    <a:pt x="1955" y="19380"/>
                  </a:cubicBezTo>
                  <a:cubicBezTo>
                    <a:pt x="5257" y="19354"/>
                    <a:pt x="6096" y="21831"/>
                    <a:pt x="10388" y="208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0" name="Free Form 477"/>
            <p:cNvSpPr/>
            <p:nvPr/>
          </p:nvSpPr>
          <p:spPr>
            <a:xfrm>
              <a:off x="2195380" y="2685357"/>
              <a:ext cx="8382" cy="9856"/>
            </a:xfrm>
            <a:custGeom>
              <a:avLst/>
              <a:gdLst/>
              <a:ahLst/>
              <a:cxnLst/>
              <a:rect l="0" t="0" r="0" b="0"/>
              <a:pathLst>
                <a:path w="8382" h="9855">
                  <a:moveTo>
                    <a:pt x="6642" y="11023"/>
                  </a:moveTo>
                  <a:lnTo>
                    <a:pt x="2438" y="11023"/>
                  </a:lnTo>
                  <a:cubicBezTo>
                    <a:pt x="2451" y="14325"/>
                    <a:pt x="0" y="15138"/>
                    <a:pt x="1016" y="19418"/>
                  </a:cubicBezTo>
                  <a:cubicBezTo>
                    <a:pt x="7200" y="20878"/>
                    <a:pt x="8382" y="13182"/>
                    <a:pt x="664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1" name="Free Form 478"/>
            <p:cNvSpPr/>
            <p:nvPr/>
          </p:nvSpPr>
          <p:spPr>
            <a:xfrm>
              <a:off x="6683281" y="1477943"/>
              <a:ext cx="7607" cy="9004"/>
            </a:xfrm>
            <a:custGeom>
              <a:avLst/>
              <a:gdLst/>
              <a:ahLst/>
              <a:cxnLst/>
              <a:rect l="0" t="0" r="0" b="0"/>
              <a:pathLst>
                <a:path w="7607" h="9004">
                  <a:moveTo>
                    <a:pt x="0" y="11455"/>
                  </a:moveTo>
                  <a:cubicBezTo>
                    <a:pt x="787" y="15786"/>
                    <a:pt x="1676" y="20027"/>
                    <a:pt x="7035" y="19824"/>
                  </a:cubicBezTo>
                  <a:cubicBezTo>
                    <a:pt x="7607" y="14135"/>
                    <a:pt x="5600" y="11023"/>
                    <a:pt x="0"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2" name="Free Form 479"/>
            <p:cNvSpPr/>
            <p:nvPr/>
          </p:nvSpPr>
          <p:spPr>
            <a:xfrm>
              <a:off x="2197425" y="2513298"/>
              <a:ext cx="11798" cy="7823"/>
            </a:xfrm>
            <a:custGeom>
              <a:avLst/>
              <a:gdLst/>
              <a:ahLst/>
              <a:cxnLst/>
              <a:rect l="0" t="0" r="0" b="0"/>
              <a:pathLst>
                <a:path w="11798" h="7823">
                  <a:moveTo>
                    <a:pt x="10223" y="14071"/>
                  </a:moveTo>
                  <a:cubicBezTo>
                    <a:pt x="10464" y="11023"/>
                    <a:pt x="5232" y="13411"/>
                    <a:pt x="3200" y="12649"/>
                  </a:cubicBezTo>
                  <a:cubicBezTo>
                    <a:pt x="0" y="18199"/>
                    <a:pt x="11798" y="18846"/>
                    <a:pt x="10223" y="140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3" name="Free Form 480"/>
            <p:cNvSpPr/>
            <p:nvPr/>
          </p:nvSpPr>
          <p:spPr>
            <a:xfrm>
              <a:off x="5292923" y="1792052"/>
              <a:ext cx="8077" cy="8293"/>
            </a:xfrm>
            <a:custGeom>
              <a:avLst/>
              <a:gdLst/>
              <a:ahLst/>
              <a:cxnLst/>
              <a:rect l="0" t="0" r="0" b="0"/>
              <a:pathLst>
                <a:path w="8077" h="8293">
                  <a:moveTo>
                    <a:pt x="5778" y="11658"/>
                  </a:moveTo>
                  <a:cubicBezTo>
                    <a:pt x="3771" y="11823"/>
                    <a:pt x="0" y="19316"/>
                    <a:pt x="5778" y="18643"/>
                  </a:cubicBezTo>
                  <a:cubicBezTo>
                    <a:pt x="8077" y="19265"/>
                    <a:pt x="8077" y="11023"/>
                    <a:pt x="5778" y="1165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4" name="Free Form 481"/>
            <p:cNvSpPr/>
            <p:nvPr/>
          </p:nvSpPr>
          <p:spPr>
            <a:xfrm>
              <a:off x="5114551" y="2301195"/>
              <a:ext cx="5461" cy="5588"/>
            </a:xfrm>
            <a:custGeom>
              <a:avLst/>
              <a:gdLst/>
              <a:ahLst/>
              <a:cxnLst/>
              <a:rect l="0" t="0" r="0" b="0"/>
              <a:pathLst>
                <a:path w="5461" h="5588">
                  <a:moveTo>
                    <a:pt x="0" y="11023"/>
                  </a:moveTo>
                  <a:lnTo>
                    <a:pt x="0" y="16611"/>
                  </a:lnTo>
                  <a:lnTo>
                    <a:pt x="4216" y="16611"/>
                  </a:lnTo>
                  <a:cubicBezTo>
                    <a:pt x="5461" y="12128"/>
                    <a:pt x="2057" y="12230"/>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5" name="Free Form 482"/>
            <p:cNvSpPr/>
            <p:nvPr/>
          </p:nvSpPr>
          <p:spPr>
            <a:xfrm>
              <a:off x="2308854" y="2155894"/>
              <a:ext cx="5627" cy="4204"/>
            </a:xfrm>
            <a:custGeom>
              <a:avLst/>
              <a:gdLst/>
              <a:ahLst/>
              <a:cxnLst/>
              <a:rect l="0" t="0" r="0" b="0"/>
              <a:pathLst>
                <a:path w="5626" h="4203">
                  <a:moveTo>
                    <a:pt x="5626" y="11023"/>
                  </a:moveTo>
                  <a:lnTo>
                    <a:pt x="0" y="11023"/>
                  </a:lnTo>
                  <a:lnTo>
                    <a:pt x="0" y="15227"/>
                  </a:lnTo>
                  <a:lnTo>
                    <a:pt x="4216" y="15227"/>
                  </a:lnTo>
                  <a:cubicBezTo>
                    <a:pt x="4152" y="13309"/>
                    <a:pt x="4876" y="12153"/>
                    <a:pt x="562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6" name="Free Form 483"/>
            <p:cNvSpPr/>
            <p:nvPr/>
          </p:nvSpPr>
          <p:spPr>
            <a:xfrm>
              <a:off x="2299012" y="2162117"/>
              <a:ext cx="12001" cy="7112"/>
            </a:xfrm>
            <a:custGeom>
              <a:avLst/>
              <a:gdLst/>
              <a:ahLst/>
              <a:cxnLst/>
              <a:rect l="0" t="0" r="0" b="0"/>
              <a:pathLst>
                <a:path w="12001" h="7112">
                  <a:moveTo>
                    <a:pt x="0" y="17386"/>
                  </a:moveTo>
                  <a:cubicBezTo>
                    <a:pt x="3289" y="15049"/>
                    <a:pt x="12001" y="18135"/>
                    <a:pt x="11252" y="11798"/>
                  </a:cubicBezTo>
                  <a:cubicBezTo>
                    <a:pt x="4851" y="11023"/>
                    <a:pt x="774" y="12560"/>
                    <a:pt x="0" y="1738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7" name="Free Form 484"/>
            <p:cNvSpPr/>
            <p:nvPr/>
          </p:nvSpPr>
          <p:spPr>
            <a:xfrm>
              <a:off x="3646863" y="5428481"/>
              <a:ext cx="7214" cy="8166"/>
            </a:xfrm>
            <a:custGeom>
              <a:avLst/>
              <a:gdLst/>
              <a:ahLst/>
              <a:cxnLst/>
              <a:rect l="0" t="0" r="0" b="0"/>
              <a:pathLst>
                <a:path w="7213" h="8166">
                  <a:moveTo>
                    <a:pt x="1587" y="11620"/>
                  </a:moveTo>
                  <a:cubicBezTo>
                    <a:pt x="1917" y="14224"/>
                    <a:pt x="0" y="14681"/>
                    <a:pt x="177" y="17208"/>
                  </a:cubicBezTo>
                  <a:cubicBezTo>
                    <a:pt x="2095" y="17614"/>
                    <a:pt x="2870" y="19189"/>
                    <a:pt x="5803" y="18580"/>
                  </a:cubicBezTo>
                  <a:cubicBezTo>
                    <a:pt x="5689" y="16154"/>
                    <a:pt x="6121" y="14224"/>
                    <a:pt x="7213" y="12992"/>
                  </a:cubicBezTo>
                  <a:cubicBezTo>
                    <a:pt x="5308" y="12547"/>
                    <a:pt x="4533" y="11023"/>
                    <a:pt x="1587" y="116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8" name="Free Form 485"/>
            <p:cNvSpPr/>
            <p:nvPr/>
          </p:nvSpPr>
          <p:spPr>
            <a:xfrm>
              <a:off x="2220297" y="2564961"/>
              <a:ext cx="8433" cy="8636"/>
            </a:xfrm>
            <a:custGeom>
              <a:avLst/>
              <a:gdLst/>
              <a:ahLst/>
              <a:cxnLst/>
              <a:rect l="0" t="0" r="0" b="0"/>
              <a:pathLst>
                <a:path w="8432" h="8636">
                  <a:moveTo>
                    <a:pt x="8432" y="11277"/>
                  </a:moveTo>
                  <a:cubicBezTo>
                    <a:pt x="2552" y="11023"/>
                    <a:pt x="2501" y="16560"/>
                    <a:pt x="0" y="19659"/>
                  </a:cubicBezTo>
                  <a:cubicBezTo>
                    <a:pt x="4978" y="19037"/>
                    <a:pt x="7797" y="16230"/>
                    <a:pt x="8432" y="112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499" name="Free Form 486"/>
            <p:cNvSpPr/>
            <p:nvPr/>
          </p:nvSpPr>
          <p:spPr>
            <a:xfrm>
              <a:off x="2230127" y="2562421"/>
              <a:ext cx="7430" cy="10287"/>
            </a:xfrm>
            <a:custGeom>
              <a:avLst/>
              <a:gdLst/>
              <a:ahLst/>
              <a:cxnLst/>
              <a:rect l="0" t="0" r="0" b="0"/>
              <a:pathLst>
                <a:path w="7429" h="10287">
                  <a:moveTo>
                    <a:pt x="4216" y="11023"/>
                  </a:moveTo>
                  <a:cubicBezTo>
                    <a:pt x="1828" y="12827"/>
                    <a:pt x="419" y="15621"/>
                    <a:pt x="0" y="19405"/>
                  </a:cubicBezTo>
                  <a:cubicBezTo>
                    <a:pt x="5295" y="21310"/>
                    <a:pt x="7429" y="12966"/>
                    <a:pt x="421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0" name="Free Form 487"/>
            <p:cNvSpPr/>
            <p:nvPr/>
          </p:nvSpPr>
          <p:spPr>
            <a:xfrm>
              <a:off x="2206645" y="2684367"/>
              <a:ext cx="9030" cy="8979"/>
            </a:xfrm>
            <a:custGeom>
              <a:avLst/>
              <a:gdLst/>
              <a:ahLst/>
              <a:cxnLst/>
              <a:rect l="0" t="0" r="0" b="0"/>
              <a:pathLst>
                <a:path w="9029" h="8978">
                  <a:moveTo>
                    <a:pt x="1003" y="19011"/>
                  </a:moveTo>
                  <a:cubicBezTo>
                    <a:pt x="6680" y="20002"/>
                    <a:pt x="9029" y="17665"/>
                    <a:pt x="8026" y="12014"/>
                  </a:cubicBezTo>
                  <a:cubicBezTo>
                    <a:pt x="2336" y="11023"/>
                    <a:pt x="0" y="13360"/>
                    <a:pt x="1003" y="190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1" name="Free Form 488"/>
            <p:cNvSpPr/>
            <p:nvPr/>
          </p:nvSpPr>
          <p:spPr>
            <a:xfrm>
              <a:off x="5108950" y="2306135"/>
              <a:ext cx="6274" cy="6236"/>
            </a:xfrm>
            <a:custGeom>
              <a:avLst/>
              <a:gdLst/>
              <a:ahLst/>
              <a:cxnLst/>
              <a:rect l="0" t="0" r="0" b="0"/>
              <a:pathLst>
                <a:path w="6273" h="6235">
                  <a:moveTo>
                    <a:pt x="0" y="11671"/>
                  </a:moveTo>
                  <a:lnTo>
                    <a:pt x="0" y="17259"/>
                  </a:lnTo>
                  <a:lnTo>
                    <a:pt x="5600" y="17259"/>
                  </a:lnTo>
                  <a:cubicBezTo>
                    <a:pt x="6273" y="12877"/>
                    <a:pt x="4381" y="11023"/>
                    <a:pt x="0" y="1167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2" name="Free Form 489"/>
            <p:cNvSpPr/>
            <p:nvPr/>
          </p:nvSpPr>
          <p:spPr>
            <a:xfrm>
              <a:off x="2042535" y="1685118"/>
              <a:ext cx="8865" cy="11176"/>
            </a:xfrm>
            <a:custGeom>
              <a:avLst/>
              <a:gdLst/>
              <a:ahLst/>
              <a:cxnLst/>
              <a:rect l="0" t="0" r="0" b="0"/>
              <a:pathLst>
                <a:path w="8864" h="11175">
                  <a:moveTo>
                    <a:pt x="4864" y="22199"/>
                  </a:moveTo>
                  <a:cubicBezTo>
                    <a:pt x="6705" y="19659"/>
                    <a:pt x="8864" y="13766"/>
                    <a:pt x="6273" y="11023"/>
                  </a:cubicBezTo>
                  <a:lnTo>
                    <a:pt x="2057" y="11023"/>
                  </a:lnTo>
                  <a:cubicBezTo>
                    <a:pt x="0" y="13474"/>
                    <a:pt x="584" y="21780"/>
                    <a:pt x="4864"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3" name="Free Form 490"/>
            <p:cNvSpPr/>
            <p:nvPr/>
          </p:nvSpPr>
          <p:spPr>
            <a:xfrm>
              <a:off x="2149774" y="2540095"/>
              <a:ext cx="7061" cy="7201"/>
            </a:xfrm>
            <a:custGeom>
              <a:avLst/>
              <a:gdLst/>
              <a:ahLst/>
              <a:cxnLst/>
              <a:rect l="0" t="0" r="0" b="0"/>
              <a:pathLst>
                <a:path w="7061" h="7200">
                  <a:moveTo>
                    <a:pt x="3047" y="17983"/>
                  </a:moveTo>
                  <a:cubicBezTo>
                    <a:pt x="0" y="18224"/>
                    <a:pt x="2412" y="13030"/>
                    <a:pt x="1650" y="11023"/>
                  </a:cubicBezTo>
                  <a:lnTo>
                    <a:pt x="5867" y="11023"/>
                  </a:lnTo>
                  <a:cubicBezTo>
                    <a:pt x="7061" y="15468"/>
                    <a:pt x="4635" y="16306"/>
                    <a:pt x="3047" y="179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4" name="Free Form 491"/>
            <p:cNvSpPr/>
            <p:nvPr/>
          </p:nvSpPr>
          <p:spPr>
            <a:xfrm>
              <a:off x="3457277" y="4523225"/>
              <a:ext cx="8446" cy="10084"/>
            </a:xfrm>
            <a:custGeom>
              <a:avLst/>
              <a:gdLst/>
              <a:ahLst/>
              <a:cxnLst/>
              <a:rect l="0" t="0" r="0" b="0"/>
              <a:pathLst>
                <a:path w="8445" h="10083">
                  <a:moveTo>
                    <a:pt x="0" y="13030"/>
                  </a:moveTo>
                  <a:lnTo>
                    <a:pt x="0" y="18592"/>
                  </a:lnTo>
                  <a:cubicBezTo>
                    <a:pt x="4749" y="18503"/>
                    <a:pt x="6007" y="21107"/>
                    <a:pt x="8445" y="17183"/>
                  </a:cubicBezTo>
                  <a:cubicBezTo>
                    <a:pt x="3683" y="17729"/>
                    <a:pt x="6223" y="11023"/>
                    <a:pt x="0" y="130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5" name="Free Form 492"/>
            <p:cNvSpPr/>
            <p:nvPr/>
          </p:nvSpPr>
          <p:spPr>
            <a:xfrm>
              <a:off x="3766535" y="2017604"/>
              <a:ext cx="9360" cy="5613"/>
            </a:xfrm>
            <a:custGeom>
              <a:avLst/>
              <a:gdLst/>
              <a:ahLst/>
              <a:cxnLst/>
              <a:rect l="0" t="0" r="0" b="0"/>
              <a:pathLst>
                <a:path w="9359" h="5613">
                  <a:moveTo>
                    <a:pt x="8432" y="11023"/>
                  </a:moveTo>
                  <a:cubicBezTo>
                    <a:pt x="4203" y="11480"/>
                    <a:pt x="1206" y="13157"/>
                    <a:pt x="0" y="16611"/>
                  </a:cubicBezTo>
                  <a:cubicBezTo>
                    <a:pt x="4711" y="16637"/>
                    <a:pt x="9359" y="16611"/>
                    <a:pt x="84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6" name="Free Form 493"/>
            <p:cNvSpPr/>
            <p:nvPr/>
          </p:nvSpPr>
          <p:spPr>
            <a:xfrm>
              <a:off x="5118768" y="2140464"/>
              <a:ext cx="12649" cy="9842"/>
            </a:xfrm>
            <a:custGeom>
              <a:avLst/>
              <a:gdLst/>
              <a:ahLst/>
              <a:cxnLst/>
              <a:rect l="0" t="0" r="0" b="0"/>
              <a:pathLst>
                <a:path w="12649" h="9842">
                  <a:moveTo>
                    <a:pt x="0" y="20866"/>
                  </a:moveTo>
                  <a:cubicBezTo>
                    <a:pt x="177" y="13601"/>
                    <a:pt x="5092" y="11023"/>
                    <a:pt x="12649" y="11087"/>
                  </a:cubicBezTo>
                  <a:cubicBezTo>
                    <a:pt x="10617" y="16522"/>
                    <a:pt x="5283" y="18669"/>
                    <a:pt x="0" y="2086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7" name="Free Form 494"/>
            <p:cNvSpPr/>
            <p:nvPr/>
          </p:nvSpPr>
          <p:spPr>
            <a:xfrm>
              <a:off x="1904486" y="1535614"/>
              <a:ext cx="10313" cy="5651"/>
            </a:xfrm>
            <a:custGeom>
              <a:avLst/>
              <a:gdLst/>
              <a:ahLst/>
              <a:cxnLst/>
              <a:rect l="0" t="0" r="0" b="0"/>
              <a:pathLst>
                <a:path w="10312" h="5651">
                  <a:moveTo>
                    <a:pt x="939" y="16637"/>
                  </a:moveTo>
                  <a:cubicBezTo>
                    <a:pt x="5651" y="16675"/>
                    <a:pt x="10312" y="16637"/>
                    <a:pt x="9372" y="11049"/>
                  </a:cubicBezTo>
                  <a:cubicBezTo>
                    <a:pt x="4660" y="11023"/>
                    <a:pt x="0" y="11049"/>
                    <a:pt x="939" y="166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8" name="Free Form 495"/>
            <p:cNvSpPr/>
            <p:nvPr/>
          </p:nvSpPr>
          <p:spPr>
            <a:xfrm>
              <a:off x="5082649" y="2289460"/>
              <a:ext cx="9156" cy="10338"/>
            </a:xfrm>
            <a:custGeom>
              <a:avLst/>
              <a:gdLst/>
              <a:ahLst/>
              <a:cxnLst/>
              <a:rect l="0" t="0" r="0" b="0"/>
              <a:pathLst>
                <a:path w="9156" h="10337">
                  <a:moveTo>
                    <a:pt x="8013" y="11569"/>
                  </a:moveTo>
                  <a:cubicBezTo>
                    <a:pt x="9156" y="11023"/>
                    <a:pt x="8483" y="20307"/>
                    <a:pt x="6616" y="21361"/>
                  </a:cubicBezTo>
                  <a:cubicBezTo>
                    <a:pt x="0" y="20789"/>
                    <a:pt x="5854" y="12344"/>
                    <a:pt x="8013" y="1156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09" name="Free Form 496"/>
            <p:cNvSpPr/>
            <p:nvPr/>
          </p:nvSpPr>
          <p:spPr>
            <a:xfrm>
              <a:off x="5309953" y="1802466"/>
              <a:ext cx="8471" cy="4699"/>
            </a:xfrm>
            <a:custGeom>
              <a:avLst/>
              <a:gdLst/>
              <a:ahLst/>
              <a:cxnLst/>
              <a:rect l="0" t="0" r="0" b="0"/>
              <a:pathLst>
                <a:path w="8470" h="4699">
                  <a:moveTo>
                    <a:pt x="7035" y="11023"/>
                  </a:moveTo>
                  <a:lnTo>
                    <a:pt x="0" y="11023"/>
                  </a:lnTo>
                  <a:lnTo>
                    <a:pt x="0" y="13817"/>
                  </a:lnTo>
                  <a:cubicBezTo>
                    <a:pt x="2654" y="13195"/>
                    <a:pt x="8470" y="15722"/>
                    <a:pt x="703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0" name="Free Form 497"/>
            <p:cNvSpPr/>
            <p:nvPr/>
          </p:nvSpPr>
          <p:spPr>
            <a:xfrm>
              <a:off x="5945309" y="5944101"/>
              <a:ext cx="7023" cy="6020"/>
            </a:xfrm>
            <a:custGeom>
              <a:avLst/>
              <a:gdLst/>
              <a:ahLst/>
              <a:cxnLst/>
              <a:rect l="0" t="0" r="0" b="0"/>
              <a:pathLst>
                <a:path w="7023" h="6019">
                  <a:moveTo>
                    <a:pt x="7023" y="11455"/>
                  </a:moveTo>
                  <a:cubicBezTo>
                    <a:pt x="3771" y="11023"/>
                    <a:pt x="1625" y="11671"/>
                    <a:pt x="0" y="12877"/>
                  </a:cubicBezTo>
                  <a:lnTo>
                    <a:pt x="0" y="17043"/>
                  </a:lnTo>
                  <a:cubicBezTo>
                    <a:pt x="4203" y="17043"/>
                    <a:pt x="5905" y="14541"/>
                    <a:pt x="7023" y="1145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1" name="Free Form 498"/>
            <p:cNvSpPr/>
            <p:nvPr/>
          </p:nvSpPr>
          <p:spPr>
            <a:xfrm>
              <a:off x="7866832" y="5409507"/>
              <a:ext cx="9347" cy="9754"/>
            </a:xfrm>
            <a:custGeom>
              <a:avLst/>
              <a:gdLst/>
              <a:ahLst/>
              <a:cxnLst/>
              <a:rect l="0" t="0" r="0" b="0"/>
              <a:pathLst>
                <a:path w="9347" h="9753">
                  <a:moveTo>
                    <a:pt x="4241" y="20777"/>
                  </a:moveTo>
                  <a:cubicBezTo>
                    <a:pt x="3124" y="15024"/>
                    <a:pt x="9347" y="16548"/>
                    <a:pt x="8458" y="11023"/>
                  </a:cubicBezTo>
                  <a:lnTo>
                    <a:pt x="4241" y="11023"/>
                  </a:lnTo>
                  <a:cubicBezTo>
                    <a:pt x="5410" y="14655"/>
                    <a:pt x="0" y="18681"/>
                    <a:pt x="4241" y="2077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2" name="Free Form 499"/>
            <p:cNvSpPr/>
            <p:nvPr/>
          </p:nvSpPr>
          <p:spPr>
            <a:xfrm>
              <a:off x="6278443" y="1116539"/>
              <a:ext cx="7467" cy="4674"/>
            </a:xfrm>
            <a:custGeom>
              <a:avLst/>
              <a:gdLst/>
              <a:ahLst/>
              <a:cxnLst/>
              <a:rect l="0" t="0" r="0" b="0"/>
              <a:pathLst>
                <a:path w="7467" h="4673">
                  <a:moveTo>
                    <a:pt x="7035" y="15227"/>
                  </a:moveTo>
                  <a:cubicBezTo>
                    <a:pt x="7467" y="11531"/>
                    <a:pt x="4114" y="11620"/>
                    <a:pt x="1422" y="11023"/>
                  </a:cubicBezTo>
                  <a:cubicBezTo>
                    <a:pt x="0" y="15697"/>
                    <a:pt x="3352" y="15608"/>
                    <a:pt x="7035" y="1522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3" name="Free Form 500"/>
            <p:cNvSpPr/>
            <p:nvPr/>
          </p:nvSpPr>
          <p:spPr>
            <a:xfrm>
              <a:off x="2186401" y="1673536"/>
              <a:ext cx="10744" cy="11226"/>
            </a:xfrm>
            <a:custGeom>
              <a:avLst/>
              <a:gdLst/>
              <a:ahLst/>
              <a:cxnLst/>
              <a:rect l="0" t="0" r="0" b="0"/>
              <a:pathLst>
                <a:path w="10744" h="11226">
                  <a:moveTo>
                    <a:pt x="9994" y="15621"/>
                  </a:moveTo>
                  <a:cubicBezTo>
                    <a:pt x="9537" y="11023"/>
                    <a:pt x="0" y="12776"/>
                    <a:pt x="152" y="17018"/>
                  </a:cubicBezTo>
                  <a:cubicBezTo>
                    <a:pt x="2082" y="19392"/>
                    <a:pt x="10744" y="22250"/>
                    <a:pt x="9994" y="156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4" name="Free Form 501"/>
            <p:cNvSpPr/>
            <p:nvPr/>
          </p:nvSpPr>
          <p:spPr>
            <a:xfrm>
              <a:off x="5827859" y="5867711"/>
              <a:ext cx="8027" cy="11379"/>
            </a:xfrm>
            <a:custGeom>
              <a:avLst/>
              <a:gdLst/>
              <a:ahLst/>
              <a:cxnLst/>
              <a:rect l="0" t="0" r="0" b="0"/>
              <a:pathLst>
                <a:path w="8026" h="11379">
                  <a:moveTo>
                    <a:pt x="7797" y="20815"/>
                  </a:moveTo>
                  <a:cubicBezTo>
                    <a:pt x="7391" y="16548"/>
                    <a:pt x="8026" y="11277"/>
                    <a:pt x="3594" y="11023"/>
                  </a:cubicBezTo>
                  <a:cubicBezTo>
                    <a:pt x="0" y="13804"/>
                    <a:pt x="2362" y="22402"/>
                    <a:pt x="7797" y="208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5" name="Free Form 502"/>
            <p:cNvSpPr/>
            <p:nvPr/>
          </p:nvSpPr>
          <p:spPr>
            <a:xfrm>
              <a:off x="6277020" y="1108805"/>
              <a:ext cx="12675" cy="5537"/>
            </a:xfrm>
            <a:custGeom>
              <a:avLst/>
              <a:gdLst/>
              <a:ahLst/>
              <a:cxnLst/>
              <a:rect l="0" t="0" r="0" b="0"/>
              <a:pathLst>
                <a:path w="12674" h="5537">
                  <a:moveTo>
                    <a:pt x="1447" y="11785"/>
                  </a:moveTo>
                  <a:cubicBezTo>
                    <a:pt x="0" y="16560"/>
                    <a:pt x="11988" y="15100"/>
                    <a:pt x="12674" y="13169"/>
                  </a:cubicBezTo>
                  <a:cubicBezTo>
                    <a:pt x="10642" y="11023"/>
                    <a:pt x="5486" y="11950"/>
                    <a:pt x="1447" y="1178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6" name="Free Form 503"/>
            <p:cNvSpPr/>
            <p:nvPr/>
          </p:nvSpPr>
          <p:spPr>
            <a:xfrm>
              <a:off x="5288033" y="2799124"/>
              <a:ext cx="10782" cy="11151"/>
            </a:xfrm>
            <a:custGeom>
              <a:avLst/>
              <a:gdLst/>
              <a:ahLst/>
              <a:cxnLst/>
              <a:rect l="0" t="0" r="0" b="0"/>
              <a:pathLst>
                <a:path w="10782" h="11150">
                  <a:moveTo>
                    <a:pt x="2235" y="11811"/>
                  </a:moveTo>
                  <a:cubicBezTo>
                    <a:pt x="1790" y="15087"/>
                    <a:pt x="0" y="17056"/>
                    <a:pt x="825" y="21590"/>
                  </a:cubicBezTo>
                  <a:cubicBezTo>
                    <a:pt x="5461" y="21539"/>
                    <a:pt x="10782" y="22174"/>
                    <a:pt x="10667" y="17399"/>
                  </a:cubicBezTo>
                  <a:cubicBezTo>
                    <a:pt x="7162" y="16230"/>
                    <a:pt x="7708" y="11023"/>
                    <a:pt x="2235" y="118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7" name="Free Form 504"/>
            <p:cNvSpPr/>
            <p:nvPr/>
          </p:nvSpPr>
          <p:spPr>
            <a:xfrm>
              <a:off x="5931974" y="5982252"/>
              <a:ext cx="9817" cy="5588"/>
            </a:xfrm>
            <a:custGeom>
              <a:avLst/>
              <a:gdLst/>
              <a:ahLst/>
              <a:cxnLst/>
              <a:rect l="0" t="0" r="0" b="0"/>
              <a:pathLst>
                <a:path w="9817" h="5587">
                  <a:moveTo>
                    <a:pt x="9118" y="11023"/>
                  </a:moveTo>
                  <a:lnTo>
                    <a:pt x="3492" y="11023"/>
                  </a:lnTo>
                  <a:cubicBezTo>
                    <a:pt x="3086" y="11912"/>
                    <a:pt x="0" y="16421"/>
                    <a:pt x="3492" y="16611"/>
                  </a:cubicBezTo>
                  <a:cubicBezTo>
                    <a:pt x="2133" y="11557"/>
                    <a:pt x="9817" y="15468"/>
                    <a:pt x="911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8" name="Free Form 505"/>
            <p:cNvSpPr/>
            <p:nvPr/>
          </p:nvSpPr>
          <p:spPr>
            <a:xfrm>
              <a:off x="5581251" y="1253001"/>
              <a:ext cx="11557" cy="5168"/>
            </a:xfrm>
            <a:custGeom>
              <a:avLst/>
              <a:gdLst/>
              <a:ahLst/>
              <a:cxnLst/>
              <a:rect l="0" t="0" r="0" b="0"/>
              <a:pathLst>
                <a:path w="11556" h="5168">
                  <a:moveTo>
                    <a:pt x="0" y="14274"/>
                  </a:moveTo>
                  <a:cubicBezTo>
                    <a:pt x="1816" y="16192"/>
                    <a:pt x="6108" y="15646"/>
                    <a:pt x="9829" y="15659"/>
                  </a:cubicBezTo>
                  <a:cubicBezTo>
                    <a:pt x="11556" y="11023"/>
                    <a:pt x="330" y="12255"/>
                    <a:pt x="0" y="142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19" name="Free Form 506"/>
            <p:cNvSpPr/>
            <p:nvPr/>
          </p:nvSpPr>
          <p:spPr>
            <a:xfrm>
              <a:off x="5935466" y="5959925"/>
              <a:ext cx="11253" cy="8052"/>
            </a:xfrm>
            <a:custGeom>
              <a:avLst/>
              <a:gdLst/>
              <a:ahLst/>
              <a:cxnLst/>
              <a:rect l="0" t="0" r="0" b="0"/>
              <a:pathLst>
                <a:path w="11252" h="8051">
                  <a:moveTo>
                    <a:pt x="0" y="17995"/>
                  </a:moveTo>
                  <a:cubicBezTo>
                    <a:pt x="7188" y="19075"/>
                    <a:pt x="7759" y="13614"/>
                    <a:pt x="11252" y="11023"/>
                  </a:cubicBezTo>
                  <a:cubicBezTo>
                    <a:pt x="5676" y="11544"/>
                    <a:pt x="215" y="12166"/>
                    <a:pt x="0" y="179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0" name="Free Form 507"/>
            <p:cNvSpPr/>
            <p:nvPr/>
          </p:nvSpPr>
          <p:spPr>
            <a:xfrm>
              <a:off x="7850207" y="5328253"/>
              <a:ext cx="12434" cy="7556"/>
            </a:xfrm>
            <a:custGeom>
              <a:avLst/>
              <a:gdLst/>
              <a:ahLst/>
              <a:cxnLst/>
              <a:rect l="0" t="0" r="0" b="0"/>
              <a:pathLst>
                <a:path w="12433" h="7556">
                  <a:moveTo>
                    <a:pt x="2578" y="18249"/>
                  </a:moveTo>
                  <a:cubicBezTo>
                    <a:pt x="0" y="11823"/>
                    <a:pt x="10198" y="11023"/>
                    <a:pt x="12433" y="14046"/>
                  </a:cubicBezTo>
                  <a:cubicBezTo>
                    <a:pt x="12306" y="18580"/>
                    <a:pt x="6057" y="17030"/>
                    <a:pt x="2578" y="182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1" name="Free Form 508"/>
            <p:cNvSpPr/>
            <p:nvPr/>
          </p:nvSpPr>
          <p:spPr>
            <a:xfrm>
              <a:off x="8079112" y="2731471"/>
              <a:ext cx="8433" cy="9779"/>
            </a:xfrm>
            <a:custGeom>
              <a:avLst/>
              <a:gdLst/>
              <a:ahLst/>
              <a:cxnLst/>
              <a:rect l="0" t="0" r="0" b="0"/>
              <a:pathLst>
                <a:path w="8432" h="9778">
                  <a:moveTo>
                    <a:pt x="8432" y="20802"/>
                  </a:moveTo>
                  <a:cubicBezTo>
                    <a:pt x="8153" y="16421"/>
                    <a:pt x="2870" y="17005"/>
                    <a:pt x="4216" y="11023"/>
                  </a:cubicBezTo>
                  <a:lnTo>
                    <a:pt x="0" y="11023"/>
                  </a:lnTo>
                  <a:cubicBezTo>
                    <a:pt x="1333" y="15735"/>
                    <a:pt x="2730" y="20434"/>
                    <a:pt x="8432"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2" name="Free Form 509"/>
            <p:cNvSpPr/>
            <p:nvPr/>
          </p:nvSpPr>
          <p:spPr>
            <a:xfrm>
              <a:off x="4677392" y="1642446"/>
              <a:ext cx="11252" cy="6363"/>
            </a:xfrm>
            <a:custGeom>
              <a:avLst/>
              <a:gdLst/>
              <a:ahLst/>
              <a:cxnLst/>
              <a:rect l="0" t="0" r="0" b="0"/>
              <a:pathLst>
                <a:path w="11252" h="6362">
                  <a:moveTo>
                    <a:pt x="0" y="11785"/>
                  </a:moveTo>
                  <a:cubicBezTo>
                    <a:pt x="126" y="17259"/>
                    <a:pt x="7619" y="15392"/>
                    <a:pt x="11252" y="17386"/>
                  </a:cubicBezTo>
                  <a:cubicBezTo>
                    <a:pt x="10477" y="12547"/>
                    <a:pt x="6400" y="11023"/>
                    <a:pt x="0" y="1178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3" name="Free Form 510"/>
            <p:cNvSpPr/>
            <p:nvPr/>
          </p:nvSpPr>
          <p:spPr>
            <a:xfrm>
              <a:off x="4875728" y="1937988"/>
              <a:ext cx="11684" cy="9766"/>
            </a:xfrm>
            <a:custGeom>
              <a:avLst/>
              <a:gdLst/>
              <a:ahLst/>
              <a:cxnLst/>
              <a:rect l="0" t="0" r="0" b="0"/>
              <a:pathLst>
                <a:path w="11683" h="9766">
                  <a:moveTo>
                    <a:pt x="4102" y="20789"/>
                  </a:moveTo>
                  <a:cubicBezTo>
                    <a:pt x="0" y="17983"/>
                    <a:pt x="4813" y="12306"/>
                    <a:pt x="6896" y="11023"/>
                  </a:cubicBezTo>
                  <a:cubicBezTo>
                    <a:pt x="11683" y="14516"/>
                    <a:pt x="3962" y="17297"/>
                    <a:pt x="4102" y="207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4" name="Free Form 511"/>
            <p:cNvSpPr/>
            <p:nvPr/>
          </p:nvSpPr>
          <p:spPr>
            <a:xfrm>
              <a:off x="2300561" y="2188038"/>
              <a:ext cx="9894" cy="6972"/>
            </a:xfrm>
            <a:custGeom>
              <a:avLst/>
              <a:gdLst/>
              <a:ahLst/>
              <a:cxnLst/>
              <a:rect l="0" t="0" r="0" b="0"/>
              <a:pathLst>
                <a:path w="9893" h="6972">
                  <a:moveTo>
                    <a:pt x="9702" y="11023"/>
                  </a:moveTo>
                  <a:cubicBezTo>
                    <a:pt x="5880" y="12357"/>
                    <a:pt x="0" y="11633"/>
                    <a:pt x="1257" y="17995"/>
                  </a:cubicBezTo>
                  <a:cubicBezTo>
                    <a:pt x="5626" y="17221"/>
                    <a:pt x="9893" y="16344"/>
                    <a:pt x="970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5" name="Free Form 512"/>
            <p:cNvSpPr/>
            <p:nvPr/>
          </p:nvSpPr>
          <p:spPr>
            <a:xfrm>
              <a:off x="2315878" y="2245315"/>
              <a:ext cx="11645" cy="7290"/>
            </a:xfrm>
            <a:custGeom>
              <a:avLst/>
              <a:gdLst/>
              <a:ahLst/>
              <a:cxnLst/>
              <a:rect l="0" t="0" r="0" b="0"/>
              <a:pathLst>
                <a:path w="11645" h="7289">
                  <a:moveTo>
                    <a:pt x="0" y="18008"/>
                  </a:moveTo>
                  <a:cubicBezTo>
                    <a:pt x="4533" y="18313"/>
                    <a:pt x="5956" y="15532"/>
                    <a:pt x="11252" y="16611"/>
                  </a:cubicBezTo>
                  <a:cubicBezTo>
                    <a:pt x="11645" y="13423"/>
                    <a:pt x="10909" y="11353"/>
                    <a:pt x="8432" y="11023"/>
                  </a:cubicBezTo>
                  <a:cubicBezTo>
                    <a:pt x="5676" y="13398"/>
                    <a:pt x="25" y="12903"/>
                    <a:pt x="0"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6" name="Free Form 513"/>
            <p:cNvSpPr/>
            <p:nvPr/>
          </p:nvSpPr>
          <p:spPr>
            <a:xfrm>
              <a:off x="6447137" y="978681"/>
              <a:ext cx="9842" cy="6743"/>
            </a:xfrm>
            <a:custGeom>
              <a:avLst/>
              <a:gdLst/>
              <a:ahLst/>
              <a:cxnLst/>
              <a:rect l="0" t="0" r="0" b="0"/>
              <a:pathLst>
                <a:path w="9842" h="6743">
                  <a:moveTo>
                    <a:pt x="0" y="14782"/>
                  </a:moveTo>
                  <a:cubicBezTo>
                    <a:pt x="1193" y="16090"/>
                    <a:pt x="8953" y="17767"/>
                    <a:pt x="9842" y="14782"/>
                  </a:cubicBezTo>
                  <a:cubicBezTo>
                    <a:pt x="7315" y="14782"/>
                    <a:pt x="1663" y="11023"/>
                    <a:pt x="0" y="1478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7" name="Free Form 514"/>
            <p:cNvSpPr/>
            <p:nvPr/>
          </p:nvSpPr>
          <p:spPr>
            <a:xfrm>
              <a:off x="2341189" y="2198706"/>
              <a:ext cx="11239" cy="10033"/>
            </a:xfrm>
            <a:custGeom>
              <a:avLst/>
              <a:gdLst/>
              <a:ahLst/>
              <a:cxnLst/>
              <a:rect l="0" t="0" r="0" b="0"/>
              <a:pathLst>
                <a:path w="11239" h="10032">
                  <a:moveTo>
                    <a:pt x="0" y="19913"/>
                  </a:moveTo>
                  <a:cubicBezTo>
                    <a:pt x="7708" y="21056"/>
                    <a:pt x="9055" y="15875"/>
                    <a:pt x="11239" y="11518"/>
                  </a:cubicBezTo>
                  <a:cubicBezTo>
                    <a:pt x="4165" y="11023"/>
                    <a:pt x="673" y="14071"/>
                    <a:pt x="0" y="1991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8" name="Free Form 515"/>
            <p:cNvSpPr/>
            <p:nvPr/>
          </p:nvSpPr>
          <p:spPr>
            <a:xfrm>
              <a:off x="5537677" y="705643"/>
              <a:ext cx="9830" cy="7214"/>
            </a:xfrm>
            <a:custGeom>
              <a:avLst/>
              <a:gdLst/>
              <a:ahLst/>
              <a:cxnLst/>
              <a:rect l="0" t="0" r="0" b="0"/>
              <a:pathLst>
                <a:path w="9829" h="7213">
                  <a:moveTo>
                    <a:pt x="9829" y="14008"/>
                  </a:moveTo>
                  <a:cubicBezTo>
                    <a:pt x="8636" y="12687"/>
                    <a:pt x="876" y="11023"/>
                    <a:pt x="0" y="14008"/>
                  </a:cubicBezTo>
                  <a:cubicBezTo>
                    <a:pt x="3670" y="12839"/>
                    <a:pt x="7708" y="18237"/>
                    <a:pt x="9829" y="14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29" name="Free Form 516"/>
            <p:cNvSpPr/>
            <p:nvPr/>
          </p:nvSpPr>
          <p:spPr>
            <a:xfrm>
              <a:off x="5669605" y="5485644"/>
              <a:ext cx="10172" cy="7010"/>
            </a:xfrm>
            <a:custGeom>
              <a:avLst/>
              <a:gdLst/>
              <a:ahLst/>
              <a:cxnLst/>
              <a:rect l="0" t="0" r="0" b="0"/>
              <a:pathLst>
                <a:path w="10172" h="7010">
                  <a:moveTo>
                    <a:pt x="3009" y="11734"/>
                  </a:moveTo>
                  <a:cubicBezTo>
                    <a:pt x="0" y="16865"/>
                    <a:pt x="10172" y="18034"/>
                    <a:pt x="8635" y="13093"/>
                  </a:cubicBezTo>
                  <a:cubicBezTo>
                    <a:pt x="8356" y="11023"/>
                    <a:pt x="5232" y="11823"/>
                    <a:pt x="3009" y="1173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0" name="Free Form 517"/>
            <p:cNvSpPr/>
            <p:nvPr/>
          </p:nvSpPr>
          <p:spPr>
            <a:xfrm>
              <a:off x="5694789" y="1336973"/>
              <a:ext cx="10744" cy="11506"/>
            </a:xfrm>
            <a:custGeom>
              <a:avLst/>
              <a:gdLst/>
              <a:ahLst/>
              <a:cxnLst/>
              <a:rect l="0" t="0" r="0" b="0"/>
              <a:pathLst>
                <a:path w="10744" h="11506">
                  <a:moveTo>
                    <a:pt x="10160" y="16903"/>
                  </a:moveTo>
                  <a:cubicBezTo>
                    <a:pt x="9004" y="15443"/>
                    <a:pt x="0" y="11023"/>
                    <a:pt x="304" y="16903"/>
                  </a:cubicBezTo>
                  <a:cubicBezTo>
                    <a:pt x="596" y="19227"/>
                    <a:pt x="10744" y="22529"/>
                    <a:pt x="10160" y="169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1" name="Free Form 518"/>
            <p:cNvSpPr/>
            <p:nvPr/>
          </p:nvSpPr>
          <p:spPr>
            <a:xfrm>
              <a:off x="5696960" y="1317136"/>
              <a:ext cx="7989" cy="10350"/>
            </a:xfrm>
            <a:custGeom>
              <a:avLst/>
              <a:gdLst/>
              <a:ahLst/>
              <a:cxnLst/>
              <a:rect l="0" t="0" r="0" b="0"/>
              <a:pathLst>
                <a:path w="7988" h="10350">
                  <a:moveTo>
                    <a:pt x="7988" y="12992"/>
                  </a:moveTo>
                  <a:cubicBezTo>
                    <a:pt x="4000" y="14147"/>
                    <a:pt x="4330" y="11023"/>
                    <a:pt x="952" y="11607"/>
                  </a:cubicBezTo>
                  <a:cubicBezTo>
                    <a:pt x="0" y="18110"/>
                    <a:pt x="6007" y="17729"/>
                    <a:pt x="7988" y="213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2" name="Free Form 519"/>
            <p:cNvSpPr/>
            <p:nvPr/>
          </p:nvSpPr>
          <p:spPr>
            <a:xfrm>
              <a:off x="4834846" y="1925110"/>
              <a:ext cx="10122" cy="9817"/>
            </a:xfrm>
            <a:custGeom>
              <a:avLst/>
              <a:gdLst/>
              <a:ahLst/>
              <a:cxnLst/>
              <a:rect l="0" t="0" r="0" b="0"/>
              <a:pathLst>
                <a:path w="10121" h="9817">
                  <a:moveTo>
                    <a:pt x="6997" y="19697"/>
                  </a:moveTo>
                  <a:cubicBezTo>
                    <a:pt x="1650" y="20840"/>
                    <a:pt x="5372" y="12966"/>
                    <a:pt x="0" y="14122"/>
                  </a:cubicBezTo>
                  <a:cubicBezTo>
                    <a:pt x="1270" y="11671"/>
                    <a:pt x="4381" y="11023"/>
                    <a:pt x="8432" y="11315"/>
                  </a:cubicBezTo>
                  <a:cubicBezTo>
                    <a:pt x="7620" y="13766"/>
                    <a:pt x="10121" y="19519"/>
                    <a:pt x="6997" y="1969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3" name="Free Form 520"/>
            <p:cNvSpPr/>
            <p:nvPr/>
          </p:nvSpPr>
          <p:spPr>
            <a:xfrm>
              <a:off x="4809726" y="2055323"/>
              <a:ext cx="11087" cy="9309"/>
            </a:xfrm>
            <a:custGeom>
              <a:avLst/>
              <a:gdLst/>
              <a:ahLst/>
              <a:cxnLst/>
              <a:rect l="0" t="0" r="0" b="0"/>
              <a:pathLst>
                <a:path w="11087" h="9309">
                  <a:moveTo>
                    <a:pt x="1219" y="12407"/>
                  </a:moveTo>
                  <a:cubicBezTo>
                    <a:pt x="3200" y="12534"/>
                    <a:pt x="5181" y="12649"/>
                    <a:pt x="5422" y="11023"/>
                  </a:cubicBezTo>
                  <a:cubicBezTo>
                    <a:pt x="11087" y="14528"/>
                    <a:pt x="0" y="20332"/>
                    <a:pt x="1219" y="124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4" name="Free Form 521"/>
            <p:cNvSpPr/>
            <p:nvPr/>
          </p:nvSpPr>
          <p:spPr>
            <a:xfrm>
              <a:off x="2326888" y="2222671"/>
              <a:ext cx="11862" cy="8699"/>
            </a:xfrm>
            <a:custGeom>
              <a:avLst/>
              <a:gdLst/>
              <a:ahLst/>
              <a:cxnLst/>
              <a:rect l="0" t="0" r="0" b="0"/>
              <a:pathLst>
                <a:path w="11861" h="8699">
                  <a:moveTo>
                    <a:pt x="11493" y="14109"/>
                  </a:moveTo>
                  <a:cubicBezTo>
                    <a:pt x="10185" y="11658"/>
                    <a:pt x="7086" y="11023"/>
                    <a:pt x="3060" y="11315"/>
                  </a:cubicBezTo>
                  <a:cubicBezTo>
                    <a:pt x="0" y="17259"/>
                    <a:pt x="11861" y="19723"/>
                    <a:pt x="11493" y="141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5" name="Line 522"/>
            <p:cNvSpPr/>
            <p:nvPr/>
          </p:nvSpPr>
          <p:spPr>
            <a:xfrm>
              <a:off x="2320094" y="1651692"/>
              <a:ext cx="8242" cy="0"/>
            </a:xfrm>
            <a:prstGeom prst="line">
              <a:avLst/>
            </a:prstGeom>
            <a:noFill/>
            <a:ln w="5715" cmpd="sng">
              <a:noFill/>
              <a:prstDash val="solid"/>
            </a:ln>
          </p:spPr>
          <p:txBody>
            <a:bodyPr wrap="square" anchor="ctr">
              <a:spAutoFit/>
            </a:bodyPr>
            <a:lstStyle/>
            <a:p>
              <a:pPr algn="ctr"/>
              <a:endParaRPr lang="en-US"/>
            </a:p>
          </p:txBody>
        </p:sp>
        <p:sp>
          <p:nvSpPr>
            <p:cNvPr id="536" name="Free Form 523"/>
            <p:cNvSpPr/>
            <p:nvPr/>
          </p:nvSpPr>
          <p:spPr>
            <a:xfrm>
              <a:off x="1684840" y="1564976"/>
              <a:ext cx="9741" cy="9779"/>
            </a:xfrm>
            <a:custGeom>
              <a:avLst/>
              <a:gdLst/>
              <a:ahLst/>
              <a:cxnLst/>
              <a:rect l="0" t="0" r="0" b="0"/>
              <a:pathLst>
                <a:path w="9740" h="9778">
                  <a:moveTo>
                    <a:pt x="9740" y="11023"/>
                  </a:moveTo>
                  <a:lnTo>
                    <a:pt x="4114" y="11023"/>
                  </a:lnTo>
                  <a:cubicBezTo>
                    <a:pt x="6197" y="17284"/>
                    <a:pt x="0" y="15328"/>
                    <a:pt x="1295" y="20802"/>
                  </a:cubicBezTo>
                  <a:cubicBezTo>
                    <a:pt x="6616" y="20040"/>
                    <a:pt x="7035" y="14389"/>
                    <a:pt x="974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7" name="Free Form 524"/>
            <p:cNvSpPr/>
            <p:nvPr/>
          </p:nvSpPr>
          <p:spPr>
            <a:xfrm>
              <a:off x="1631424" y="1343869"/>
              <a:ext cx="9728" cy="7366"/>
            </a:xfrm>
            <a:custGeom>
              <a:avLst/>
              <a:gdLst/>
              <a:ahLst/>
              <a:cxnLst/>
              <a:rect l="0" t="0" r="0" b="0"/>
              <a:pathLst>
                <a:path w="9728" h="7366">
                  <a:moveTo>
                    <a:pt x="2717" y="18389"/>
                  </a:moveTo>
                  <a:cubicBezTo>
                    <a:pt x="5626" y="16637"/>
                    <a:pt x="8432" y="14770"/>
                    <a:pt x="9728" y="11404"/>
                  </a:cubicBezTo>
                  <a:cubicBezTo>
                    <a:pt x="5511" y="11023"/>
                    <a:pt x="0" y="16510"/>
                    <a:pt x="2717" y="1838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8" name="Free Form 525"/>
            <p:cNvSpPr/>
            <p:nvPr/>
          </p:nvSpPr>
          <p:spPr>
            <a:xfrm>
              <a:off x="4915352" y="5403932"/>
              <a:ext cx="8331" cy="8369"/>
            </a:xfrm>
            <a:custGeom>
              <a:avLst/>
              <a:gdLst/>
              <a:ahLst/>
              <a:cxnLst/>
              <a:rect l="0" t="0" r="0" b="0"/>
              <a:pathLst>
                <a:path w="8331" h="8369">
                  <a:moveTo>
                    <a:pt x="5232" y="19392"/>
                  </a:moveTo>
                  <a:cubicBezTo>
                    <a:pt x="0" y="19075"/>
                    <a:pt x="1295" y="14427"/>
                    <a:pt x="2425" y="11023"/>
                  </a:cubicBezTo>
                  <a:lnTo>
                    <a:pt x="6629" y="11023"/>
                  </a:lnTo>
                  <a:cubicBezTo>
                    <a:pt x="5829" y="13462"/>
                    <a:pt x="8331" y="19215"/>
                    <a:pt x="5232" y="1939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39" name="Free Form 526"/>
            <p:cNvSpPr/>
            <p:nvPr/>
          </p:nvSpPr>
          <p:spPr>
            <a:xfrm>
              <a:off x="2277117" y="2294210"/>
              <a:ext cx="10871" cy="11176"/>
            </a:xfrm>
            <a:custGeom>
              <a:avLst/>
              <a:gdLst/>
              <a:ahLst/>
              <a:cxnLst/>
              <a:rect l="0" t="0" r="0" b="0"/>
              <a:pathLst>
                <a:path w="10871" h="11175">
                  <a:moveTo>
                    <a:pt x="3619" y="22199"/>
                  </a:moveTo>
                  <a:cubicBezTo>
                    <a:pt x="5422" y="17932"/>
                    <a:pt x="10871" y="17297"/>
                    <a:pt x="10655" y="11023"/>
                  </a:cubicBezTo>
                  <a:lnTo>
                    <a:pt x="3619" y="11023"/>
                  </a:lnTo>
                  <a:cubicBezTo>
                    <a:pt x="3314" y="13652"/>
                    <a:pt x="0" y="20269"/>
                    <a:pt x="3619" y="2219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0" name="Free Form 527"/>
            <p:cNvSpPr/>
            <p:nvPr/>
          </p:nvSpPr>
          <p:spPr>
            <a:xfrm>
              <a:off x="5894712" y="1477791"/>
              <a:ext cx="8001" cy="6159"/>
            </a:xfrm>
            <a:custGeom>
              <a:avLst/>
              <a:gdLst/>
              <a:ahLst/>
              <a:cxnLst/>
              <a:rect l="0" t="0" r="0" b="0"/>
              <a:pathLst>
                <a:path w="8001" h="6159">
                  <a:moveTo>
                    <a:pt x="0" y="11607"/>
                  </a:moveTo>
                  <a:lnTo>
                    <a:pt x="0" y="17183"/>
                  </a:lnTo>
                  <a:lnTo>
                    <a:pt x="7023" y="17183"/>
                  </a:lnTo>
                  <a:cubicBezTo>
                    <a:pt x="8001" y="12014"/>
                    <a:pt x="4813" y="11023"/>
                    <a:pt x="0" y="1160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1" name="Free Form 528"/>
            <p:cNvSpPr/>
            <p:nvPr/>
          </p:nvSpPr>
          <p:spPr>
            <a:xfrm>
              <a:off x="4806716" y="1898859"/>
              <a:ext cx="9830" cy="6972"/>
            </a:xfrm>
            <a:custGeom>
              <a:avLst/>
              <a:gdLst/>
              <a:ahLst/>
              <a:cxnLst/>
              <a:rect l="0" t="0" r="0" b="0"/>
              <a:pathLst>
                <a:path w="9829" h="6972">
                  <a:moveTo>
                    <a:pt x="9829" y="11023"/>
                  </a:moveTo>
                  <a:cubicBezTo>
                    <a:pt x="8597" y="15354"/>
                    <a:pt x="4673" y="17068"/>
                    <a:pt x="0" y="17995"/>
                  </a:cubicBezTo>
                  <a:cubicBezTo>
                    <a:pt x="2374" y="14770"/>
                    <a:pt x="4381" y="11175"/>
                    <a:pt x="982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2" name="Free Form 529"/>
            <p:cNvSpPr/>
            <p:nvPr/>
          </p:nvSpPr>
          <p:spPr>
            <a:xfrm>
              <a:off x="4507313" y="2199201"/>
              <a:ext cx="7925" cy="6655"/>
            </a:xfrm>
            <a:custGeom>
              <a:avLst/>
              <a:gdLst/>
              <a:ahLst/>
              <a:cxnLst/>
              <a:rect l="0" t="0" r="0" b="0"/>
              <a:pathLst>
                <a:path w="7924" h="6654">
                  <a:moveTo>
                    <a:pt x="7035" y="16611"/>
                  </a:moveTo>
                  <a:cubicBezTo>
                    <a:pt x="7924" y="11544"/>
                    <a:pt x="4114" y="11125"/>
                    <a:pt x="0" y="11023"/>
                  </a:cubicBezTo>
                  <a:cubicBezTo>
                    <a:pt x="165" y="15049"/>
                    <a:pt x="1752" y="17678"/>
                    <a:pt x="7035" y="1661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3" name="Free Form 530"/>
            <p:cNvSpPr/>
            <p:nvPr/>
          </p:nvSpPr>
          <p:spPr>
            <a:xfrm>
              <a:off x="5936876" y="2048046"/>
              <a:ext cx="9779" cy="8128"/>
            </a:xfrm>
            <a:custGeom>
              <a:avLst/>
              <a:gdLst/>
              <a:ahLst/>
              <a:cxnLst/>
              <a:rect l="0" t="0" r="0" b="0"/>
              <a:pathLst>
                <a:path w="9778" h="8127">
                  <a:moveTo>
                    <a:pt x="8432" y="14109"/>
                  </a:moveTo>
                  <a:cubicBezTo>
                    <a:pt x="7150" y="11658"/>
                    <a:pt x="4038" y="11023"/>
                    <a:pt x="0" y="11315"/>
                  </a:cubicBezTo>
                  <a:lnTo>
                    <a:pt x="0" y="16916"/>
                  </a:lnTo>
                  <a:cubicBezTo>
                    <a:pt x="2908" y="16052"/>
                    <a:pt x="9778" y="19151"/>
                    <a:pt x="8432" y="1410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4" name="Free Form 531"/>
            <p:cNvSpPr/>
            <p:nvPr/>
          </p:nvSpPr>
          <p:spPr>
            <a:xfrm>
              <a:off x="3921158" y="410279"/>
              <a:ext cx="12649" cy="3683"/>
            </a:xfrm>
            <a:custGeom>
              <a:avLst/>
              <a:gdLst/>
              <a:ahLst/>
              <a:cxnLst/>
              <a:rect l="0" t="0" r="0" b="0"/>
              <a:pathLst>
                <a:path w="12649" h="3682">
                  <a:moveTo>
                    <a:pt x="0" y="14604"/>
                  </a:moveTo>
                  <a:cubicBezTo>
                    <a:pt x="5245" y="14706"/>
                    <a:pt x="9715" y="14020"/>
                    <a:pt x="12649" y="11811"/>
                  </a:cubicBezTo>
                  <a:cubicBezTo>
                    <a:pt x="7531" y="11861"/>
                    <a:pt x="1549" y="11023"/>
                    <a:pt x="0" y="146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5" name="Free Form 532"/>
            <p:cNvSpPr/>
            <p:nvPr/>
          </p:nvSpPr>
          <p:spPr>
            <a:xfrm>
              <a:off x="6387307" y="1222711"/>
              <a:ext cx="2210" cy="610"/>
            </a:xfrm>
            <a:custGeom>
              <a:avLst/>
              <a:gdLst/>
              <a:ahLst/>
              <a:cxnLst/>
              <a:rect l="0" t="0" r="0" b="0"/>
              <a:pathLst>
                <a:path w="2209" h="609">
                  <a:moveTo>
                    <a:pt x="2209" y="11023"/>
                  </a:moveTo>
                  <a:cubicBezTo>
                    <a:pt x="1422" y="11188"/>
                    <a:pt x="723" y="11099"/>
                    <a:pt x="0" y="11049"/>
                  </a:cubicBezTo>
                  <a:cubicBezTo>
                    <a:pt x="520" y="11493"/>
                    <a:pt x="1244" y="11633"/>
                    <a:pt x="2209"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6" name="Free Form 533"/>
            <p:cNvSpPr/>
            <p:nvPr/>
          </p:nvSpPr>
          <p:spPr>
            <a:xfrm>
              <a:off x="2397920" y="1712639"/>
              <a:ext cx="10731" cy="7404"/>
            </a:xfrm>
            <a:custGeom>
              <a:avLst/>
              <a:gdLst/>
              <a:ahLst/>
              <a:cxnLst/>
              <a:rect l="0" t="0" r="0" b="0"/>
              <a:pathLst>
                <a:path w="10731" h="7404">
                  <a:moveTo>
                    <a:pt x="10731" y="11442"/>
                  </a:moveTo>
                  <a:cubicBezTo>
                    <a:pt x="6096" y="11950"/>
                    <a:pt x="0" y="11023"/>
                    <a:pt x="901" y="17030"/>
                  </a:cubicBezTo>
                  <a:cubicBezTo>
                    <a:pt x="7454" y="18427"/>
                    <a:pt x="7086" y="12941"/>
                    <a:pt x="10731" y="114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7" name="Free Form 534"/>
            <p:cNvSpPr/>
            <p:nvPr/>
          </p:nvSpPr>
          <p:spPr>
            <a:xfrm>
              <a:off x="4062509" y="1990947"/>
              <a:ext cx="10452" cy="10249"/>
            </a:xfrm>
            <a:custGeom>
              <a:avLst/>
              <a:gdLst/>
              <a:ahLst/>
              <a:cxnLst/>
              <a:rect l="0" t="0" r="0" b="0"/>
              <a:pathLst>
                <a:path w="10452" h="10248">
                  <a:moveTo>
                    <a:pt x="2019" y="19519"/>
                  </a:moveTo>
                  <a:cubicBezTo>
                    <a:pt x="6032" y="21272"/>
                    <a:pt x="9156" y="19710"/>
                    <a:pt x="10452" y="15328"/>
                  </a:cubicBezTo>
                  <a:cubicBezTo>
                    <a:pt x="8394" y="11023"/>
                    <a:pt x="0" y="12141"/>
                    <a:pt x="2019" y="1951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8" name="Free Form 535"/>
            <p:cNvSpPr/>
            <p:nvPr/>
          </p:nvSpPr>
          <p:spPr>
            <a:xfrm>
              <a:off x="5214348" y="432009"/>
              <a:ext cx="2819" cy="1397"/>
            </a:xfrm>
            <a:custGeom>
              <a:avLst/>
              <a:gdLst/>
              <a:ahLst/>
              <a:cxnLst/>
              <a:rect l="0" t="0" r="0" b="0"/>
              <a:pathLst>
                <a:path w="2819" h="1397">
                  <a:moveTo>
                    <a:pt x="2819" y="12420"/>
                  </a:moveTo>
                  <a:cubicBezTo>
                    <a:pt x="2019" y="11925"/>
                    <a:pt x="965" y="11493"/>
                    <a:pt x="0" y="11023"/>
                  </a:cubicBezTo>
                  <a:cubicBezTo>
                    <a:pt x="304" y="12128"/>
                    <a:pt x="1536" y="12319"/>
                    <a:pt x="2819" y="1242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49" name="Free Form 536"/>
            <p:cNvSpPr/>
            <p:nvPr/>
          </p:nvSpPr>
          <p:spPr>
            <a:xfrm>
              <a:off x="7855376" y="5399957"/>
              <a:ext cx="9551" cy="12344"/>
            </a:xfrm>
            <a:custGeom>
              <a:avLst/>
              <a:gdLst/>
              <a:ahLst/>
              <a:cxnLst/>
              <a:rect l="0" t="0" r="0" b="0"/>
              <a:pathLst>
                <a:path w="9550" h="12344">
                  <a:moveTo>
                    <a:pt x="3048" y="23368"/>
                  </a:moveTo>
                  <a:cubicBezTo>
                    <a:pt x="2374" y="18034"/>
                    <a:pt x="9550" y="20523"/>
                    <a:pt x="7264" y="13589"/>
                  </a:cubicBezTo>
                  <a:cubicBezTo>
                    <a:pt x="812" y="11023"/>
                    <a:pt x="0" y="21145"/>
                    <a:pt x="3048" y="233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0" name="Free Form 537"/>
            <p:cNvSpPr/>
            <p:nvPr/>
          </p:nvSpPr>
          <p:spPr>
            <a:xfrm>
              <a:off x="2321504" y="2128666"/>
              <a:ext cx="9372" cy="6324"/>
            </a:xfrm>
            <a:custGeom>
              <a:avLst/>
              <a:gdLst/>
              <a:ahLst/>
              <a:cxnLst/>
              <a:rect l="0" t="0" r="0" b="0"/>
              <a:pathLst>
                <a:path w="9372" h="6324">
                  <a:moveTo>
                    <a:pt x="0" y="17310"/>
                  </a:moveTo>
                  <a:cubicBezTo>
                    <a:pt x="4711" y="17348"/>
                    <a:pt x="9372" y="17310"/>
                    <a:pt x="8445" y="11722"/>
                  </a:cubicBezTo>
                  <a:cubicBezTo>
                    <a:pt x="3048" y="11023"/>
                    <a:pt x="990" y="13639"/>
                    <a:pt x="0" y="1731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1" name="Free Form 538"/>
            <p:cNvSpPr/>
            <p:nvPr/>
          </p:nvSpPr>
          <p:spPr>
            <a:xfrm>
              <a:off x="2327130" y="2145899"/>
              <a:ext cx="9830" cy="7532"/>
            </a:xfrm>
            <a:custGeom>
              <a:avLst/>
              <a:gdLst/>
              <a:ahLst/>
              <a:cxnLst/>
              <a:rect l="0" t="0" r="0" b="0"/>
              <a:pathLst>
                <a:path w="9829" h="7531">
                  <a:moveTo>
                    <a:pt x="2819" y="11252"/>
                  </a:moveTo>
                  <a:cubicBezTo>
                    <a:pt x="4419" y="15646"/>
                    <a:pt x="596" y="14643"/>
                    <a:pt x="0" y="16840"/>
                  </a:cubicBezTo>
                  <a:cubicBezTo>
                    <a:pt x="2908" y="16014"/>
                    <a:pt x="9232" y="18554"/>
                    <a:pt x="9829" y="15430"/>
                  </a:cubicBezTo>
                  <a:cubicBezTo>
                    <a:pt x="6083" y="15430"/>
                    <a:pt x="6781" y="11023"/>
                    <a:pt x="2819" y="1125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2" name="Free Form 539"/>
            <p:cNvSpPr/>
            <p:nvPr/>
          </p:nvSpPr>
          <p:spPr>
            <a:xfrm>
              <a:off x="5883447" y="2159590"/>
              <a:ext cx="8446" cy="7518"/>
            </a:xfrm>
            <a:custGeom>
              <a:avLst/>
              <a:gdLst/>
              <a:ahLst/>
              <a:cxnLst/>
              <a:rect l="0" t="0" r="0" b="0"/>
              <a:pathLst>
                <a:path w="8445" h="7518">
                  <a:moveTo>
                    <a:pt x="0" y="18529"/>
                  </a:moveTo>
                  <a:cubicBezTo>
                    <a:pt x="4711" y="18542"/>
                    <a:pt x="5829" y="14973"/>
                    <a:pt x="8445" y="12928"/>
                  </a:cubicBezTo>
                  <a:cubicBezTo>
                    <a:pt x="6654" y="11023"/>
                    <a:pt x="1816" y="11023"/>
                    <a:pt x="0" y="129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3" name="Free Form 540"/>
            <p:cNvSpPr/>
            <p:nvPr/>
          </p:nvSpPr>
          <p:spPr>
            <a:xfrm>
              <a:off x="5891461" y="2268581"/>
              <a:ext cx="7468" cy="4674"/>
            </a:xfrm>
            <a:custGeom>
              <a:avLst/>
              <a:gdLst/>
              <a:ahLst/>
              <a:cxnLst/>
              <a:rect l="0" t="0" r="0" b="0"/>
              <a:pathLst>
                <a:path w="7467" h="4673">
                  <a:moveTo>
                    <a:pt x="431" y="11493"/>
                  </a:moveTo>
                  <a:cubicBezTo>
                    <a:pt x="0" y="15189"/>
                    <a:pt x="3378" y="15113"/>
                    <a:pt x="6045" y="15697"/>
                  </a:cubicBezTo>
                  <a:cubicBezTo>
                    <a:pt x="7467" y="11023"/>
                    <a:pt x="4102" y="11112"/>
                    <a:pt x="431" y="1149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4" name="Free Form 541"/>
            <p:cNvSpPr/>
            <p:nvPr/>
          </p:nvSpPr>
          <p:spPr>
            <a:xfrm>
              <a:off x="5901456" y="2238330"/>
              <a:ext cx="4496" cy="7620"/>
            </a:xfrm>
            <a:custGeom>
              <a:avLst/>
              <a:gdLst/>
              <a:ahLst/>
              <a:cxnLst/>
              <a:rect l="0" t="0" r="0" b="0"/>
              <a:pathLst>
                <a:path w="4495" h="7620">
                  <a:moveTo>
                    <a:pt x="4495" y="18008"/>
                  </a:moveTo>
                  <a:lnTo>
                    <a:pt x="4495" y="11023"/>
                  </a:lnTo>
                  <a:lnTo>
                    <a:pt x="279" y="11023"/>
                  </a:lnTo>
                  <a:cubicBezTo>
                    <a:pt x="0" y="15024"/>
                    <a:pt x="101" y="18643"/>
                    <a:pt x="4495"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5" name="Free Form 542"/>
            <p:cNvSpPr/>
            <p:nvPr/>
          </p:nvSpPr>
          <p:spPr>
            <a:xfrm>
              <a:off x="4355447" y="2049278"/>
              <a:ext cx="7074" cy="6693"/>
            </a:xfrm>
            <a:custGeom>
              <a:avLst/>
              <a:gdLst/>
              <a:ahLst/>
              <a:cxnLst/>
              <a:rect l="0" t="0" r="0" b="0"/>
              <a:pathLst>
                <a:path w="7073" h="6692">
                  <a:moveTo>
                    <a:pt x="1460" y="17068"/>
                  </a:moveTo>
                  <a:cubicBezTo>
                    <a:pt x="5867" y="17716"/>
                    <a:pt x="5410" y="13563"/>
                    <a:pt x="7073" y="11480"/>
                  </a:cubicBezTo>
                  <a:cubicBezTo>
                    <a:pt x="3822" y="11023"/>
                    <a:pt x="1689" y="11709"/>
                    <a:pt x="63" y="12877"/>
                  </a:cubicBezTo>
                  <a:cubicBezTo>
                    <a:pt x="0" y="14795"/>
                    <a:pt x="711" y="15951"/>
                    <a:pt x="1460" y="170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6" name="Free Form 543"/>
            <p:cNvSpPr/>
            <p:nvPr/>
          </p:nvSpPr>
          <p:spPr>
            <a:xfrm>
              <a:off x="5773643" y="1428807"/>
              <a:ext cx="10135" cy="6959"/>
            </a:xfrm>
            <a:custGeom>
              <a:avLst/>
              <a:gdLst/>
              <a:ahLst/>
              <a:cxnLst/>
              <a:rect l="0" t="0" r="0" b="0"/>
              <a:pathLst>
                <a:path w="10134" h="6959">
                  <a:moveTo>
                    <a:pt x="2984" y="11696"/>
                  </a:moveTo>
                  <a:cubicBezTo>
                    <a:pt x="0" y="16827"/>
                    <a:pt x="10134" y="17983"/>
                    <a:pt x="8597" y="13081"/>
                  </a:cubicBezTo>
                  <a:cubicBezTo>
                    <a:pt x="8356" y="11023"/>
                    <a:pt x="5206" y="11798"/>
                    <a:pt x="2984" y="1169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7" name="Free Form 544"/>
            <p:cNvSpPr/>
            <p:nvPr/>
          </p:nvSpPr>
          <p:spPr>
            <a:xfrm>
              <a:off x="5636077" y="5853906"/>
              <a:ext cx="11226" cy="9601"/>
            </a:xfrm>
            <a:custGeom>
              <a:avLst/>
              <a:gdLst/>
              <a:ahLst/>
              <a:cxnLst/>
              <a:rect l="0" t="0" r="0" b="0"/>
              <a:pathLst>
                <a:path w="11226" h="9601">
                  <a:moveTo>
                    <a:pt x="0" y="17856"/>
                  </a:moveTo>
                  <a:cubicBezTo>
                    <a:pt x="3479" y="20624"/>
                    <a:pt x="10579" y="18034"/>
                    <a:pt x="11226" y="13652"/>
                  </a:cubicBezTo>
                  <a:cubicBezTo>
                    <a:pt x="6222" y="11023"/>
                    <a:pt x="609" y="12357"/>
                    <a:pt x="0" y="1785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8" name="Free Form 545"/>
            <p:cNvSpPr/>
            <p:nvPr/>
          </p:nvSpPr>
          <p:spPr>
            <a:xfrm>
              <a:off x="5078356" y="2457215"/>
              <a:ext cx="10452" cy="8140"/>
            </a:xfrm>
            <a:custGeom>
              <a:avLst/>
              <a:gdLst/>
              <a:ahLst/>
              <a:cxnLst/>
              <a:rect l="0" t="0" r="0" b="0"/>
              <a:pathLst>
                <a:path w="10452" h="8140">
                  <a:moveTo>
                    <a:pt x="8089" y="11468"/>
                  </a:moveTo>
                  <a:cubicBezTo>
                    <a:pt x="4825" y="11023"/>
                    <a:pt x="2679" y="11684"/>
                    <a:pt x="1054" y="12865"/>
                  </a:cubicBezTo>
                  <a:cubicBezTo>
                    <a:pt x="0" y="19164"/>
                    <a:pt x="10452" y="18097"/>
                    <a:pt x="8089" y="114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59" name="Free Form 546"/>
            <p:cNvSpPr/>
            <p:nvPr/>
          </p:nvSpPr>
          <p:spPr>
            <a:xfrm>
              <a:off x="2288712" y="2195480"/>
              <a:ext cx="11125" cy="9309"/>
            </a:xfrm>
            <a:custGeom>
              <a:avLst/>
              <a:gdLst/>
              <a:ahLst/>
              <a:cxnLst/>
              <a:rect l="0" t="0" r="0" b="0"/>
              <a:pathLst>
                <a:path w="11125" h="9309">
                  <a:moveTo>
                    <a:pt x="8889" y="11950"/>
                  </a:moveTo>
                  <a:cubicBezTo>
                    <a:pt x="4102" y="11023"/>
                    <a:pt x="0" y="17906"/>
                    <a:pt x="3276" y="20332"/>
                  </a:cubicBezTo>
                  <a:cubicBezTo>
                    <a:pt x="1638" y="14046"/>
                    <a:pt x="11125" y="18834"/>
                    <a:pt x="8889" y="119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0" name="Free Form 547"/>
            <p:cNvSpPr/>
            <p:nvPr/>
          </p:nvSpPr>
          <p:spPr>
            <a:xfrm>
              <a:off x="2634521" y="698595"/>
              <a:ext cx="2641" cy="1651"/>
            </a:xfrm>
            <a:custGeom>
              <a:avLst/>
              <a:gdLst/>
              <a:ahLst/>
              <a:cxnLst/>
              <a:rect l="0" t="0" r="0" b="0"/>
              <a:pathLst>
                <a:path w="2641" h="1650">
                  <a:moveTo>
                    <a:pt x="444" y="12674"/>
                  </a:moveTo>
                  <a:cubicBezTo>
                    <a:pt x="1079" y="12115"/>
                    <a:pt x="1917" y="11569"/>
                    <a:pt x="2641" y="11023"/>
                  </a:cubicBezTo>
                  <a:cubicBezTo>
                    <a:pt x="1219" y="11150"/>
                    <a:pt x="0" y="11684"/>
                    <a:pt x="444" y="1267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1" name="Free Form 548"/>
            <p:cNvSpPr/>
            <p:nvPr/>
          </p:nvSpPr>
          <p:spPr>
            <a:xfrm>
              <a:off x="7019234" y="1495126"/>
              <a:ext cx="5626" cy="6553"/>
            </a:xfrm>
            <a:custGeom>
              <a:avLst/>
              <a:gdLst/>
              <a:ahLst/>
              <a:cxnLst/>
              <a:rect l="0" t="0" r="0" b="0"/>
              <a:pathLst>
                <a:path w="5626" h="6553">
                  <a:moveTo>
                    <a:pt x="0" y="11023"/>
                  </a:moveTo>
                  <a:cubicBezTo>
                    <a:pt x="495" y="14274"/>
                    <a:pt x="914" y="17576"/>
                    <a:pt x="5626" y="16611"/>
                  </a:cubicBezTo>
                  <a:cubicBezTo>
                    <a:pt x="5029" y="13500"/>
                    <a:pt x="3149" y="11633"/>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2" name="Free Form 549"/>
            <p:cNvSpPr/>
            <p:nvPr/>
          </p:nvSpPr>
          <p:spPr>
            <a:xfrm>
              <a:off x="3772148" y="2009235"/>
              <a:ext cx="8433" cy="5562"/>
            </a:xfrm>
            <a:custGeom>
              <a:avLst/>
              <a:gdLst/>
              <a:ahLst/>
              <a:cxnLst/>
              <a:rect l="0" t="0" r="0" b="0"/>
              <a:pathLst>
                <a:path w="8432" h="5562">
                  <a:moveTo>
                    <a:pt x="8432" y="11023"/>
                  </a:moveTo>
                  <a:cubicBezTo>
                    <a:pt x="4978" y="12242"/>
                    <a:pt x="330" y="12268"/>
                    <a:pt x="0" y="16586"/>
                  </a:cubicBezTo>
                  <a:lnTo>
                    <a:pt x="8432" y="16586"/>
                  </a:lnTo>
                  <a:close/>
                </a:path>
              </a:pathLst>
            </a:custGeom>
            <a:solidFill>
              <a:schemeClr val="accent3"/>
            </a:solidFill>
            <a:ln w="12700" cmpd="sng">
              <a:noFill/>
              <a:prstDash val="solid"/>
            </a:ln>
          </p:spPr>
          <p:txBody>
            <a:bodyPr wrap="square" anchor="ctr">
              <a:spAutoFit/>
            </a:bodyPr>
            <a:lstStyle/>
            <a:p>
              <a:pPr algn="ctr"/>
              <a:endParaRPr lang="en-US"/>
            </a:p>
          </p:txBody>
        </p:sp>
        <p:sp>
          <p:nvSpPr>
            <p:cNvPr id="563" name="Free Form 550"/>
            <p:cNvSpPr/>
            <p:nvPr/>
          </p:nvSpPr>
          <p:spPr>
            <a:xfrm>
              <a:off x="5454695" y="640175"/>
              <a:ext cx="12688" cy="10388"/>
            </a:xfrm>
            <a:custGeom>
              <a:avLst/>
              <a:gdLst/>
              <a:ahLst/>
              <a:cxnLst/>
              <a:rect l="0" t="0" r="0" b="0"/>
              <a:pathLst>
                <a:path w="12687" h="10388">
                  <a:moveTo>
                    <a:pt x="12687" y="15214"/>
                  </a:moveTo>
                  <a:cubicBezTo>
                    <a:pt x="9994" y="12763"/>
                    <a:pt x="5359" y="12242"/>
                    <a:pt x="1447" y="11023"/>
                  </a:cubicBezTo>
                  <a:cubicBezTo>
                    <a:pt x="0" y="16421"/>
                    <a:pt x="11556" y="21412"/>
                    <a:pt x="12687" y="1521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4" name="Free Form 551"/>
            <p:cNvSpPr/>
            <p:nvPr/>
          </p:nvSpPr>
          <p:spPr>
            <a:xfrm>
              <a:off x="4632421" y="1605959"/>
              <a:ext cx="9830" cy="8471"/>
            </a:xfrm>
            <a:custGeom>
              <a:avLst/>
              <a:gdLst/>
              <a:ahLst/>
              <a:cxnLst/>
              <a:rect l="0" t="0" r="0" b="0"/>
              <a:pathLst>
                <a:path w="9829" h="8470">
                  <a:moveTo>
                    <a:pt x="0" y="18948"/>
                  </a:moveTo>
                  <a:cubicBezTo>
                    <a:pt x="6184" y="19494"/>
                    <a:pt x="9512" y="17221"/>
                    <a:pt x="9829" y="11950"/>
                  </a:cubicBezTo>
                  <a:cubicBezTo>
                    <a:pt x="3276" y="11023"/>
                    <a:pt x="3657" y="16992"/>
                    <a:pt x="0" y="1894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5" name="Free Form 552"/>
            <p:cNvSpPr/>
            <p:nvPr/>
          </p:nvSpPr>
          <p:spPr>
            <a:xfrm>
              <a:off x="4359130" y="2992710"/>
              <a:ext cx="7264" cy="7950"/>
            </a:xfrm>
            <a:custGeom>
              <a:avLst/>
              <a:gdLst/>
              <a:ahLst/>
              <a:cxnLst/>
              <a:rect l="0" t="0" r="0" b="0"/>
              <a:pathLst>
                <a:path w="7264" h="7950">
                  <a:moveTo>
                    <a:pt x="596" y="11023"/>
                  </a:moveTo>
                  <a:cubicBezTo>
                    <a:pt x="0" y="15786"/>
                    <a:pt x="1015" y="18973"/>
                    <a:pt x="6210" y="18008"/>
                  </a:cubicBezTo>
                  <a:cubicBezTo>
                    <a:pt x="7264" y="12763"/>
                    <a:pt x="4635" y="11201"/>
                    <a:pt x="59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6" name="Free Form 553"/>
            <p:cNvSpPr/>
            <p:nvPr/>
          </p:nvSpPr>
          <p:spPr>
            <a:xfrm>
              <a:off x="4794079" y="397097"/>
              <a:ext cx="8459" cy="4699"/>
            </a:xfrm>
            <a:custGeom>
              <a:avLst/>
              <a:gdLst/>
              <a:ahLst/>
              <a:cxnLst/>
              <a:rect l="0" t="0" r="0" b="0"/>
              <a:pathLst>
                <a:path w="8458" h="4699">
                  <a:moveTo>
                    <a:pt x="7010" y="11023"/>
                  </a:moveTo>
                  <a:lnTo>
                    <a:pt x="0" y="11023"/>
                  </a:lnTo>
                  <a:lnTo>
                    <a:pt x="0" y="13817"/>
                  </a:lnTo>
                  <a:cubicBezTo>
                    <a:pt x="2654" y="13195"/>
                    <a:pt x="8458" y="15722"/>
                    <a:pt x="701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7" name="Free Form 554"/>
            <p:cNvSpPr/>
            <p:nvPr/>
          </p:nvSpPr>
          <p:spPr>
            <a:xfrm>
              <a:off x="6017216" y="1025798"/>
              <a:ext cx="12434" cy="8559"/>
            </a:xfrm>
            <a:custGeom>
              <a:avLst/>
              <a:gdLst/>
              <a:ahLst/>
              <a:cxnLst/>
              <a:rect l="0" t="0" r="0" b="0"/>
              <a:pathLst>
                <a:path w="12433" h="8559">
                  <a:moveTo>
                    <a:pt x="12433" y="16560"/>
                  </a:moveTo>
                  <a:cubicBezTo>
                    <a:pt x="8013" y="16281"/>
                    <a:pt x="8623" y="11023"/>
                    <a:pt x="2590" y="12369"/>
                  </a:cubicBezTo>
                  <a:cubicBezTo>
                    <a:pt x="0" y="18757"/>
                    <a:pt x="10185" y="19583"/>
                    <a:pt x="12433" y="1656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8" name="Free Form 555"/>
            <p:cNvSpPr/>
            <p:nvPr/>
          </p:nvSpPr>
          <p:spPr>
            <a:xfrm>
              <a:off x="4631011" y="2418543"/>
              <a:ext cx="5449" cy="5588"/>
            </a:xfrm>
            <a:custGeom>
              <a:avLst/>
              <a:gdLst/>
              <a:ahLst/>
              <a:cxnLst/>
              <a:rect l="0" t="0" r="0" b="0"/>
              <a:pathLst>
                <a:path w="5448" h="5587">
                  <a:moveTo>
                    <a:pt x="0" y="16611"/>
                  </a:moveTo>
                  <a:lnTo>
                    <a:pt x="4216" y="16611"/>
                  </a:lnTo>
                  <a:cubicBezTo>
                    <a:pt x="5448" y="12128"/>
                    <a:pt x="2057" y="12242"/>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69" name="Free Form 556"/>
            <p:cNvSpPr/>
            <p:nvPr/>
          </p:nvSpPr>
          <p:spPr>
            <a:xfrm>
              <a:off x="5632813" y="3234391"/>
              <a:ext cx="8864" cy="9779"/>
            </a:xfrm>
            <a:custGeom>
              <a:avLst/>
              <a:gdLst/>
              <a:ahLst/>
              <a:cxnLst/>
              <a:rect l="0" t="0" r="0" b="0"/>
              <a:pathLst>
                <a:path w="8864" h="9778">
                  <a:moveTo>
                    <a:pt x="431" y="20802"/>
                  </a:moveTo>
                  <a:cubicBezTo>
                    <a:pt x="0" y="16154"/>
                    <a:pt x="228" y="12204"/>
                    <a:pt x="3263" y="11023"/>
                  </a:cubicBezTo>
                  <a:cubicBezTo>
                    <a:pt x="8864" y="12509"/>
                    <a:pt x="4597" y="20624"/>
                    <a:pt x="431" y="2080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0" name="Free Form 557"/>
            <p:cNvSpPr/>
            <p:nvPr/>
          </p:nvSpPr>
          <p:spPr>
            <a:xfrm>
              <a:off x="4488721" y="2578881"/>
              <a:ext cx="7353" cy="7747"/>
            </a:xfrm>
            <a:custGeom>
              <a:avLst/>
              <a:gdLst/>
              <a:ahLst/>
              <a:cxnLst/>
              <a:rect l="0" t="0" r="0" b="0"/>
              <a:pathLst>
                <a:path w="7353" h="7747">
                  <a:moveTo>
                    <a:pt x="7353" y="16929"/>
                  </a:moveTo>
                  <a:lnTo>
                    <a:pt x="7353" y="11341"/>
                  </a:lnTo>
                  <a:cubicBezTo>
                    <a:pt x="2336" y="11023"/>
                    <a:pt x="0" y="13347"/>
                    <a:pt x="317" y="18326"/>
                  </a:cubicBezTo>
                  <a:cubicBezTo>
                    <a:pt x="3581" y="18770"/>
                    <a:pt x="5714" y="18097"/>
                    <a:pt x="7353" y="1692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1" name="Free Form 558"/>
            <p:cNvSpPr/>
            <p:nvPr/>
          </p:nvSpPr>
          <p:spPr>
            <a:xfrm>
              <a:off x="4435622" y="2760478"/>
              <a:ext cx="11252" cy="11506"/>
            </a:xfrm>
            <a:custGeom>
              <a:avLst/>
              <a:gdLst/>
              <a:ahLst/>
              <a:cxnLst/>
              <a:rect l="0" t="0" r="0" b="0"/>
              <a:pathLst>
                <a:path w="11252" h="11506">
                  <a:moveTo>
                    <a:pt x="11252" y="15532"/>
                  </a:moveTo>
                  <a:cubicBezTo>
                    <a:pt x="5676" y="11023"/>
                    <a:pt x="3098" y="18821"/>
                    <a:pt x="0" y="21120"/>
                  </a:cubicBezTo>
                  <a:cubicBezTo>
                    <a:pt x="1943" y="21056"/>
                    <a:pt x="3086" y="21780"/>
                    <a:pt x="4216" y="22529"/>
                  </a:cubicBezTo>
                  <a:cubicBezTo>
                    <a:pt x="2806" y="18313"/>
                    <a:pt x="7340" y="20053"/>
                    <a:pt x="9855" y="19723"/>
                  </a:cubicBezTo>
                  <a:cubicBezTo>
                    <a:pt x="9779" y="17805"/>
                    <a:pt x="10515" y="16662"/>
                    <a:pt x="11252" y="155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2" name="Free Form 559"/>
            <p:cNvSpPr/>
            <p:nvPr/>
          </p:nvSpPr>
          <p:spPr>
            <a:xfrm>
              <a:off x="4778611" y="1510595"/>
              <a:ext cx="11252" cy="5842"/>
            </a:xfrm>
            <a:custGeom>
              <a:avLst/>
              <a:gdLst/>
              <a:ahLst/>
              <a:cxnLst/>
              <a:rect l="0" t="0" r="0" b="0"/>
              <a:pathLst>
                <a:path w="11252" h="5841">
                  <a:moveTo>
                    <a:pt x="11252" y="13728"/>
                  </a:moveTo>
                  <a:cubicBezTo>
                    <a:pt x="10185" y="16865"/>
                    <a:pt x="3365" y="14262"/>
                    <a:pt x="0" y="15125"/>
                  </a:cubicBezTo>
                  <a:cubicBezTo>
                    <a:pt x="2019" y="12763"/>
                    <a:pt x="8369" y="11023"/>
                    <a:pt x="11252" y="1372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3" name="Free Form 560"/>
            <p:cNvSpPr/>
            <p:nvPr/>
          </p:nvSpPr>
          <p:spPr>
            <a:xfrm>
              <a:off x="2234090" y="4799006"/>
              <a:ext cx="8699" cy="11188"/>
            </a:xfrm>
            <a:custGeom>
              <a:avLst/>
              <a:gdLst/>
              <a:ahLst/>
              <a:cxnLst/>
              <a:rect l="0" t="0" r="0" b="0"/>
              <a:pathLst>
                <a:path w="8699" h="11188">
                  <a:moveTo>
                    <a:pt x="254" y="11023"/>
                  </a:moveTo>
                  <a:cubicBezTo>
                    <a:pt x="0" y="17805"/>
                    <a:pt x="3060" y="21285"/>
                    <a:pt x="8699" y="22212"/>
                  </a:cubicBezTo>
                  <a:cubicBezTo>
                    <a:pt x="7645" y="16738"/>
                    <a:pt x="6311" y="11544"/>
                    <a:pt x="254"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4" name="Free Form 561"/>
            <p:cNvSpPr/>
            <p:nvPr/>
          </p:nvSpPr>
          <p:spPr>
            <a:xfrm>
              <a:off x="4855916" y="1487989"/>
              <a:ext cx="11265" cy="4343"/>
            </a:xfrm>
            <a:custGeom>
              <a:avLst/>
              <a:gdLst/>
              <a:ahLst/>
              <a:cxnLst/>
              <a:rect l="0" t="0" r="0" b="0"/>
              <a:pathLst>
                <a:path w="11264" h="4343">
                  <a:moveTo>
                    <a:pt x="11264" y="12573"/>
                  </a:moveTo>
                  <a:cubicBezTo>
                    <a:pt x="8648" y="14643"/>
                    <a:pt x="4559" y="15252"/>
                    <a:pt x="0" y="15367"/>
                  </a:cubicBezTo>
                  <a:cubicBezTo>
                    <a:pt x="317" y="11023"/>
                    <a:pt x="6997" y="13004"/>
                    <a:pt x="11264" y="1257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5" name="Free Form 562"/>
            <p:cNvSpPr/>
            <p:nvPr/>
          </p:nvSpPr>
          <p:spPr>
            <a:xfrm>
              <a:off x="3280062" y="6617925"/>
              <a:ext cx="11353" cy="9017"/>
            </a:xfrm>
            <a:custGeom>
              <a:avLst/>
              <a:gdLst/>
              <a:ahLst/>
              <a:cxnLst/>
              <a:rect l="0" t="0" r="0" b="0"/>
              <a:pathLst>
                <a:path w="11353" h="9016">
                  <a:moveTo>
                    <a:pt x="114" y="13804"/>
                  </a:moveTo>
                  <a:cubicBezTo>
                    <a:pt x="0" y="16230"/>
                    <a:pt x="419" y="18148"/>
                    <a:pt x="1511" y="19392"/>
                  </a:cubicBezTo>
                  <a:cubicBezTo>
                    <a:pt x="7327" y="20040"/>
                    <a:pt x="8496" y="16090"/>
                    <a:pt x="11353" y="13804"/>
                  </a:cubicBezTo>
                  <a:cubicBezTo>
                    <a:pt x="8127" y="12890"/>
                    <a:pt x="2870" y="11023"/>
                    <a:pt x="114" y="1380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6" name="Free Form 563"/>
            <p:cNvSpPr/>
            <p:nvPr/>
          </p:nvSpPr>
          <p:spPr>
            <a:xfrm>
              <a:off x="4998918" y="1468596"/>
              <a:ext cx="10210" cy="5486"/>
            </a:xfrm>
            <a:custGeom>
              <a:avLst/>
              <a:gdLst/>
              <a:ahLst/>
              <a:cxnLst/>
              <a:rect l="0" t="0" r="0" b="0"/>
              <a:pathLst>
                <a:path w="10210" h="5486">
                  <a:moveTo>
                    <a:pt x="1777" y="11023"/>
                  </a:moveTo>
                  <a:cubicBezTo>
                    <a:pt x="4406" y="13766"/>
                    <a:pt x="6946" y="11442"/>
                    <a:pt x="10210" y="11023"/>
                  </a:cubicBezTo>
                  <a:cubicBezTo>
                    <a:pt x="9486" y="12141"/>
                    <a:pt x="8750" y="13284"/>
                    <a:pt x="8801" y="15189"/>
                  </a:cubicBezTo>
                  <a:cubicBezTo>
                    <a:pt x="5105" y="15176"/>
                    <a:pt x="0" y="16510"/>
                    <a:pt x="1777"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7" name="Free Form 564"/>
            <p:cNvSpPr/>
            <p:nvPr/>
          </p:nvSpPr>
          <p:spPr>
            <a:xfrm>
              <a:off x="7401567" y="2439498"/>
              <a:ext cx="5639" cy="5575"/>
            </a:xfrm>
            <a:custGeom>
              <a:avLst/>
              <a:gdLst/>
              <a:ahLst/>
              <a:cxnLst/>
              <a:rect l="0" t="0" r="0" b="0"/>
              <a:pathLst>
                <a:path w="5638" h="5575">
                  <a:moveTo>
                    <a:pt x="0" y="11023"/>
                  </a:moveTo>
                  <a:lnTo>
                    <a:pt x="0" y="16598"/>
                  </a:lnTo>
                  <a:lnTo>
                    <a:pt x="5638" y="16598"/>
                  </a:lnTo>
                  <a:cubicBezTo>
                    <a:pt x="5041" y="13487"/>
                    <a:pt x="3149" y="11633"/>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8" name="Free Form 565"/>
            <p:cNvSpPr/>
            <p:nvPr/>
          </p:nvSpPr>
          <p:spPr>
            <a:xfrm>
              <a:off x="6345880" y="7632045"/>
              <a:ext cx="10299" cy="4268"/>
            </a:xfrm>
            <a:custGeom>
              <a:avLst/>
              <a:gdLst/>
              <a:ahLst/>
              <a:cxnLst/>
              <a:rect l="0" t="0" r="0" b="0"/>
              <a:pathLst>
                <a:path w="10299" h="4267">
                  <a:moveTo>
                    <a:pt x="50" y="15290"/>
                  </a:moveTo>
                  <a:cubicBezTo>
                    <a:pt x="3124" y="14986"/>
                    <a:pt x="10299" y="11645"/>
                    <a:pt x="8483" y="11074"/>
                  </a:cubicBezTo>
                  <a:cubicBezTo>
                    <a:pt x="4965" y="11785"/>
                    <a:pt x="0" y="11023"/>
                    <a:pt x="50" y="152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79" name="Free Form 566"/>
            <p:cNvSpPr/>
            <p:nvPr/>
          </p:nvSpPr>
          <p:spPr>
            <a:xfrm>
              <a:off x="7267379" y="1779873"/>
              <a:ext cx="9322" cy="7899"/>
            </a:xfrm>
            <a:custGeom>
              <a:avLst/>
              <a:gdLst/>
              <a:ahLst/>
              <a:cxnLst/>
              <a:rect l="0" t="0" r="0" b="0"/>
              <a:pathLst>
                <a:path w="9321" h="7899">
                  <a:moveTo>
                    <a:pt x="7683" y="18249"/>
                  </a:moveTo>
                  <a:cubicBezTo>
                    <a:pt x="5448" y="18135"/>
                    <a:pt x="2324" y="18923"/>
                    <a:pt x="2082" y="16852"/>
                  </a:cubicBezTo>
                  <a:cubicBezTo>
                    <a:pt x="0" y="11531"/>
                    <a:pt x="8356" y="16573"/>
                    <a:pt x="6273" y="11264"/>
                  </a:cubicBezTo>
                  <a:cubicBezTo>
                    <a:pt x="9321" y="11023"/>
                    <a:pt x="6921" y="16217"/>
                    <a:pt x="7683" y="1824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0" name="Free Form 567"/>
            <p:cNvSpPr/>
            <p:nvPr/>
          </p:nvSpPr>
          <p:spPr>
            <a:xfrm>
              <a:off x="4351281" y="8454866"/>
              <a:ext cx="2896" cy="228"/>
            </a:xfrm>
            <a:custGeom>
              <a:avLst/>
              <a:gdLst/>
              <a:ahLst/>
              <a:cxnLst/>
              <a:rect l="0" t="0" r="0" b="0"/>
              <a:pathLst>
                <a:path w="2895" h="228">
                  <a:moveTo>
                    <a:pt x="0" y="11112"/>
                  </a:moveTo>
                  <a:cubicBezTo>
                    <a:pt x="901" y="11252"/>
                    <a:pt x="1904" y="11239"/>
                    <a:pt x="2895" y="11252"/>
                  </a:cubicBezTo>
                  <a:cubicBezTo>
                    <a:pt x="2260" y="11112"/>
                    <a:pt x="1422" y="11023"/>
                    <a:pt x="0" y="111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1" name="Free Form 568"/>
            <p:cNvSpPr/>
            <p:nvPr/>
          </p:nvSpPr>
          <p:spPr>
            <a:xfrm>
              <a:off x="3303836" y="6519094"/>
              <a:ext cx="10058" cy="10249"/>
            </a:xfrm>
            <a:custGeom>
              <a:avLst/>
              <a:gdLst/>
              <a:ahLst/>
              <a:cxnLst/>
              <a:rect l="0" t="0" r="0" b="0"/>
              <a:pathLst>
                <a:path w="10058" h="10248">
                  <a:moveTo>
                    <a:pt x="10058" y="13436"/>
                  </a:moveTo>
                  <a:cubicBezTo>
                    <a:pt x="6756" y="13462"/>
                    <a:pt x="5930" y="11023"/>
                    <a:pt x="1625" y="12014"/>
                  </a:cubicBezTo>
                  <a:cubicBezTo>
                    <a:pt x="0" y="21272"/>
                    <a:pt x="9334" y="19164"/>
                    <a:pt x="10058" y="1343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2" name="Free Form 569"/>
            <p:cNvSpPr/>
            <p:nvPr/>
          </p:nvSpPr>
          <p:spPr>
            <a:xfrm>
              <a:off x="4114693" y="1916576"/>
              <a:ext cx="12459" cy="12369"/>
            </a:xfrm>
            <a:custGeom>
              <a:avLst/>
              <a:gdLst/>
              <a:ahLst/>
              <a:cxnLst/>
              <a:rect l="0" t="0" r="0" b="0"/>
              <a:pathLst>
                <a:path w="12458" h="12369">
                  <a:moveTo>
                    <a:pt x="444" y="19850"/>
                  </a:moveTo>
                  <a:cubicBezTo>
                    <a:pt x="6489" y="23393"/>
                    <a:pt x="12458" y="17475"/>
                    <a:pt x="8877" y="11468"/>
                  </a:cubicBezTo>
                  <a:cubicBezTo>
                    <a:pt x="2794" y="11023"/>
                    <a:pt x="0" y="13817"/>
                    <a:pt x="444" y="1985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3" name="Free Form 570"/>
            <p:cNvSpPr/>
            <p:nvPr/>
          </p:nvSpPr>
          <p:spPr>
            <a:xfrm>
              <a:off x="4404710" y="8471046"/>
              <a:ext cx="8941" cy="9842"/>
            </a:xfrm>
            <a:custGeom>
              <a:avLst/>
              <a:gdLst/>
              <a:ahLst/>
              <a:cxnLst/>
              <a:rect l="0" t="0" r="0" b="0"/>
              <a:pathLst>
                <a:path w="8940" h="9842">
                  <a:moveTo>
                    <a:pt x="7023" y="14490"/>
                  </a:moveTo>
                  <a:cubicBezTo>
                    <a:pt x="6781" y="16116"/>
                    <a:pt x="4787" y="16014"/>
                    <a:pt x="2793" y="15887"/>
                  </a:cubicBezTo>
                  <a:cubicBezTo>
                    <a:pt x="2666" y="13665"/>
                    <a:pt x="2984" y="11023"/>
                    <a:pt x="0" y="11671"/>
                  </a:cubicBezTo>
                  <a:cubicBezTo>
                    <a:pt x="406" y="16878"/>
                    <a:pt x="2019" y="20866"/>
                    <a:pt x="8432" y="20078"/>
                  </a:cubicBezTo>
                  <a:cubicBezTo>
                    <a:pt x="8191" y="17983"/>
                    <a:pt x="8940" y="14935"/>
                    <a:pt x="7023" y="1449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4" name="Free Form 571"/>
            <p:cNvSpPr/>
            <p:nvPr/>
          </p:nvSpPr>
          <p:spPr>
            <a:xfrm>
              <a:off x="7103587" y="1778488"/>
              <a:ext cx="8407" cy="10338"/>
            </a:xfrm>
            <a:custGeom>
              <a:avLst/>
              <a:gdLst/>
              <a:ahLst/>
              <a:cxnLst/>
              <a:rect l="0" t="0" r="0" b="0"/>
              <a:pathLst>
                <a:path w="8407" h="10337">
                  <a:moveTo>
                    <a:pt x="1396" y="18237"/>
                  </a:moveTo>
                  <a:cubicBezTo>
                    <a:pt x="1612" y="16611"/>
                    <a:pt x="1092" y="15748"/>
                    <a:pt x="0" y="15430"/>
                  </a:cubicBezTo>
                  <a:cubicBezTo>
                    <a:pt x="2730" y="11023"/>
                    <a:pt x="7391" y="16332"/>
                    <a:pt x="8407" y="18237"/>
                  </a:cubicBezTo>
                  <a:cubicBezTo>
                    <a:pt x="8216" y="21361"/>
                    <a:pt x="4889" y="16421"/>
                    <a:pt x="1396" y="182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5" name="Free Form 572"/>
            <p:cNvSpPr/>
            <p:nvPr/>
          </p:nvSpPr>
          <p:spPr>
            <a:xfrm>
              <a:off x="4453415" y="2826454"/>
              <a:ext cx="11315" cy="9792"/>
            </a:xfrm>
            <a:custGeom>
              <a:avLst/>
              <a:gdLst/>
              <a:ahLst/>
              <a:cxnLst/>
              <a:rect l="0" t="0" r="0" b="0"/>
              <a:pathLst>
                <a:path w="11315" h="9791">
                  <a:moveTo>
                    <a:pt x="3289" y="20815"/>
                  </a:moveTo>
                  <a:cubicBezTo>
                    <a:pt x="2971" y="16675"/>
                    <a:pt x="11315" y="14008"/>
                    <a:pt x="7518" y="11023"/>
                  </a:cubicBezTo>
                  <a:cubicBezTo>
                    <a:pt x="5587" y="12954"/>
                    <a:pt x="0" y="18351"/>
                    <a:pt x="3289" y="2081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6" name="Free Form 573"/>
            <p:cNvSpPr/>
            <p:nvPr/>
          </p:nvSpPr>
          <p:spPr>
            <a:xfrm>
              <a:off x="5260309" y="529151"/>
              <a:ext cx="10287" cy="7747"/>
            </a:xfrm>
            <a:custGeom>
              <a:avLst/>
              <a:gdLst/>
              <a:ahLst/>
              <a:cxnLst/>
              <a:rect l="0" t="0" r="0" b="0"/>
              <a:pathLst>
                <a:path w="10287" h="7746">
                  <a:moveTo>
                    <a:pt x="10287" y="15875"/>
                  </a:moveTo>
                  <a:cubicBezTo>
                    <a:pt x="4762" y="17170"/>
                    <a:pt x="6743" y="11023"/>
                    <a:pt x="444" y="13080"/>
                  </a:cubicBezTo>
                  <a:cubicBezTo>
                    <a:pt x="0" y="16878"/>
                    <a:pt x="8597" y="18770"/>
                    <a:pt x="10287" y="1587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7" name="Line 574"/>
            <p:cNvSpPr/>
            <p:nvPr/>
          </p:nvSpPr>
          <p:spPr>
            <a:xfrm>
              <a:off x="5256537" y="1368005"/>
              <a:ext cx="8433" cy="0"/>
            </a:xfrm>
            <a:prstGeom prst="line">
              <a:avLst/>
            </a:prstGeom>
            <a:noFill/>
            <a:ln w="2794" cmpd="sng">
              <a:noFill/>
              <a:prstDash val="solid"/>
            </a:ln>
          </p:spPr>
          <p:txBody>
            <a:bodyPr wrap="square" anchor="ctr">
              <a:spAutoFit/>
            </a:bodyPr>
            <a:lstStyle/>
            <a:p>
              <a:pPr algn="ctr"/>
              <a:endParaRPr lang="en-US"/>
            </a:p>
          </p:txBody>
        </p:sp>
        <p:sp>
          <p:nvSpPr>
            <p:cNvPr id="588" name="Free Form 575"/>
            <p:cNvSpPr/>
            <p:nvPr/>
          </p:nvSpPr>
          <p:spPr>
            <a:xfrm>
              <a:off x="4552094" y="1651476"/>
              <a:ext cx="10274" cy="8102"/>
            </a:xfrm>
            <a:custGeom>
              <a:avLst/>
              <a:gdLst/>
              <a:ahLst/>
              <a:cxnLst/>
              <a:rect l="0" t="0" r="0" b="0"/>
              <a:pathLst>
                <a:path w="10274" h="8102">
                  <a:moveTo>
                    <a:pt x="1612" y="18135"/>
                  </a:moveTo>
                  <a:cubicBezTo>
                    <a:pt x="5905" y="19126"/>
                    <a:pt x="6731" y="16700"/>
                    <a:pt x="10033" y="16725"/>
                  </a:cubicBezTo>
                  <a:cubicBezTo>
                    <a:pt x="10274" y="11023"/>
                    <a:pt x="0" y="11417"/>
                    <a:pt x="1612" y="1813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89" name="Free Form 576"/>
            <p:cNvSpPr/>
            <p:nvPr/>
          </p:nvSpPr>
          <p:spPr>
            <a:xfrm>
              <a:off x="5841283" y="1004792"/>
              <a:ext cx="5626" cy="4178"/>
            </a:xfrm>
            <a:custGeom>
              <a:avLst/>
              <a:gdLst/>
              <a:ahLst/>
              <a:cxnLst/>
              <a:rect l="0" t="0" r="0" b="0"/>
              <a:pathLst>
                <a:path w="5626" h="4178">
                  <a:moveTo>
                    <a:pt x="0" y="15201"/>
                  </a:moveTo>
                  <a:lnTo>
                    <a:pt x="0" y="11023"/>
                  </a:lnTo>
                  <a:lnTo>
                    <a:pt x="5626" y="11023"/>
                  </a:lnTo>
                  <a:cubicBezTo>
                    <a:pt x="4889" y="12141"/>
                    <a:pt x="4165" y="13284"/>
                    <a:pt x="4241" y="152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0" name="Free Form 577"/>
            <p:cNvSpPr/>
            <p:nvPr/>
          </p:nvSpPr>
          <p:spPr>
            <a:xfrm>
              <a:off x="6745066" y="1546713"/>
              <a:ext cx="6071" cy="6109"/>
            </a:xfrm>
            <a:custGeom>
              <a:avLst/>
              <a:gdLst/>
              <a:ahLst/>
              <a:cxnLst/>
              <a:rect l="0" t="0" r="0" b="0"/>
              <a:pathLst>
                <a:path w="6070" h="6108">
                  <a:moveTo>
                    <a:pt x="5676" y="11125"/>
                  </a:moveTo>
                  <a:cubicBezTo>
                    <a:pt x="6070" y="14782"/>
                    <a:pt x="5181" y="17132"/>
                    <a:pt x="1485" y="16713"/>
                  </a:cubicBezTo>
                  <a:cubicBezTo>
                    <a:pt x="736" y="15595"/>
                    <a:pt x="0" y="14452"/>
                    <a:pt x="76" y="12534"/>
                  </a:cubicBezTo>
                  <a:cubicBezTo>
                    <a:pt x="1333" y="11430"/>
                    <a:pt x="3251" y="11023"/>
                    <a:pt x="5676" y="1112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1" name="Free Form 578"/>
            <p:cNvSpPr/>
            <p:nvPr/>
          </p:nvSpPr>
          <p:spPr>
            <a:xfrm>
              <a:off x="4333006" y="1752174"/>
              <a:ext cx="12078" cy="8928"/>
            </a:xfrm>
            <a:custGeom>
              <a:avLst/>
              <a:gdLst/>
              <a:ahLst/>
              <a:cxnLst/>
              <a:rect l="0" t="0" r="0" b="0"/>
              <a:pathLst>
                <a:path w="12077" h="8928">
                  <a:moveTo>
                    <a:pt x="11252" y="11023"/>
                  </a:moveTo>
                  <a:cubicBezTo>
                    <a:pt x="6591" y="11976"/>
                    <a:pt x="1295" y="12293"/>
                    <a:pt x="0" y="16611"/>
                  </a:cubicBezTo>
                  <a:cubicBezTo>
                    <a:pt x="3454" y="19951"/>
                    <a:pt x="12077" y="16560"/>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2" name="Free Form 579"/>
            <p:cNvSpPr/>
            <p:nvPr/>
          </p:nvSpPr>
          <p:spPr>
            <a:xfrm>
              <a:off x="3489612" y="1764760"/>
              <a:ext cx="7023" cy="7417"/>
            </a:xfrm>
            <a:custGeom>
              <a:avLst/>
              <a:gdLst/>
              <a:ahLst/>
              <a:cxnLst/>
              <a:rect l="0" t="0" r="0" b="0"/>
              <a:pathLst>
                <a:path w="7023" h="7416">
                  <a:moveTo>
                    <a:pt x="0" y="17995"/>
                  </a:moveTo>
                  <a:cubicBezTo>
                    <a:pt x="3263" y="18440"/>
                    <a:pt x="5397" y="17767"/>
                    <a:pt x="7023" y="16598"/>
                  </a:cubicBezTo>
                  <a:lnTo>
                    <a:pt x="7023" y="11023"/>
                  </a:lnTo>
                  <a:cubicBezTo>
                    <a:pt x="2616" y="11277"/>
                    <a:pt x="266" y="13601"/>
                    <a:pt x="0" y="17995"/>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3" name="Free Form 580"/>
            <p:cNvSpPr/>
            <p:nvPr/>
          </p:nvSpPr>
          <p:spPr>
            <a:xfrm>
              <a:off x="5273403" y="1763350"/>
              <a:ext cx="11417" cy="5931"/>
            </a:xfrm>
            <a:custGeom>
              <a:avLst/>
              <a:gdLst/>
              <a:ahLst/>
              <a:cxnLst/>
              <a:rect l="0" t="0" r="0" b="0"/>
              <a:pathLst>
                <a:path w="11417" h="5930">
                  <a:moveTo>
                    <a:pt x="11252" y="11023"/>
                  </a:moveTo>
                  <a:lnTo>
                    <a:pt x="0" y="11023"/>
                  </a:lnTo>
                  <a:lnTo>
                    <a:pt x="0" y="16624"/>
                  </a:lnTo>
                  <a:cubicBezTo>
                    <a:pt x="5384" y="12700"/>
                    <a:pt x="2133" y="16954"/>
                    <a:pt x="9842" y="16624"/>
                  </a:cubicBezTo>
                  <a:cubicBezTo>
                    <a:pt x="9525" y="13982"/>
                    <a:pt x="11417" y="13538"/>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4" name="Free Form 581"/>
            <p:cNvSpPr/>
            <p:nvPr/>
          </p:nvSpPr>
          <p:spPr>
            <a:xfrm>
              <a:off x="3157875" y="1627257"/>
              <a:ext cx="9842" cy="7582"/>
            </a:xfrm>
            <a:custGeom>
              <a:avLst/>
              <a:gdLst/>
              <a:ahLst/>
              <a:cxnLst/>
              <a:rect l="0" t="0" r="0" b="0"/>
              <a:pathLst>
                <a:path w="9842" h="7581">
                  <a:moveTo>
                    <a:pt x="9842" y="14401"/>
                  </a:moveTo>
                  <a:cubicBezTo>
                    <a:pt x="6769" y="13665"/>
                    <a:pt x="749" y="11023"/>
                    <a:pt x="0" y="15798"/>
                  </a:cubicBezTo>
                  <a:cubicBezTo>
                    <a:pt x="1104" y="16103"/>
                    <a:pt x="1638" y="16979"/>
                    <a:pt x="1409" y="18605"/>
                  </a:cubicBezTo>
                  <a:cubicBezTo>
                    <a:pt x="4229" y="17208"/>
                    <a:pt x="7099" y="15862"/>
                    <a:pt x="9842" y="1440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5" name="Free Form 582"/>
            <p:cNvSpPr/>
            <p:nvPr/>
          </p:nvSpPr>
          <p:spPr>
            <a:xfrm>
              <a:off x="5756955" y="1358220"/>
              <a:ext cx="11075" cy="11913"/>
            </a:xfrm>
            <a:custGeom>
              <a:avLst/>
              <a:gdLst/>
              <a:ahLst/>
              <a:cxnLst/>
              <a:rect l="0" t="0" r="0" b="0"/>
              <a:pathLst>
                <a:path w="11074" h="11912">
                  <a:moveTo>
                    <a:pt x="9842" y="22212"/>
                  </a:moveTo>
                  <a:cubicBezTo>
                    <a:pt x="11074" y="13995"/>
                    <a:pt x="3759" y="14274"/>
                    <a:pt x="0" y="11023"/>
                  </a:cubicBezTo>
                  <a:cubicBezTo>
                    <a:pt x="850" y="17157"/>
                    <a:pt x="2044" y="22936"/>
                    <a:pt x="9842" y="2221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6" name="Line 583"/>
            <p:cNvSpPr/>
            <p:nvPr/>
          </p:nvSpPr>
          <p:spPr>
            <a:xfrm>
              <a:off x="4023913" y="2403786"/>
              <a:ext cx="8712" cy="0"/>
            </a:xfrm>
            <a:prstGeom prst="line">
              <a:avLst/>
            </a:prstGeom>
            <a:noFill/>
            <a:ln w="7112" cmpd="sng">
              <a:noFill/>
              <a:prstDash val="solid"/>
            </a:ln>
          </p:spPr>
          <p:txBody>
            <a:bodyPr wrap="square" anchor="ctr">
              <a:spAutoFit/>
            </a:bodyPr>
            <a:lstStyle/>
            <a:p>
              <a:pPr algn="ctr"/>
              <a:endParaRPr lang="en-US"/>
            </a:p>
          </p:txBody>
        </p:sp>
        <p:sp>
          <p:nvSpPr>
            <p:cNvPr id="597" name="Free Form 584"/>
            <p:cNvSpPr/>
            <p:nvPr/>
          </p:nvSpPr>
          <p:spPr>
            <a:xfrm>
              <a:off x="2571719" y="1254067"/>
              <a:ext cx="8433" cy="4356"/>
            </a:xfrm>
            <a:custGeom>
              <a:avLst/>
              <a:gdLst/>
              <a:ahLst/>
              <a:cxnLst/>
              <a:rect l="0" t="0" r="0" b="0"/>
              <a:pathLst>
                <a:path w="8432" h="4356">
                  <a:moveTo>
                    <a:pt x="8432" y="11798"/>
                  </a:moveTo>
                  <a:cubicBezTo>
                    <a:pt x="4699" y="11823"/>
                    <a:pt x="152" y="11023"/>
                    <a:pt x="0" y="14592"/>
                  </a:cubicBezTo>
                  <a:cubicBezTo>
                    <a:pt x="3721" y="14579"/>
                    <a:pt x="8280" y="15379"/>
                    <a:pt x="8432" y="1179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8" name="Free Form 585"/>
            <p:cNvSpPr/>
            <p:nvPr/>
          </p:nvSpPr>
          <p:spPr>
            <a:xfrm>
              <a:off x="5177835" y="429215"/>
              <a:ext cx="10732" cy="6972"/>
            </a:xfrm>
            <a:custGeom>
              <a:avLst/>
              <a:gdLst/>
              <a:ahLst/>
              <a:cxnLst/>
              <a:rect l="0" t="0" r="0" b="0"/>
              <a:pathLst>
                <a:path w="10731" h="6972">
                  <a:moveTo>
                    <a:pt x="9817" y="12433"/>
                  </a:moveTo>
                  <a:cubicBezTo>
                    <a:pt x="7378" y="12534"/>
                    <a:pt x="5448" y="12115"/>
                    <a:pt x="4203" y="11023"/>
                  </a:cubicBezTo>
                  <a:cubicBezTo>
                    <a:pt x="3784" y="13881"/>
                    <a:pt x="1384" y="14757"/>
                    <a:pt x="0" y="16624"/>
                  </a:cubicBezTo>
                  <a:cubicBezTo>
                    <a:pt x="4470" y="16433"/>
                    <a:pt x="10731" y="17995"/>
                    <a:pt x="9817" y="1243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599" name="Free Form 586"/>
            <p:cNvSpPr/>
            <p:nvPr/>
          </p:nvSpPr>
          <p:spPr>
            <a:xfrm>
              <a:off x="5599513" y="3126822"/>
              <a:ext cx="4217" cy="6007"/>
            </a:xfrm>
            <a:custGeom>
              <a:avLst/>
              <a:gdLst/>
              <a:ahLst/>
              <a:cxnLst/>
              <a:rect l="0" t="0" r="0" b="0"/>
              <a:pathLst>
                <a:path w="4216" h="6007">
                  <a:moveTo>
                    <a:pt x="0" y="11023"/>
                  </a:moveTo>
                  <a:lnTo>
                    <a:pt x="0" y="16598"/>
                  </a:lnTo>
                  <a:cubicBezTo>
                    <a:pt x="3721" y="17030"/>
                    <a:pt x="3619" y="13677"/>
                    <a:pt x="421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0" name="Free Form 587"/>
            <p:cNvSpPr/>
            <p:nvPr/>
          </p:nvSpPr>
          <p:spPr>
            <a:xfrm>
              <a:off x="5045425" y="2188813"/>
              <a:ext cx="8700" cy="8013"/>
            </a:xfrm>
            <a:custGeom>
              <a:avLst/>
              <a:gdLst/>
              <a:ahLst/>
              <a:cxnLst/>
              <a:rect l="0" t="0" r="0" b="0"/>
              <a:pathLst>
                <a:path w="8699" h="8013">
                  <a:moveTo>
                    <a:pt x="1663" y="13042"/>
                  </a:moveTo>
                  <a:cubicBezTo>
                    <a:pt x="0" y="17183"/>
                    <a:pt x="7581" y="19037"/>
                    <a:pt x="8699" y="15836"/>
                  </a:cubicBezTo>
                  <a:cubicBezTo>
                    <a:pt x="4356" y="16878"/>
                    <a:pt x="6997" y="11023"/>
                    <a:pt x="1663" y="1304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1" name="Free Form 588"/>
            <p:cNvSpPr/>
            <p:nvPr/>
          </p:nvSpPr>
          <p:spPr>
            <a:xfrm>
              <a:off x="2542966" y="926572"/>
              <a:ext cx="9132" cy="6960"/>
            </a:xfrm>
            <a:custGeom>
              <a:avLst/>
              <a:gdLst/>
              <a:ahLst/>
              <a:cxnLst/>
              <a:rect l="0" t="0" r="0" b="0"/>
              <a:pathLst>
                <a:path w="9131" h="6959">
                  <a:moveTo>
                    <a:pt x="2044" y="17983"/>
                  </a:moveTo>
                  <a:cubicBezTo>
                    <a:pt x="0" y="17652"/>
                    <a:pt x="3340" y="11023"/>
                    <a:pt x="7658" y="12395"/>
                  </a:cubicBezTo>
                  <a:cubicBezTo>
                    <a:pt x="9131" y="17589"/>
                    <a:pt x="2920" y="15138"/>
                    <a:pt x="2044" y="1798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2" name="Free Form 589"/>
            <p:cNvSpPr/>
            <p:nvPr/>
          </p:nvSpPr>
          <p:spPr>
            <a:xfrm>
              <a:off x="5010691" y="2014797"/>
              <a:ext cx="10261" cy="6985"/>
            </a:xfrm>
            <a:custGeom>
              <a:avLst/>
              <a:gdLst/>
              <a:ahLst/>
              <a:cxnLst/>
              <a:rect l="0" t="0" r="0" b="0"/>
              <a:pathLst>
                <a:path w="10261" h="6985">
                  <a:moveTo>
                    <a:pt x="1257" y="18008"/>
                  </a:moveTo>
                  <a:lnTo>
                    <a:pt x="8293" y="18008"/>
                  </a:lnTo>
                  <a:cubicBezTo>
                    <a:pt x="7124" y="14071"/>
                    <a:pt x="10261" y="14414"/>
                    <a:pt x="9690" y="11023"/>
                  </a:cubicBezTo>
                  <a:cubicBezTo>
                    <a:pt x="5880" y="12357"/>
                    <a:pt x="0" y="11645"/>
                    <a:pt x="1257" y="1800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3" name="Free Form 590"/>
            <p:cNvSpPr/>
            <p:nvPr/>
          </p:nvSpPr>
          <p:spPr>
            <a:xfrm>
              <a:off x="6799955" y="1205452"/>
              <a:ext cx="5627" cy="8953"/>
            </a:xfrm>
            <a:custGeom>
              <a:avLst/>
              <a:gdLst/>
              <a:ahLst/>
              <a:cxnLst/>
              <a:rect l="0" t="0" r="0" b="0"/>
              <a:pathLst>
                <a:path w="5626" h="8953">
                  <a:moveTo>
                    <a:pt x="5626" y="18503"/>
                  </a:moveTo>
                  <a:cubicBezTo>
                    <a:pt x="393" y="19977"/>
                    <a:pt x="2857" y="13792"/>
                    <a:pt x="0" y="12915"/>
                  </a:cubicBezTo>
                  <a:cubicBezTo>
                    <a:pt x="419" y="11023"/>
                    <a:pt x="3492" y="11760"/>
                    <a:pt x="5626" y="1153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4" name="Free Form 591"/>
            <p:cNvSpPr/>
            <p:nvPr/>
          </p:nvSpPr>
          <p:spPr>
            <a:xfrm>
              <a:off x="5419846" y="1865763"/>
              <a:ext cx="9576" cy="9347"/>
            </a:xfrm>
            <a:custGeom>
              <a:avLst/>
              <a:gdLst/>
              <a:ahLst/>
              <a:cxnLst/>
              <a:rect l="0" t="0" r="0" b="0"/>
              <a:pathLst>
                <a:path w="9575" h="9347">
                  <a:moveTo>
                    <a:pt x="3975" y="20370"/>
                  </a:moveTo>
                  <a:cubicBezTo>
                    <a:pt x="0" y="18961"/>
                    <a:pt x="4356" y="14439"/>
                    <a:pt x="3975" y="11988"/>
                  </a:cubicBezTo>
                  <a:cubicBezTo>
                    <a:pt x="8686" y="11023"/>
                    <a:pt x="9105" y="14338"/>
                    <a:pt x="9575" y="17576"/>
                  </a:cubicBezTo>
                  <a:cubicBezTo>
                    <a:pt x="7099" y="17894"/>
                    <a:pt x="2527" y="16167"/>
                    <a:pt x="3975" y="2037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5" name="Free Form 592"/>
            <p:cNvSpPr/>
            <p:nvPr/>
          </p:nvSpPr>
          <p:spPr>
            <a:xfrm>
              <a:off x="2441328" y="1401083"/>
              <a:ext cx="10452" cy="8140"/>
            </a:xfrm>
            <a:custGeom>
              <a:avLst/>
              <a:gdLst/>
              <a:ahLst/>
              <a:cxnLst/>
              <a:rect l="0" t="0" r="0" b="0"/>
              <a:pathLst>
                <a:path w="10452" h="8140">
                  <a:moveTo>
                    <a:pt x="8089" y="11468"/>
                  </a:moveTo>
                  <a:cubicBezTo>
                    <a:pt x="4838" y="11023"/>
                    <a:pt x="2692" y="11696"/>
                    <a:pt x="1066" y="12865"/>
                  </a:cubicBezTo>
                  <a:cubicBezTo>
                    <a:pt x="0" y="19164"/>
                    <a:pt x="10452" y="18097"/>
                    <a:pt x="8089" y="1146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6" name="Free Form 593"/>
            <p:cNvSpPr/>
            <p:nvPr/>
          </p:nvSpPr>
          <p:spPr>
            <a:xfrm>
              <a:off x="4050990" y="1964035"/>
              <a:ext cx="7924" cy="9183"/>
            </a:xfrm>
            <a:custGeom>
              <a:avLst/>
              <a:gdLst/>
              <a:ahLst/>
              <a:cxnLst/>
              <a:rect l="0" t="0" r="0" b="0"/>
              <a:pathLst>
                <a:path w="7924" h="9182">
                  <a:moveTo>
                    <a:pt x="7924" y="11506"/>
                  </a:moveTo>
                  <a:cubicBezTo>
                    <a:pt x="2717" y="11023"/>
                    <a:pt x="0" y="17195"/>
                    <a:pt x="2298" y="19900"/>
                  </a:cubicBezTo>
                  <a:cubicBezTo>
                    <a:pt x="4953" y="20205"/>
                    <a:pt x="5397" y="18313"/>
                    <a:pt x="7924" y="1849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7" name="Free Form 594"/>
            <p:cNvSpPr/>
            <p:nvPr/>
          </p:nvSpPr>
          <p:spPr>
            <a:xfrm>
              <a:off x="7075431" y="1699088"/>
              <a:ext cx="5639" cy="9322"/>
            </a:xfrm>
            <a:custGeom>
              <a:avLst/>
              <a:gdLst/>
              <a:ahLst/>
              <a:cxnLst/>
              <a:rect l="0" t="0" r="0" b="0"/>
              <a:pathLst>
                <a:path w="5638" h="9321">
                  <a:moveTo>
                    <a:pt x="25" y="11023"/>
                  </a:moveTo>
                  <a:cubicBezTo>
                    <a:pt x="0" y="15709"/>
                    <a:pt x="25" y="20345"/>
                    <a:pt x="5638" y="19405"/>
                  </a:cubicBezTo>
                  <a:cubicBezTo>
                    <a:pt x="4495" y="15887"/>
                    <a:pt x="1866" y="13830"/>
                    <a:pt x="25"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8" name="Free Form 595"/>
            <p:cNvSpPr/>
            <p:nvPr/>
          </p:nvSpPr>
          <p:spPr>
            <a:xfrm>
              <a:off x="5435048" y="5433968"/>
              <a:ext cx="12662" cy="9448"/>
            </a:xfrm>
            <a:custGeom>
              <a:avLst/>
              <a:gdLst/>
              <a:ahLst/>
              <a:cxnLst/>
              <a:rect l="0" t="0" r="0" b="0"/>
              <a:pathLst>
                <a:path w="12661" h="9448">
                  <a:moveTo>
                    <a:pt x="12661" y="14516"/>
                  </a:moveTo>
                  <a:cubicBezTo>
                    <a:pt x="9055" y="11023"/>
                    <a:pt x="304" y="14236"/>
                    <a:pt x="0" y="18669"/>
                  </a:cubicBezTo>
                  <a:cubicBezTo>
                    <a:pt x="2794" y="20472"/>
                    <a:pt x="12179" y="19418"/>
                    <a:pt x="12661" y="1451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09" name="Free Form 596"/>
            <p:cNvSpPr/>
            <p:nvPr/>
          </p:nvSpPr>
          <p:spPr>
            <a:xfrm>
              <a:off x="4580415" y="2088457"/>
              <a:ext cx="7442" cy="5055"/>
            </a:xfrm>
            <a:custGeom>
              <a:avLst/>
              <a:gdLst/>
              <a:ahLst/>
              <a:cxnLst/>
              <a:rect l="0" t="0" r="0" b="0"/>
              <a:pathLst>
                <a:path w="7442" h="5054">
                  <a:moveTo>
                    <a:pt x="1409" y="11430"/>
                  </a:moveTo>
                  <a:cubicBezTo>
                    <a:pt x="0" y="16078"/>
                    <a:pt x="3340" y="16001"/>
                    <a:pt x="7010" y="15608"/>
                  </a:cubicBezTo>
                  <a:cubicBezTo>
                    <a:pt x="7442" y="11925"/>
                    <a:pt x="5080" y="11023"/>
                    <a:pt x="1409" y="1143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0" name="Free Form 597"/>
            <p:cNvSpPr/>
            <p:nvPr/>
          </p:nvSpPr>
          <p:spPr>
            <a:xfrm>
              <a:off x="7847007" y="5430450"/>
              <a:ext cx="10008" cy="11163"/>
            </a:xfrm>
            <a:custGeom>
              <a:avLst/>
              <a:gdLst/>
              <a:ahLst/>
              <a:cxnLst/>
              <a:rect l="0" t="0" r="0" b="0"/>
              <a:pathLst>
                <a:path w="10007" h="11163">
                  <a:moveTo>
                    <a:pt x="5778" y="11023"/>
                  </a:moveTo>
                  <a:cubicBezTo>
                    <a:pt x="5283" y="15189"/>
                    <a:pt x="0" y="14579"/>
                    <a:pt x="1562" y="20828"/>
                  </a:cubicBezTo>
                  <a:cubicBezTo>
                    <a:pt x="3530" y="20751"/>
                    <a:pt x="4673" y="21463"/>
                    <a:pt x="5778" y="22186"/>
                  </a:cubicBezTo>
                  <a:cubicBezTo>
                    <a:pt x="6261" y="18503"/>
                    <a:pt x="9309" y="17310"/>
                    <a:pt x="10007" y="13817"/>
                  </a:cubicBezTo>
                  <a:cubicBezTo>
                    <a:pt x="9626" y="11874"/>
                    <a:pt x="6921" y="12204"/>
                    <a:pt x="5778"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1" name="Free Form 598"/>
            <p:cNvSpPr/>
            <p:nvPr/>
          </p:nvSpPr>
          <p:spPr>
            <a:xfrm>
              <a:off x="5515173" y="2146128"/>
              <a:ext cx="8432" cy="5588"/>
            </a:xfrm>
            <a:custGeom>
              <a:avLst/>
              <a:gdLst/>
              <a:ahLst/>
              <a:cxnLst/>
              <a:rect l="0" t="0" r="0" b="0"/>
              <a:pathLst>
                <a:path w="8432" h="5588">
                  <a:moveTo>
                    <a:pt x="8432" y="16611"/>
                  </a:moveTo>
                  <a:lnTo>
                    <a:pt x="0" y="16611"/>
                  </a:lnTo>
                  <a:cubicBezTo>
                    <a:pt x="1219" y="13157"/>
                    <a:pt x="4216" y="11493"/>
                    <a:pt x="843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2" name="Free Form 599"/>
            <p:cNvSpPr/>
            <p:nvPr/>
          </p:nvSpPr>
          <p:spPr>
            <a:xfrm>
              <a:off x="6867773" y="1887683"/>
              <a:ext cx="6668" cy="9881"/>
            </a:xfrm>
            <a:custGeom>
              <a:avLst/>
              <a:gdLst/>
              <a:ahLst/>
              <a:cxnLst/>
              <a:rect l="0" t="0" r="0" b="0"/>
              <a:pathLst>
                <a:path w="6667" h="9880">
                  <a:moveTo>
                    <a:pt x="1066" y="11023"/>
                  </a:moveTo>
                  <a:cubicBezTo>
                    <a:pt x="0" y="14998"/>
                    <a:pt x="4064" y="20904"/>
                    <a:pt x="6667" y="16611"/>
                  </a:cubicBezTo>
                  <a:cubicBezTo>
                    <a:pt x="4660" y="14909"/>
                    <a:pt x="4813" y="11036"/>
                    <a:pt x="1066"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3" name="Free Form 600"/>
            <p:cNvSpPr/>
            <p:nvPr/>
          </p:nvSpPr>
          <p:spPr>
            <a:xfrm>
              <a:off x="6862566" y="1893716"/>
              <a:ext cx="6274" cy="6527"/>
            </a:xfrm>
            <a:custGeom>
              <a:avLst/>
              <a:gdLst/>
              <a:ahLst/>
              <a:cxnLst/>
              <a:rect l="0" t="0" r="0" b="0"/>
              <a:pathLst>
                <a:path w="6273" h="6527">
                  <a:moveTo>
                    <a:pt x="647" y="11976"/>
                  </a:moveTo>
                  <a:cubicBezTo>
                    <a:pt x="0" y="16344"/>
                    <a:pt x="4165" y="15913"/>
                    <a:pt x="6273" y="17551"/>
                  </a:cubicBezTo>
                  <a:cubicBezTo>
                    <a:pt x="5778" y="14325"/>
                    <a:pt x="5359" y="11023"/>
                    <a:pt x="647" y="11976"/>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4" name="Free Form 601"/>
            <p:cNvSpPr/>
            <p:nvPr/>
          </p:nvSpPr>
          <p:spPr>
            <a:xfrm>
              <a:off x="5096289" y="438600"/>
              <a:ext cx="8686" cy="7189"/>
            </a:xfrm>
            <a:custGeom>
              <a:avLst/>
              <a:gdLst/>
              <a:ahLst/>
              <a:cxnLst/>
              <a:rect l="0" t="0" r="0" b="0"/>
              <a:pathLst>
                <a:path w="8686" h="7188">
                  <a:moveTo>
                    <a:pt x="0" y="14224"/>
                  </a:moveTo>
                  <a:cubicBezTo>
                    <a:pt x="1689" y="15798"/>
                    <a:pt x="2539" y="18211"/>
                    <a:pt x="7023" y="17018"/>
                  </a:cubicBezTo>
                  <a:cubicBezTo>
                    <a:pt x="8686" y="12852"/>
                    <a:pt x="1104" y="11023"/>
                    <a:pt x="0" y="142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5" name="Free Form 602"/>
            <p:cNvSpPr/>
            <p:nvPr/>
          </p:nvSpPr>
          <p:spPr>
            <a:xfrm>
              <a:off x="6879699" y="1920690"/>
              <a:ext cx="10223" cy="8776"/>
            </a:xfrm>
            <a:custGeom>
              <a:avLst/>
              <a:gdLst/>
              <a:ahLst/>
              <a:cxnLst/>
              <a:rect l="0" t="0" r="0" b="0"/>
              <a:pathLst>
                <a:path w="10223" h="8775">
                  <a:moveTo>
                    <a:pt x="10223" y="17132"/>
                  </a:moveTo>
                  <a:cubicBezTo>
                    <a:pt x="4762" y="18351"/>
                    <a:pt x="7912" y="11023"/>
                    <a:pt x="1790" y="12941"/>
                  </a:cubicBezTo>
                  <a:cubicBezTo>
                    <a:pt x="0" y="18084"/>
                    <a:pt x="8788" y="19799"/>
                    <a:pt x="10223" y="17132"/>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6" name="Free Form 603"/>
            <p:cNvSpPr/>
            <p:nvPr/>
          </p:nvSpPr>
          <p:spPr>
            <a:xfrm>
              <a:off x="5562963" y="2190832"/>
              <a:ext cx="9360" cy="9766"/>
            </a:xfrm>
            <a:custGeom>
              <a:avLst/>
              <a:gdLst/>
              <a:ahLst/>
              <a:cxnLst/>
              <a:rect l="0" t="0" r="0" b="0"/>
              <a:pathLst>
                <a:path w="9359" h="9766">
                  <a:moveTo>
                    <a:pt x="5626" y="11023"/>
                  </a:moveTo>
                  <a:cubicBezTo>
                    <a:pt x="5397" y="15430"/>
                    <a:pt x="9359" y="15697"/>
                    <a:pt x="8445" y="20789"/>
                  </a:cubicBezTo>
                  <a:cubicBezTo>
                    <a:pt x="3263" y="19900"/>
                    <a:pt x="1346" y="15735"/>
                    <a:pt x="0"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7" name="Free Form 604"/>
            <p:cNvSpPr/>
            <p:nvPr/>
          </p:nvSpPr>
          <p:spPr>
            <a:xfrm>
              <a:off x="6937700" y="2084660"/>
              <a:ext cx="8432" cy="7150"/>
            </a:xfrm>
            <a:custGeom>
              <a:avLst/>
              <a:gdLst/>
              <a:ahLst/>
              <a:cxnLst/>
              <a:rect l="0" t="0" r="0" b="0"/>
              <a:pathLst>
                <a:path w="8432" h="7150">
                  <a:moveTo>
                    <a:pt x="8432" y="13817"/>
                  </a:moveTo>
                  <a:cubicBezTo>
                    <a:pt x="6718" y="13652"/>
                    <a:pt x="5130" y="13398"/>
                    <a:pt x="5626" y="11023"/>
                  </a:cubicBezTo>
                  <a:lnTo>
                    <a:pt x="0" y="11023"/>
                  </a:lnTo>
                  <a:cubicBezTo>
                    <a:pt x="863" y="15354"/>
                    <a:pt x="6248" y="18173"/>
                    <a:pt x="8432" y="1381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8" name="Free Form 605"/>
            <p:cNvSpPr/>
            <p:nvPr/>
          </p:nvSpPr>
          <p:spPr>
            <a:xfrm>
              <a:off x="1931944" y="1573002"/>
              <a:ext cx="5816" cy="6376"/>
            </a:xfrm>
            <a:custGeom>
              <a:avLst/>
              <a:gdLst/>
              <a:ahLst/>
              <a:cxnLst/>
              <a:rect l="0" t="0" r="0" b="0"/>
              <a:pathLst>
                <a:path w="5816" h="6375">
                  <a:moveTo>
                    <a:pt x="5816" y="11379"/>
                  </a:moveTo>
                  <a:cubicBezTo>
                    <a:pt x="0" y="11023"/>
                    <a:pt x="165" y="13042"/>
                    <a:pt x="1600" y="16967"/>
                  </a:cubicBezTo>
                  <a:cubicBezTo>
                    <a:pt x="5308" y="17399"/>
                    <a:pt x="5219" y="14058"/>
                    <a:pt x="5816" y="11379"/>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19" name="Free Form 606"/>
            <p:cNvSpPr/>
            <p:nvPr/>
          </p:nvSpPr>
          <p:spPr>
            <a:xfrm>
              <a:off x="5687435" y="2361266"/>
              <a:ext cx="9576" cy="6972"/>
            </a:xfrm>
            <a:custGeom>
              <a:avLst/>
              <a:gdLst/>
              <a:ahLst/>
              <a:cxnLst/>
              <a:rect l="0" t="0" r="0" b="0"/>
              <a:pathLst>
                <a:path w="9575" h="6972">
                  <a:moveTo>
                    <a:pt x="4851" y="11023"/>
                  </a:moveTo>
                  <a:cubicBezTo>
                    <a:pt x="9575" y="12293"/>
                    <a:pt x="5537" y="13601"/>
                    <a:pt x="6261" y="17995"/>
                  </a:cubicBezTo>
                  <a:lnTo>
                    <a:pt x="2044" y="17995"/>
                  </a:lnTo>
                  <a:cubicBezTo>
                    <a:pt x="0" y="12725"/>
                    <a:pt x="5905" y="15328"/>
                    <a:pt x="4851"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0" name="Free Form 607"/>
            <p:cNvSpPr/>
            <p:nvPr/>
          </p:nvSpPr>
          <p:spPr>
            <a:xfrm>
              <a:off x="6953600" y="2106898"/>
              <a:ext cx="5779" cy="9893"/>
            </a:xfrm>
            <a:custGeom>
              <a:avLst/>
              <a:gdLst/>
              <a:ahLst/>
              <a:cxnLst/>
              <a:rect l="0" t="0" r="0" b="0"/>
              <a:pathLst>
                <a:path w="5778" h="9893">
                  <a:moveTo>
                    <a:pt x="990" y="11137"/>
                  </a:moveTo>
                  <a:cubicBezTo>
                    <a:pt x="0" y="16776"/>
                    <a:pt x="3860" y="17589"/>
                    <a:pt x="5206" y="20916"/>
                  </a:cubicBezTo>
                  <a:cubicBezTo>
                    <a:pt x="5130" y="16306"/>
                    <a:pt x="5778" y="11023"/>
                    <a:pt x="990" y="11137"/>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1" name="Line 608"/>
            <p:cNvSpPr/>
            <p:nvPr/>
          </p:nvSpPr>
          <p:spPr>
            <a:xfrm>
              <a:off x="5839264" y="2390755"/>
              <a:ext cx="0" cy="8649"/>
            </a:xfrm>
            <a:prstGeom prst="line">
              <a:avLst/>
            </a:prstGeom>
            <a:noFill/>
            <a:ln w="7112" cmpd="sng">
              <a:noFill/>
              <a:prstDash val="solid"/>
            </a:ln>
          </p:spPr>
          <p:txBody>
            <a:bodyPr wrap="square" anchor="ctr">
              <a:spAutoFit/>
            </a:bodyPr>
            <a:lstStyle/>
            <a:p>
              <a:pPr algn="ctr"/>
              <a:endParaRPr lang="en-US"/>
            </a:p>
          </p:txBody>
        </p:sp>
        <p:sp>
          <p:nvSpPr>
            <p:cNvPr id="622" name="Free Form 609"/>
            <p:cNvSpPr/>
            <p:nvPr/>
          </p:nvSpPr>
          <p:spPr>
            <a:xfrm>
              <a:off x="1879620" y="1534140"/>
              <a:ext cx="6134" cy="7087"/>
            </a:xfrm>
            <a:custGeom>
              <a:avLst/>
              <a:gdLst/>
              <a:ahLst/>
              <a:cxnLst/>
              <a:rect l="0" t="0" r="0" b="0"/>
              <a:pathLst>
                <a:path w="6134" h="7086">
                  <a:moveTo>
                    <a:pt x="1905" y="18110"/>
                  </a:moveTo>
                  <a:cubicBezTo>
                    <a:pt x="3048" y="15506"/>
                    <a:pt x="3721" y="12471"/>
                    <a:pt x="6134" y="11137"/>
                  </a:cubicBezTo>
                  <a:cubicBezTo>
                    <a:pt x="3670" y="11023"/>
                    <a:pt x="1752" y="11455"/>
                    <a:pt x="508" y="12522"/>
                  </a:cubicBezTo>
                  <a:cubicBezTo>
                    <a:pt x="736" y="14617"/>
                    <a:pt x="0" y="17678"/>
                    <a:pt x="1905" y="18110"/>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3" name="Free Form 610"/>
            <p:cNvSpPr/>
            <p:nvPr/>
          </p:nvSpPr>
          <p:spPr>
            <a:xfrm>
              <a:off x="5843709" y="1482070"/>
              <a:ext cx="7417" cy="10262"/>
            </a:xfrm>
            <a:custGeom>
              <a:avLst/>
              <a:gdLst/>
              <a:ahLst/>
              <a:cxnLst/>
              <a:rect l="0" t="0" r="0" b="0"/>
              <a:pathLst>
                <a:path w="7416" h="10261">
                  <a:moveTo>
                    <a:pt x="7416" y="12903"/>
                  </a:moveTo>
                  <a:cubicBezTo>
                    <a:pt x="6223" y="14528"/>
                    <a:pt x="5562" y="16649"/>
                    <a:pt x="6019" y="19888"/>
                  </a:cubicBezTo>
                  <a:cubicBezTo>
                    <a:pt x="4381" y="19659"/>
                    <a:pt x="3530" y="20205"/>
                    <a:pt x="3200" y="21285"/>
                  </a:cubicBezTo>
                  <a:cubicBezTo>
                    <a:pt x="0" y="19342"/>
                    <a:pt x="2133" y="11023"/>
                    <a:pt x="7416" y="129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4" name="Free Form 611"/>
            <p:cNvSpPr/>
            <p:nvPr/>
          </p:nvSpPr>
          <p:spPr>
            <a:xfrm>
              <a:off x="5845868" y="1606886"/>
              <a:ext cx="10173" cy="11252"/>
            </a:xfrm>
            <a:custGeom>
              <a:avLst/>
              <a:gdLst/>
              <a:ahLst/>
              <a:cxnLst/>
              <a:rect l="0" t="0" r="0" b="0"/>
              <a:pathLst>
                <a:path w="10172" h="11252">
                  <a:moveTo>
                    <a:pt x="1041" y="18021"/>
                  </a:moveTo>
                  <a:cubicBezTo>
                    <a:pt x="0" y="12776"/>
                    <a:pt x="2628" y="11201"/>
                    <a:pt x="6654" y="11023"/>
                  </a:cubicBezTo>
                  <a:cubicBezTo>
                    <a:pt x="4597" y="17741"/>
                    <a:pt x="10172" y="16852"/>
                    <a:pt x="9474" y="22212"/>
                  </a:cubicBezTo>
                  <a:cubicBezTo>
                    <a:pt x="5181" y="22275"/>
                    <a:pt x="6108" y="17170"/>
                    <a:pt x="1041" y="1802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5" name="Free Form 612"/>
            <p:cNvSpPr/>
            <p:nvPr/>
          </p:nvSpPr>
          <p:spPr>
            <a:xfrm>
              <a:off x="5889073" y="1550993"/>
              <a:ext cx="11253" cy="3239"/>
            </a:xfrm>
            <a:custGeom>
              <a:avLst/>
              <a:gdLst/>
              <a:ahLst/>
              <a:cxnLst/>
              <a:rect l="0" t="0" r="0" b="0"/>
              <a:pathLst>
                <a:path w="11252" h="3238">
                  <a:moveTo>
                    <a:pt x="11252" y="11023"/>
                  </a:moveTo>
                  <a:cubicBezTo>
                    <a:pt x="9829" y="14262"/>
                    <a:pt x="4787" y="13931"/>
                    <a:pt x="0" y="13830"/>
                  </a:cubicBezTo>
                  <a:cubicBezTo>
                    <a:pt x="2616" y="11760"/>
                    <a:pt x="6692" y="11150"/>
                    <a:pt x="11252" y="1102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6" name="Free Form 613"/>
            <p:cNvSpPr/>
            <p:nvPr/>
          </p:nvSpPr>
          <p:spPr>
            <a:xfrm>
              <a:off x="1870285" y="3886536"/>
              <a:ext cx="5842" cy="8636"/>
            </a:xfrm>
            <a:custGeom>
              <a:avLst/>
              <a:gdLst/>
              <a:ahLst/>
              <a:cxnLst/>
              <a:rect l="0" t="0" r="0" b="0"/>
              <a:pathLst>
                <a:path w="5842" h="8635">
                  <a:moveTo>
                    <a:pt x="0" y="12661"/>
                  </a:moveTo>
                  <a:cubicBezTo>
                    <a:pt x="1943" y="14909"/>
                    <a:pt x="2895" y="18161"/>
                    <a:pt x="5626" y="19659"/>
                  </a:cubicBezTo>
                  <a:cubicBezTo>
                    <a:pt x="5816" y="16205"/>
                    <a:pt x="5842" y="12903"/>
                    <a:pt x="4216" y="11264"/>
                  </a:cubicBezTo>
                  <a:cubicBezTo>
                    <a:pt x="2565" y="11468"/>
                    <a:pt x="228" y="11023"/>
                    <a:pt x="0" y="12661"/>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7" name="Free Form 614"/>
            <p:cNvSpPr/>
            <p:nvPr/>
          </p:nvSpPr>
          <p:spPr>
            <a:xfrm>
              <a:off x="5878113" y="2191111"/>
              <a:ext cx="10960" cy="5436"/>
            </a:xfrm>
            <a:custGeom>
              <a:avLst/>
              <a:gdLst/>
              <a:ahLst/>
              <a:cxnLst/>
              <a:rect l="0" t="0" r="0" b="0"/>
              <a:pathLst>
                <a:path w="10960" h="5435">
                  <a:moveTo>
                    <a:pt x="10960" y="13538"/>
                  </a:moveTo>
                  <a:cubicBezTo>
                    <a:pt x="8928" y="15697"/>
                    <a:pt x="5486" y="16459"/>
                    <a:pt x="1130" y="16319"/>
                  </a:cubicBezTo>
                  <a:cubicBezTo>
                    <a:pt x="0" y="11023"/>
                    <a:pt x="7759" y="14554"/>
                    <a:pt x="10960" y="13538"/>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8" name="Free Form 615"/>
            <p:cNvSpPr/>
            <p:nvPr/>
          </p:nvSpPr>
          <p:spPr>
            <a:xfrm>
              <a:off x="5879244" y="2235523"/>
              <a:ext cx="11252" cy="5601"/>
            </a:xfrm>
            <a:custGeom>
              <a:avLst/>
              <a:gdLst/>
              <a:ahLst/>
              <a:cxnLst/>
              <a:rect l="0" t="0" r="0" b="0"/>
              <a:pathLst>
                <a:path w="11252" h="5600">
                  <a:moveTo>
                    <a:pt x="11252" y="16624"/>
                  </a:moveTo>
                  <a:cubicBezTo>
                    <a:pt x="6096" y="16154"/>
                    <a:pt x="152" y="16484"/>
                    <a:pt x="0" y="11023"/>
                  </a:cubicBezTo>
                  <a:cubicBezTo>
                    <a:pt x="3759" y="12890"/>
                    <a:pt x="9715" y="12547"/>
                    <a:pt x="11252" y="16624"/>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29" name="Line 616"/>
            <p:cNvSpPr/>
            <p:nvPr/>
          </p:nvSpPr>
          <p:spPr>
            <a:xfrm>
              <a:off x="4270052" y="6077159"/>
              <a:ext cx="7836" cy="0"/>
            </a:xfrm>
            <a:prstGeom prst="line">
              <a:avLst/>
            </a:prstGeom>
            <a:noFill/>
            <a:ln w="5334" cmpd="sng">
              <a:noFill/>
              <a:prstDash val="solid"/>
            </a:ln>
          </p:spPr>
          <p:txBody>
            <a:bodyPr wrap="square" anchor="ctr">
              <a:spAutoFit/>
            </a:bodyPr>
            <a:lstStyle/>
            <a:p>
              <a:pPr algn="ctr"/>
              <a:endParaRPr lang="en-US"/>
            </a:p>
          </p:txBody>
        </p:sp>
        <p:sp>
          <p:nvSpPr>
            <p:cNvPr id="630" name="Free Form 617"/>
            <p:cNvSpPr/>
            <p:nvPr/>
          </p:nvSpPr>
          <p:spPr>
            <a:xfrm>
              <a:off x="5472628" y="5418982"/>
              <a:ext cx="9461" cy="5803"/>
            </a:xfrm>
            <a:custGeom>
              <a:avLst/>
              <a:gdLst/>
              <a:ahLst/>
              <a:cxnLst/>
              <a:rect l="0" t="0" r="0" b="0"/>
              <a:pathLst>
                <a:path w="9461" h="5803">
                  <a:moveTo>
                    <a:pt x="1777" y="11303"/>
                  </a:moveTo>
                  <a:cubicBezTo>
                    <a:pt x="0" y="16827"/>
                    <a:pt x="5092" y="15481"/>
                    <a:pt x="8813" y="15506"/>
                  </a:cubicBezTo>
                  <a:cubicBezTo>
                    <a:pt x="9461" y="11163"/>
                    <a:pt x="5803" y="11023"/>
                    <a:pt x="1777" y="11303"/>
                  </a:cubicBezTo>
                  <a:close/>
                </a:path>
              </a:pathLst>
            </a:custGeom>
            <a:solidFill>
              <a:schemeClr val="accent3"/>
            </a:solidFill>
            <a:ln w="12700" cmpd="sng">
              <a:noFill/>
              <a:prstDash val="solid"/>
            </a:ln>
          </p:spPr>
          <p:txBody>
            <a:bodyPr wrap="square" anchor="ctr">
              <a:spAutoFit/>
            </a:bodyPr>
            <a:lstStyle/>
            <a:p>
              <a:pPr algn="ctr"/>
              <a:endParaRPr lang="en-US"/>
            </a:p>
          </p:txBody>
        </p:sp>
        <p:sp>
          <p:nvSpPr>
            <p:cNvPr id="631" name="Free Form 618"/>
            <p:cNvSpPr/>
            <p:nvPr/>
          </p:nvSpPr>
          <p:spPr>
            <a:xfrm>
              <a:off x="5483829" y="2137797"/>
              <a:ext cx="7849" cy="8331"/>
            </a:xfrm>
            <a:custGeom>
              <a:avLst/>
              <a:gdLst/>
              <a:ahLst/>
              <a:cxnLst/>
              <a:rect l="0" t="0" r="0" b="0"/>
              <a:pathLst>
                <a:path w="7848" h="8331">
                  <a:moveTo>
                    <a:pt x="1828" y="19354"/>
                  </a:moveTo>
                  <a:cubicBezTo>
                    <a:pt x="0" y="19227"/>
                    <a:pt x="1752" y="11023"/>
                    <a:pt x="6045" y="12369"/>
                  </a:cubicBezTo>
                  <a:cubicBezTo>
                    <a:pt x="7848" y="17881"/>
                    <a:pt x="1955" y="15748"/>
                    <a:pt x="1828" y="19354"/>
                  </a:cubicBezTo>
                  <a:close/>
                </a:path>
              </a:pathLst>
            </a:custGeom>
            <a:solidFill>
              <a:schemeClr val="accent3"/>
            </a:solidFill>
            <a:ln w="12700" cmpd="sng">
              <a:noFill/>
              <a:prstDash val="solid"/>
            </a:ln>
          </p:spPr>
          <p:txBody>
            <a:bodyPr wrap="square" anchor="ctr">
              <a:spAutoFit/>
            </a:bodyPr>
            <a:lstStyle/>
            <a:p>
              <a:pPr algn="ctr"/>
              <a:endParaRPr lang="en-US"/>
            </a:p>
          </p:txBody>
        </p:sp>
      </p:grpSp>
      <p:grpSp>
        <p:nvGrpSpPr>
          <p:cNvPr id="632" name="Group 2"/>
          <p:cNvGrpSpPr/>
          <p:nvPr/>
        </p:nvGrpSpPr>
        <p:grpSpPr>
          <a:xfrm>
            <a:off x="2453529" y="2886350"/>
            <a:ext cx="2055419" cy="842215"/>
            <a:chOff x="2101608" y="2378989"/>
            <a:chExt cx="5731494" cy="2419666"/>
          </a:xfrm>
          <a:noFill/>
          <a:scene3d>
            <a:camera prst="orthographicFront">
              <a:rot lat="0" lon="0" rev="600000"/>
            </a:camera>
            <a:lightRig rig="threePt" dir="t"/>
          </a:scene3d>
        </p:grpSpPr>
        <p:sp>
          <p:nvSpPr>
            <p:cNvPr id="633" name="Free Form 3"/>
            <p:cNvSpPr/>
            <p:nvPr/>
          </p:nvSpPr>
          <p:spPr>
            <a:xfrm>
              <a:off x="7334935" y="3538664"/>
              <a:ext cx="498158" cy="823112"/>
            </a:xfrm>
            <a:custGeom>
              <a:avLst/>
              <a:gdLst/>
              <a:ahLst/>
              <a:cxnLst/>
              <a:rect l="0" t="0" r="0" b="0"/>
              <a:pathLst>
                <a:path w="498157" h="823112">
                  <a:moveTo>
                    <a:pt x="498157" y="24307"/>
                  </a:moveTo>
                  <a:cubicBezTo>
                    <a:pt x="479590" y="60528"/>
                    <a:pt x="473240" y="107442"/>
                    <a:pt x="443522" y="136855"/>
                  </a:cubicBezTo>
                  <a:cubicBezTo>
                    <a:pt x="316102" y="152806"/>
                    <a:pt x="277558" y="324015"/>
                    <a:pt x="288251" y="430060"/>
                  </a:cubicBezTo>
                  <a:cubicBezTo>
                    <a:pt x="256819" y="508241"/>
                    <a:pt x="231736" y="591362"/>
                    <a:pt x="177253" y="658088"/>
                  </a:cubicBezTo>
                  <a:cubicBezTo>
                    <a:pt x="188696" y="725119"/>
                    <a:pt x="130962" y="823112"/>
                    <a:pt x="55257" y="801763"/>
                  </a:cubicBezTo>
                  <a:cubicBezTo>
                    <a:pt x="35445" y="778065"/>
                    <a:pt x="37452" y="743394"/>
                    <a:pt x="25387" y="716000"/>
                  </a:cubicBezTo>
                  <a:cubicBezTo>
                    <a:pt x="0" y="600036"/>
                    <a:pt x="70573" y="497408"/>
                    <a:pt x="75692" y="385470"/>
                  </a:cubicBezTo>
                  <a:cubicBezTo>
                    <a:pt x="106184" y="336245"/>
                    <a:pt x="130187" y="283298"/>
                    <a:pt x="150152" y="228028"/>
                  </a:cubicBezTo>
                  <a:cubicBezTo>
                    <a:pt x="169659" y="211162"/>
                    <a:pt x="196913" y="206362"/>
                    <a:pt x="215176" y="188252"/>
                  </a:cubicBezTo>
                  <a:cubicBezTo>
                    <a:pt x="230657" y="161937"/>
                    <a:pt x="208064" y="139636"/>
                    <a:pt x="198145" y="117195"/>
                  </a:cubicBezTo>
                  <a:cubicBezTo>
                    <a:pt x="243979" y="59296"/>
                    <a:pt x="277723" y="37160"/>
                    <a:pt x="353428" y="31419"/>
                  </a:cubicBezTo>
                  <a:cubicBezTo>
                    <a:pt x="403580" y="27711"/>
                    <a:pt x="465810" y="0"/>
                    <a:pt x="498157" y="24307"/>
                  </a:cubicBezTo>
                  <a:close/>
                </a:path>
              </a:pathLst>
            </a:custGeom>
            <a:gradFill>
              <a:gsLst>
                <a:gs pos="0">
                  <a:srgbClr val="9AA5C5"/>
                </a:gs>
                <a:gs pos="100000">
                  <a:srgbClr val="D7DEE8"/>
                </a:gs>
              </a:gsLst>
              <a:lin ang="21599999" scaled="1"/>
              <a:tileRect/>
            </a:gradFill>
            <a:ln w="12700" cmpd="sng">
              <a:solidFill>
                <a:srgbClr val="D7DEE8"/>
              </a:solidFill>
              <a:prstDash val="solid"/>
            </a:ln>
          </p:spPr>
          <p:txBody>
            <a:bodyPr wrap="square" anchor="ctr">
              <a:spAutoFit/>
            </a:bodyPr>
            <a:lstStyle/>
            <a:p>
              <a:pPr algn="ctr"/>
              <a:endParaRPr lang="en-US"/>
            </a:p>
          </p:txBody>
        </p:sp>
        <p:sp>
          <p:nvSpPr>
            <p:cNvPr id="634" name="Free Form 4"/>
            <p:cNvSpPr/>
            <p:nvPr/>
          </p:nvSpPr>
          <p:spPr>
            <a:xfrm>
              <a:off x="2101608" y="2378989"/>
              <a:ext cx="5362575" cy="2419666"/>
            </a:xfrm>
            <a:custGeom>
              <a:avLst/>
              <a:gdLst/>
              <a:ahLst/>
              <a:cxnLst/>
              <a:rect l="0" t="0" r="0" b="0"/>
              <a:pathLst>
                <a:path w="5362575" h="2419667">
                  <a:moveTo>
                    <a:pt x="5255463" y="2143328"/>
                  </a:moveTo>
                  <a:cubicBezTo>
                    <a:pt x="5312117" y="2218258"/>
                    <a:pt x="5337505" y="2323058"/>
                    <a:pt x="5362575" y="2410231"/>
                  </a:cubicBezTo>
                  <a:cubicBezTo>
                    <a:pt x="3583825" y="2414549"/>
                    <a:pt x="1798269" y="2419667"/>
                    <a:pt x="19037" y="2406662"/>
                  </a:cubicBezTo>
                  <a:cubicBezTo>
                    <a:pt x="11772" y="2397836"/>
                    <a:pt x="0" y="2384679"/>
                    <a:pt x="6972" y="2372448"/>
                  </a:cubicBezTo>
                  <a:cubicBezTo>
                    <a:pt x="49542" y="2332977"/>
                    <a:pt x="108064" y="2324150"/>
                    <a:pt x="164871" y="2327402"/>
                  </a:cubicBezTo>
                  <a:cubicBezTo>
                    <a:pt x="221386" y="2282342"/>
                    <a:pt x="302501" y="2303399"/>
                    <a:pt x="350647" y="2265933"/>
                  </a:cubicBezTo>
                  <a:cubicBezTo>
                    <a:pt x="367207" y="2253081"/>
                    <a:pt x="372478" y="2223681"/>
                    <a:pt x="389966" y="2208504"/>
                  </a:cubicBezTo>
                  <a:cubicBezTo>
                    <a:pt x="423570" y="2179091"/>
                    <a:pt x="493534" y="2199220"/>
                    <a:pt x="533323" y="2161590"/>
                  </a:cubicBezTo>
                  <a:cubicBezTo>
                    <a:pt x="557009" y="2139302"/>
                    <a:pt x="560412" y="2112987"/>
                    <a:pt x="569696" y="2074900"/>
                  </a:cubicBezTo>
                  <a:cubicBezTo>
                    <a:pt x="619239" y="2063292"/>
                    <a:pt x="663816" y="2023198"/>
                    <a:pt x="658406" y="1968246"/>
                  </a:cubicBezTo>
                  <a:cubicBezTo>
                    <a:pt x="666762" y="1960194"/>
                    <a:pt x="679615" y="1964372"/>
                    <a:pt x="689673" y="1960499"/>
                  </a:cubicBezTo>
                  <a:cubicBezTo>
                    <a:pt x="753618" y="1894547"/>
                    <a:pt x="854392" y="1888985"/>
                    <a:pt x="932421" y="1836813"/>
                  </a:cubicBezTo>
                  <a:cubicBezTo>
                    <a:pt x="984123" y="1802282"/>
                    <a:pt x="1040942" y="1746859"/>
                    <a:pt x="1086612" y="1705063"/>
                  </a:cubicBezTo>
                  <a:cubicBezTo>
                    <a:pt x="1115720" y="1678432"/>
                    <a:pt x="1150086" y="1618843"/>
                    <a:pt x="1199616" y="1644230"/>
                  </a:cubicBezTo>
                  <a:cubicBezTo>
                    <a:pt x="1207046" y="1660474"/>
                    <a:pt x="1184135" y="1667916"/>
                    <a:pt x="1185837" y="1683702"/>
                  </a:cubicBezTo>
                  <a:cubicBezTo>
                    <a:pt x="1203325" y="1741297"/>
                    <a:pt x="1215567" y="1804771"/>
                    <a:pt x="1264170" y="1844078"/>
                  </a:cubicBezTo>
                  <a:cubicBezTo>
                    <a:pt x="1318196" y="1844865"/>
                    <a:pt x="1331976" y="1890674"/>
                    <a:pt x="1360462" y="1909254"/>
                  </a:cubicBezTo>
                  <a:cubicBezTo>
                    <a:pt x="1446999" y="1965921"/>
                    <a:pt x="1524101" y="1880158"/>
                    <a:pt x="1586953" y="1812036"/>
                  </a:cubicBezTo>
                  <a:cubicBezTo>
                    <a:pt x="1627200" y="1814829"/>
                    <a:pt x="1629054" y="1879384"/>
                    <a:pt x="1674876" y="1889912"/>
                  </a:cubicBezTo>
                  <a:cubicBezTo>
                    <a:pt x="1710334" y="1898116"/>
                    <a:pt x="1763737" y="1856778"/>
                    <a:pt x="1797494" y="1849196"/>
                  </a:cubicBezTo>
                  <a:cubicBezTo>
                    <a:pt x="1837270" y="1840217"/>
                    <a:pt x="1894395" y="1853222"/>
                    <a:pt x="1917001" y="1833257"/>
                  </a:cubicBezTo>
                  <a:cubicBezTo>
                    <a:pt x="1948891" y="1805076"/>
                    <a:pt x="1914220" y="1757235"/>
                    <a:pt x="1952764" y="1740522"/>
                  </a:cubicBezTo>
                  <a:cubicBezTo>
                    <a:pt x="1975523" y="1740357"/>
                    <a:pt x="1981555" y="1767459"/>
                    <a:pt x="1998433" y="1777669"/>
                  </a:cubicBezTo>
                  <a:cubicBezTo>
                    <a:pt x="2078926" y="1794090"/>
                    <a:pt x="2138540" y="1645310"/>
                    <a:pt x="2211603" y="1731378"/>
                  </a:cubicBezTo>
                  <a:cubicBezTo>
                    <a:pt x="2247214" y="1715909"/>
                    <a:pt x="2286685" y="1695157"/>
                    <a:pt x="2311615" y="1664970"/>
                  </a:cubicBezTo>
                  <a:cubicBezTo>
                    <a:pt x="2316568" y="1649653"/>
                    <a:pt x="2299068" y="1638185"/>
                    <a:pt x="2305265" y="1623339"/>
                  </a:cubicBezTo>
                  <a:cubicBezTo>
                    <a:pt x="2313927" y="1597164"/>
                    <a:pt x="2352166" y="1600720"/>
                    <a:pt x="2360066" y="1575803"/>
                  </a:cubicBezTo>
                  <a:cubicBezTo>
                    <a:pt x="2358364" y="1556448"/>
                    <a:pt x="2341803" y="1544688"/>
                    <a:pt x="2331580" y="1529981"/>
                  </a:cubicBezTo>
                  <a:cubicBezTo>
                    <a:pt x="2334526" y="1464500"/>
                    <a:pt x="2386380" y="1396682"/>
                    <a:pt x="2431580" y="1344676"/>
                  </a:cubicBezTo>
                  <a:cubicBezTo>
                    <a:pt x="2454033" y="1318818"/>
                    <a:pt x="2486850" y="1301940"/>
                    <a:pt x="2512085" y="1274381"/>
                  </a:cubicBezTo>
                  <a:cubicBezTo>
                    <a:pt x="2559773" y="1222527"/>
                    <a:pt x="2556675" y="1142491"/>
                    <a:pt x="2591346" y="1095743"/>
                  </a:cubicBezTo>
                  <a:cubicBezTo>
                    <a:pt x="2615031" y="1063701"/>
                    <a:pt x="2650020" y="1045578"/>
                    <a:pt x="2665349" y="1008888"/>
                  </a:cubicBezTo>
                  <a:cubicBezTo>
                    <a:pt x="2669222" y="999604"/>
                    <a:pt x="2666276" y="987526"/>
                    <a:pt x="2669222" y="978242"/>
                  </a:cubicBezTo>
                  <a:cubicBezTo>
                    <a:pt x="2682532" y="937374"/>
                    <a:pt x="2725420" y="919264"/>
                    <a:pt x="2738729" y="875918"/>
                  </a:cubicBezTo>
                  <a:cubicBezTo>
                    <a:pt x="2729128" y="837984"/>
                    <a:pt x="2748483" y="791070"/>
                    <a:pt x="2771228" y="761199"/>
                  </a:cubicBezTo>
                  <a:cubicBezTo>
                    <a:pt x="2859786" y="782408"/>
                    <a:pt x="2912262" y="955179"/>
                    <a:pt x="3019552" y="891082"/>
                  </a:cubicBezTo>
                  <a:cubicBezTo>
                    <a:pt x="3047428" y="874522"/>
                    <a:pt x="3075444" y="828078"/>
                    <a:pt x="3087052" y="791845"/>
                  </a:cubicBezTo>
                  <a:cubicBezTo>
                    <a:pt x="3115373" y="704850"/>
                    <a:pt x="3136430" y="583628"/>
                    <a:pt x="3216465" y="533323"/>
                  </a:cubicBezTo>
                  <a:cubicBezTo>
                    <a:pt x="3247580" y="539508"/>
                    <a:pt x="3255937" y="581456"/>
                    <a:pt x="3287217" y="589203"/>
                  </a:cubicBezTo>
                  <a:cubicBezTo>
                    <a:pt x="3328238" y="562114"/>
                    <a:pt x="3317722" y="513968"/>
                    <a:pt x="3353003" y="482701"/>
                  </a:cubicBezTo>
                  <a:cubicBezTo>
                    <a:pt x="3372827" y="465200"/>
                    <a:pt x="3402545" y="465823"/>
                    <a:pt x="3423602" y="450799"/>
                  </a:cubicBezTo>
                  <a:cubicBezTo>
                    <a:pt x="3429495" y="446620"/>
                    <a:pt x="3432124" y="433933"/>
                    <a:pt x="3436607" y="429437"/>
                  </a:cubicBezTo>
                  <a:cubicBezTo>
                    <a:pt x="3454095" y="411327"/>
                    <a:pt x="3482276" y="408546"/>
                    <a:pt x="3496056" y="387642"/>
                  </a:cubicBezTo>
                  <a:cubicBezTo>
                    <a:pt x="3495738" y="307301"/>
                    <a:pt x="3627475" y="298627"/>
                    <a:pt x="3593731" y="208838"/>
                  </a:cubicBezTo>
                  <a:cubicBezTo>
                    <a:pt x="3628415" y="148158"/>
                    <a:pt x="3617887" y="74777"/>
                    <a:pt x="3629812" y="11150"/>
                  </a:cubicBezTo>
                  <a:cubicBezTo>
                    <a:pt x="3669284" y="0"/>
                    <a:pt x="3697147" y="41490"/>
                    <a:pt x="3723004" y="63017"/>
                  </a:cubicBezTo>
                  <a:cubicBezTo>
                    <a:pt x="3806761" y="132524"/>
                    <a:pt x="3892054" y="207441"/>
                    <a:pt x="3974414" y="269684"/>
                  </a:cubicBezTo>
                  <a:cubicBezTo>
                    <a:pt x="4028592" y="237477"/>
                    <a:pt x="4009872" y="161162"/>
                    <a:pt x="4049649" y="124155"/>
                  </a:cubicBezTo>
                  <a:cubicBezTo>
                    <a:pt x="4099966" y="77406"/>
                    <a:pt x="4169308" y="152958"/>
                    <a:pt x="4220705" y="183299"/>
                  </a:cubicBezTo>
                  <a:cubicBezTo>
                    <a:pt x="4235577" y="215036"/>
                    <a:pt x="4193768" y="230200"/>
                    <a:pt x="4188053" y="256984"/>
                  </a:cubicBezTo>
                  <a:cubicBezTo>
                    <a:pt x="4209415" y="361950"/>
                    <a:pt x="4356633" y="305130"/>
                    <a:pt x="4394873" y="403275"/>
                  </a:cubicBezTo>
                  <a:cubicBezTo>
                    <a:pt x="4480953" y="423252"/>
                    <a:pt x="4548441" y="512889"/>
                    <a:pt x="4519955" y="601129"/>
                  </a:cubicBezTo>
                  <a:cubicBezTo>
                    <a:pt x="4472736" y="634250"/>
                    <a:pt x="4450143" y="689990"/>
                    <a:pt x="4389767" y="705624"/>
                  </a:cubicBezTo>
                  <a:cubicBezTo>
                    <a:pt x="4364837" y="781329"/>
                    <a:pt x="4293323" y="880554"/>
                    <a:pt x="4369638" y="950836"/>
                  </a:cubicBezTo>
                  <a:cubicBezTo>
                    <a:pt x="4432808" y="972667"/>
                    <a:pt x="4487303" y="881176"/>
                    <a:pt x="4549533" y="912291"/>
                  </a:cubicBezTo>
                  <a:cubicBezTo>
                    <a:pt x="4524298" y="1042492"/>
                    <a:pt x="4675695" y="1132281"/>
                    <a:pt x="4791646" y="1095121"/>
                  </a:cubicBezTo>
                  <a:cubicBezTo>
                    <a:pt x="4827714" y="1101001"/>
                    <a:pt x="4836071" y="1132433"/>
                    <a:pt x="4852339" y="1151788"/>
                  </a:cubicBezTo>
                  <a:cubicBezTo>
                    <a:pt x="4911471" y="1222222"/>
                    <a:pt x="5013642" y="1248384"/>
                    <a:pt x="5079746" y="1316189"/>
                  </a:cubicBezTo>
                  <a:cubicBezTo>
                    <a:pt x="5034394" y="1381213"/>
                    <a:pt x="5017363" y="1474241"/>
                    <a:pt x="5047551" y="1544840"/>
                  </a:cubicBezTo>
                  <a:cubicBezTo>
                    <a:pt x="5002187" y="1565732"/>
                    <a:pt x="4963795" y="1499946"/>
                    <a:pt x="4915496" y="1506918"/>
                  </a:cubicBezTo>
                  <a:cubicBezTo>
                    <a:pt x="4895519" y="1476883"/>
                    <a:pt x="4870754" y="1430439"/>
                    <a:pt x="4833442" y="1396682"/>
                  </a:cubicBezTo>
                  <a:cubicBezTo>
                    <a:pt x="4800473" y="1366964"/>
                    <a:pt x="4739640" y="1311084"/>
                    <a:pt x="4708042" y="1362481"/>
                  </a:cubicBezTo>
                  <a:cubicBezTo>
                    <a:pt x="4734674" y="1414640"/>
                    <a:pt x="4798606" y="1428889"/>
                    <a:pt x="4834216" y="1476260"/>
                  </a:cubicBezTo>
                  <a:cubicBezTo>
                    <a:pt x="4848771" y="1495463"/>
                    <a:pt x="4852174" y="1523009"/>
                    <a:pt x="4868887" y="1539735"/>
                  </a:cubicBezTo>
                  <a:cubicBezTo>
                    <a:pt x="4913795" y="1584629"/>
                    <a:pt x="4984699" y="1569770"/>
                    <a:pt x="5036705" y="1600098"/>
                  </a:cubicBezTo>
                  <a:cubicBezTo>
                    <a:pt x="5037023" y="1616824"/>
                    <a:pt x="5009007" y="1619148"/>
                    <a:pt x="5016576" y="1638808"/>
                  </a:cubicBezTo>
                  <a:cubicBezTo>
                    <a:pt x="5087480" y="1665897"/>
                    <a:pt x="5071389" y="1751507"/>
                    <a:pt x="5104980" y="1805533"/>
                  </a:cubicBezTo>
                  <a:cubicBezTo>
                    <a:pt x="5055603" y="1839137"/>
                    <a:pt x="5030520" y="1739900"/>
                    <a:pt x="4976329" y="1742376"/>
                  </a:cubicBezTo>
                  <a:cubicBezTo>
                    <a:pt x="4943983" y="1764360"/>
                    <a:pt x="4982375" y="1798726"/>
                    <a:pt x="4991506" y="1821637"/>
                  </a:cubicBezTo>
                  <a:cubicBezTo>
                    <a:pt x="4985308" y="1851367"/>
                    <a:pt x="4936401" y="1848573"/>
                    <a:pt x="4939487" y="1883105"/>
                  </a:cubicBezTo>
                  <a:cubicBezTo>
                    <a:pt x="4962245" y="1899970"/>
                    <a:pt x="4981752" y="1916531"/>
                    <a:pt x="5002809" y="1937283"/>
                  </a:cubicBezTo>
                  <a:cubicBezTo>
                    <a:pt x="5040122" y="1974126"/>
                    <a:pt x="5091201" y="1970722"/>
                    <a:pt x="5078818" y="2024291"/>
                  </a:cubicBezTo>
                  <a:cubicBezTo>
                    <a:pt x="5063032" y="2051380"/>
                    <a:pt x="5028971" y="2068563"/>
                    <a:pt x="4999240" y="2076767"/>
                  </a:cubicBezTo>
                  <a:cubicBezTo>
                    <a:pt x="4928044" y="2042401"/>
                    <a:pt x="4856048" y="1982787"/>
                    <a:pt x="4840871" y="1901990"/>
                  </a:cubicBezTo>
                  <a:cubicBezTo>
                    <a:pt x="4806048" y="1876755"/>
                    <a:pt x="4751387" y="1895017"/>
                    <a:pt x="4728032" y="1927212"/>
                  </a:cubicBezTo>
                  <a:cubicBezTo>
                    <a:pt x="4724768" y="1943785"/>
                    <a:pt x="4738700" y="1962988"/>
                    <a:pt x="4756658" y="1961743"/>
                  </a:cubicBezTo>
                  <a:cubicBezTo>
                    <a:pt x="4775860" y="1965756"/>
                    <a:pt x="4776787" y="1937600"/>
                    <a:pt x="4795215" y="1941918"/>
                  </a:cubicBezTo>
                  <a:cubicBezTo>
                    <a:pt x="4828501" y="1963292"/>
                    <a:pt x="4808829" y="2009419"/>
                    <a:pt x="4817033" y="2041626"/>
                  </a:cubicBezTo>
                  <a:cubicBezTo>
                    <a:pt x="4837010" y="2066086"/>
                    <a:pt x="4865331" y="2065464"/>
                    <a:pt x="4889487" y="2083879"/>
                  </a:cubicBezTo>
                  <a:cubicBezTo>
                    <a:pt x="4923078" y="2109431"/>
                    <a:pt x="4932222" y="2156485"/>
                    <a:pt x="4970145" y="2175992"/>
                  </a:cubicBezTo>
                  <a:cubicBezTo>
                    <a:pt x="5010238" y="2168880"/>
                    <a:pt x="5043830" y="2141321"/>
                    <a:pt x="5074323" y="2116404"/>
                  </a:cubicBezTo>
                  <a:cubicBezTo>
                    <a:pt x="5132235" y="2128469"/>
                    <a:pt x="5197551" y="2178621"/>
                    <a:pt x="5255463" y="2143328"/>
                  </a:cubicBezTo>
                  <a:close/>
                </a:path>
              </a:pathLst>
            </a:custGeom>
            <a:gradFill>
              <a:gsLst>
                <a:gs pos="0">
                  <a:srgbClr val="9AA5C5"/>
                </a:gs>
                <a:gs pos="100000">
                  <a:srgbClr val="D7DEE8"/>
                </a:gs>
              </a:gsLst>
              <a:lin ang="21599999" scaled="1"/>
              <a:tileRect/>
            </a:gradFill>
            <a:ln w="12700" cmpd="sng">
              <a:solidFill>
                <a:srgbClr val="D7DEE8"/>
              </a:solidFill>
              <a:prstDash val="solid"/>
            </a:ln>
          </p:spPr>
          <p:txBody>
            <a:bodyPr wrap="square" anchor="ctr">
              <a:spAutoFit/>
            </a:bodyPr>
            <a:lstStyle/>
            <a:p>
              <a:pPr algn="ctr"/>
              <a:endParaRPr lang="en-US"/>
            </a:p>
          </p:txBody>
        </p:sp>
        <p:sp>
          <p:nvSpPr>
            <p:cNvPr id="635" name="Free Form 5"/>
            <p:cNvSpPr/>
            <p:nvPr/>
          </p:nvSpPr>
          <p:spPr>
            <a:xfrm>
              <a:off x="7334931" y="3538673"/>
              <a:ext cx="498171" cy="823112"/>
            </a:xfrm>
            <a:custGeom>
              <a:avLst/>
              <a:gdLst/>
              <a:ahLst/>
              <a:cxnLst/>
              <a:rect l="0" t="0" r="0" b="0"/>
              <a:pathLst>
                <a:path w="498170" h="823112">
                  <a:moveTo>
                    <a:pt x="25387" y="715987"/>
                  </a:moveTo>
                  <a:cubicBezTo>
                    <a:pt x="37452" y="743381"/>
                    <a:pt x="35445" y="778065"/>
                    <a:pt x="55270" y="801751"/>
                  </a:cubicBezTo>
                  <a:cubicBezTo>
                    <a:pt x="130962" y="823112"/>
                    <a:pt x="188696" y="725119"/>
                    <a:pt x="177253" y="658075"/>
                  </a:cubicBezTo>
                  <a:cubicBezTo>
                    <a:pt x="231736" y="591362"/>
                    <a:pt x="256832" y="508241"/>
                    <a:pt x="288251" y="430047"/>
                  </a:cubicBezTo>
                  <a:cubicBezTo>
                    <a:pt x="277558" y="324002"/>
                    <a:pt x="316115" y="152793"/>
                    <a:pt x="443522" y="136842"/>
                  </a:cubicBezTo>
                  <a:cubicBezTo>
                    <a:pt x="473252" y="107429"/>
                    <a:pt x="479602" y="60528"/>
                    <a:pt x="498170" y="24295"/>
                  </a:cubicBezTo>
                  <a:cubicBezTo>
                    <a:pt x="465823" y="0"/>
                    <a:pt x="403580" y="27698"/>
                    <a:pt x="353428" y="31419"/>
                  </a:cubicBezTo>
                  <a:cubicBezTo>
                    <a:pt x="277723" y="37147"/>
                    <a:pt x="243979" y="59283"/>
                    <a:pt x="198158" y="117182"/>
                  </a:cubicBezTo>
                  <a:cubicBezTo>
                    <a:pt x="208064" y="139636"/>
                    <a:pt x="230657" y="161925"/>
                    <a:pt x="215176" y="188239"/>
                  </a:cubicBezTo>
                  <a:cubicBezTo>
                    <a:pt x="196913" y="206349"/>
                    <a:pt x="169659" y="211150"/>
                    <a:pt x="150152" y="228028"/>
                  </a:cubicBezTo>
                  <a:cubicBezTo>
                    <a:pt x="130187" y="283298"/>
                    <a:pt x="106184" y="336245"/>
                    <a:pt x="75692" y="385470"/>
                  </a:cubicBezTo>
                  <a:cubicBezTo>
                    <a:pt x="70586" y="497395"/>
                    <a:pt x="0" y="600024"/>
                    <a:pt x="25387" y="715987"/>
                  </a:cubicBezTo>
                  <a:close/>
                </a:path>
              </a:pathLst>
            </a:custGeom>
            <a:noFill/>
            <a:ln w="9525" cmpd="sng">
              <a:solidFill>
                <a:srgbClr val="3A5691"/>
              </a:solidFill>
              <a:prstDash val="solid"/>
            </a:ln>
          </p:spPr>
          <p:txBody>
            <a:bodyPr wrap="square" anchor="ctr">
              <a:spAutoFit/>
            </a:bodyPr>
            <a:lstStyle/>
            <a:p>
              <a:pPr algn="ctr"/>
              <a:endParaRPr lang="en-US"/>
            </a:p>
          </p:txBody>
        </p:sp>
        <p:sp>
          <p:nvSpPr>
            <p:cNvPr id="636" name="Free Form 6"/>
            <p:cNvSpPr/>
            <p:nvPr/>
          </p:nvSpPr>
          <p:spPr>
            <a:xfrm>
              <a:off x="2101615" y="2378991"/>
              <a:ext cx="5362575" cy="2419655"/>
            </a:xfrm>
            <a:custGeom>
              <a:avLst/>
              <a:gdLst/>
              <a:ahLst/>
              <a:cxnLst/>
              <a:rect l="0" t="0" r="0" b="0"/>
              <a:pathLst>
                <a:path w="5362575" h="2419654">
                  <a:moveTo>
                    <a:pt x="19037" y="2406662"/>
                  </a:moveTo>
                  <a:cubicBezTo>
                    <a:pt x="1798256" y="2419654"/>
                    <a:pt x="3583812" y="2414549"/>
                    <a:pt x="5362575" y="2410218"/>
                  </a:cubicBezTo>
                  <a:cubicBezTo>
                    <a:pt x="5337492" y="2323058"/>
                    <a:pt x="5312105" y="2218258"/>
                    <a:pt x="5255450" y="2143328"/>
                  </a:cubicBezTo>
                  <a:cubicBezTo>
                    <a:pt x="5197551" y="2178621"/>
                    <a:pt x="5132222" y="2128469"/>
                    <a:pt x="5074323" y="2116404"/>
                  </a:cubicBezTo>
                  <a:cubicBezTo>
                    <a:pt x="5043817" y="2141308"/>
                    <a:pt x="5010238" y="2168867"/>
                    <a:pt x="4970145" y="2175992"/>
                  </a:cubicBezTo>
                  <a:cubicBezTo>
                    <a:pt x="4932210" y="2156485"/>
                    <a:pt x="4923078" y="2109431"/>
                    <a:pt x="4889487" y="2083879"/>
                  </a:cubicBezTo>
                  <a:cubicBezTo>
                    <a:pt x="4865331" y="2065464"/>
                    <a:pt x="4836998" y="2066086"/>
                    <a:pt x="4817033" y="2041626"/>
                  </a:cubicBezTo>
                  <a:cubicBezTo>
                    <a:pt x="4808816" y="2009419"/>
                    <a:pt x="4828489" y="1963292"/>
                    <a:pt x="4795202" y="1941918"/>
                  </a:cubicBezTo>
                  <a:cubicBezTo>
                    <a:pt x="4776787" y="1937588"/>
                    <a:pt x="4775860" y="1965756"/>
                    <a:pt x="4756658" y="1961743"/>
                  </a:cubicBezTo>
                  <a:cubicBezTo>
                    <a:pt x="4738700" y="1962975"/>
                    <a:pt x="4724755" y="1943785"/>
                    <a:pt x="4728019" y="1927212"/>
                  </a:cubicBezTo>
                  <a:cubicBezTo>
                    <a:pt x="4751387" y="1895017"/>
                    <a:pt x="4806048" y="1876742"/>
                    <a:pt x="4840871" y="1901990"/>
                  </a:cubicBezTo>
                  <a:cubicBezTo>
                    <a:pt x="4856035" y="1982787"/>
                    <a:pt x="4928031" y="2042388"/>
                    <a:pt x="4999240" y="2076754"/>
                  </a:cubicBezTo>
                  <a:cubicBezTo>
                    <a:pt x="5028958" y="2068563"/>
                    <a:pt x="5063020" y="2051367"/>
                    <a:pt x="5078806" y="2024291"/>
                  </a:cubicBezTo>
                  <a:cubicBezTo>
                    <a:pt x="5091201" y="1970722"/>
                    <a:pt x="5040109" y="1974113"/>
                    <a:pt x="5002809" y="1937283"/>
                  </a:cubicBezTo>
                  <a:cubicBezTo>
                    <a:pt x="4981752" y="1916531"/>
                    <a:pt x="4962245" y="1899970"/>
                    <a:pt x="4939487" y="1883092"/>
                  </a:cubicBezTo>
                  <a:cubicBezTo>
                    <a:pt x="4936388" y="1848573"/>
                    <a:pt x="4985308" y="1851355"/>
                    <a:pt x="4991493" y="1821637"/>
                  </a:cubicBezTo>
                  <a:cubicBezTo>
                    <a:pt x="4982362" y="1798726"/>
                    <a:pt x="4943970" y="1764360"/>
                    <a:pt x="4976329" y="1742363"/>
                  </a:cubicBezTo>
                  <a:cubicBezTo>
                    <a:pt x="5030508" y="1739900"/>
                    <a:pt x="5055590" y="1839125"/>
                    <a:pt x="5104980" y="1805533"/>
                  </a:cubicBezTo>
                  <a:cubicBezTo>
                    <a:pt x="5071376" y="1751507"/>
                    <a:pt x="5087480" y="1665897"/>
                    <a:pt x="5016576" y="1638808"/>
                  </a:cubicBezTo>
                  <a:cubicBezTo>
                    <a:pt x="5008994" y="1619148"/>
                    <a:pt x="5037010" y="1616824"/>
                    <a:pt x="5036705" y="1600098"/>
                  </a:cubicBezTo>
                  <a:cubicBezTo>
                    <a:pt x="4984686" y="1569770"/>
                    <a:pt x="4913782" y="1584617"/>
                    <a:pt x="4868887" y="1539722"/>
                  </a:cubicBezTo>
                  <a:cubicBezTo>
                    <a:pt x="4852174" y="1523009"/>
                    <a:pt x="4848771" y="1495450"/>
                    <a:pt x="4834204" y="1476260"/>
                  </a:cubicBezTo>
                  <a:cubicBezTo>
                    <a:pt x="4798606" y="1428889"/>
                    <a:pt x="4734674" y="1414640"/>
                    <a:pt x="4708042" y="1362468"/>
                  </a:cubicBezTo>
                  <a:cubicBezTo>
                    <a:pt x="4739627" y="1311071"/>
                    <a:pt x="4800460" y="1366964"/>
                    <a:pt x="4833442" y="1396682"/>
                  </a:cubicBezTo>
                  <a:cubicBezTo>
                    <a:pt x="4870742" y="1430439"/>
                    <a:pt x="4895519" y="1476883"/>
                    <a:pt x="4915496" y="1506905"/>
                  </a:cubicBezTo>
                  <a:cubicBezTo>
                    <a:pt x="4963795" y="1499946"/>
                    <a:pt x="5002187" y="1565732"/>
                    <a:pt x="5047538" y="1544840"/>
                  </a:cubicBezTo>
                  <a:cubicBezTo>
                    <a:pt x="5017350" y="1474241"/>
                    <a:pt x="5034381" y="1381201"/>
                    <a:pt x="5079733" y="1316189"/>
                  </a:cubicBezTo>
                  <a:cubicBezTo>
                    <a:pt x="5013629" y="1248371"/>
                    <a:pt x="4911458" y="1222209"/>
                    <a:pt x="4852327" y="1151775"/>
                  </a:cubicBezTo>
                  <a:cubicBezTo>
                    <a:pt x="4836071" y="1132433"/>
                    <a:pt x="4827714" y="1101001"/>
                    <a:pt x="4791646" y="1095121"/>
                  </a:cubicBezTo>
                  <a:cubicBezTo>
                    <a:pt x="4675695" y="1132268"/>
                    <a:pt x="4524286" y="1042479"/>
                    <a:pt x="4549521" y="912291"/>
                  </a:cubicBezTo>
                  <a:cubicBezTo>
                    <a:pt x="4487291" y="881176"/>
                    <a:pt x="4432795" y="972667"/>
                    <a:pt x="4369625" y="950836"/>
                  </a:cubicBezTo>
                  <a:cubicBezTo>
                    <a:pt x="4293323" y="880554"/>
                    <a:pt x="4364824" y="781329"/>
                    <a:pt x="4389755" y="705624"/>
                  </a:cubicBezTo>
                  <a:cubicBezTo>
                    <a:pt x="4450130" y="689990"/>
                    <a:pt x="4472736" y="634250"/>
                    <a:pt x="4519942" y="601129"/>
                  </a:cubicBezTo>
                  <a:cubicBezTo>
                    <a:pt x="4548441" y="512876"/>
                    <a:pt x="4480941" y="423252"/>
                    <a:pt x="4394873" y="403275"/>
                  </a:cubicBezTo>
                  <a:cubicBezTo>
                    <a:pt x="4356633" y="305130"/>
                    <a:pt x="4209402" y="361950"/>
                    <a:pt x="4188053" y="256984"/>
                  </a:cubicBezTo>
                  <a:cubicBezTo>
                    <a:pt x="4193768" y="230200"/>
                    <a:pt x="4235577" y="215036"/>
                    <a:pt x="4220705" y="183299"/>
                  </a:cubicBezTo>
                  <a:cubicBezTo>
                    <a:pt x="4169308" y="152946"/>
                    <a:pt x="4099953" y="77406"/>
                    <a:pt x="4049636" y="124155"/>
                  </a:cubicBezTo>
                  <a:cubicBezTo>
                    <a:pt x="4009859" y="161150"/>
                    <a:pt x="4028592" y="237477"/>
                    <a:pt x="3974401" y="269671"/>
                  </a:cubicBezTo>
                  <a:cubicBezTo>
                    <a:pt x="3892054" y="207441"/>
                    <a:pt x="3806748" y="132524"/>
                    <a:pt x="3722992" y="63004"/>
                  </a:cubicBezTo>
                  <a:cubicBezTo>
                    <a:pt x="3697135" y="41490"/>
                    <a:pt x="3669283" y="0"/>
                    <a:pt x="3629812" y="11137"/>
                  </a:cubicBezTo>
                  <a:cubicBezTo>
                    <a:pt x="3617887" y="74777"/>
                    <a:pt x="3628402" y="148158"/>
                    <a:pt x="3593731" y="208838"/>
                  </a:cubicBezTo>
                  <a:cubicBezTo>
                    <a:pt x="3627475" y="298627"/>
                    <a:pt x="3495738" y="307289"/>
                    <a:pt x="3496043" y="387642"/>
                  </a:cubicBezTo>
                  <a:cubicBezTo>
                    <a:pt x="3482263" y="408533"/>
                    <a:pt x="3454095" y="411327"/>
                    <a:pt x="3436607" y="429437"/>
                  </a:cubicBezTo>
                  <a:cubicBezTo>
                    <a:pt x="3432111" y="433933"/>
                    <a:pt x="3429482" y="446620"/>
                    <a:pt x="3423589" y="450799"/>
                  </a:cubicBezTo>
                  <a:cubicBezTo>
                    <a:pt x="3402545" y="465823"/>
                    <a:pt x="3372815" y="465200"/>
                    <a:pt x="3353003" y="482688"/>
                  </a:cubicBezTo>
                  <a:cubicBezTo>
                    <a:pt x="3317709" y="513968"/>
                    <a:pt x="3328225" y="562114"/>
                    <a:pt x="3287217" y="589203"/>
                  </a:cubicBezTo>
                  <a:cubicBezTo>
                    <a:pt x="3255937" y="581456"/>
                    <a:pt x="3247580" y="539508"/>
                    <a:pt x="3216465" y="533323"/>
                  </a:cubicBezTo>
                  <a:cubicBezTo>
                    <a:pt x="3136430" y="583628"/>
                    <a:pt x="3115373" y="704850"/>
                    <a:pt x="3087039" y="791845"/>
                  </a:cubicBezTo>
                  <a:cubicBezTo>
                    <a:pt x="3075432" y="828078"/>
                    <a:pt x="3047415" y="874509"/>
                    <a:pt x="3019551" y="891082"/>
                  </a:cubicBezTo>
                  <a:cubicBezTo>
                    <a:pt x="2912262" y="955166"/>
                    <a:pt x="2859786" y="782396"/>
                    <a:pt x="2771228" y="761199"/>
                  </a:cubicBezTo>
                  <a:cubicBezTo>
                    <a:pt x="2748483" y="791070"/>
                    <a:pt x="2729128" y="837984"/>
                    <a:pt x="2738716" y="875906"/>
                  </a:cubicBezTo>
                  <a:cubicBezTo>
                    <a:pt x="2725407" y="919251"/>
                    <a:pt x="2682532" y="937374"/>
                    <a:pt x="2669209" y="978230"/>
                  </a:cubicBezTo>
                  <a:cubicBezTo>
                    <a:pt x="2666276" y="987526"/>
                    <a:pt x="2669209" y="999604"/>
                    <a:pt x="2665348" y="1008888"/>
                  </a:cubicBezTo>
                  <a:cubicBezTo>
                    <a:pt x="2650020" y="1045578"/>
                    <a:pt x="2615031" y="1063688"/>
                    <a:pt x="2591346" y="1095730"/>
                  </a:cubicBezTo>
                  <a:cubicBezTo>
                    <a:pt x="2556662" y="1142491"/>
                    <a:pt x="2559761" y="1222527"/>
                    <a:pt x="2512085" y="1274381"/>
                  </a:cubicBezTo>
                  <a:cubicBezTo>
                    <a:pt x="2486850" y="1301940"/>
                    <a:pt x="2454021" y="1318818"/>
                    <a:pt x="2431580" y="1344663"/>
                  </a:cubicBezTo>
                  <a:cubicBezTo>
                    <a:pt x="2386380" y="1396682"/>
                    <a:pt x="2334514" y="1464487"/>
                    <a:pt x="2331567" y="1529981"/>
                  </a:cubicBezTo>
                  <a:cubicBezTo>
                    <a:pt x="2341791" y="1544688"/>
                    <a:pt x="2358351" y="1556448"/>
                    <a:pt x="2360066" y="1575803"/>
                  </a:cubicBezTo>
                  <a:cubicBezTo>
                    <a:pt x="2352167" y="1600720"/>
                    <a:pt x="2313927" y="1597164"/>
                    <a:pt x="2305253" y="1623326"/>
                  </a:cubicBezTo>
                  <a:cubicBezTo>
                    <a:pt x="2299068" y="1638185"/>
                    <a:pt x="2316556" y="1649653"/>
                    <a:pt x="2311603" y="1664970"/>
                  </a:cubicBezTo>
                  <a:cubicBezTo>
                    <a:pt x="2286685" y="1695157"/>
                    <a:pt x="2247201" y="1715897"/>
                    <a:pt x="2211603" y="1731378"/>
                  </a:cubicBezTo>
                  <a:cubicBezTo>
                    <a:pt x="2138527" y="1645310"/>
                    <a:pt x="2078926" y="1794090"/>
                    <a:pt x="1998421" y="1777669"/>
                  </a:cubicBezTo>
                  <a:cubicBezTo>
                    <a:pt x="1981555" y="1767459"/>
                    <a:pt x="1975510" y="1740357"/>
                    <a:pt x="1952751" y="1740522"/>
                  </a:cubicBezTo>
                  <a:cubicBezTo>
                    <a:pt x="1914207" y="1757235"/>
                    <a:pt x="1948891" y="1805076"/>
                    <a:pt x="1917001" y="1833257"/>
                  </a:cubicBezTo>
                  <a:cubicBezTo>
                    <a:pt x="1894395" y="1853222"/>
                    <a:pt x="1837270" y="1840204"/>
                    <a:pt x="1797481" y="1849183"/>
                  </a:cubicBezTo>
                  <a:cubicBezTo>
                    <a:pt x="1763737" y="1856778"/>
                    <a:pt x="1710321" y="1898116"/>
                    <a:pt x="1674875" y="1889912"/>
                  </a:cubicBezTo>
                  <a:cubicBezTo>
                    <a:pt x="1629054" y="1879371"/>
                    <a:pt x="1627187" y="1814817"/>
                    <a:pt x="1586941" y="1812036"/>
                  </a:cubicBezTo>
                  <a:cubicBezTo>
                    <a:pt x="1524088" y="1880158"/>
                    <a:pt x="1446999" y="1965921"/>
                    <a:pt x="1360462" y="1909254"/>
                  </a:cubicBezTo>
                  <a:cubicBezTo>
                    <a:pt x="1331975" y="1890674"/>
                    <a:pt x="1318196" y="1844865"/>
                    <a:pt x="1264170" y="1844078"/>
                  </a:cubicBezTo>
                  <a:cubicBezTo>
                    <a:pt x="1215555" y="1804758"/>
                    <a:pt x="1203324" y="1741284"/>
                    <a:pt x="1185837" y="1683702"/>
                  </a:cubicBezTo>
                  <a:cubicBezTo>
                    <a:pt x="1184135" y="1667916"/>
                    <a:pt x="1207046" y="1660474"/>
                    <a:pt x="1199603" y="1644230"/>
                  </a:cubicBezTo>
                  <a:cubicBezTo>
                    <a:pt x="1150073" y="1618843"/>
                    <a:pt x="1115707" y="1678432"/>
                    <a:pt x="1086599" y="1705063"/>
                  </a:cubicBezTo>
                  <a:cubicBezTo>
                    <a:pt x="1040930" y="1746859"/>
                    <a:pt x="984122" y="1802282"/>
                    <a:pt x="932408" y="1836813"/>
                  </a:cubicBezTo>
                  <a:cubicBezTo>
                    <a:pt x="854392" y="1888972"/>
                    <a:pt x="753605" y="1894547"/>
                    <a:pt x="689673" y="1960499"/>
                  </a:cubicBezTo>
                  <a:cubicBezTo>
                    <a:pt x="679615" y="1964372"/>
                    <a:pt x="666762" y="1960194"/>
                    <a:pt x="658406" y="1968246"/>
                  </a:cubicBezTo>
                  <a:cubicBezTo>
                    <a:pt x="663816" y="2023198"/>
                    <a:pt x="619239" y="2063292"/>
                    <a:pt x="569696" y="2074900"/>
                  </a:cubicBezTo>
                  <a:cubicBezTo>
                    <a:pt x="560400" y="2112987"/>
                    <a:pt x="556996" y="2139302"/>
                    <a:pt x="533311" y="2161590"/>
                  </a:cubicBezTo>
                  <a:cubicBezTo>
                    <a:pt x="493521" y="2199220"/>
                    <a:pt x="423557" y="2179091"/>
                    <a:pt x="389966" y="2208491"/>
                  </a:cubicBezTo>
                  <a:cubicBezTo>
                    <a:pt x="372465" y="2223681"/>
                    <a:pt x="367207" y="2253081"/>
                    <a:pt x="350634" y="2265934"/>
                  </a:cubicBezTo>
                  <a:cubicBezTo>
                    <a:pt x="302488" y="2303399"/>
                    <a:pt x="221373" y="2282342"/>
                    <a:pt x="164871" y="2327402"/>
                  </a:cubicBezTo>
                  <a:cubicBezTo>
                    <a:pt x="108051" y="2324150"/>
                    <a:pt x="49530" y="2332964"/>
                    <a:pt x="6959" y="2372448"/>
                  </a:cubicBezTo>
                  <a:cubicBezTo>
                    <a:pt x="0" y="2384679"/>
                    <a:pt x="11760" y="2397836"/>
                    <a:pt x="19037" y="2406662"/>
                  </a:cubicBezTo>
                  <a:close/>
                </a:path>
              </a:pathLst>
            </a:custGeom>
            <a:noFill/>
            <a:ln w="9525" cmpd="sng">
              <a:solidFill>
                <a:srgbClr val="3A5691"/>
              </a:solidFill>
              <a:prstDash val="solid"/>
            </a:ln>
          </p:spPr>
          <p:txBody>
            <a:bodyPr wrap="square" anchor="ctr">
              <a:spAutoFit/>
            </a:bodyPr>
            <a:lstStyle/>
            <a:p>
              <a:pPr algn="ctr"/>
              <a:endParaRPr lang="en-US"/>
            </a:p>
          </p:txBody>
        </p:sp>
      </p:grpSp>
      <p:grpSp>
        <p:nvGrpSpPr>
          <p:cNvPr id="637" name="Group 636"/>
          <p:cNvGrpSpPr/>
          <p:nvPr/>
        </p:nvGrpSpPr>
        <p:grpSpPr>
          <a:xfrm>
            <a:off x="3046444" y="1028299"/>
            <a:ext cx="1240829" cy="1204335"/>
            <a:chOff x="2517708" y="914394"/>
            <a:chExt cx="4937129" cy="4937131"/>
          </a:xfrm>
          <a:noFill/>
        </p:grpSpPr>
        <p:sp>
          <p:nvSpPr>
            <p:cNvPr id="638" name="Free Form 3"/>
            <p:cNvSpPr/>
            <p:nvPr/>
          </p:nvSpPr>
          <p:spPr>
            <a:xfrm>
              <a:off x="2517712" y="914400"/>
              <a:ext cx="4911725" cy="4911725"/>
            </a:xfrm>
            <a:custGeom>
              <a:avLst/>
              <a:gdLst/>
              <a:ahLst/>
              <a:cxnLst/>
              <a:rect l="0" t="0" r="0" b="0"/>
              <a:pathLst>
                <a:path w="4911725" h="4911725">
                  <a:moveTo>
                    <a:pt x="4911725" y="2455862"/>
                  </a:moveTo>
                  <a:cubicBezTo>
                    <a:pt x="4911725" y="3812197"/>
                    <a:pt x="3812197" y="4911725"/>
                    <a:pt x="2455862" y="4911725"/>
                  </a:cubicBezTo>
                  <a:cubicBezTo>
                    <a:pt x="1099527" y="4911725"/>
                    <a:pt x="0" y="3812197"/>
                    <a:pt x="0" y="2455862"/>
                  </a:cubicBezTo>
                  <a:cubicBezTo>
                    <a:pt x="0" y="1099527"/>
                    <a:pt x="1099527" y="0"/>
                    <a:pt x="2455862" y="0"/>
                  </a:cubicBezTo>
                  <a:cubicBezTo>
                    <a:pt x="3812197" y="0"/>
                    <a:pt x="4911725" y="1099527"/>
                    <a:pt x="4911725" y="2455862"/>
                  </a:cubicBezTo>
                  <a:close/>
                </a:path>
              </a:pathLst>
            </a:custGeom>
            <a:solidFill>
              <a:srgbClr val="4880B6"/>
            </a:solidFill>
            <a:ln w="12700" cmpd="sng">
              <a:solidFill>
                <a:srgbClr val="4880B6"/>
              </a:solidFill>
              <a:prstDash val="solid"/>
            </a:ln>
          </p:spPr>
          <p:txBody>
            <a:bodyPr wrap="square" anchor="ctr">
              <a:spAutoFit/>
            </a:bodyPr>
            <a:lstStyle/>
            <a:p>
              <a:pPr algn="ctr"/>
              <a:endParaRPr lang="en-US"/>
            </a:p>
          </p:txBody>
        </p:sp>
        <p:sp>
          <p:nvSpPr>
            <p:cNvPr id="639" name="Free Form 4"/>
            <p:cNvSpPr/>
            <p:nvPr/>
          </p:nvSpPr>
          <p:spPr>
            <a:xfrm>
              <a:off x="4229816" y="1008117"/>
              <a:ext cx="111785" cy="63385"/>
            </a:xfrm>
            <a:custGeom>
              <a:avLst/>
              <a:gdLst/>
              <a:ahLst/>
              <a:cxnLst/>
              <a:rect l="0" t="0" r="0" b="0"/>
              <a:pathLst>
                <a:path w="111785" h="63385">
                  <a:moveTo>
                    <a:pt x="100393" y="59575"/>
                  </a:moveTo>
                  <a:cubicBezTo>
                    <a:pt x="111785" y="55778"/>
                    <a:pt x="73799" y="12090"/>
                    <a:pt x="70002" y="2603"/>
                  </a:cubicBezTo>
                  <a:cubicBezTo>
                    <a:pt x="69710" y="1866"/>
                    <a:pt x="69697" y="889"/>
                    <a:pt x="69595" y="0"/>
                  </a:cubicBezTo>
                  <a:cubicBezTo>
                    <a:pt x="46240" y="6654"/>
                    <a:pt x="23075" y="13741"/>
                    <a:pt x="0" y="21069"/>
                  </a:cubicBezTo>
                  <a:lnTo>
                    <a:pt x="26327" y="48196"/>
                  </a:lnTo>
                  <a:cubicBezTo>
                    <a:pt x="26327" y="48196"/>
                    <a:pt x="89014" y="63385"/>
                    <a:pt x="100393" y="59575"/>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640" name="Free Form 5"/>
            <p:cNvSpPr/>
            <p:nvPr/>
          </p:nvSpPr>
          <p:spPr>
            <a:xfrm>
              <a:off x="2664557" y="914394"/>
              <a:ext cx="4764672" cy="3325102"/>
            </a:xfrm>
            <a:custGeom>
              <a:avLst/>
              <a:gdLst/>
              <a:ahLst/>
              <a:cxnLst/>
              <a:rect l="0" t="0" r="0" b="0"/>
              <a:pathLst>
                <a:path w="4764671" h="3325101">
                  <a:moveTo>
                    <a:pt x="189928" y="1509382"/>
                  </a:moveTo>
                  <a:cubicBezTo>
                    <a:pt x="197510" y="1524584"/>
                    <a:pt x="208915" y="1589151"/>
                    <a:pt x="208915" y="1589151"/>
                  </a:cubicBezTo>
                  <a:lnTo>
                    <a:pt x="208915" y="1665122"/>
                  </a:lnTo>
                  <a:lnTo>
                    <a:pt x="87363" y="1710715"/>
                  </a:lnTo>
                  <a:lnTo>
                    <a:pt x="45580" y="1703108"/>
                  </a:lnTo>
                  <a:lnTo>
                    <a:pt x="0" y="1782889"/>
                  </a:lnTo>
                  <a:lnTo>
                    <a:pt x="22771" y="1824659"/>
                  </a:lnTo>
                  <a:lnTo>
                    <a:pt x="140538" y="1760080"/>
                  </a:lnTo>
                  <a:lnTo>
                    <a:pt x="208915" y="1756282"/>
                  </a:lnTo>
                  <a:lnTo>
                    <a:pt x="319074" y="1653730"/>
                  </a:lnTo>
                  <a:lnTo>
                    <a:pt x="398830" y="1634743"/>
                  </a:lnTo>
                  <a:lnTo>
                    <a:pt x="452018" y="1672716"/>
                  </a:lnTo>
                  <a:lnTo>
                    <a:pt x="512787" y="1722094"/>
                  </a:lnTo>
                  <a:lnTo>
                    <a:pt x="622960" y="1756282"/>
                  </a:lnTo>
                  <a:lnTo>
                    <a:pt x="668528" y="1809470"/>
                  </a:lnTo>
                  <a:lnTo>
                    <a:pt x="782497" y="1836064"/>
                  </a:lnTo>
                  <a:cubicBezTo>
                    <a:pt x="782497" y="1836064"/>
                    <a:pt x="904036" y="1828457"/>
                    <a:pt x="907846" y="1847456"/>
                  </a:cubicBezTo>
                  <a:cubicBezTo>
                    <a:pt x="911644" y="1866442"/>
                    <a:pt x="968616" y="1953818"/>
                    <a:pt x="976223" y="1969007"/>
                  </a:cubicBezTo>
                  <a:cubicBezTo>
                    <a:pt x="983805" y="1984197"/>
                    <a:pt x="1002804" y="2022182"/>
                    <a:pt x="976223" y="2037384"/>
                  </a:cubicBezTo>
                  <a:cubicBezTo>
                    <a:pt x="949617" y="2052574"/>
                    <a:pt x="911644" y="2041182"/>
                    <a:pt x="911644" y="2018385"/>
                  </a:cubicBezTo>
                  <a:cubicBezTo>
                    <a:pt x="911644" y="1995589"/>
                    <a:pt x="904036" y="1957616"/>
                    <a:pt x="877455" y="1957616"/>
                  </a:cubicBezTo>
                  <a:cubicBezTo>
                    <a:pt x="850861" y="1957616"/>
                    <a:pt x="801496" y="1957616"/>
                    <a:pt x="797674" y="1980399"/>
                  </a:cubicBezTo>
                  <a:cubicBezTo>
                    <a:pt x="793889" y="2003183"/>
                    <a:pt x="858481" y="2037384"/>
                    <a:pt x="858481" y="2037384"/>
                  </a:cubicBezTo>
                  <a:lnTo>
                    <a:pt x="919238" y="2162733"/>
                  </a:lnTo>
                  <a:lnTo>
                    <a:pt x="877455" y="2215908"/>
                  </a:lnTo>
                  <a:lnTo>
                    <a:pt x="858481" y="2299474"/>
                  </a:lnTo>
                  <a:lnTo>
                    <a:pt x="917981" y="2299474"/>
                  </a:lnTo>
                  <a:cubicBezTo>
                    <a:pt x="930643" y="2299474"/>
                    <a:pt x="958494" y="2238705"/>
                    <a:pt x="958494" y="2238705"/>
                  </a:cubicBezTo>
                  <a:lnTo>
                    <a:pt x="1004074" y="2170328"/>
                  </a:lnTo>
                  <a:lnTo>
                    <a:pt x="1034465" y="2170328"/>
                  </a:lnTo>
                  <a:lnTo>
                    <a:pt x="1047140" y="2199119"/>
                  </a:lnTo>
                  <a:lnTo>
                    <a:pt x="1072438" y="2281758"/>
                  </a:lnTo>
                  <a:lnTo>
                    <a:pt x="1072438" y="2355202"/>
                  </a:lnTo>
                  <a:lnTo>
                    <a:pt x="1072438" y="2383053"/>
                  </a:lnTo>
                  <a:lnTo>
                    <a:pt x="1024331" y="2418499"/>
                  </a:lnTo>
                  <a:lnTo>
                    <a:pt x="958494" y="2453957"/>
                  </a:lnTo>
                  <a:lnTo>
                    <a:pt x="935710" y="2494483"/>
                  </a:lnTo>
                  <a:lnTo>
                    <a:pt x="953427" y="2532468"/>
                  </a:lnTo>
                  <a:lnTo>
                    <a:pt x="955954" y="2547645"/>
                  </a:lnTo>
                  <a:lnTo>
                    <a:pt x="882522" y="2638818"/>
                  </a:lnTo>
                  <a:lnTo>
                    <a:pt x="864793" y="2709125"/>
                  </a:lnTo>
                  <a:lnTo>
                    <a:pt x="872388" y="2783154"/>
                  </a:lnTo>
                  <a:lnTo>
                    <a:pt x="834415" y="2808490"/>
                  </a:lnTo>
                  <a:lnTo>
                    <a:pt x="804024" y="2884449"/>
                  </a:lnTo>
                  <a:lnTo>
                    <a:pt x="722985" y="2945244"/>
                  </a:lnTo>
                  <a:lnTo>
                    <a:pt x="733120" y="3059176"/>
                  </a:lnTo>
                  <a:cubicBezTo>
                    <a:pt x="733120" y="3059176"/>
                    <a:pt x="778687" y="3109849"/>
                    <a:pt x="786295" y="3127565"/>
                  </a:cubicBezTo>
                  <a:cubicBezTo>
                    <a:pt x="793889" y="3145307"/>
                    <a:pt x="776160" y="3236455"/>
                    <a:pt x="776160" y="3236455"/>
                  </a:cubicBezTo>
                  <a:cubicBezTo>
                    <a:pt x="776160" y="3236455"/>
                    <a:pt x="809078" y="3325101"/>
                    <a:pt x="816673" y="3325101"/>
                  </a:cubicBezTo>
                  <a:cubicBezTo>
                    <a:pt x="824280" y="3325101"/>
                    <a:pt x="854671" y="3292182"/>
                    <a:pt x="854671" y="3292182"/>
                  </a:cubicBezTo>
                  <a:lnTo>
                    <a:pt x="816673" y="3206064"/>
                  </a:lnTo>
                  <a:lnTo>
                    <a:pt x="844537" y="3084512"/>
                  </a:lnTo>
                  <a:lnTo>
                    <a:pt x="798957" y="3026270"/>
                  </a:lnTo>
                  <a:lnTo>
                    <a:pt x="804024" y="2978137"/>
                  </a:lnTo>
                  <a:lnTo>
                    <a:pt x="950899" y="2889529"/>
                  </a:lnTo>
                  <a:lnTo>
                    <a:pt x="1001547" y="2795828"/>
                  </a:lnTo>
                  <a:lnTo>
                    <a:pt x="961021" y="2747708"/>
                  </a:lnTo>
                  <a:lnTo>
                    <a:pt x="1026883" y="2709125"/>
                  </a:lnTo>
                  <a:lnTo>
                    <a:pt x="1031938" y="2661615"/>
                  </a:lnTo>
                  <a:lnTo>
                    <a:pt x="1011669" y="2623616"/>
                  </a:lnTo>
                  <a:lnTo>
                    <a:pt x="1026883" y="2603360"/>
                  </a:lnTo>
                  <a:lnTo>
                    <a:pt x="1072438" y="2618562"/>
                  </a:lnTo>
                  <a:lnTo>
                    <a:pt x="1095247" y="2590711"/>
                  </a:lnTo>
                  <a:lnTo>
                    <a:pt x="1095247" y="2542578"/>
                  </a:lnTo>
                  <a:lnTo>
                    <a:pt x="1095247" y="2479281"/>
                  </a:lnTo>
                  <a:lnTo>
                    <a:pt x="1133233" y="2476754"/>
                  </a:lnTo>
                  <a:lnTo>
                    <a:pt x="1206677" y="2413431"/>
                  </a:lnTo>
                  <a:lnTo>
                    <a:pt x="1269974" y="2403309"/>
                  </a:lnTo>
                  <a:lnTo>
                    <a:pt x="1297838" y="2367851"/>
                  </a:lnTo>
                  <a:lnTo>
                    <a:pt x="1285176" y="2329865"/>
                  </a:lnTo>
                  <a:cubicBezTo>
                    <a:pt x="1285176" y="2329865"/>
                    <a:pt x="1280096" y="2304541"/>
                    <a:pt x="1280096" y="2269096"/>
                  </a:cubicBezTo>
                  <a:cubicBezTo>
                    <a:pt x="1280096" y="2233637"/>
                    <a:pt x="1343406" y="2185530"/>
                    <a:pt x="1376324" y="2188057"/>
                  </a:cubicBezTo>
                  <a:cubicBezTo>
                    <a:pt x="1409242" y="2190584"/>
                    <a:pt x="1575066" y="2199119"/>
                    <a:pt x="1575066" y="2199119"/>
                  </a:cubicBezTo>
                  <a:lnTo>
                    <a:pt x="1608048" y="2189314"/>
                  </a:lnTo>
                  <a:lnTo>
                    <a:pt x="1666303" y="2190584"/>
                  </a:lnTo>
                  <a:cubicBezTo>
                    <a:pt x="1666303" y="2190584"/>
                    <a:pt x="1714398" y="2148801"/>
                    <a:pt x="1716925" y="2133600"/>
                  </a:cubicBezTo>
                  <a:cubicBezTo>
                    <a:pt x="1719465" y="2118423"/>
                    <a:pt x="1723263" y="2057641"/>
                    <a:pt x="1720735" y="2043709"/>
                  </a:cubicBezTo>
                  <a:cubicBezTo>
                    <a:pt x="1718195" y="2029802"/>
                    <a:pt x="1710601" y="1984197"/>
                    <a:pt x="1710601" y="1984197"/>
                  </a:cubicBezTo>
                  <a:cubicBezTo>
                    <a:pt x="1710601" y="1984197"/>
                    <a:pt x="1703019" y="1952548"/>
                    <a:pt x="1705533" y="1941156"/>
                  </a:cubicBezTo>
                  <a:cubicBezTo>
                    <a:pt x="1708061" y="1929752"/>
                    <a:pt x="1728330" y="1915820"/>
                    <a:pt x="1739734" y="1915820"/>
                  </a:cubicBezTo>
                  <a:cubicBezTo>
                    <a:pt x="1751126" y="1915820"/>
                    <a:pt x="1828368" y="1896833"/>
                    <a:pt x="1828368" y="1896833"/>
                  </a:cubicBezTo>
                  <a:lnTo>
                    <a:pt x="1891665" y="1896833"/>
                  </a:lnTo>
                  <a:cubicBezTo>
                    <a:pt x="1891665" y="1896833"/>
                    <a:pt x="1939797" y="2039912"/>
                    <a:pt x="1952447" y="2069045"/>
                  </a:cubicBezTo>
                  <a:cubicBezTo>
                    <a:pt x="1965096" y="2098154"/>
                    <a:pt x="2000567" y="2133600"/>
                    <a:pt x="2000567" y="2133600"/>
                  </a:cubicBezTo>
                  <a:lnTo>
                    <a:pt x="2000567" y="2175408"/>
                  </a:lnTo>
                  <a:cubicBezTo>
                    <a:pt x="2000567" y="2175408"/>
                    <a:pt x="1980311" y="2191854"/>
                    <a:pt x="1968893" y="2205774"/>
                  </a:cubicBezTo>
                  <a:cubicBezTo>
                    <a:pt x="1957501" y="2219718"/>
                    <a:pt x="1956244" y="2233637"/>
                    <a:pt x="1970176" y="2247569"/>
                  </a:cubicBezTo>
                  <a:cubicBezTo>
                    <a:pt x="1984095" y="2261501"/>
                    <a:pt x="2032203" y="2309609"/>
                    <a:pt x="2043595" y="2315946"/>
                  </a:cubicBezTo>
                  <a:cubicBezTo>
                    <a:pt x="2055012" y="2322283"/>
                    <a:pt x="2066391" y="2352649"/>
                    <a:pt x="2066391" y="2352649"/>
                  </a:cubicBezTo>
                  <a:lnTo>
                    <a:pt x="2066391" y="2421039"/>
                  </a:lnTo>
                  <a:lnTo>
                    <a:pt x="2028418" y="2428633"/>
                  </a:lnTo>
                  <a:lnTo>
                    <a:pt x="1957501" y="2421039"/>
                  </a:lnTo>
                  <a:lnTo>
                    <a:pt x="1951177" y="2465349"/>
                  </a:lnTo>
                  <a:lnTo>
                    <a:pt x="1957501" y="2488133"/>
                  </a:lnTo>
                  <a:lnTo>
                    <a:pt x="1957501" y="2537523"/>
                  </a:lnTo>
                  <a:cubicBezTo>
                    <a:pt x="1957501" y="2548915"/>
                    <a:pt x="1927123" y="2579306"/>
                    <a:pt x="1927123" y="2579306"/>
                  </a:cubicBezTo>
                  <a:lnTo>
                    <a:pt x="1877745" y="2593225"/>
                  </a:lnTo>
                  <a:lnTo>
                    <a:pt x="1825815" y="2569298"/>
                  </a:lnTo>
                  <a:lnTo>
                    <a:pt x="1796681" y="2569298"/>
                  </a:lnTo>
                  <a:lnTo>
                    <a:pt x="1819490" y="2628696"/>
                  </a:lnTo>
                  <a:lnTo>
                    <a:pt x="1806829" y="2659062"/>
                  </a:lnTo>
                  <a:lnTo>
                    <a:pt x="1784045" y="2686939"/>
                  </a:lnTo>
                  <a:lnTo>
                    <a:pt x="1763941" y="2694520"/>
                  </a:lnTo>
                  <a:lnTo>
                    <a:pt x="1763941" y="2727452"/>
                  </a:lnTo>
                  <a:lnTo>
                    <a:pt x="1776450" y="2762910"/>
                  </a:lnTo>
                  <a:lnTo>
                    <a:pt x="1763941" y="2833712"/>
                  </a:lnTo>
                  <a:cubicBezTo>
                    <a:pt x="1763941" y="2833712"/>
                    <a:pt x="1782724" y="2845193"/>
                    <a:pt x="1796681" y="2837599"/>
                  </a:cubicBezTo>
                  <a:cubicBezTo>
                    <a:pt x="1810626" y="2830017"/>
                    <a:pt x="1813166" y="2790761"/>
                    <a:pt x="1813166" y="2784424"/>
                  </a:cubicBezTo>
                  <a:cubicBezTo>
                    <a:pt x="1813166" y="2778099"/>
                    <a:pt x="1808099" y="2735033"/>
                    <a:pt x="1810626" y="2727452"/>
                  </a:cubicBezTo>
                  <a:cubicBezTo>
                    <a:pt x="1813166" y="2719857"/>
                    <a:pt x="1824558" y="2693250"/>
                    <a:pt x="1835962" y="2681858"/>
                  </a:cubicBezTo>
                  <a:cubicBezTo>
                    <a:pt x="1847354" y="2670467"/>
                    <a:pt x="1875218" y="2667939"/>
                    <a:pt x="1885353" y="2667939"/>
                  </a:cubicBezTo>
                  <a:cubicBezTo>
                    <a:pt x="1895462" y="2667939"/>
                    <a:pt x="1968893" y="2631224"/>
                    <a:pt x="1984082" y="2622359"/>
                  </a:cubicBezTo>
                  <a:cubicBezTo>
                    <a:pt x="1999284" y="2613494"/>
                    <a:pt x="2004377" y="2593225"/>
                    <a:pt x="2001824" y="2580576"/>
                  </a:cubicBezTo>
                  <a:cubicBezTo>
                    <a:pt x="1999284" y="2567914"/>
                    <a:pt x="1991702" y="2541320"/>
                    <a:pt x="1991702" y="2541320"/>
                  </a:cubicBezTo>
                  <a:cubicBezTo>
                    <a:pt x="1991702" y="2541320"/>
                    <a:pt x="2011959" y="2503335"/>
                    <a:pt x="2017014" y="2497010"/>
                  </a:cubicBezTo>
                  <a:cubicBezTo>
                    <a:pt x="2022094" y="2490673"/>
                    <a:pt x="2060067" y="2464079"/>
                    <a:pt x="2067661" y="2460294"/>
                  </a:cubicBezTo>
                  <a:cubicBezTo>
                    <a:pt x="2075243" y="2456497"/>
                    <a:pt x="2118309" y="2432443"/>
                    <a:pt x="2123376" y="2418499"/>
                  </a:cubicBezTo>
                  <a:cubicBezTo>
                    <a:pt x="2128456" y="2404567"/>
                    <a:pt x="2174036" y="2390432"/>
                    <a:pt x="2186698" y="2384209"/>
                  </a:cubicBezTo>
                  <a:cubicBezTo>
                    <a:pt x="2199335" y="2377986"/>
                    <a:pt x="2233510" y="2390660"/>
                    <a:pt x="2234793" y="2399512"/>
                  </a:cubicBezTo>
                  <a:cubicBezTo>
                    <a:pt x="2236076" y="2408364"/>
                    <a:pt x="2241156" y="2426093"/>
                    <a:pt x="2244928" y="2434958"/>
                  </a:cubicBezTo>
                  <a:cubicBezTo>
                    <a:pt x="2248738" y="2443822"/>
                    <a:pt x="2252510" y="2455227"/>
                    <a:pt x="2268969" y="2455227"/>
                  </a:cubicBezTo>
                  <a:cubicBezTo>
                    <a:pt x="2285466" y="2455227"/>
                    <a:pt x="2308250" y="2437498"/>
                    <a:pt x="2308250" y="2437498"/>
                  </a:cubicBezTo>
                  <a:cubicBezTo>
                    <a:pt x="2308250" y="2437498"/>
                    <a:pt x="2328494" y="2414714"/>
                    <a:pt x="2336088" y="2413431"/>
                  </a:cubicBezTo>
                  <a:cubicBezTo>
                    <a:pt x="2343696" y="2412161"/>
                    <a:pt x="2358885" y="2417229"/>
                    <a:pt x="2358885" y="2417229"/>
                  </a:cubicBezTo>
                  <a:lnTo>
                    <a:pt x="2389289" y="2446362"/>
                  </a:lnTo>
                  <a:cubicBezTo>
                    <a:pt x="2389289" y="2446362"/>
                    <a:pt x="2431059" y="2466619"/>
                    <a:pt x="2436761" y="2466619"/>
                  </a:cubicBezTo>
                  <a:cubicBezTo>
                    <a:pt x="2442464" y="2466619"/>
                    <a:pt x="2484247" y="2445715"/>
                    <a:pt x="2495638" y="2443822"/>
                  </a:cubicBezTo>
                  <a:cubicBezTo>
                    <a:pt x="2507030" y="2441917"/>
                    <a:pt x="2539314" y="2440025"/>
                    <a:pt x="2545003" y="2440025"/>
                  </a:cubicBezTo>
                  <a:cubicBezTo>
                    <a:pt x="2550731" y="2440025"/>
                    <a:pt x="2607691" y="2434336"/>
                    <a:pt x="2619095" y="2421039"/>
                  </a:cubicBezTo>
                  <a:cubicBezTo>
                    <a:pt x="2630487" y="2407729"/>
                    <a:pt x="2693162" y="2388742"/>
                    <a:pt x="2704553" y="2388742"/>
                  </a:cubicBezTo>
                  <a:cubicBezTo>
                    <a:pt x="2715945" y="2388742"/>
                    <a:pt x="2755836" y="2377351"/>
                    <a:pt x="2755836" y="2377351"/>
                  </a:cubicBezTo>
                  <a:lnTo>
                    <a:pt x="2755836" y="2339365"/>
                  </a:lnTo>
                  <a:lnTo>
                    <a:pt x="2734957" y="2339365"/>
                  </a:lnTo>
                  <a:lnTo>
                    <a:pt x="2719730" y="2350757"/>
                  </a:lnTo>
                  <a:lnTo>
                    <a:pt x="2617177" y="2360269"/>
                  </a:lnTo>
                  <a:lnTo>
                    <a:pt x="2543111" y="2375446"/>
                  </a:lnTo>
                  <a:lnTo>
                    <a:pt x="2465260" y="2390648"/>
                  </a:lnTo>
                  <a:lnTo>
                    <a:pt x="2413977" y="2369756"/>
                  </a:lnTo>
                  <a:cubicBezTo>
                    <a:pt x="2413977" y="2369756"/>
                    <a:pt x="2381681" y="2343162"/>
                    <a:pt x="2370302" y="2341270"/>
                  </a:cubicBezTo>
                  <a:cubicBezTo>
                    <a:pt x="2358885" y="2339365"/>
                    <a:pt x="2345588" y="2346959"/>
                    <a:pt x="2345588" y="2346959"/>
                  </a:cubicBezTo>
                  <a:lnTo>
                    <a:pt x="2320912" y="2362149"/>
                  </a:lnTo>
                  <a:lnTo>
                    <a:pt x="2301887" y="2350757"/>
                  </a:lnTo>
                  <a:lnTo>
                    <a:pt x="2301887" y="2291892"/>
                  </a:lnTo>
                  <a:lnTo>
                    <a:pt x="2243035" y="2255786"/>
                  </a:lnTo>
                  <a:lnTo>
                    <a:pt x="2165184" y="2233002"/>
                  </a:lnTo>
                  <a:lnTo>
                    <a:pt x="2142388" y="2227300"/>
                  </a:lnTo>
                  <a:lnTo>
                    <a:pt x="2129066" y="2191219"/>
                  </a:lnTo>
                  <a:lnTo>
                    <a:pt x="2174659" y="2143734"/>
                  </a:lnTo>
                  <a:lnTo>
                    <a:pt x="2187943" y="2111451"/>
                  </a:lnTo>
                  <a:lnTo>
                    <a:pt x="2187943" y="2039277"/>
                  </a:lnTo>
                  <a:lnTo>
                    <a:pt x="2155672" y="1980399"/>
                  </a:lnTo>
                  <a:cubicBezTo>
                    <a:pt x="2155672" y="1980399"/>
                    <a:pt x="2208834" y="1984197"/>
                    <a:pt x="2214537" y="1984197"/>
                  </a:cubicBezTo>
                  <a:cubicBezTo>
                    <a:pt x="2220239" y="1984197"/>
                    <a:pt x="2275332" y="1970900"/>
                    <a:pt x="2275332" y="1970900"/>
                  </a:cubicBezTo>
                  <a:lnTo>
                    <a:pt x="2301887" y="2018385"/>
                  </a:lnTo>
                  <a:lnTo>
                    <a:pt x="2358885" y="2037384"/>
                  </a:lnTo>
                  <a:lnTo>
                    <a:pt x="2419654" y="2071560"/>
                  </a:lnTo>
                  <a:lnTo>
                    <a:pt x="2451950" y="2067763"/>
                  </a:lnTo>
                  <a:lnTo>
                    <a:pt x="2451950" y="1957616"/>
                  </a:lnTo>
                  <a:lnTo>
                    <a:pt x="2442464" y="1925319"/>
                  </a:lnTo>
                  <a:lnTo>
                    <a:pt x="2353183" y="1980399"/>
                  </a:lnTo>
                  <a:lnTo>
                    <a:pt x="2330386" y="1967115"/>
                  </a:lnTo>
                  <a:lnTo>
                    <a:pt x="2338006" y="1923427"/>
                  </a:lnTo>
                  <a:lnTo>
                    <a:pt x="2357018" y="1902536"/>
                  </a:lnTo>
                  <a:lnTo>
                    <a:pt x="2332304" y="1891144"/>
                  </a:lnTo>
                  <a:lnTo>
                    <a:pt x="2286723" y="1913928"/>
                  </a:lnTo>
                  <a:lnTo>
                    <a:pt x="2254440" y="1919630"/>
                  </a:lnTo>
                  <a:lnTo>
                    <a:pt x="2212670" y="1881644"/>
                  </a:lnTo>
                  <a:lnTo>
                    <a:pt x="2187943" y="1879739"/>
                  </a:lnTo>
                  <a:lnTo>
                    <a:pt x="2178456" y="1904428"/>
                  </a:lnTo>
                  <a:lnTo>
                    <a:pt x="2149970" y="1900643"/>
                  </a:lnTo>
                  <a:lnTo>
                    <a:pt x="2129066" y="1889239"/>
                  </a:lnTo>
                  <a:lnTo>
                    <a:pt x="2110079" y="1917712"/>
                  </a:lnTo>
                  <a:cubicBezTo>
                    <a:pt x="2110079" y="1917712"/>
                    <a:pt x="2087295" y="1946211"/>
                    <a:pt x="2060714" y="1946211"/>
                  </a:cubicBezTo>
                  <a:cubicBezTo>
                    <a:pt x="2034120" y="1946211"/>
                    <a:pt x="2009419" y="1938616"/>
                    <a:pt x="1990432" y="1893036"/>
                  </a:cubicBezTo>
                  <a:cubicBezTo>
                    <a:pt x="1971420" y="1847456"/>
                    <a:pt x="1920163" y="1653730"/>
                    <a:pt x="1916353" y="1608150"/>
                  </a:cubicBezTo>
                  <a:cubicBezTo>
                    <a:pt x="1912569" y="1562569"/>
                    <a:pt x="1903069" y="1492288"/>
                    <a:pt x="1903069" y="1492288"/>
                  </a:cubicBezTo>
                  <a:cubicBezTo>
                    <a:pt x="1903069" y="1492288"/>
                    <a:pt x="1939150" y="1478991"/>
                    <a:pt x="1950554" y="1492288"/>
                  </a:cubicBezTo>
                  <a:cubicBezTo>
                    <a:pt x="1961946" y="1505597"/>
                    <a:pt x="1965756" y="1528368"/>
                    <a:pt x="1965756" y="1528368"/>
                  </a:cubicBezTo>
                  <a:lnTo>
                    <a:pt x="2034120" y="1560664"/>
                  </a:lnTo>
                  <a:lnTo>
                    <a:pt x="2051202" y="1532166"/>
                  </a:lnTo>
                  <a:lnTo>
                    <a:pt x="2085403" y="1530286"/>
                  </a:lnTo>
                  <a:lnTo>
                    <a:pt x="2100567" y="1543570"/>
                  </a:lnTo>
                  <a:lnTo>
                    <a:pt x="2121484" y="1530286"/>
                  </a:lnTo>
                  <a:lnTo>
                    <a:pt x="2140470" y="1530286"/>
                  </a:lnTo>
                  <a:lnTo>
                    <a:pt x="2174659" y="1581556"/>
                  </a:lnTo>
                  <a:lnTo>
                    <a:pt x="2218359" y="1562569"/>
                  </a:lnTo>
                  <a:lnTo>
                    <a:pt x="2260142" y="1547367"/>
                  </a:lnTo>
                  <a:lnTo>
                    <a:pt x="2301887" y="1530286"/>
                  </a:lnTo>
                  <a:lnTo>
                    <a:pt x="2301887" y="1507489"/>
                  </a:lnTo>
                  <a:lnTo>
                    <a:pt x="2286723" y="1486382"/>
                  </a:lnTo>
                  <a:lnTo>
                    <a:pt x="2301887" y="1454302"/>
                  </a:lnTo>
                  <a:lnTo>
                    <a:pt x="2301887" y="1441005"/>
                  </a:lnTo>
                  <a:lnTo>
                    <a:pt x="2254440" y="1441005"/>
                  </a:lnTo>
                  <a:lnTo>
                    <a:pt x="2182253" y="1467612"/>
                  </a:lnTo>
                  <a:lnTo>
                    <a:pt x="2102497" y="1467612"/>
                  </a:lnTo>
                  <a:cubicBezTo>
                    <a:pt x="2102497" y="1467612"/>
                    <a:pt x="2062607" y="1441005"/>
                    <a:pt x="2108199" y="1418209"/>
                  </a:cubicBezTo>
                  <a:cubicBezTo>
                    <a:pt x="2153780" y="1395425"/>
                    <a:pt x="2195550" y="1401127"/>
                    <a:pt x="2210739" y="1393520"/>
                  </a:cubicBezTo>
                  <a:cubicBezTo>
                    <a:pt x="2225929" y="1385938"/>
                    <a:pt x="2280970" y="1385938"/>
                    <a:pt x="2301887" y="1393520"/>
                  </a:cubicBezTo>
                  <a:cubicBezTo>
                    <a:pt x="2322791" y="1401127"/>
                    <a:pt x="2560218" y="1496098"/>
                    <a:pt x="2560218" y="1496098"/>
                  </a:cubicBezTo>
                  <a:lnTo>
                    <a:pt x="2674162" y="1528368"/>
                  </a:lnTo>
                  <a:lnTo>
                    <a:pt x="2926765" y="1520774"/>
                  </a:lnTo>
                  <a:lnTo>
                    <a:pt x="2949562" y="1551177"/>
                  </a:lnTo>
                  <a:lnTo>
                    <a:pt x="2940062" y="1592948"/>
                  </a:lnTo>
                  <a:lnTo>
                    <a:pt x="2941967" y="1646123"/>
                  </a:lnTo>
                  <a:lnTo>
                    <a:pt x="2943860" y="1674622"/>
                  </a:lnTo>
                  <a:lnTo>
                    <a:pt x="2921076" y="1691716"/>
                  </a:lnTo>
                  <a:lnTo>
                    <a:pt x="2877375" y="1684108"/>
                  </a:lnTo>
                  <a:lnTo>
                    <a:pt x="2826118" y="1727796"/>
                  </a:lnTo>
                  <a:lnTo>
                    <a:pt x="2767241" y="1769579"/>
                  </a:lnTo>
                  <a:lnTo>
                    <a:pt x="2809036" y="1780971"/>
                  </a:lnTo>
                  <a:lnTo>
                    <a:pt x="2858376" y="1796173"/>
                  </a:lnTo>
                  <a:lnTo>
                    <a:pt x="2905887" y="1760080"/>
                  </a:lnTo>
                  <a:lnTo>
                    <a:pt x="2942907" y="1743951"/>
                  </a:lnTo>
                  <a:cubicBezTo>
                    <a:pt x="2942907" y="1743951"/>
                    <a:pt x="2989465" y="1720214"/>
                    <a:pt x="2998952" y="1718297"/>
                  </a:cubicBezTo>
                  <a:cubicBezTo>
                    <a:pt x="3008439" y="1716404"/>
                    <a:pt x="3035007" y="1718297"/>
                    <a:pt x="3035007" y="1718297"/>
                  </a:cubicBezTo>
                  <a:cubicBezTo>
                    <a:pt x="3035007" y="1718297"/>
                    <a:pt x="3078721" y="1761985"/>
                    <a:pt x="3086328" y="1769579"/>
                  </a:cubicBezTo>
                  <a:cubicBezTo>
                    <a:pt x="3093897" y="1777187"/>
                    <a:pt x="3129991" y="1790471"/>
                    <a:pt x="3137598" y="1794281"/>
                  </a:cubicBezTo>
                  <a:cubicBezTo>
                    <a:pt x="3145193" y="1798078"/>
                    <a:pt x="3177463" y="1824659"/>
                    <a:pt x="3177463" y="1824659"/>
                  </a:cubicBezTo>
                  <a:lnTo>
                    <a:pt x="3202178" y="1875942"/>
                  </a:lnTo>
                  <a:lnTo>
                    <a:pt x="3242056" y="1862645"/>
                  </a:lnTo>
                  <a:lnTo>
                    <a:pt x="3268649" y="1862645"/>
                  </a:lnTo>
                  <a:lnTo>
                    <a:pt x="3306610" y="1828457"/>
                  </a:lnTo>
                  <a:lnTo>
                    <a:pt x="3261042" y="1794281"/>
                  </a:lnTo>
                  <a:lnTo>
                    <a:pt x="3238233" y="1790471"/>
                  </a:lnTo>
                  <a:cubicBezTo>
                    <a:pt x="3238233" y="1790471"/>
                    <a:pt x="3202178" y="1743202"/>
                    <a:pt x="3181286" y="1717459"/>
                  </a:cubicBezTo>
                  <a:cubicBezTo>
                    <a:pt x="3160382" y="1691716"/>
                    <a:pt x="3139490" y="1672716"/>
                    <a:pt x="3139490" y="1672716"/>
                  </a:cubicBezTo>
                  <a:cubicBezTo>
                    <a:pt x="3139490" y="1672716"/>
                    <a:pt x="3074911" y="1680324"/>
                    <a:pt x="3069209" y="1672716"/>
                  </a:cubicBezTo>
                  <a:cubicBezTo>
                    <a:pt x="3063519" y="1665122"/>
                    <a:pt x="3036925" y="1672716"/>
                    <a:pt x="3036925" y="1672716"/>
                  </a:cubicBezTo>
                  <a:lnTo>
                    <a:pt x="2993237" y="1669351"/>
                  </a:lnTo>
                  <a:cubicBezTo>
                    <a:pt x="2993237" y="1669351"/>
                    <a:pt x="2987560" y="1629041"/>
                    <a:pt x="2991332" y="1619542"/>
                  </a:cubicBezTo>
                  <a:cubicBezTo>
                    <a:pt x="2995155" y="1610042"/>
                    <a:pt x="3048317" y="1604340"/>
                    <a:pt x="3048317" y="1604340"/>
                  </a:cubicBezTo>
                  <a:lnTo>
                    <a:pt x="3103410" y="1604340"/>
                  </a:lnTo>
                  <a:cubicBezTo>
                    <a:pt x="3103410" y="1604340"/>
                    <a:pt x="3112909" y="1577759"/>
                    <a:pt x="3086328" y="1573949"/>
                  </a:cubicBezTo>
                  <a:cubicBezTo>
                    <a:pt x="3059722" y="1570151"/>
                    <a:pt x="3023628" y="1558759"/>
                    <a:pt x="3023628" y="1558759"/>
                  </a:cubicBezTo>
                  <a:lnTo>
                    <a:pt x="3023628" y="1513179"/>
                  </a:lnTo>
                  <a:cubicBezTo>
                    <a:pt x="3023628" y="1513179"/>
                    <a:pt x="3082505" y="1492288"/>
                    <a:pt x="3095828" y="1492288"/>
                  </a:cubicBezTo>
                  <a:lnTo>
                    <a:pt x="3147098" y="1492288"/>
                  </a:lnTo>
                  <a:lnTo>
                    <a:pt x="3194583" y="1492288"/>
                  </a:lnTo>
                  <a:lnTo>
                    <a:pt x="3337026" y="1515084"/>
                  </a:lnTo>
                  <a:lnTo>
                    <a:pt x="3496551" y="1522679"/>
                  </a:lnTo>
                  <a:lnTo>
                    <a:pt x="3519982" y="1543570"/>
                  </a:lnTo>
                  <a:lnTo>
                    <a:pt x="3500361" y="1604340"/>
                  </a:lnTo>
                  <a:lnTo>
                    <a:pt x="3481362" y="1667027"/>
                  </a:lnTo>
                  <a:lnTo>
                    <a:pt x="3452888" y="1648028"/>
                  </a:lnTo>
                  <a:cubicBezTo>
                    <a:pt x="3452888" y="1648028"/>
                    <a:pt x="3447186" y="1657527"/>
                    <a:pt x="3443389" y="1678419"/>
                  </a:cubicBezTo>
                  <a:cubicBezTo>
                    <a:pt x="3439579" y="1699310"/>
                    <a:pt x="3430079" y="1735391"/>
                    <a:pt x="3430079" y="1735391"/>
                  </a:cubicBezTo>
                  <a:lnTo>
                    <a:pt x="3422484" y="1775282"/>
                  </a:lnTo>
                  <a:cubicBezTo>
                    <a:pt x="3422484" y="1775282"/>
                    <a:pt x="3424402" y="1799971"/>
                    <a:pt x="3443389" y="1798078"/>
                  </a:cubicBezTo>
                  <a:cubicBezTo>
                    <a:pt x="3462375" y="1796173"/>
                    <a:pt x="3522522" y="1777187"/>
                    <a:pt x="3519982" y="1799971"/>
                  </a:cubicBezTo>
                  <a:cubicBezTo>
                    <a:pt x="3517455" y="1822754"/>
                    <a:pt x="3488956" y="1927225"/>
                    <a:pt x="3488956" y="1927225"/>
                  </a:cubicBezTo>
                  <a:cubicBezTo>
                    <a:pt x="3488956" y="1927225"/>
                    <a:pt x="3458565" y="1982304"/>
                    <a:pt x="3464267" y="1991791"/>
                  </a:cubicBezTo>
                  <a:cubicBezTo>
                    <a:pt x="3469970" y="2001304"/>
                    <a:pt x="3528834" y="1982304"/>
                    <a:pt x="3540239" y="1970900"/>
                  </a:cubicBezTo>
                  <a:cubicBezTo>
                    <a:pt x="3551631" y="1959508"/>
                    <a:pt x="3597211" y="1910130"/>
                    <a:pt x="3597211" y="1891144"/>
                  </a:cubicBezTo>
                  <a:cubicBezTo>
                    <a:pt x="3597211" y="1872145"/>
                    <a:pt x="3585832" y="1817065"/>
                    <a:pt x="3585832" y="1811375"/>
                  </a:cubicBezTo>
                  <a:cubicBezTo>
                    <a:pt x="3585832" y="1805660"/>
                    <a:pt x="3593414" y="1780971"/>
                    <a:pt x="3593414" y="1780971"/>
                  </a:cubicBezTo>
                  <a:lnTo>
                    <a:pt x="3597211" y="1756282"/>
                  </a:lnTo>
                  <a:cubicBezTo>
                    <a:pt x="3597211" y="1756282"/>
                    <a:pt x="3574427" y="1767687"/>
                    <a:pt x="3561130" y="1743951"/>
                  </a:cubicBezTo>
                  <a:cubicBezTo>
                    <a:pt x="3547821" y="1720214"/>
                    <a:pt x="3557320" y="1672716"/>
                    <a:pt x="3557320" y="1672716"/>
                  </a:cubicBezTo>
                  <a:cubicBezTo>
                    <a:pt x="3557320" y="1672716"/>
                    <a:pt x="3587711" y="1648028"/>
                    <a:pt x="3601034" y="1642325"/>
                  </a:cubicBezTo>
                  <a:cubicBezTo>
                    <a:pt x="3614318" y="1636636"/>
                    <a:pt x="3644684" y="1663230"/>
                    <a:pt x="3644684" y="1663230"/>
                  </a:cubicBezTo>
                  <a:lnTo>
                    <a:pt x="3703574" y="1695513"/>
                  </a:lnTo>
                  <a:lnTo>
                    <a:pt x="3739667" y="1695513"/>
                  </a:lnTo>
                  <a:cubicBezTo>
                    <a:pt x="3739667" y="1695513"/>
                    <a:pt x="3760558" y="1705013"/>
                    <a:pt x="3749154" y="1718297"/>
                  </a:cubicBezTo>
                  <a:cubicBezTo>
                    <a:pt x="3737762" y="1731606"/>
                    <a:pt x="3699776" y="1765782"/>
                    <a:pt x="3699776" y="1765782"/>
                  </a:cubicBezTo>
                  <a:lnTo>
                    <a:pt x="3743452" y="1813267"/>
                  </a:lnTo>
                  <a:lnTo>
                    <a:pt x="3739667" y="1843646"/>
                  </a:lnTo>
                  <a:lnTo>
                    <a:pt x="3745369" y="1894928"/>
                  </a:lnTo>
                  <a:lnTo>
                    <a:pt x="3762451" y="1915820"/>
                  </a:lnTo>
                  <a:lnTo>
                    <a:pt x="3817531" y="1877847"/>
                  </a:lnTo>
                  <a:lnTo>
                    <a:pt x="3855516" y="1917712"/>
                  </a:lnTo>
                  <a:cubicBezTo>
                    <a:pt x="3855516" y="1917712"/>
                    <a:pt x="3880205" y="1927225"/>
                    <a:pt x="3906786" y="1925319"/>
                  </a:cubicBezTo>
                  <a:cubicBezTo>
                    <a:pt x="3933393" y="1923427"/>
                    <a:pt x="3940987" y="1877847"/>
                    <a:pt x="3914394" y="1868347"/>
                  </a:cubicBezTo>
                  <a:cubicBezTo>
                    <a:pt x="3887800" y="1858848"/>
                    <a:pt x="3874503" y="1851253"/>
                    <a:pt x="3874503" y="1851253"/>
                  </a:cubicBezTo>
                  <a:cubicBezTo>
                    <a:pt x="3874503" y="1851253"/>
                    <a:pt x="3809936" y="1796173"/>
                    <a:pt x="3808056" y="1786674"/>
                  </a:cubicBezTo>
                  <a:cubicBezTo>
                    <a:pt x="3806113" y="1777187"/>
                    <a:pt x="3827018" y="1754390"/>
                    <a:pt x="3827018" y="1754390"/>
                  </a:cubicBezTo>
                  <a:lnTo>
                    <a:pt x="3849814" y="1743951"/>
                  </a:lnTo>
                  <a:cubicBezTo>
                    <a:pt x="3849814" y="1743951"/>
                    <a:pt x="3870706" y="1703108"/>
                    <a:pt x="3861219" y="1695513"/>
                  </a:cubicBezTo>
                  <a:cubicBezTo>
                    <a:pt x="3851706" y="1687906"/>
                    <a:pt x="3802341" y="1659420"/>
                    <a:pt x="3802341" y="1659420"/>
                  </a:cubicBezTo>
                  <a:lnTo>
                    <a:pt x="3764356" y="1636636"/>
                  </a:lnTo>
                  <a:lnTo>
                    <a:pt x="3760558" y="1583461"/>
                  </a:lnTo>
                  <a:lnTo>
                    <a:pt x="3730167" y="1539786"/>
                  </a:lnTo>
                  <a:cubicBezTo>
                    <a:pt x="3730167" y="1539786"/>
                    <a:pt x="3663696" y="1551177"/>
                    <a:pt x="3654183" y="1554962"/>
                  </a:cubicBezTo>
                  <a:cubicBezTo>
                    <a:pt x="3644684" y="1558759"/>
                    <a:pt x="3627615" y="1568272"/>
                    <a:pt x="3610495" y="1566354"/>
                  </a:cubicBezTo>
                  <a:cubicBezTo>
                    <a:pt x="3593414" y="1564449"/>
                    <a:pt x="3561130" y="1530286"/>
                    <a:pt x="3561130" y="1530286"/>
                  </a:cubicBezTo>
                  <a:cubicBezTo>
                    <a:pt x="3561130" y="1530286"/>
                    <a:pt x="3547821" y="1522679"/>
                    <a:pt x="3570617" y="1492288"/>
                  </a:cubicBezTo>
                  <a:cubicBezTo>
                    <a:pt x="3593414" y="1461909"/>
                    <a:pt x="3646614" y="1444815"/>
                    <a:pt x="3646614" y="1444815"/>
                  </a:cubicBezTo>
                  <a:cubicBezTo>
                    <a:pt x="3646614" y="1444815"/>
                    <a:pt x="3743452" y="1374533"/>
                    <a:pt x="3752964" y="1359331"/>
                  </a:cubicBezTo>
                  <a:cubicBezTo>
                    <a:pt x="3762451" y="1344155"/>
                    <a:pt x="3819436" y="1256779"/>
                    <a:pt x="3830828" y="1245374"/>
                  </a:cubicBezTo>
                  <a:cubicBezTo>
                    <a:pt x="3842232" y="1233995"/>
                    <a:pt x="3929595" y="1209306"/>
                    <a:pt x="3959974" y="1209306"/>
                  </a:cubicBezTo>
                  <a:cubicBezTo>
                    <a:pt x="3990365" y="1209306"/>
                    <a:pt x="4108119" y="1233995"/>
                    <a:pt x="4127119" y="1241590"/>
                  </a:cubicBezTo>
                  <a:cubicBezTo>
                    <a:pt x="4146105" y="1249184"/>
                    <a:pt x="4237266" y="1414411"/>
                    <a:pt x="4250563" y="1441005"/>
                  </a:cubicBezTo>
                  <a:cubicBezTo>
                    <a:pt x="4263859" y="1467612"/>
                    <a:pt x="4508855" y="1961413"/>
                    <a:pt x="4522165" y="1989899"/>
                  </a:cubicBezTo>
                  <a:cubicBezTo>
                    <a:pt x="4535449" y="2018385"/>
                    <a:pt x="4694986" y="2312771"/>
                    <a:pt x="4704499" y="2339365"/>
                  </a:cubicBezTo>
                  <a:cubicBezTo>
                    <a:pt x="4708220" y="2349779"/>
                    <a:pt x="4733798" y="2391092"/>
                    <a:pt x="4764671" y="2439187"/>
                  </a:cubicBezTo>
                  <a:cubicBezTo>
                    <a:pt x="4755680" y="1090549"/>
                    <a:pt x="3659771" y="0"/>
                    <a:pt x="2309012" y="0"/>
                  </a:cubicBezTo>
                  <a:cubicBezTo>
                    <a:pt x="2095715" y="0"/>
                    <a:pt x="1888794" y="27241"/>
                    <a:pt x="1691462" y="78346"/>
                  </a:cubicBezTo>
                  <a:cubicBezTo>
                    <a:pt x="1710016" y="89636"/>
                    <a:pt x="1728330" y="102019"/>
                    <a:pt x="1728330" y="102019"/>
                  </a:cubicBezTo>
                  <a:lnTo>
                    <a:pt x="1804301" y="132410"/>
                  </a:lnTo>
                  <a:lnTo>
                    <a:pt x="1775815" y="170395"/>
                  </a:lnTo>
                  <a:lnTo>
                    <a:pt x="1793125" y="174193"/>
                  </a:lnTo>
                  <a:lnTo>
                    <a:pt x="1851774" y="153301"/>
                  </a:lnTo>
                  <a:lnTo>
                    <a:pt x="1884070" y="195084"/>
                  </a:lnTo>
                  <a:cubicBezTo>
                    <a:pt x="1884070" y="195084"/>
                    <a:pt x="1855584" y="223583"/>
                    <a:pt x="1847977" y="231165"/>
                  </a:cubicBezTo>
                  <a:cubicBezTo>
                    <a:pt x="1840395" y="238759"/>
                    <a:pt x="1701749" y="309041"/>
                    <a:pt x="1701749" y="309041"/>
                  </a:cubicBezTo>
                  <a:lnTo>
                    <a:pt x="1659953" y="309041"/>
                  </a:lnTo>
                  <a:lnTo>
                    <a:pt x="1639062" y="331838"/>
                  </a:lnTo>
                  <a:lnTo>
                    <a:pt x="1583982" y="345122"/>
                  </a:lnTo>
                  <a:lnTo>
                    <a:pt x="1583982" y="405904"/>
                  </a:lnTo>
                  <a:lnTo>
                    <a:pt x="1557388" y="415391"/>
                  </a:lnTo>
                  <a:lnTo>
                    <a:pt x="1509585" y="343230"/>
                  </a:lnTo>
                  <a:cubicBezTo>
                    <a:pt x="1509585" y="343230"/>
                    <a:pt x="1485226" y="360324"/>
                    <a:pt x="1477416" y="362216"/>
                  </a:cubicBezTo>
                  <a:cubicBezTo>
                    <a:pt x="1469618" y="364121"/>
                    <a:pt x="1399755" y="309041"/>
                    <a:pt x="1399755" y="309041"/>
                  </a:cubicBezTo>
                  <a:lnTo>
                    <a:pt x="1299095" y="366026"/>
                  </a:lnTo>
                  <a:lnTo>
                    <a:pt x="1299095" y="415391"/>
                  </a:lnTo>
                  <a:cubicBezTo>
                    <a:pt x="1299095" y="415391"/>
                    <a:pt x="1302893" y="481241"/>
                    <a:pt x="1315554" y="481241"/>
                  </a:cubicBezTo>
                  <a:lnTo>
                    <a:pt x="1345945" y="481241"/>
                  </a:lnTo>
                  <a:cubicBezTo>
                    <a:pt x="1345945" y="481241"/>
                    <a:pt x="1353540" y="440728"/>
                    <a:pt x="1361135" y="438200"/>
                  </a:cubicBezTo>
                  <a:cubicBezTo>
                    <a:pt x="1368742" y="435660"/>
                    <a:pt x="1383931" y="450850"/>
                    <a:pt x="1383931" y="450850"/>
                  </a:cubicBezTo>
                  <a:lnTo>
                    <a:pt x="1381391" y="481241"/>
                  </a:lnTo>
                  <a:lnTo>
                    <a:pt x="1409268" y="453389"/>
                  </a:lnTo>
                  <a:lnTo>
                    <a:pt x="1454848" y="476186"/>
                  </a:lnTo>
                  <a:lnTo>
                    <a:pt x="1487754" y="433120"/>
                  </a:lnTo>
                  <a:lnTo>
                    <a:pt x="1509585" y="506564"/>
                  </a:lnTo>
                  <a:lnTo>
                    <a:pt x="1596656" y="526821"/>
                  </a:lnTo>
                  <a:cubicBezTo>
                    <a:pt x="1596656" y="526821"/>
                    <a:pt x="1601698" y="562279"/>
                    <a:pt x="1596656" y="577468"/>
                  </a:cubicBezTo>
                  <a:cubicBezTo>
                    <a:pt x="1591589" y="592658"/>
                    <a:pt x="1573860" y="625601"/>
                    <a:pt x="1548536" y="645858"/>
                  </a:cubicBezTo>
                  <a:cubicBezTo>
                    <a:pt x="1523212" y="666114"/>
                    <a:pt x="1497901" y="716749"/>
                    <a:pt x="1500416" y="754735"/>
                  </a:cubicBezTo>
                  <a:cubicBezTo>
                    <a:pt x="1502956" y="792733"/>
                    <a:pt x="1528279" y="876300"/>
                    <a:pt x="1540941" y="896556"/>
                  </a:cubicBezTo>
                  <a:cubicBezTo>
                    <a:pt x="1553603" y="916813"/>
                    <a:pt x="1606207" y="899083"/>
                    <a:pt x="1598891" y="868705"/>
                  </a:cubicBezTo>
                  <a:cubicBezTo>
                    <a:pt x="1591589" y="838314"/>
                    <a:pt x="1574672" y="785126"/>
                    <a:pt x="1599590" y="754735"/>
                  </a:cubicBezTo>
                  <a:cubicBezTo>
                    <a:pt x="1624507" y="724357"/>
                    <a:pt x="1659966" y="681304"/>
                    <a:pt x="1659966" y="681304"/>
                  </a:cubicBezTo>
                  <a:lnTo>
                    <a:pt x="1659966" y="643305"/>
                  </a:lnTo>
                  <a:lnTo>
                    <a:pt x="1637169" y="577468"/>
                  </a:lnTo>
                  <a:lnTo>
                    <a:pt x="1677682" y="564807"/>
                  </a:lnTo>
                  <a:lnTo>
                    <a:pt x="1692884" y="488835"/>
                  </a:lnTo>
                  <a:lnTo>
                    <a:pt x="1670088" y="458457"/>
                  </a:lnTo>
                  <a:lnTo>
                    <a:pt x="1733397" y="415391"/>
                  </a:lnTo>
                  <a:lnTo>
                    <a:pt x="1814436" y="534428"/>
                  </a:lnTo>
                  <a:lnTo>
                    <a:pt x="1847354" y="559752"/>
                  </a:lnTo>
                  <a:lnTo>
                    <a:pt x="1847354" y="511632"/>
                  </a:lnTo>
                  <a:lnTo>
                    <a:pt x="1794179" y="428066"/>
                  </a:lnTo>
                  <a:cubicBezTo>
                    <a:pt x="1794179" y="428066"/>
                    <a:pt x="1870138" y="374878"/>
                    <a:pt x="1882813" y="352094"/>
                  </a:cubicBezTo>
                  <a:cubicBezTo>
                    <a:pt x="1895474" y="329310"/>
                    <a:pt x="1925866" y="296379"/>
                    <a:pt x="1951177" y="301434"/>
                  </a:cubicBezTo>
                  <a:cubicBezTo>
                    <a:pt x="1976526" y="306514"/>
                    <a:pt x="2039823" y="382485"/>
                    <a:pt x="2039823" y="430593"/>
                  </a:cubicBezTo>
                  <a:cubicBezTo>
                    <a:pt x="2039823" y="478726"/>
                    <a:pt x="2047405" y="615467"/>
                    <a:pt x="2039823" y="638251"/>
                  </a:cubicBezTo>
                  <a:cubicBezTo>
                    <a:pt x="2032203" y="661047"/>
                    <a:pt x="2019566" y="878814"/>
                    <a:pt x="2019566" y="914285"/>
                  </a:cubicBezTo>
                  <a:cubicBezTo>
                    <a:pt x="2019566" y="949744"/>
                    <a:pt x="2024608" y="1104201"/>
                    <a:pt x="2024608" y="1104201"/>
                  </a:cubicBezTo>
                  <a:cubicBezTo>
                    <a:pt x="2024608" y="1104201"/>
                    <a:pt x="2009419" y="1149794"/>
                    <a:pt x="1989162" y="1172565"/>
                  </a:cubicBezTo>
                  <a:cubicBezTo>
                    <a:pt x="1968906" y="1195374"/>
                    <a:pt x="1915731" y="1208036"/>
                    <a:pt x="1915731" y="1208036"/>
                  </a:cubicBezTo>
                  <a:cubicBezTo>
                    <a:pt x="1915731" y="1208036"/>
                    <a:pt x="1928380" y="1147254"/>
                    <a:pt x="1933447" y="1129538"/>
                  </a:cubicBezTo>
                  <a:cubicBezTo>
                    <a:pt x="1938540" y="1111808"/>
                    <a:pt x="1984095" y="1028242"/>
                    <a:pt x="1984095" y="1028242"/>
                  </a:cubicBezTo>
                  <a:lnTo>
                    <a:pt x="1966379" y="921880"/>
                  </a:lnTo>
                  <a:cubicBezTo>
                    <a:pt x="1966379" y="921880"/>
                    <a:pt x="1903069" y="987717"/>
                    <a:pt x="1903069" y="1005446"/>
                  </a:cubicBezTo>
                  <a:cubicBezTo>
                    <a:pt x="1903069" y="1023162"/>
                    <a:pt x="1872678" y="1106728"/>
                    <a:pt x="1849894" y="1119403"/>
                  </a:cubicBezTo>
                  <a:cubicBezTo>
                    <a:pt x="1827098" y="1132065"/>
                    <a:pt x="1725803" y="1114336"/>
                    <a:pt x="1725803" y="1114336"/>
                  </a:cubicBezTo>
                  <a:lnTo>
                    <a:pt x="1705546" y="1213091"/>
                  </a:lnTo>
                  <a:lnTo>
                    <a:pt x="1662493" y="1240955"/>
                  </a:lnTo>
                  <a:lnTo>
                    <a:pt x="1581454" y="1306791"/>
                  </a:lnTo>
                  <a:lnTo>
                    <a:pt x="1509585" y="1384020"/>
                  </a:lnTo>
                  <a:cubicBezTo>
                    <a:pt x="1509585" y="1384020"/>
                    <a:pt x="1440586" y="1493240"/>
                    <a:pt x="1435849" y="1511287"/>
                  </a:cubicBezTo>
                  <a:cubicBezTo>
                    <a:pt x="1431086" y="1529321"/>
                    <a:pt x="1389316" y="1641386"/>
                    <a:pt x="1388364" y="1658480"/>
                  </a:cubicBezTo>
                  <a:cubicBezTo>
                    <a:pt x="1387424" y="1675561"/>
                    <a:pt x="1370317" y="1690751"/>
                    <a:pt x="1354175" y="1695513"/>
                  </a:cubicBezTo>
                  <a:cubicBezTo>
                    <a:pt x="1338033" y="1700263"/>
                    <a:pt x="1291501" y="1690751"/>
                    <a:pt x="1279156" y="1682216"/>
                  </a:cubicBezTo>
                  <a:cubicBezTo>
                    <a:pt x="1266812" y="1673669"/>
                    <a:pt x="1105382" y="1511287"/>
                    <a:pt x="1105382" y="1511287"/>
                  </a:cubicBezTo>
                  <a:lnTo>
                    <a:pt x="1109167" y="1472349"/>
                  </a:lnTo>
                  <a:lnTo>
                    <a:pt x="1104417" y="1428661"/>
                  </a:lnTo>
                  <a:lnTo>
                    <a:pt x="1055039" y="1390675"/>
                  </a:lnTo>
                  <a:cubicBezTo>
                    <a:pt x="1055039" y="1390675"/>
                    <a:pt x="1019911" y="1373581"/>
                    <a:pt x="1018959" y="1370736"/>
                  </a:cubicBezTo>
                  <a:cubicBezTo>
                    <a:pt x="1017993" y="1367891"/>
                    <a:pt x="957224" y="1284325"/>
                    <a:pt x="957224" y="1284325"/>
                  </a:cubicBezTo>
                  <a:cubicBezTo>
                    <a:pt x="957224" y="1284325"/>
                    <a:pt x="850861" y="1221638"/>
                    <a:pt x="823328" y="1215948"/>
                  </a:cubicBezTo>
                  <a:cubicBezTo>
                    <a:pt x="795794" y="1210246"/>
                    <a:pt x="630542" y="1162773"/>
                    <a:pt x="614413" y="1158024"/>
                  </a:cubicBezTo>
                  <a:cubicBezTo>
                    <a:pt x="598258" y="1153261"/>
                    <a:pt x="500456" y="1121930"/>
                    <a:pt x="495706" y="1119085"/>
                  </a:cubicBezTo>
                  <a:cubicBezTo>
                    <a:pt x="490956" y="1116215"/>
                    <a:pt x="441566" y="1057363"/>
                    <a:pt x="441566" y="1057363"/>
                  </a:cubicBezTo>
                  <a:cubicBezTo>
                    <a:pt x="441566" y="1057363"/>
                    <a:pt x="446316" y="958596"/>
                    <a:pt x="452018" y="951941"/>
                  </a:cubicBezTo>
                  <a:cubicBezTo>
                    <a:pt x="457720" y="945299"/>
                    <a:pt x="448221" y="885469"/>
                    <a:pt x="448221" y="885469"/>
                  </a:cubicBezTo>
                  <a:lnTo>
                    <a:pt x="422224" y="883945"/>
                  </a:lnTo>
                  <a:cubicBezTo>
                    <a:pt x="419138" y="887628"/>
                    <a:pt x="416001" y="891247"/>
                    <a:pt x="412953" y="894956"/>
                  </a:cubicBezTo>
                  <a:lnTo>
                    <a:pt x="404533" y="927252"/>
                  </a:lnTo>
                  <a:lnTo>
                    <a:pt x="382701" y="947191"/>
                  </a:lnTo>
                  <a:lnTo>
                    <a:pt x="373011" y="944803"/>
                  </a:lnTo>
                  <a:cubicBezTo>
                    <a:pt x="245922" y="1107389"/>
                    <a:pt x="138976" y="1286433"/>
                    <a:pt x="55676" y="1478152"/>
                  </a:cubicBezTo>
                  <a:cubicBezTo>
                    <a:pt x="97028" y="1484071"/>
                    <a:pt x="184137" y="1497825"/>
                    <a:pt x="189928" y="1509382"/>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641" name="Free Form 6"/>
            <p:cNvSpPr/>
            <p:nvPr/>
          </p:nvSpPr>
          <p:spPr>
            <a:xfrm>
              <a:off x="5125233" y="3492924"/>
              <a:ext cx="37998" cy="111798"/>
            </a:xfrm>
            <a:custGeom>
              <a:avLst/>
              <a:gdLst/>
              <a:ahLst/>
              <a:cxnLst/>
              <a:rect l="0" t="0" r="0" b="0"/>
              <a:pathLst>
                <a:path w="37998" h="111798">
                  <a:moveTo>
                    <a:pt x="37998" y="111798"/>
                  </a:moveTo>
                  <a:lnTo>
                    <a:pt x="14058" y="34963"/>
                  </a:lnTo>
                  <a:lnTo>
                    <a:pt x="14058" y="17233"/>
                  </a:lnTo>
                  <a:lnTo>
                    <a:pt x="0" y="0"/>
                  </a:lnTo>
                  <a:lnTo>
                    <a:pt x="37998" y="111798"/>
                  </a:lnTo>
                  <a:close/>
                </a:path>
              </a:pathLst>
            </a:custGeom>
            <a:noFill/>
            <a:ln w="6350" cmpd="sng">
              <a:solidFill>
                <a:srgbClr val="141414"/>
              </a:solidFill>
              <a:prstDash val="solid"/>
            </a:ln>
          </p:spPr>
          <p:txBody>
            <a:bodyPr wrap="square" anchor="ctr">
              <a:spAutoFit/>
            </a:bodyPr>
            <a:lstStyle/>
            <a:p>
              <a:pPr algn="ctr"/>
              <a:endParaRPr lang="en-US"/>
            </a:p>
          </p:txBody>
        </p:sp>
        <p:sp>
          <p:nvSpPr>
            <p:cNvPr id="642" name="Free Form 7"/>
            <p:cNvSpPr/>
            <p:nvPr/>
          </p:nvSpPr>
          <p:spPr>
            <a:xfrm>
              <a:off x="3385343" y="992747"/>
              <a:ext cx="1163295" cy="587756"/>
            </a:xfrm>
            <a:custGeom>
              <a:avLst/>
              <a:gdLst/>
              <a:ahLst/>
              <a:cxnLst/>
              <a:rect l="0" t="0" r="0" b="0"/>
              <a:pathLst>
                <a:path w="1163294" h="587756">
                  <a:moveTo>
                    <a:pt x="27520" y="526973"/>
                  </a:moveTo>
                  <a:lnTo>
                    <a:pt x="137693" y="576351"/>
                  </a:lnTo>
                  <a:lnTo>
                    <a:pt x="266826" y="587756"/>
                  </a:lnTo>
                  <a:lnTo>
                    <a:pt x="407377" y="538365"/>
                  </a:lnTo>
                  <a:lnTo>
                    <a:pt x="489826" y="504177"/>
                  </a:lnTo>
                  <a:lnTo>
                    <a:pt x="464350" y="424408"/>
                  </a:lnTo>
                  <a:lnTo>
                    <a:pt x="525132" y="337045"/>
                  </a:lnTo>
                  <a:lnTo>
                    <a:pt x="578307" y="337045"/>
                  </a:lnTo>
                  <a:lnTo>
                    <a:pt x="578307" y="287680"/>
                  </a:lnTo>
                  <a:lnTo>
                    <a:pt x="678967" y="230695"/>
                  </a:lnTo>
                  <a:cubicBezTo>
                    <a:pt x="678967" y="230695"/>
                    <a:pt x="748830" y="285762"/>
                    <a:pt x="756627" y="283870"/>
                  </a:cubicBezTo>
                  <a:cubicBezTo>
                    <a:pt x="764438" y="281978"/>
                    <a:pt x="788796" y="264871"/>
                    <a:pt x="788796" y="264871"/>
                  </a:cubicBezTo>
                  <a:lnTo>
                    <a:pt x="836612" y="337045"/>
                  </a:lnTo>
                  <a:lnTo>
                    <a:pt x="863193" y="327545"/>
                  </a:lnTo>
                  <a:lnTo>
                    <a:pt x="863193" y="266763"/>
                  </a:lnTo>
                  <a:lnTo>
                    <a:pt x="918273" y="253479"/>
                  </a:lnTo>
                  <a:lnTo>
                    <a:pt x="939177" y="230695"/>
                  </a:lnTo>
                  <a:lnTo>
                    <a:pt x="980960" y="230695"/>
                  </a:lnTo>
                  <a:cubicBezTo>
                    <a:pt x="980960" y="230695"/>
                    <a:pt x="1119606" y="160413"/>
                    <a:pt x="1127188" y="152819"/>
                  </a:cubicBezTo>
                  <a:cubicBezTo>
                    <a:pt x="1134795" y="145224"/>
                    <a:pt x="1163294" y="116738"/>
                    <a:pt x="1163294" y="116738"/>
                  </a:cubicBezTo>
                  <a:lnTo>
                    <a:pt x="1130998" y="74942"/>
                  </a:lnTo>
                  <a:lnTo>
                    <a:pt x="1072349" y="95834"/>
                  </a:lnTo>
                  <a:lnTo>
                    <a:pt x="1055027" y="92049"/>
                  </a:lnTo>
                  <a:lnTo>
                    <a:pt x="1083513" y="54063"/>
                  </a:lnTo>
                  <a:lnTo>
                    <a:pt x="1007541" y="23672"/>
                  </a:lnTo>
                  <a:cubicBezTo>
                    <a:pt x="1007541" y="23672"/>
                    <a:pt x="989241" y="11290"/>
                    <a:pt x="970686" y="0"/>
                  </a:cubicBezTo>
                  <a:cubicBezTo>
                    <a:pt x="951725" y="4914"/>
                    <a:pt x="932853" y="10020"/>
                    <a:pt x="914069" y="15367"/>
                  </a:cubicBezTo>
                  <a:cubicBezTo>
                    <a:pt x="914171" y="16268"/>
                    <a:pt x="914184" y="17233"/>
                    <a:pt x="914476" y="17970"/>
                  </a:cubicBezTo>
                  <a:cubicBezTo>
                    <a:pt x="918273" y="27457"/>
                    <a:pt x="956259" y="71145"/>
                    <a:pt x="944867" y="74942"/>
                  </a:cubicBezTo>
                  <a:cubicBezTo>
                    <a:pt x="933475" y="78752"/>
                    <a:pt x="870800" y="63563"/>
                    <a:pt x="870800" y="63563"/>
                  </a:cubicBezTo>
                  <a:lnTo>
                    <a:pt x="844473" y="36436"/>
                  </a:lnTo>
                  <a:cubicBezTo>
                    <a:pt x="531025" y="135928"/>
                    <a:pt x="244894" y="296633"/>
                    <a:pt x="0" y="504494"/>
                  </a:cubicBezTo>
                  <a:close/>
                </a:path>
              </a:pathLst>
            </a:custGeom>
            <a:solidFill>
              <a:srgbClr val="FAFBE1"/>
            </a:solidFill>
            <a:ln w="12700" cmpd="sng">
              <a:solidFill>
                <a:srgbClr val="FAFBE1"/>
              </a:solidFill>
              <a:prstDash val="solid"/>
            </a:ln>
          </p:spPr>
          <p:txBody>
            <a:bodyPr wrap="square" anchor="ctr">
              <a:spAutoFit/>
            </a:bodyPr>
            <a:lstStyle/>
            <a:p>
              <a:pPr algn="ctr"/>
              <a:endParaRPr lang="en-US"/>
            </a:p>
          </p:txBody>
        </p:sp>
        <p:sp>
          <p:nvSpPr>
            <p:cNvPr id="643" name="Free Form 8"/>
            <p:cNvSpPr/>
            <p:nvPr/>
          </p:nvSpPr>
          <p:spPr>
            <a:xfrm>
              <a:off x="3385343" y="992747"/>
              <a:ext cx="1163295" cy="587756"/>
            </a:xfrm>
            <a:custGeom>
              <a:avLst/>
              <a:gdLst/>
              <a:ahLst/>
              <a:cxnLst/>
              <a:rect l="0" t="0" r="0" b="0"/>
              <a:pathLst>
                <a:path w="1163294" h="587756">
                  <a:moveTo>
                    <a:pt x="27520" y="526973"/>
                  </a:moveTo>
                  <a:lnTo>
                    <a:pt x="137693" y="576351"/>
                  </a:lnTo>
                  <a:lnTo>
                    <a:pt x="266826" y="587756"/>
                  </a:lnTo>
                  <a:lnTo>
                    <a:pt x="407377" y="538365"/>
                  </a:lnTo>
                  <a:lnTo>
                    <a:pt x="489826" y="504177"/>
                  </a:lnTo>
                  <a:lnTo>
                    <a:pt x="464350" y="424408"/>
                  </a:lnTo>
                  <a:lnTo>
                    <a:pt x="525132" y="337045"/>
                  </a:lnTo>
                  <a:lnTo>
                    <a:pt x="578307" y="337045"/>
                  </a:lnTo>
                  <a:lnTo>
                    <a:pt x="578307" y="287680"/>
                  </a:lnTo>
                  <a:lnTo>
                    <a:pt x="678967" y="230695"/>
                  </a:lnTo>
                  <a:cubicBezTo>
                    <a:pt x="678967" y="230695"/>
                    <a:pt x="748830" y="285762"/>
                    <a:pt x="756627" y="283870"/>
                  </a:cubicBezTo>
                  <a:cubicBezTo>
                    <a:pt x="764438" y="281978"/>
                    <a:pt x="788796" y="264871"/>
                    <a:pt x="788796" y="264871"/>
                  </a:cubicBezTo>
                  <a:lnTo>
                    <a:pt x="836612" y="337045"/>
                  </a:lnTo>
                  <a:lnTo>
                    <a:pt x="863193" y="327545"/>
                  </a:lnTo>
                  <a:lnTo>
                    <a:pt x="863193" y="266763"/>
                  </a:lnTo>
                  <a:lnTo>
                    <a:pt x="918273" y="253479"/>
                  </a:lnTo>
                  <a:lnTo>
                    <a:pt x="939177" y="230695"/>
                  </a:lnTo>
                  <a:lnTo>
                    <a:pt x="980960" y="230695"/>
                  </a:lnTo>
                  <a:cubicBezTo>
                    <a:pt x="980960" y="230695"/>
                    <a:pt x="1119606" y="160413"/>
                    <a:pt x="1127188" y="152819"/>
                  </a:cubicBezTo>
                  <a:cubicBezTo>
                    <a:pt x="1134795" y="145224"/>
                    <a:pt x="1163294" y="116738"/>
                    <a:pt x="1163294" y="116738"/>
                  </a:cubicBezTo>
                  <a:lnTo>
                    <a:pt x="1130998" y="74942"/>
                  </a:lnTo>
                  <a:lnTo>
                    <a:pt x="1072349" y="95834"/>
                  </a:lnTo>
                  <a:lnTo>
                    <a:pt x="1055027" y="92049"/>
                  </a:lnTo>
                  <a:lnTo>
                    <a:pt x="1083513" y="54063"/>
                  </a:lnTo>
                  <a:lnTo>
                    <a:pt x="1007541" y="23672"/>
                  </a:lnTo>
                  <a:cubicBezTo>
                    <a:pt x="1007541" y="23672"/>
                    <a:pt x="989241" y="11290"/>
                    <a:pt x="970686" y="0"/>
                  </a:cubicBezTo>
                  <a:cubicBezTo>
                    <a:pt x="951725" y="4914"/>
                    <a:pt x="932853" y="10020"/>
                    <a:pt x="914069" y="15367"/>
                  </a:cubicBezTo>
                  <a:cubicBezTo>
                    <a:pt x="914171" y="16268"/>
                    <a:pt x="914184" y="17233"/>
                    <a:pt x="914476" y="17970"/>
                  </a:cubicBezTo>
                  <a:cubicBezTo>
                    <a:pt x="918273" y="27457"/>
                    <a:pt x="956259" y="71145"/>
                    <a:pt x="944867" y="74942"/>
                  </a:cubicBezTo>
                  <a:cubicBezTo>
                    <a:pt x="933475" y="78752"/>
                    <a:pt x="870800" y="63563"/>
                    <a:pt x="870800" y="63563"/>
                  </a:cubicBezTo>
                  <a:lnTo>
                    <a:pt x="844473" y="36436"/>
                  </a:lnTo>
                  <a:cubicBezTo>
                    <a:pt x="531025" y="135928"/>
                    <a:pt x="244894" y="296633"/>
                    <a:pt x="0" y="504494"/>
                  </a:cubicBezTo>
                  <a:lnTo>
                    <a:pt x="27520" y="526973"/>
                  </a:lnTo>
                  <a:close/>
                </a:path>
              </a:pathLst>
            </a:custGeom>
            <a:noFill/>
            <a:ln w="6350" cmpd="sng">
              <a:solidFill>
                <a:srgbClr val="141414"/>
              </a:solidFill>
              <a:prstDash val="solid"/>
            </a:ln>
          </p:spPr>
          <p:txBody>
            <a:bodyPr wrap="square" anchor="ctr">
              <a:spAutoFit/>
            </a:bodyPr>
            <a:lstStyle/>
            <a:p>
              <a:pPr algn="ctr"/>
              <a:endParaRPr lang="en-US"/>
            </a:p>
          </p:txBody>
        </p:sp>
        <p:sp>
          <p:nvSpPr>
            <p:cNvPr id="644" name="Free Form 9"/>
            <p:cNvSpPr/>
            <p:nvPr/>
          </p:nvSpPr>
          <p:spPr>
            <a:xfrm>
              <a:off x="3037568" y="1809352"/>
              <a:ext cx="39941" cy="52235"/>
            </a:xfrm>
            <a:custGeom>
              <a:avLst/>
              <a:gdLst/>
              <a:ahLst/>
              <a:cxnLst/>
              <a:rect l="0" t="0" r="0" b="0"/>
              <a:pathLst>
                <a:path w="39941" h="52235">
                  <a:moveTo>
                    <a:pt x="31521" y="32296"/>
                  </a:moveTo>
                  <a:lnTo>
                    <a:pt x="39941" y="0"/>
                  </a:lnTo>
                  <a:cubicBezTo>
                    <a:pt x="26403" y="16421"/>
                    <a:pt x="13106" y="33070"/>
                    <a:pt x="0" y="49847"/>
                  </a:cubicBezTo>
                  <a:lnTo>
                    <a:pt x="9690" y="52235"/>
                  </a:lnTo>
                  <a:close/>
                </a:path>
              </a:pathLst>
            </a:custGeom>
            <a:solidFill>
              <a:srgbClr val="F5F27D"/>
            </a:solidFill>
            <a:ln w="12700" cmpd="sng">
              <a:solidFill>
                <a:srgbClr val="F5F27D"/>
              </a:solidFill>
              <a:prstDash val="solid"/>
            </a:ln>
          </p:spPr>
          <p:txBody>
            <a:bodyPr wrap="square" anchor="ctr">
              <a:spAutoFit/>
            </a:bodyPr>
            <a:lstStyle/>
            <a:p>
              <a:pPr algn="ctr"/>
              <a:endParaRPr lang="en-US"/>
            </a:p>
          </p:txBody>
        </p:sp>
        <p:sp>
          <p:nvSpPr>
            <p:cNvPr id="645" name="Free Form 10"/>
            <p:cNvSpPr/>
            <p:nvPr/>
          </p:nvSpPr>
          <p:spPr>
            <a:xfrm>
              <a:off x="3037568" y="1809352"/>
              <a:ext cx="39941" cy="52235"/>
            </a:xfrm>
            <a:custGeom>
              <a:avLst/>
              <a:gdLst/>
              <a:ahLst/>
              <a:cxnLst/>
              <a:rect l="0" t="0" r="0" b="0"/>
              <a:pathLst>
                <a:path w="39941" h="52235">
                  <a:moveTo>
                    <a:pt x="31521" y="32296"/>
                  </a:moveTo>
                  <a:lnTo>
                    <a:pt x="39941" y="0"/>
                  </a:lnTo>
                  <a:cubicBezTo>
                    <a:pt x="26403" y="16421"/>
                    <a:pt x="13106" y="33070"/>
                    <a:pt x="0" y="49847"/>
                  </a:cubicBezTo>
                  <a:lnTo>
                    <a:pt x="9690" y="52235"/>
                  </a:lnTo>
                  <a:lnTo>
                    <a:pt x="31521" y="32296"/>
                  </a:lnTo>
                  <a:close/>
                </a:path>
              </a:pathLst>
            </a:custGeom>
            <a:noFill/>
            <a:ln w="6350" cmpd="sng">
              <a:solidFill>
                <a:srgbClr val="141414"/>
              </a:solidFill>
              <a:prstDash val="solid"/>
            </a:ln>
          </p:spPr>
          <p:txBody>
            <a:bodyPr wrap="square" anchor="ctr">
              <a:spAutoFit/>
            </a:bodyPr>
            <a:lstStyle/>
            <a:p>
              <a:pPr algn="ctr"/>
              <a:endParaRPr lang="en-US"/>
            </a:p>
          </p:txBody>
        </p:sp>
        <p:sp>
          <p:nvSpPr>
            <p:cNvPr id="646" name="Free Form 11"/>
            <p:cNvSpPr/>
            <p:nvPr/>
          </p:nvSpPr>
          <p:spPr>
            <a:xfrm>
              <a:off x="3086778" y="1497242"/>
              <a:ext cx="1087361" cy="1117409"/>
            </a:xfrm>
            <a:custGeom>
              <a:avLst/>
              <a:gdLst/>
              <a:ahLst/>
              <a:cxnLst/>
              <a:rect l="0" t="0" r="0" b="0"/>
              <a:pathLst>
                <a:path w="1087361" h="1117409">
                  <a:moveTo>
                    <a:pt x="1009827" y="767003"/>
                  </a:moveTo>
                  <a:lnTo>
                    <a:pt x="937653" y="842962"/>
                  </a:lnTo>
                  <a:lnTo>
                    <a:pt x="732536" y="637857"/>
                  </a:lnTo>
                  <a:lnTo>
                    <a:pt x="675551" y="668235"/>
                  </a:lnTo>
                  <a:lnTo>
                    <a:pt x="599567" y="577062"/>
                  </a:lnTo>
                  <a:lnTo>
                    <a:pt x="531202" y="428929"/>
                  </a:lnTo>
                  <a:lnTo>
                    <a:pt x="531202" y="295973"/>
                  </a:lnTo>
                  <a:lnTo>
                    <a:pt x="489419" y="246595"/>
                  </a:lnTo>
                  <a:lnTo>
                    <a:pt x="510832" y="200558"/>
                  </a:lnTo>
                  <a:lnTo>
                    <a:pt x="565391" y="83261"/>
                  </a:lnTo>
                  <a:lnTo>
                    <a:pt x="436257" y="71856"/>
                  </a:lnTo>
                  <a:lnTo>
                    <a:pt x="326085" y="22478"/>
                  </a:lnTo>
                  <a:lnTo>
                    <a:pt x="298564" y="0"/>
                  </a:lnTo>
                  <a:cubicBezTo>
                    <a:pt x="226085" y="61531"/>
                    <a:pt x="157225" y="127177"/>
                    <a:pt x="92341" y="196608"/>
                  </a:cubicBezTo>
                  <a:cubicBezTo>
                    <a:pt x="60604" y="230555"/>
                    <a:pt x="29781" y="265379"/>
                    <a:pt x="0" y="301091"/>
                  </a:cubicBezTo>
                  <a:lnTo>
                    <a:pt x="26009" y="302628"/>
                  </a:lnTo>
                  <a:cubicBezTo>
                    <a:pt x="26009" y="302628"/>
                    <a:pt x="35509" y="362458"/>
                    <a:pt x="29806" y="369100"/>
                  </a:cubicBezTo>
                  <a:cubicBezTo>
                    <a:pt x="24104" y="375742"/>
                    <a:pt x="19354" y="474510"/>
                    <a:pt x="19354" y="474510"/>
                  </a:cubicBezTo>
                  <a:cubicBezTo>
                    <a:pt x="19354" y="474510"/>
                    <a:pt x="68732" y="533374"/>
                    <a:pt x="73482" y="536232"/>
                  </a:cubicBezTo>
                  <a:cubicBezTo>
                    <a:pt x="78232" y="539089"/>
                    <a:pt x="176047" y="570420"/>
                    <a:pt x="192189" y="575183"/>
                  </a:cubicBezTo>
                  <a:cubicBezTo>
                    <a:pt x="208330" y="579920"/>
                    <a:pt x="373570" y="627405"/>
                    <a:pt x="401104" y="633095"/>
                  </a:cubicBezTo>
                  <a:cubicBezTo>
                    <a:pt x="428650" y="638797"/>
                    <a:pt x="535012" y="701471"/>
                    <a:pt x="535012" y="701471"/>
                  </a:cubicBezTo>
                  <a:cubicBezTo>
                    <a:pt x="535012" y="701471"/>
                    <a:pt x="595769" y="785037"/>
                    <a:pt x="596734" y="787895"/>
                  </a:cubicBezTo>
                  <a:cubicBezTo>
                    <a:pt x="597687" y="790740"/>
                    <a:pt x="632815" y="807834"/>
                    <a:pt x="632815" y="807834"/>
                  </a:cubicBezTo>
                  <a:lnTo>
                    <a:pt x="682193" y="845820"/>
                  </a:lnTo>
                  <a:lnTo>
                    <a:pt x="686943" y="889508"/>
                  </a:lnTo>
                  <a:lnTo>
                    <a:pt x="683158" y="928433"/>
                  </a:lnTo>
                  <a:cubicBezTo>
                    <a:pt x="683158" y="928433"/>
                    <a:pt x="844588" y="1090815"/>
                    <a:pt x="856932" y="1099362"/>
                  </a:cubicBezTo>
                  <a:cubicBezTo>
                    <a:pt x="869276" y="1107909"/>
                    <a:pt x="915809" y="1117409"/>
                    <a:pt x="931964" y="1112672"/>
                  </a:cubicBezTo>
                  <a:cubicBezTo>
                    <a:pt x="948093" y="1107909"/>
                    <a:pt x="965200" y="1092720"/>
                    <a:pt x="966139" y="1075626"/>
                  </a:cubicBezTo>
                  <a:cubicBezTo>
                    <a:pt x="967092" y="1058545"/>
                    <a:pt x="1008875" y="946467"/>
                    <a:pt x="1013625" y="928433"/>
                  </a:cubicBezTo>
                  <a:cubicBezTo>
                    <a:pt x="1018362" y="910399"/>
                    <a:pt x="1087361" y="801166"/>
                    <a:pt x="1087361" y="801166"/>
                  </a:cubicBezTo>
                  <a:close/>
                </a:path>
              </a:pathLst>
            </a:custGeom>
            <a:solidFill>
              <a:srgbClr val="F5F27D"/>
            </a:solidFill>
            <a:ln w="12700" cmpd="sng">
              <a:solidFill>
                <a:srgbClr val="F5F27D"/>
              </a:solidFill>
              <a:prstDash val="solid"/>
            </a:ln>
          </p:spPr>
          <p:txBody>
            <a:bodyPr wrap="square" anchor="ctr">
              <a:spAutoFit/>
            </a:bodyPr>
            <a:lstStyle/>
            <a:p>
              <a:pPr algn="ctr"/>
              <a:endParaRPr lang="en-US"/>
            </a:p>
          </p:txBody>
        </p:sp>
        <p:sp>
          <p:nvSpPr>
            <p:cNvPr id="647" name="Free Form 12"/>
            <p:cNvSpPr/>
            <p:nvPr/>
          </p:nvSpPr>
          <p:spPr>
            <a:xfrm>
              <a:off x="3086778" y="1497242"/>
              <a:ext cx="1087361" cy="1117409"/>
            </a:xfrm>
            <a:custGeom>
              <a:avLst/>
              <a:gdLst/>
              <a:ahLst/>
              <a:cxnLst/>
              <a:rect l="0" t="0" r="0" b="0"/>
              <a:pathLst>
                <a:path w="1087361" h="1117409">
                  <a:moveTo>
                    <a:pt x="1009827" y="767003"/>
                  </a:moveTo>
                  <a:lnTo>
                    <a:pt x="937653" y="842962"/>
                  </a:lnTo>
                  <a:lnTo>
                    <a:pt x="732536" y="637857"/>
                  </a:lnTo>
                  <a:lnTo>
                    <a:pt x="675551" y="668235"/>
                  </a:lnTo>
                  <a:lnTo>
                    <a:pt x="599567" y="577062"/>
                  </a:lnTo>
                  <a:lnTo>
                    <a:pt x="531202" y="428929"/>
                  </a:lnTo>
                  <a:lnTo>
                    <a:pt x="531202" y="295973"/>
                  </a:lnTo>
                  <a:lnTo>
                    <a:pt x="489419" y="246595"/>
                  </a:lnTo>
                  <a:lnTo>
                    <a:pt x="510832" y="200558"/>
                  </a:lnTo>
                  <a:lnTo>
                    <a:pt x="565391" y="83261"/>
                  </a:lnTo>
                  <a:lnTo>
                    <a:pt x="436257" y="71856"/>
                  </a:lnTo>
                  <a:lnTo>
                    <a:pt x="326085" y="22478"/>
                  </a:lnTo>
                  <a:lnTo>
                    <a:pt x="298564" y="0"/>
                  </a:lnTo>
                  <a:cubicBezTo>
                    <a:pt x="226085" y="61531"/>
                    <a:pt x="157225" y="127177"/>
                    <a:pt x="92341" y="196608"/>
                  </a:cubicBezTo>
                  <a:cubicBezTo>
                    <a:pt x="60604" y="230555"/>
                    <a:pt x="29781" y="265379"/>
                    <a:pt x="0" y="301091"/>
                  </a:cubicBezTo>
                  <a:lnTo>
                    <a:pt x="26009" y="302628"/>
                  </a:lnTo>
                  <a:cubicBezTo>
                    <a:pt x="26009" y="302628"/>
                    <a:pt x="35509" y="362458"/>
                    <a:pt x="29806" y="369100"/>
                  </a:cubicBezTo>
                  <a:cubicBezTo>
                    <a:pt x="24104" y="375742"/>
                    <a:pt x="19354" y="474510"/>
                    <a:pt x="19354" y="474510"/>
                  </a:cubicBezTo>
                  <a:cubicBezTo>
                    <a:pt x="19354" y="474510"/>
                    <a:pt x="68732" y="533374"/>
                    <a:pt x="73482" y="536232"/>
                  </a:cubicBezTo>
                  <a:cubicBezTo>
                    <a:pt x="78232" y="539089"/>
                    <a:pt x="176047" y="570420"/>
                    <a:pt x="192189" y="575183"/>
                  </a:cubicBezTo>
                  <a:cubicBezTo>
                    <a:pt x="208330" y="579920"/>
                    <a:pt x="373570" y="627405"/>
                    <a:pt x="401104" y="633095"/>
                  </a:cubicBezTo>
                  <a:cubicBezTo>
                    <a:pt x="428650" y="638797"/>
                    <a:pt x="535012" y="701471"/>
                    <a:pt x="535012" y="701471"/>
                  </a:cubicBezTo>
                  <a:cubicBezTo>
                    <a:pt x="535012" y="701471"/>
                    <a:pt x="595769" y="785037"/>
                    <a:pt x="596734" y="787895"/>
                  </a:cubicBezTo>
                  <a:cubicBezTo>
                    <a:pt x="597687" y="790740"/>
                    <a:pt x="632815" y="807834"/>
                    <a:pt x="632815" y="807834"/>
                  </a:cubicBezTo>
                  <a:lnTo>
                    <a:pt x="682193" y="845820"/>
                  </a:lnTo>
                  <a:lnTo>
                    <a:pt x="686943" y="889508"/>
                  </a:lnTo>
                  <a:lnTo>
                    <a:pt x="683158" y="928433"/>
                  </a:lnTo>
                  <a:cubicBezTo>
                    <a:pt x="683158" y="928433"/>
                    <a:pt x="844588" y="1090815"/>
                    <a:pt x="856932" y="1099362"/>
                  </a:cubicBezTo>
                  <a:cubicBezTo>
                    <a:pt x="869276" y="1107909"/>
                    <a:pt x="915809" y="1117409"/>
                    <a:pt x="931964" y="1112672"/>
                  </a:cubicBezTo>
                  <a:cubicBezTo>
                    <a:pt x="948093" y="1107909"/>
                    <a:pt x="965200" y="1092720"/>
                    <a:pt x="966139" y="1075626"/>
                  </a:cubicBezTo>
                  <a:cubicBezTo>
                    <a:pt x="967092" y="1058545"/>
                    <a:pt x="1008875" y="946467"/>
                    <a:pt x="1013625" y="928433"/>
                  </a:cubicBezTo>
                  <a:cubicBezTo>
                    <a:pt x="1018362" y="910399"/>
                    <a:pt x="1087361" y="801166"/>
                    <a:pt x="1087361" y="801166"/>
                  </a:cubicBezTo>
                  <a:lnTo>
                    <a:pt x="1009827" y="767003"/>
                  </a:lnTo>
                  <a:close/>
                </a:path>
              </a:pathLst>
            </a:custGeom>
            <a:noFill/>
            <a:ln w="6350" cmpd="sng">
              <a:solidFill>
                <a:srgbClr val="141414"/>
              </a:solidFill>
              <a:prstDash val="solid"/>
            </a:ln>
          </p:spPr>
          <p:txBody>
            <a:bodyPr wrap="square" anchor="ctr">
              <a:spAutoFit/>
            </a:bodyPr>
            <a:lstStyle/>
            <a:p>
              <a:pPr algn="ctr"/>
              <a:endParaRPr lang="en-US"/>
            </a:p>
          </p:txBody>
        </p:sp>
        <p:sp>
          <p:nvSpPr>
            <p:cNvPr id="648" name="Free Form 13"/>
            <p:cNvSpPr/>
            <p:nvPr/>
          </p:nvSpPr>
          <p:spPr>
            <a:xfrm>
              <a:off x="3576203" y="1210771"/>
              <a:ext cx="1135761" cy="1129436"/>
            </a:xfrm>
            <a:custGeom>
              <a:avLst/>
              <a:gdLst/>
              <a:ahLst/>
              <a:cxnLst/>
              <a:rect l="0" t="0" r="0" b="0"/>
              <a:pathLst>
                <a:path w="1135760" h="1129436">
                  <a:moveTo>
                    <a:pt x="1128179" y="134213"/>
                  </a:moveTo>
                  <a:cubicBezTo>
                    <a:pt x="1128179" y="86106"/>
                    <a:pt x="1064882" y="10134"/>
                    <a:pt x="1039533" y="5067"/>
                  </a:cubicBezTo>
                  <a:cubicBezTo>
                    <a:pt x="1014209" y="0"/>
                    <a:pt x="983830" y="32931"/>
                    <a:pt x="971168" y="55714"/>
                  </a:cubicBezTo>
                  <a:cubicBezTo>
                    <a:pt x="958494" y="78511"/>
                    <a:pt x="882535" y="131686"/>
                    <a:pt x="882535" y="131686"/>
                  </a:cubicBezTo>
                  <a:lnTo>
                    <a:pt x="935710" y="215252"/>
                  </a:lnTo>
                  <a:lnTo>
                    <a:pt x="935710" y="263372"/>
                  </a:lnTo>
                  <a:lnTo>
                    <a:pt x="902792" y="238061"/>
                  </a:lnTo>
                  <a:lnTo>
                    <a:pt x="821753" y="119024"/>
                  </a:lnTo>
                  <a:lnTo>
                    <a:pt x="758443" y="162077"/>
                  </a:lnTo>
                  <a:lnTo>
                    <a:pt x="781240" y="192455"/>
                  </a:lnTo>
                  <a:lnTo>
                    <a:pt x="766038" y="268427"/>
                  </a:lnTo>
                  <a:lnTo>
                    <a:pt x="725525" y="281089"/>
                  </a:lnTo>
                  <a:lnTo>
                    <a:pt x="748322" y="346938"/>
                  </a:lnTo>
                  <a:lnTo>
                    <a:pt x="748322" y="384937"/>
                  </a:lnTo>
                  <a:cubicBezTo>
                    <a:pt x="748322" y="384937"/>
                    <a:pt x="712863" y="427977"/>
                    <a:pt x="687946" y="458355"/>
                  </a:cubicBezTo>
                  <a:cubicBezTo>
                    <a:pt x="663028" y="488746"/>
                    <a:pt x="679945" y="541934"/>
                    <a:pt x="687247" y="572325"/>
                  </a:cubicBezTo>
                  <a:cubicBezTo>
                    <a:pt x="694550" y="602703"/>
                    <a:pt x="641959" y="620433"/>
                    <a:pt x="629297" y="600176"/>
                  </a:cubicBezTo>
                  <a:cubicBezTo>
                    <a:pt x="616635" y="579920"/>
                    <a:pt x="591311" y="496354"/>
                    <a:pt x="588771" y="458355"/>
                  </a:cubicBezTo>
                  <a:cubicBezTo>
                    <a:pt x="586257" y="420370"/>
                    <a:pt x="611568" y="369735"/>
                    <a:pt x="636892" y="349478"/>
                  </a:cubicBezTo>
                  <a:cubicBezTo>
                    <a:pt x="662216" y="329222"/>
                    <a:pt x="679945" y="296291"/>
                    <a:pt x="684999" y="281089"/>
                  </a:cubicBezTo>
                  <a:cubicBezTo>
                    <a:pt x="690054" y="265912"/>
                    <a:pt x="684999" y="230441"/>
                    <a:pt x="684999" y="230441"/>
                  </a:cubicBezTo>
                  <a:lnTo>
                    <a:pt x="597941" y="210185"/>
                  </a:lnTo>
                  <a:lnTo>
                    <a:pt x="576110" y="136753"/>
                  </a:lnTo>
                  <a:lnTo>
                    <a:pt x="543191" y="179806"/>
                  </a:lnTo>
                  <a:lnTo>
                    <a:pt x="497624" y="157010"/>
                  </a:lnTo>
                  <a:lnTo>
                    <a:pt x="469747" y="184861"/>
                  </a:lnTo>
                  <a:lnTo>
                    <a:pt x="472287" y="154482"/>
                  </a:lnTo>
                  <a:cubicBezTo>
                    <a:pt x="472287" y="154482"/>
                    <a:pt x="457098" y="139280"/>
                    <a:pt x="449491" y="141833"/>
                  </a:cubicBezTo>
                  <a:cubicBezTo>
                    <a:pt x="441896" y="144348"/>
                    <a:pt x="434301" y="184861"/>
                    <a:pt x="434301" y="184861"/>
                  </a:cubicBezTo>
                  <a:lnTo>
                    <a:pt x="403910" y="184861"/>
                  </a:lnTo>
                  <a:cubicBezTo>
                    <a:pt x="391248" y="184861"/>
                    <a:pt x="387451" y="119024"/>
                    <a:pt x="387451" y="119024"/>
                  </a:cubicBezTo>
                  <a:lnTo>
                    <a:pt x="334263" y="119024"/>
                  </a:lnTo>
                  <a:lnTo>
                    <a:pt x="273494" y="206387"/>
                  </a:lnTo>
                  <a:lnTo>
                    <a:pt x="298970" y="286156"/>
                  </a:lnTo>
                  <a:lnTo>
                    <a:pt x="216509" y="320344"/>
                  </a:lnTo>
                  <a:lnTo>
                    <a:pt x="75971" y="369735"/>
                  </a:lnTo>
                  <a:lnTo>
                    <a:pt x="21412" y="487032"/>
                  </a:lnTo>
                  <a:lnTo>
                    <a:pt x="0" y="533069"/>
                  </a:lnTo>
                  <a:lnTo>
                    <a:pt x="41782" y="582434"/>
                  </a:lnTo>
                  <a:lnTo>
                    <a:pt x="41782" y="715403"/>
                  </a:lnTo>
                  <a:lnTo>
                    <a:pt x="110147" y="863536"/>
                  </a:lnTo>
                  <a:lnTo>
                    <a:pt x="186118" y="954697"/>
                  </a:lnTo>
                  <a:lnTo>
                    <a:pt x="243116" y="924318"/>
                  </a:lnTo>
                  <a:lnTo>
                    <a:pt x="448221" y="1129436"/>
                  </a:lnTo>
                  <a:lnTo>
                    <a:pt x="520407" y="1053477"/>
                  </a:lnTo>
                  <a:lnTo>
                    <a:pt x="597941" y="1087640"/>
                  </a:lnTo>
                  <a:lnTo>
                    <a:pt x="669810" y="1010424"/>
                  </a:lnTo>
                  <a:lnTo>
                    <a:pt x="750849" y="944587"/>
                  </a:lnTo>
                  <a:lnTo>
                    <a:pt x="793902" y="916711"/>
                  </a:lnTo>
                  <a:lnTo>
                    <a:pt x="814146" y="817956"/>
                  </a:lnTo>
                  <a:cubicBezTo>
                    <a:pt x="814146" y="817956"/>
                    <a:pt x="915454" y="835685"/>
                    <a:pt x="938250" y="823023"/>
                  </a:cubicBezTo>
                  <a:cubicBezTo>
                    <a:pt x="961034" y="810348"/>
                    <a:pt x="991412" y="726795"/>
                    <a:pt x="991412" y="709066"/>
                  </a:cubicBezTo>
                  <a:cubicBezTo>
                    <a:pt x="991412" y="691349"/>
                    <a:pt x="1054734" y="625513"/>
                    <a:pt x="1054734" y="625513"/>
                  </a:cubicBezTo>
                  <a:lnTo>
                    <a:pt x="1072451" y="731875"/>
                  </a:lnTo>
                  <a:cubicBezTo>
                    <a:pt x="1072451" y="731875"/>
                    <a:pt x="1026883" y="815441"/>
                    <a:pt x="1021803" y="833158"/>
                  </a:cubicBezTo>
                  <a:cubicBezTo>
                    <a:pt x="1016736" y="850874"/>
                    <a:pt x="1004087" y="911669"/>
                    <a:pt x="1004087" y="911669"/>
                  </a:cubicBezTo>
                  <a:cubicBezTo>
                    <a:pt x="1004087" y="911669"/>
                    <a:pt x="1057262" y="898994"/>
                    <a:pt x="1077518" y="876198"/>
                  </a:cubicBezTo>
                  <a:cubicBezTo>
                    <a:pt x="1097775" y="853414"/>
                    <a:pt x="1112964" y="807821"/>
                    <a:pt x="1112964" y="807821"/>
                  </a:cubicBezTo>
                  <a:cubicBezTo>
                    <a:pt x="1112964" y="807821"/>
                    <a:pt x="1107922" y="653364"/>
                    <a:pt x="1107922" y="617905"/>
                  </a:cubicBezTo>
                  <a:cubicBezTo>
                    <a:pt x="1107922" y="582434"/>
                    <a:pt x="1120559" y="364667"/>
                    <a:pt x="1128179" y="341884"/>
                  </a:cubicBezTo>
                  <a:cubicBezTo>
                    <a:pt x="1135760" y="319087"/>
                    <a:pt x="1128179" y="182346"/>
                    <a:pt x="1128179" y="134213"/>
                  </a:cubicBezTo>
                  <a:close/>
                </a:path>
              </a:pathLst>
            </a:custGeom>
            <a:solidFill>
              <a:srgbClr val="CDA43E"/>
            </a:solidFill>
            <a:ln w="12700" cmpd="sng">
              <a:solidFill>
                <a:srgbClr val="CDA43E"/>
              </a:solidFill>
              <a:prstDash val="solid"/>
            </a:ln>
          </p:spPr>
          <p:txBody>
            <a:bodyPr wrap="square" anchor="ctr">
              <a:spAutoFit/>
            </a:bodyPr>
            <a:lstStyle/>
            <a:p>
              <a:pPr algn="ctr"/>
              <a:endParaRPr lang="en-US"/>
            </a:p>
          </p:txBody>
        </p:sp>
        <p:sp>
          <p:nvSpPr>
            <p:cNvPr id="649" name="Free Form 14"/>
            <p:cNvSpPr/>
            <p:nvPr/>
          </p:nvSpPr>
          <p:spPr>
            <a:xfrm>
              <a:off x="3576203" y="1210771"/>
              <a:ext cx="1135761" cy="1129436"/>
            </a:xfrm>
            <a:custGeom>
              <a:avLst/>
              <a:gdLst/>
              <a:ahLst/>
              <a:cxnLst/>
              <a:rect l="0" t="0" r="0" b="0"/>
              <a:pathLst>
                <a:path w="1135760" h="1129436">
                  <a:moveTo>
                    <a:pt x="1128179" y="134213"/>
                  </a:moveTo>
                  <a:cubicBezTo>
                    <a:pt x="1128179" y="86106"/>
                    <a:pt x="1064882" y="10134"/>
                    <a:pt x="1039533" y="5067"/>
                  </a:cubicBezTo>
                  <a:cubicBezTo>
                    <a:pt x="1014209" y="0"/>
                    <a:pt x="983830" y="32931"/>
                    <a:pt x="971168" y="55714"/>
                  </a:cubicBezTo>
                  <a:cubicBezTo>
                    <a:pt x="958494" y="78511"/>
                    <a:pt x="882535" y="131686"/>
                    <a:pt x="882535" y="131686"/>
                  </a:cubicBezTo>
                  <a:lnTo>
                    <a:pt x="935710" y="215252"/>
                  </a:lnTo>
                  <a:lnTo>
                    <a:pt x="935710" y="263372"/>
                  </a:lnTo>
                  <a:lnTo>
                    <a:pt x="902792" y="238061"/>
                  </a:lnTo>
                  <a:lnTo>
                    <a:pt x="821753" y="119024"/>
                  </a:lnTo>
                  <a:lnTo>
                    <a:pt x="758443" y="162077"/>
                  </a:lnTo>
                  <a:lnTo>
                    <a:pt x="781240" y="192455"/>
                  </a:lnTo>
                  <a:lnTo>
                    <a:pt x="766038" y="268427"/>
                  </a:lnTo>
                  <a:lnTo>
                    <a:pt x="725525" y="281089"/>
                  </a:lnTo>
                  <a:lnTo>
                    <a:pt x="748322" y="346938"/>
                  </a:lnTo>
                  <a:lnTo>
                    <a:pt x="748322" y="384937"/>
                  </a:lnTo>
                  <a:cubicBezTo>
                    <a:pt x="748322" y="384937"/>
                    <a:pt x="712863" y="427977"/>
                    <a:pt x="687946" y="458355"/>
                  </a:cubicBezTo>
                  <a:cubicBezTo>
                    <a:pt x="663028" y="488746"/>
                    <a:pt x="679945" y="541934"/>
                    <a:pt x="687247" y="572325"/>
                  </a:cubicBezTo>
                  <a:cubicBezTo>
                    <a:pt x="694550" y="602703"/>
                    <a:pt x="641959" y="620433"/>
                    <a:pt x="629297" y="600176"/>
                  </a:cubicBezTo>
                  <a:cubicBezTo>
                    <a:pt x="616635" y="579920"/>
                    <a:pt x="591311" y="496354"/>
                    <a:pt x="588771" y="458355"/>
                  </a:cubicBezTo>
                  <a:cubicBezTo>
                    <a:pt x="586257" y="420370"/>
                    <a:pt x="611568" y="369735"/>
                    <a:pt x="636892" y="349478"/>
                  </a:cubicBezTo>
                  <a:cubicBezTo>
                    <a:pt x="662216" y="329222"/>
                    <a:pt x="679945" y="296291"/>
                    <a:pt x="684999" y="281089"/>
                  </a:cubicBezTo>
                  <a:cubicBezTo>
                    <a:pt x="690054" y="265912"/>
                    <a:pt x="684999" y="230441"/>
                    <a:pt x="684999" y="230441"/>
                  </a:cubicBezTo>
                  <a:lnTo>
                    <a:pt x="597941" y="210185"/>
                  </a:lnTo>
                  <a:lnTo>
                    <a:pt x="576110" y="136753"/>
                  </a:lnTo>
                  <a:lnTo>
                    <a:pt x="543191" y="179806"/>
                  </a:lnTo>
                  <a:lnTo>
                    <a:pt x="497624" y="157010"/>
                  </a:lnTo>
                  <a:lnTo>
                    <a:pt x="469747" y="184861"/>
                  </a:lnTo>
                  <a:lnTo>
                    <a:pt x="472287" y="154482"/>
                  </a:lnTo>
                  <a:cubicBezTo>
                    <a:pt x="472287" y="154482"/>
                    <a:pt x="457098" y="139280"/>
                    <a:pt x="449491" y="141833"/>
                  </a:cubicBezTo>
                  <a:cubicBezTo>
                    <a:pt x="441896" y="144348"/>
                    <a:pt x="434301" y="184861"/>
                    <a:pt x="434301" y="184861"/>
                  </a:cubicBezTo>
                  <a:lnTo>
                    <a:pt x="403910" y="184861"/>
                  </a:lnTo>
                  <a:cubicBezTo>
                    <a:pt x="391248" y="184861"/>
                    <a:pt x="387451" y="119024"/>
                    <a:pt x="387451" y="119024"/>
                  </a:cubicBezTo>
                  <a:lnTo>
                    <a:pt x="334263" y="119024"/>
                  </a:lnTo>
                  <a:lnTo>
                    <a:pt x="273494" y="206387"/>
                  </a:lnTo>
                  <a:lnTo>
                    <a:pt x="298970" y="286156"/>
                  </a:lnTo>
                  <a:lnTo>
                    <a:pt x="216509" y="320344"/>
                  </a:lnTo>
                  <a:lnTo>
                    <a:pt x="75971" y="369735"/>
                  </a:lnTo>
                  <a:lnTo>
                    <a:pt x="21412" y="487032"/>
                  </a:lnTo>
                  <a:lnTo>
                    <a:pt x="0" y="533069"/>
                  </a:lnTo>
                  <a:lnTo>
                    <a:pt x="41782" y="582434"/>
                  </a:lnTo>
                  <a:lnTo>
                    <a:pt x="41782" y="715403"/>
                  </a:lnTo>
                  <a:lnTo>
                    <a:pt x="110147" y="863536"/>
                  </a:lnTo>
                  <a:lnTo>
                    <a:pt x="186118" y="954697"/>
                  </a:lnTo>
                  <a:lnTo>
                    <a:pt x="243116" y="924318"/>
                  </a:lnTo>
                  <a:lnTo>
                    <a:pt x="448221" y="1129436"/>
                  </a:lnTo>
                  <a:lnTo>
                    <a:pt x="520407" y="1053477"/>
                  </a:lnTo>
                  <a:lnTo>
                    <a:pt x="597941" y="1087640"/>
                  </a:lnTo>
                  <a:lnTo>
                    <a:pt x="669810" y="1010424"/>
                  </a:lnTo>
                  <a:lnTo>
                    <a:pt x="750849" y="944587"/>
                  </a:lnTo>
                  <a:lnTo>
                    <a:pt x="793902" y="916711"/>
                  </a:lnTo>
                  <a:lnTo>
                    <a:pt x="814146" y="817956"/>
                  </a:lnTo>
                  <a:cubicBezTo>
                    <a:pt x="814146" y="817956"/>
                    <a:pt x="915454" y="835685"/>
                    <a:pt x="938250" y="823023"/>
                  </a:cubicBezTo>
                  <a:cubicBezTo>
                    <a:pt x="961034" y="810348"/>
                    <a:pt x="991412" y="726795"/>
                    <a:pt x="991412" y="709066"/>
                  </a:cubicBezTo>
                  <a:cubicBezTo>
                    <a:pt x="991412" y="691349"/>
                    <a:pt x="1054734" y="625513"/>
                    <a:pt x="1054734" y="625513"/>
                  </a:cubicBezTo>
                  <a:lnTo>
                    <a:pt x="1072451" y="731875"/>
                  </a:lnTo>
                  <a:cubicBezTo>
                    <a:pt x="1072451" y="731875"/>
                    <a:pt x="1026883" y="815441"/>
                    <a:pt x="1021803" y="833158"/>
                  </a:cubicBezTo>
                  <a:cubicBezTo>
                    <a:pt x="1016736" y="850874"/>
                    <a:pt x="1004087" y="911669"/>
                    <a:pt x="1004087" y="911669"/>
                  </a:cubicBezTo>
                  <a:cubicBezTo>
                    <a:pt x="1004087" y="911669"/>
                    <a:pt x="1057262" y="898994"/>
                    <a:pt x="1077518" y="876198"/>
                  </a:cubicBezTo>
                  <a:cubicBezTo>
                    <a:pt x="1097775" y="853414"/>
                    <a:pt x="1112964" y="807821"/>
                    <a:pt x="1112964" y="807821"/>
                  </a:cubicBezTo>
                  <a:cubicBezTo>
                    <a:pt x="1112964" y="807821"/>
                    <a:pt x="1107922" y="653364"/>
                    <a:pt x="1107922" y="617905"/>
                  </a:cubicBezTo>
                  <a:cubicBezTo>
                    <a:pt x="1107922" y="582434"/>
                    <a:pt x="1120559" y="364667"/>
                    <a:pt x="1128179" y="341884"/>
                  </a:cubicBezTo>
                  <a:cubicBezTo>
                    <a:pt x="1135760" y="319087"/>
                    <a:pt x="1128179" y="182346"/>
                    <a:pt x="1128179" y="134213"/>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650" name="Free Form 15"/>
            <p:cNvSpPr/>
            <p:nvPr/>
          </p:nvSpPr>
          <p:spPr>
            <a:xfrm>
              <a:off x="2517708" y="2392541"/>
              <a:ext cx="1149655" cy="1955546"/>
            </a:xfrm>
            <a:custGeom>
              <a:avLst/>
              <a:gdLst/>
              <a:ahLst/>
              <a:cxnLst/>
              <a:rect l="0" t="0" r="0" b="0"/>
              <a:pathLst>
                <a:path w="1149654" h="1955546">
                  <a:moveTo>
                    <a:pt x="202577" y="1955546"/>
                  </a:moveTo>
                  <a:cubicBezTo>
                    <a:pt x="518134" y="1425282"/>
                    <a:pt x="891349" y="787146"/>
                    <a:pt x="891349" y="787146"/>
                  </a:cubicBezTo>
                  <a:lnTo>
                    <a:pt x="944524" y="847928"/>
                  </a:lnTo>
                  <a:lnTo>
                    <a:pt x="1005319" y="821334"/>
                  </a:lnTo>
                  <a:lnTo>
                    <a:pt x="1024305" y="737768"/>
                  </a:lnTo>
                  <a:lnTo>
                    <a:pt x="1066088" y="684580"/>
                  </a:lnTo>
                  <a:lnTo>
                    <a:pt x="1005319" y="559231"/>
                  </a:lnTo>
                  <a:cubicBezTo>
                    <a:pt x="1005319" y="559231"/>
                    <a:pt x="940739" y="525043"/>
                    <a:pt x="944524" y="502246"/>
                  </a:cubicBezTo>
                  <a:cubicBezTo>
                    <a:pt x="948347" y="479463"/>
                    <a:pt x="997712" y="479463"/>
                    <a:pt x="1024305" y="479463"/>
                  </a:cubicBezTo>
                  <a:cubicBezTo>
                    <a:pt x="1050886" y="479463"/>
                    <a:pt x="1058494" y="517448"/>
                    <a:pt x="1058494" y="540245"/>
                  </a:cubicBezTo>
                  <a:cubicBezTo>
                    <a:pt x="1058494" y="563041"/>
                    <a:pt x="1096467" y="574421"/>
                    <a:pt x="1123061" y="559231"/>
                  </a:cubicBezTo>
                  <a:cubicBezTo>
                    <a:pt x="1149654" y="544029"/>
                    <a:pt x="1130655" y="506056"/>
                    <a:pt x="1123061" y="490855"/>
                  </a:cubicBezTo>
                  <a:cubicBezTo>
                    <a:pt x="1115466" y="475665"/>
                    <a:pt x="1058494" y="388302"/>
                    <a:pt x="1054696" y="369303"/>
                  </a:cubicBezTo>
                  <a:cubicBezTo>
                    <a:pt x="1050886" y="350304"/>
                    <a:pt x="929347" y="357911"/>
                    <a:pt x="929347" y="357911"/>
                  </a:cubicBezTo>
                  <a:lnTo>
                    <a:pt x="815378" y="331317"/>
                  </a:lnTo>
                  <a:lnTo>
                    <a:pt x="769810" y="278129"/>
                  </a:lnTo>
                  <a:lnTo>
                    <a:pt x="659638" y="243954"/>
                  </a:lnTo>
                  <a:lnTo>
                    <a:pt x="598868" y="194576"/>
                  </a:lnTo>
                  <a:lnTo>
                    <a:pt x="545680" y="156591"/>
                  </a:lnTo>
                  <a:lnTo>
                    <a:pt x="465924" y="175590"/>
                  </a:lnTo>
                  <a:lnTo>
                    <a:pt x="355765" y="278129"/>
                  </a:lnTo>
                  <a:lnTo>
                    <a:pt x="287388" y="281940"/>
                  </a:lnTo>
                  <a:lnTo>
                    <a:pt x="169621" y="346519"/>
                  </a:lnTo>
                  <a:lnTo>
                    <a:pt x="146850" y="304749"/>
                  </a:lnTo>
                  <a:lnTo>
                    <a:pt x="192430" y="224955"/>
                  </a:lnTo>
                  <a:lnTo>
                    <a:pt x="234213" y="232562"/>
                  </a:lnTo>
                  <a:lnTo>
                    <a:pt x="355765" y="186969"/>
                  </a:lnTo>
                  <a:lnTo>
                    <a:pt x="355765" y="111010"/>
                  </a:lnTo>
                  <a:cubicBezTo>
                    <a:pt x="355765" y="111010"/>
                    <a:pt x="344360" y="46443"/>
                    <a:pt x="336778" y="31229"/>
                  </a:cubicBezTo>
                  <a:cubicBezTo>
                    <a:pt x="330987" y="19672"/>
                    <a:pt x="243865" y="5918"/>
                    <a:pt x="202526" y="0"/>
                  </a:cubicBezTo>
                  <a:cubicBezTo>
                    <a:pt x="72339" y="299631"/>
                    <a:pt x="0" y="630212"/>
                    <a:pt x="0" y="977722"/>
                  </a:cubicBezTo>
                  <a:cubicBezTo>
                    <a:pt x="0" y="1325283"/>
                    <a:pt x="72364" y="1655889"/>
                    <a:pt x="202577" y="1955546"/>
                  </a:cubicBezTo>
                  <a:close/>
                </a:path>
              </a:pathLst>
            </a:custGeom>
            <a:solidFill>
              <a:srgbClr val="BEAFCA"/>
            </a:solidFill>
            <a:ln w="12700" cmpd="sng">
              <a:solidFill>
                <a:srgbClr val="BEAFCA"/>
              </a:solidFill>
              <a:prstDash val="solid"/>
            </a:ln>
          </p:spPr>
          <p:txBody>
            <a:bodyPr wrap="square" anchor="ctr">
              <a:spAutoFit/>
            </a:bodyPr>
            <a:lstStyle/>
            <a:p>
              <a:pPr algn="ctr"/>
              <a:endParaRPr lang="en-US"/>
            </a:p>
          </p:txBody>
        </p:sp>
        <p:sp>
          <p:nvSpPr>
            <p:cNvPr id="651" name="Free Form 16"/>
            <p:cNvSpPr/>
            <p:nvPr/>
          </p:nvSpPr>
          <p:spPr>
            <a:xfrm>
              <a:off x="2517708" y="2392541"/>
              <a:ext cx="1149655" cy="1955546"/>
            </a:xfrm>
            <a:custGeom>
              <a:avLst/>
              <a:gdLst/>
              <a:ahLst/>
              <a:cxnLst/>
              <a:rect l="0" t="0" r="0" b="0"/>
              <a:pathLst>
                <a:path w="1149654" h="1955546">
                  <a:moveTo>
                    <a:pt x="202577" y="1955546"/>
                  </a:moveTo>
                  <a:cubicBezTo>
                    <a:pt x="518134" y="1425282"/>
                    <a:pt x="891349" y="787146"/>
                    <a:pt x="891349" y="787146"/>
                  </a:cubicBezTo>
                  <a:lnTo>
                    <a:pt x="944524" y="847928"/>
                  </a:lnTo>
                  <a:lnTo>
                    <a:pt x="1005319" y="821334"/>
                  </a:lnTo>
                  <a:lnTo>
                    <a:pt x="1024305" y="737768"/>
                  </a:lnTo>
                  <a:lnTo>
                    <a:pt x="1066088" y="684580"/>
                  </a:lnTo>
                  <a:lnTo>
                    <a:pt x="1005319" y="559231"/>
                  </a:lnTo>
                  <a:cubicBezTo>
                    <a:pt x="1005319" y="559231"/>
                    <a:pt x="940739" y="525043"/>
                    <a:pt x="944524" y="502246"/>
                  </a:cubicBezTo>
                  <a:cubicBezTo>
                    <a:pt x="948347" y="479463"/>
                    <a:pt x="997712" y="479463"/>
                    <a:pt x="1024305" y="479463"/>
                  </a:cubicBezTo>
                  <a:cubicBezTo>
                    <a:pt x="1050886" y="479463"/>
                    <a:pt x="1058494" y="517448"/>
                    <a:pt x="1058494" y="540245"/>
                  </a:cubicBezTo>
                  <a:cubicBezTo>
                    <a:pt x="1058494" y="563041"/>
                    <a:pt x="1096467" y="574421"/>
                    <a:pt x="1123061" y="559231"/>
                  </a:cubicBezTo>
                  <a:cubicBezTo>
                    <a:pt x="1149654" y="544029"/>
                    <a:pt x="1130655" y="506056"/>
                    <a:pt x="1123061" y="490855"/>
                  </a:cubicBezTo>
                  <a:cubicBezTo>
                    <a:pt x="1115466" y="475665"/>
                    <a:pt x="1058494" y="388302"/>
                    <a:pt x="1054696" y="369303"/>
                  </a:cubicBezTo>
                  <a:cubicBezTo>
                    <a:pt x="1050886" y="350304"/>
                    <a:pt x="929347" y="357911"/>
                    <a:pt x="929347" y="357911"/>
                  </a:cubicBezTo>
                  <a:lnTo>
                    <a:pt x="815378" y="331317"/>
                  </a:lnTo>
                  <a:lnTo>
                    <a:pt x="769810" y="278129"/>
                  </a:lnTo>
                  <a:lnTo>
                    <a:pt x="659638" y="243954"/>
                  </a:lnTo>
                  <a:lnTo>
                    <a:pt x="598868" y="194576"/>
                  </a:lnTo>
                  <a:lnTo>
                    <a:pt x="545680" y="156591"/>
                  </a:lnTo>
                  <a:lnTo>
                    <a:pt x="465924" y="175590"/>
                  </a:lnTo>
                  <a:lnTo>
                    <a:pt x="355765" y="278129"/>
                  </a:lnTo>
                  <a:lnTo>
                    <a:pt x="287388" y="281940"/>
                  </a:lnTo>
                  <a:lnTo>
                    <a:pt x="169621" y="346519"/>
                  </a:lnTo>
                  <a:lnTo>
                    <a:pt x="146850" y="304749"/>
                  </a:lnTo>
                  <a:lnTo>
                    <a:pt x="192430" y="224955"/>
                  </a:lnTo>
                  <a:lnTo>
                    <a:pt x="234213" y="232562"/>
                  </a:lnTo>
                  <a:lnTo>
                    <a:pt x="355765" y="186969"/>
                  </a:lnTo>
                  <a:lnTo>
                    <a:pt x="355765" y="111010"/>
                  </a:lnTo>
                  <a:cubicBezTo>
                    <a:pt x="355765" y="111010"/>
                    <a:pt x="344360" y="46443"/>
                    <a:pt x="336778" y="31229"/>
                  </a:cubicBezTo>
                  <a:cubicBezTo>
                    <a:pt x="330987" y="19672"/>
                    <a:pt x="243865" y="5918"/>
                    <a:pt x="202526" y="0"/>
                  </a:cubicBezTo>
                  <a:cubicBezTo>
                    <a:pt x="72339" y="299631"/>
                    <a:pt x="0" y="630212"/>
                    <a:pt x="0" y="977722"/>
                  </a:cubicBezTo>
                  <a:cubicBezTo>
                    <a:pt x="0" y="1325283"/>
                    <a:pt x="72364" y="1655889"/>
                    <a:pt x="202577" y="1955546"/>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652" name="Free Form 17"/>
            <p:cNvSpPr/>
            <p:nvPr/>
          </p:nvSpPr>
          <p:spPr>
            <a:xfrm>
              <a:off x="2720282" y="3084728"/>
              <a:ext cx="1674864" cy="2672702"/>
            </a:xfrm>
            <a:custGeom>
              <a:avLst/>
              <a:gdLst/>
              <a:ahLst/>
              <a:cxnLst/>
              <a:rect l="0" t="0" r="0" b="0"/>
              <a:pathLst>
                <a:path w="1674863" h="2672702">
                  <a:moveTo>
                    <a:pt x="1355648" y="799363"/>
                  </a:moveTo>
                  <a:lnTo>
                    <a:pt x="1453857" y="353644"/>
                  </a:lnTo>
                  <a:lnTo>
                    <a:pt x="1453857" y="337502"/>
                  </a:lnTo>
                  <a:lnTo>
                    <a:pt x="1464144" y="334060"/>
                  </a:lnTo>
                  <a:lnTo>
                    <a:pt x="1531924" y="205054"/>
                  </a:lnTo>
                  <a:lnTo>
                    <a:pt x="1544535" y="157213"/>
                  </a:lnTo>
                  <a:lnTo>
                    <a:pt x="1519351" y="106857"/>
                  </a:lnTo>
                  <a:lnTo>
                    <a:pt x="1519351" y="28778"/>
                  </a:lnTo>
                  <a:cubicBezTo>
                    <a:pt x="1519351" y="28778"/>
                    <a:pt x="1353527" y="20256"/>
                    <a:pt x="1320609" y="17729"/>
                  </a:cubicBezTo>
                  <a:cubicBezTo>
                    <a:pt x="1287678" y="15201"/>
                    <a:pt x="1224381" y="63309"/>
                    <a:pt x="1224381" y="98767"/>
                  </a:cubicBezTo>
                  <a:cubicBezTo>
                    <a:pt x="1224381" y="134200"/>
                    <a:pt x="1229448" y="159537"/>
                    <a:pt x="1229448" y="159537"/>
                  </a:cubicBezTo>
                  <a:lnTo>
                    <a:pt x="1242110" y="197510"/>
                  </a:lnTo>
                  <a:lnTo>
                    <a:pt x="1214259" y="232968"/>
                  </a:lnTo>
                  <a:lnTo>
                    <a:pt x="1150950" y="243103"/>
                  </a:lnTo>
                  <a:lnTo>
                    <a:pt x="1077506" y="306425"/>
                  </a:lnTo>
                  <a:lnTo>
                    <a:pt x="1039520" y="308940"/>
                  </a:lnTo>
                  <a:lnTo>
                    <a:pt x="1039520" y="372249"/>
                  </a:lnTo>
                  <a:lnTo>
                    <a:pt x="1039520" y="420382"/>
                  </a:lnTo>
                  <a:lnTo>
                    <a:pt x="1016711" y="448233"/>
                  </a:lnTo>
                  <a:lnTo>
                    <a:pt x="971156" y="433031"/>
                  </a:lnTo>
                  <a:lnTo>
                    <a:pt x="955941" y="453288"/>
                  </a:lnTo>
                  <a:lnTo>
                    <a:pt x="976210" y="491286"/>
                  </a:lnTo>
                  <a:lnTo>
                    <a:pt x="971156" y="538784"/>
                  </a:lnTo>
                  <a:lnTo>
                    <a:pt x="905294" y="577380"/>
                  </a:lnTo>
                  <a:lnTo>
                    <a:pt x="945819" y="625500"/>
                  </a:lnTo>
                  <a:lnTo>
                    <a:pt x="895172" y="719188"/>
                  </a:lnTo>
                  <a:lnTo>
                    <a:pt x="748296" y="807808"/>
                  </a:lnTo>
                  <a:lnTo>
                    <a:pt x="743229" y="855941"/>
                  </a:lnTo>
                  <a:lnTo>
                    <a:pt x="788809" y="914184"/>
                  </a:lnTo>
                  <a:lnTo>
                    <a:pt x="760945" y="1035723"/>
                  </a:lnTo>
                  <a:lnTo>
                    <a:pt x="798944" y="1121854"/>
                  </a:lnTo>
                  <a:cubicBezTo>
                    <a:pt x="798944" y="1121854"/>
                    <a:pt x="768553" y="1154760"/>
                    <a:pt x="760945" y="1154760"/>
                  </a:cubicBezTo>
                  <a:cubicBezTo>
                    <a:pt x="753351" y="1154760"/>
                    <a:pt x="720432" y="1066126"/>
                    <a:pt x="720432" y="1066126"/>
                  </a:cubicBezTo>
                  <a:cubicBezTo>
                    <a:pt x="720432" y="1066126"/>
                    <a:pt x="738162" y="974966"/>
                    <a:pt x="730567" y="957237"/>
                  </a:cubicBezTo>
                  <a:cubicBezTo>
                    <a:pt x="722972" y="939507"/>
                    <a:pt x="677392" y="888847"/>
                    <a:pt x="677392" y="888847"/>
                  </a:cubicBezTo>
                  <a:lnTo>
                    <a:pt x="667257" y="774903"/>
                  </a:lnTo>
                  <a:lnTo>
                    <a:pt x="748296" y="714121"/>
                  </a:lnTo>
                  <a:lnTo>
                    <a:pt x="778687" y="638162"/>
                  </a:lnTo>
                  <a:lnTo>
                    <a:pt x="816673" y="612825"/>
                  </a:lnTo>
                  <a:lnTo>
                    <a:pt x="809066" y="538784"/>
                  </a:lnTo>
                  <a:lnTo>
                    <a:pt x="826795" y="468477"/>
                  </a:lnTo>
                  <a:lnTo>
                    <a:pt x="900239" y="377316"/>
                  </a:lnTo>
                  <a:lnTo>
                    <a:pt x="897699" y="362127"/>
                  </a:lnTo>
                  <a:lnTo>
                    <a:pt x="879982" y="324154"/>
                  </a:lnTo>
                  <a:lnTo>
                    <a:pt x="902766" y="283629"/>
                  </a:lnTo>
                  <a:lnTo>
                    <a:pt x="968603" y="248170"/>
                  </a:lnTo>
                  <a:lnTo>
                    <a:pt x="1016711" y="212725"/>
                  </a:lnTo>
                  <a:lnTo>
                    <a:pt x="1016711" y="184873"/>
                  </a:lnTo>
                  <a:lnTo>
                    <a:pt x="1016711" y="111429"/>
                  </a:lnTo>
                  <a:lnTo>
                    <a:pt x="991412" y="28778"/>
                  </a:lnTo>
                  <a:lnTo>
                    <a:pt x="978738" y="0"/>
                  </a:lnTo>
                  <a:lnTo>
                    <a:pt x="948347" y="0"/>
                  </a:lnTo>
                  <a:lnTo>
                    <a:pt x="902766" y="68364"/>
                  </a:lnTo>
                  <a:cubicBezTo>
                    <a:pt x="902766" y="68364"/>
                    <a:pt x="874915" y="129146"/>
                    <a:pt x="862253" y="129146"/>
                  </a:cubicBezTo>
                  <a:lnTo>
                    <a:pt x="802754" y="129146"/>
                  </a:lnTo>
                  <a:lnTo>
                    <a:pt x="741959" y="155740"/>
                  </a:lnTo>
                  <a:lnTo>
                    <a:pt x="688784" y="94957"/>
                  </a:lnTo>
                  <a:cubicBezTo>
                    <a:pt x="688784" y="94957"/>
                    <a:pt x="315569" y="733094"/>
                    <a:pt x="0" y="1263357"/>
                  </a:cubicBezTo>
                  <a:cubicBezTo>
                    <a:pt x="303301" y="1961286"/>
                    <a:pt x="921245" y="2490736"/>
                    <a:pt x="1674863" y="2672702"/>
                  </a:cubicBezTo>
                  <a:lnTo>
                    <a:pt x="1450098" y="1285405"/>
                  </a:lnTo>
                  <a:close/>
                </a:path>
              </a:pathLst>
            </a:custGeom>
            <a:solidFill>
              <a:srgbClr val="F8D943"/>
            </a:solidFill>
            <a:ln w="12700" cmpd="sng">
              <a:solidFill>
                <a:srgbClr val="F8D943"/>
              </a:solidFill>
              <a:prstDash val="solid"/>
            </a:ln>
          </p:spPr>
          <p:txBody>
            <a:bodyPr wrap="square" anchor="ctr">
              <a:spAutoFit/>
            </a:bodyPr>
            <a:lstStyle/>
            <a:p>
              <a:pPr algn="ctr"/>
              <a:endParaRPr lang="en-US"/>
            </a:p>
          </p:txBody>
        </p:sp>
        <p:sp>
          <p:nvSpPr>
            <p:cNvPr id="653" name="Free Form 18"/>
            <p:cNvSpPr/>
            <p:nvPr/>
          </p:nvSpPr>
          <p:spPr>
            <a:xfrm>
              <a:off x="2720282" y="3084728"/>
              <a:ext cx="1674864" cy="2672702"/>
            </a:xfrm>
            <a:custGeom>
              <a:avLst/>
              <a:gdLst/>
              <a:ahLst/>
              <a:cxnLst/>
              <a:rect l="0" t="0" r="0" b="0"/>
              <a:pathLst>
                <a:path w="1674863" h="2672702">
                  <a:moveTo>
                    <a:pt x="1355648" y="799363"/>
                  </a:moveTo>
                  <a:lnTo>
                    <a:pt x="1453857" y="353644"/>
                  </a:lnTo>
                  <a:lnTo>
                    <a:pt x="1453857" y="337502"/>
                  </a:lnTo>
                  <a:lnTo>
                    <a:pt x="1464144" y="334060"/>
                  </a:lnTo>
                  <a:lnTo>
                    <a:pt x="1531924" y="205054"/>
                  </a:lnTo>
                  <a:lnTo>
                    <a:pt x="1544535" y="157213"/>
                  </a:lnTo>
                  <a:lnTo>
                    <a:pt x="1519351" y="106857"/>
                  </a:lnTo>
                  <a:lnTo>
                    <a:pt x="1519351" y="28778"/>
                  </a:lnTo>
                  <a:cubicBezTo>
                    <a:pt x="1519351" y="28778"/>
                    <a:pt x="1353527" y="20256"/>
                    <a:pt x="1320609" y="17729"/>
                  </a:cubicBezTo>
                  <a:cubicBezTo>
                    <a:pt x="1287678" y="15201"/>
                    <a:pt x="1224381" y="63309"/>
                    <a:pt x="1224381" y="98767"/>
                  </a:cubicBezTo>
                  <a:cubicBezTo>
                    <a:pt x="1224381" y="134200"/>
                    <a:pt x="1229448" y="159537"/>
                    <a:pt x="1229448" y="159537"/>
                  </a:cubicBezTo>
                  <a:lnTo>
                    <a:pt x="1242110" y="197510"/>
                  </a:lnTo>
                  <a:lnTo>
                    <a:pt x="1214259" y="232968"/>
                  </a:lnTo>
                  <a:lnTo>
                    <a:pt x="1150950" y="243103"/>
                  </a:lnTo>
                  <a:lnTo>
                    <a:pt x="1077506" y="306425"/>
                  </a:lnTo>
                  <a:lnTo>
                    <a:pt x="1039520" y="308940"/>
                  </a:lnTo>
                  <a:lnTo>
                    <a:pt x="1039520" y="372249"/>
                  </a:lnTo>
                  <a:lnTo>
                    <a:pt x="1039520" y="420382"/>
                  </a:lnTo>
                  <a:lnTo>
                    <a:pt x="1016711" y="448233"/>
                  </a:lnTo>
                  <a:lnTo>
                    <a:pt x="971156" y="433031"/>
                  </a:lnTo>
                  <a:lnTo>
                    <a:pt x="955941" y="453288"/>
                  </a:lnTo>
                  <a:lnTo>
                    <a:pt x="976210" y="491286"/>
                  </a:lnTo>
                  <a:lnTo>
                    <a:pt x="971156" y="538784"/>
                  </a:lnTo>
                  <a:lnTo>
                    <a:pt x="905294" y="577380"/>
                  </a:lnTo>
                  <a:lnTo>
                    <a:pt x="945819" y="625500"/>
                  </a:lnTo>
                  <a:lnTo>
                    <a:pt x="895172" y="719188"/>
                  </a:lnTo>
                  <a:lnTo>
                    <a:pt x="748296" y="807808"/>
                  </a:lnTo>
                  <a:lnTo>
                    <a:pt x="743229" y="855941"/>
                  </a:lnTo>
                  <a:lnTo>
                    <a:pt x="788809" y="914184"/>
                  </a:lnTo>
                  <a:lnTo>
                    <a:pt x="760945" y="1035723"/>
                  </a:lnTo>
                  <a:lnTo>
                    <a:pt x="798944" y="1121854"/>
                  </a:lnTo>
                  <a:cubicBezTo>
                    <a:pt x="798944" y="1121854"/>
                    <a:pt x="768553" y="1154760"/>
                    <a:pt x="760945" y="1154760"/>
                  </a:cubicBezTo>
                  <a:cubicBezTo>
                    <a:pt x="753351" y="1154760"/>
                    <a:pt x="720432" y="1066126"/>
                    <a:pt x="720432" y="1066126"/>
                  </a:cubicBezTo>
                  <a:cubicBezTo>
                    <a:pt x="720432" y="1066126"/>
                    <a:pt x="738162" y="974966"/>
                    <a:pt x="730567" y="957237"/>
                  </a:cubicBezTo>
                  <a:cubicBezTo>
                    <a:pt x="722972" y="939507"/>
                    <a:pt x="677392" y="888847"/>
                    <a:pt x="677392" y="888847"/>
                  </a:cubicBezTo>
                  <a:lnTo>
                    <a:pt x="667257" y="774903"/>
                  </a:lnTo>
                  <a:lnTo>
                    <a:pt x="748296" y="714121"/>
                  </a:lnTo>
                  <a:lnTo>
                    <a:pt x="778687" y="638162"/>
                  </a:lnTo>
                  <a:lnTo>
                    <a:pt x="816673" y="612825"/>
                  </a:lnTo>
                  <a:lnTo>
                    <a:pt x="809066" y="538784"/>
                  </a:lnTo>
                  <a:lnTo>
                    <a:pt x="826795" y="468477"/>
                  </a:lnTo>
                  <a:lnTo>
                    <a:pt x="900239" y="377316"/>
                  </a:lnTo>
                  <a:lnTo>
                    <a:pt x="897699" y="362127"/>
                  </a:lnTo>
                  <a:lnTo>
                    <a:pt x="879982" y="324154"/>
                  </a:lnTo>
                  <a:lnTo>
                    <a:pt x="902766" y="283629"/>
                  </a:lnTo>
                  <a:lnTo>
                    <a:pt x="968603" y="248170"/>
                  </a:lnTo>
                  <a:lnTo>
                    <a:pt x="1016711" y="212725"/>
                  </a:lnTo>
                  <a:lnTo>
                    <a:pt x="1016711" y="184873"/>
                  </a:lnTo>
                  <a:lnTo>
                    <a:pt x="1016711" y="111429"/>
                  </a:lnTo>
                  <a:lnTo>
                    <a:pt x="991412" y="28778"/>
                  </a:lnTo>
                  <a:lnTo>
                    <a:pt x="978738" y="0"/>
                  </a:lnTo>
                  <a:lnTo>
                    <a:pt x="948347" y="0"/>
                  </a:lnTo>
                  <a:lnTo>
                    <a:pt x="902766" y="68364"/>
                  </a:lnTo>
                  <a:cubicBezTo>
                    <a:pt x="902766" y="68364"/>
                    <a:pt x="874915" y="129146"/>
                    <a:pt x="862253" y="129146"/>
                  </a:cubicBezTo>
                  <a:lnTo>
                    <a:pt x="802754" y="129146"/>
                  </a:lnTo>
                  <a:lnTo>
                    <a:pt x="741959" y="155740"/>
                  </a:lnTo>
                  <a:lnTo>
                    <a:pt x="688784" y="94957"/>
                  </a:lnTo>
                  <a:cubicBezTo>
                    <a:pt x="688784" y="94957"/>
                    <a:pt x="315569" y="733094"/>
                    <a:pt x="0" y="1263357"/>
                  </a:cubicBezTo>
                  <a:cubicBezTo>
                    <a:pt x="303301" y="1961286"/>
                    <a:pt x="921245" y="2490736"/>
                    <a:pt x="1674863" y="2672702"/>
                  </a:cubicBezTo>
                  <a:lnTo>
                    <a:pt x="1450098" y="1285405"/>
                  </a:lnTo>
                  <a:lnTo>
                    <a:pt x="1355648" y="799363"/>
                  </a:lnTo>
                  <a:close/>
                </a:path>
              </a:pathLst>
            </a:custGeom>
            <a:noFill/>
            <a:ln w="6350" cmpd="sng">
              <a:solidFill>
                <a:srgbClr val="141414"/>
              </a:solidFill>
              <a:prstDash val="solid"/>
            </a:ln>
          </p:spPr>
          <p:txBody>
            <a:bodyPr wrap="square" anchor="ctr">
              <a:spAutoFit/>
            </a:bodyPr>
            <a:lstStyle/>
            <a:p>
              <a:pPr algn="ctr"/>
              <a:endParaRPr lang="en-US"/>
            </a:p>
          </p:txBody>
        </p:sp>
        <p:sp>
          <p:nvSpPr>
            <p:cNvPr id="654" name="Free Form 19"/>
            <p:cNvSpPr/>
            <p:nvPr/>
          </p:nvSpPr>
          <p:spPr>
            <a:xfrm>
              <a:off x="4428493" y="3292378"/>
              <a:ext cx="748475" cy="669785"/>
            </a:xfrm>
            <a:custGeom>
              <a:avLst/>
              <a:gdLst/>
              <a:ahLst/>
              <a:cxnLst/>
              <a:rect l="0" t="0" r="0" b="0"/>
              <a:pathLst>
                <a:path w="748474" h="669785">
                  <a:moveTo>
                    <a:pt x="256870" y="669785"/>
                  </a:moveTo>
                  <a:lnTo>
                    <a:pt x="686930" y="438111"/>
                  </a:lnTo>
                  <a:lnTo>
                    <a:pt x="748474" y="415785"/>
                  </a:lnTo>
                  <a:lnTo>
                    <a:pt x="734733" y="312343"/>
                  </a:lnTo>
                  <a:lnTo>
                    <a:pt x="696734" y="200545"/>
                  </a:lnTo>
                  <a:lnTo>
                    <a:pt x="625348" y="134226"/>
                  </a:lnTo>
                  <a:lnTo>
                    <a:pt x="625348" y="68376"/>
                  </a:lnTo>
                  <a:lnTo>
                    <a:pt x="594956" y="39255"/>
                  </a:lnTo>
                  <a:cubicBezTo>
                    <a:pt x="594956" y="39255"/>
                    <a:pt x="579754" y="34175"/>
                    <a:pt x="572160" y="35445"/>
                  </a:cubicBezTo>
                  <a:cubicBezTo>
                    <a:pt x="564553" y="36728"/>
                    <a:pt x="544309" y="59512"/>
                    <a:pt x="544309" y="59512"/>
                  </a:cubicBezTo>
                  <a:cubicBezTo>
                    <a:pt x="544309" y="59512"/>
                    <a:pt x="521525" y="77241"/>
                    <a:pt x="505040" y="77241"/>
                  </a:cubicBezTo>
                  <a:cubicBezTo>
                    <a:pt x="488581" y="77241"/>
                    <a:pt x="484809" y="65836"/>
                    <a:pt x="480987" y="56984"/>
                  </a:cubicBezTo>
                  <a:cubicBezTo>
                    <a:pt x="477215" y="48107"/>
                    <a:pt x="472147" y="30378"/>
                    <a:pt x="470852" y="21539"/>
                  </a:cubicBezTo>
                  <a:cubicBezTo>
                    <a:pt x="469582" y="12674"/>
                    <a:pt x="435394" y="0"/>
                    <a:pt x="422757" y="6222"/>
                  </a:cubicBezTo>
                  <a:cubicBezTo>
                    <a:pt x="410095" y="12445"/>
                    <a:pt x="364528" y="26581"/>
                    <a:pt x="359448" y="40512"/>
                  </a:cubicBezTo>
                  <a:cubicBezTo>
                    <a:pt x="354380" y="54457"/>
                    <a:pt x="311315" y="78511"/>
                    <a:pt x="303720" y="82308"/>
                  </a:cubicBezTo>
                  <a:cubicBezTo>
                    <a:pt x="296138" y="86093"/>
                    <a:pt x="258152" y="112687"/>
                    <a:pt x="253085" y="119024"/>
                  </a:cubicBezTo>
                  <a:cubicBezTo>
                    <a:pt x="248018" y="125348"/>
                    <a:pt x="227761" y="163347"/>
                    <a:pt x="227761" y="163347"/>
                  </a:cubicBezTo>
                  <a:cubicBezTo>
                    <a:pt x="227761" y="163347"/>
                    <a:pt x="235343" y="189928"/>
                    <a:pt x="237896" y="202590"/>
                  </a:cubicBezTo>
                  <a:cubicBezTo>
                    <a:pt x="240449" y="215239"/>
                    <a:pt x="235343" y="235508"/>
                    <a:pt x="220141" y="244373"/>
                  </a:cubicBezTo>
                  <a:cubicBezTo>
                    <a:pt x="204952" y="253237"/>
                    <a:pt x="131521" y="289953"/>
                    <a:pt x="121412" y="289953"/>
                  </a:cubicBezTo>
                  <a:cubicBezTo>
                    <a:pt x="111277" y="289953"/>
                    <a:pt x="83426" y="292480"/>
                    <a:pt x="72021" y="303872"/>
                  </a:cubicBezTo>
                  <a:cubicBezTo>
                    <a:pt x="60629" y="315264"/>
                    <a:pt x="49237" y="341871"/>
                    <a:pt x="46697" y="349465"/>
                  </a:cubicBezTo>
                  <a:cubicBezTo>
                    <a:pt x="44157" y="357047"/>
                    <a:pt x="49237" y="400113"/>
                    <a:pt x="49237" y="406450"/>
                  </a:cubicBezTo>
                  <a:cubicBezTo>
                    <a:pt x="49237" y="412775"/>
                    <a:pt x="46697" y="452031"/>
                    <a:pt x="32740" y="459625"/>
                  </a:cubicBezTo>
                  <a:cubicBezTo>
                    <a:pt x="18783" y="467207"/>
                    <a:pt x="0" y="455739"/>
                    <a:pt x="0" y="455739"/>
                  </a:cubicBezTo>
                  <a:lnTo>
                    <a:pt x="10071" y="478408"/>
                  </a:lnTo>
                  <a:close/>
                </a:path>
              </a:pathLst>
            </a:custGeom>
            <a:solidFill>
              <a:srgbClr val="CB6296"/>
            </a:solidFill>
            <a:ln w="12700" cmpd="sng">
              <a:solidFill>
                <a:srgbClr val="CB6296"/>
              </a:solidFill>
              <a:prstDash val="solid"/>
            </a:ln>
          </p:spPr>
          <p:txBody>
            <a:bodyPr wrap="square" anchor="ctr">
              <a:spAutoFit/>
            </a:bodyPr>
            <a:lstStyle/>
            <a:p>
              <a:pPr algn="ctr"/>
              <a:endParaRPr lang="en-US"/>
            </a:p>
          </p:txBody>
        </p:sp>
        <p:sp>
          <p:nvSpPr>
            <p:cNvPr id="655" name="Free Form 20"/>
            <p:cNvSpPr/>
            <p:nvPr/>
          </p:nvSpPr>
          <p:spPr>
            <a:xfrm>
              <a:off x="4428493" y="3292378"/>
              <a:ext cx="748475" cy="669785"/>
            </a:xfrm>
            <a:custGeom>
              <a:avLst/>
              <a:gdLst/>
              <a:ahLst/>
              <a:cxnLst/>
              <a:rect l="0" t="0" r="0" b="0"/>
              <a:pathLst>
                <a:path w="748474" h="669785">
                  <a:moveTo>
                    <a:pt x="256870" y="669785"/>
                  </a:moveTo>
                  <a:lnTo>
                    <a:pt x="686930" y="438111"/>
                  </a:lnTo>
                  <a:lnTo>
                    <a:pt x="748474" y="415785"/>
                  </a:lnTo>
                  <a:lnTo>
                    <a:pt x="734733" y="312343"/>
                  </a:lnTo>
                  <a:lnTo>
                    <a:pt x="696734" y="200545"/>
                  </a:lnTo>
                  <a:lnTo>
                    <a:pt x="625348" y="134226"/>
                  </a:lnTo>
                  <a:lnTo>
                    <a:pt x="625348" y="68376"/>
                  </a:lnTo>
                  <a:lnTo>
                    <a:pt x="594956" y="39255"/>
                  </a:lnTo>
                  <a:cubicBezTo>
                    <a:pt x="594956" y="39255"/>
                    <a:pt x="579754" y="34175"/>
                    <a:pt x="572160" y="35445"/>
                  </a:cubicBezTo>
                  <a:cubicBezTo>
                    <a:pt x="564553" y="36728"/>
                    <a:pt x="544309" y="59512"/>
                    <a:pt x="544309" y="59512"/>
                  </a:cubicBezTo>
                  <a:cubicBezTo>
                    <a:pt x="544309" y="59512"/>
                    <a:pt x="521525" y="77241"/>
                    <a:pt x="505040" y="77241"/>
                  </a:cubicBezTo>
                  <a:cubicBezTo>
                    <a:pt x="488581" y="77241"/>
                    <a:pt x="484809" y="65836"/>
                    <a:pt x="480987" y="56984"/>
                  </a:cubicBezTo>
                  <a:cubicBezTo>
                    <a:pt x="477215" y="48107"/>
                    <a:pt x="472147" y="30378"/>
                    <a:pt x="470852" y="21539"/>
                  </a:cubicBezTo>
                  <a:cubicBezTo>
                    <a:pt x="469582" y="12674"/>
                    <a:pt x="435394" y="0"/>
                    <a:pt x="422757" y="6222"/>
                  </a:cubicBezTo>
                  <a:cubicBezTo>
                    <a:pt x="410095" y="12445"/>
                    <a:pt x="364528" y="26581"/>
                    <a:pt x="359448" y="40512"/>
                  </a:cubicBezTo>
                  <a:cubicBezTo>
                    <a:pt x="354380" y="54457"/>
                    <a:pt x="311315" y="78511"/>
                    <a:pt x="303720" y="82308"/>
                  </a:cubicBezTo>
                  <a:cubicBezTo>
                    <a:pt x="296138" y="86093"/>
                    <a:pt x="258152" y="112687"/>
                    <a:pt x="253085" y="119024"/>
                  </a:cubicBezTo>
                  <a:cubicBezTo>
                    <a:pt x="248018" y="125348"/>
                    <a:pt x="227761" y="163347"/>
                    <a:pt x="227761" y="163347"/>
                  </a:cubicBezTo>
                  <a:cubicBezTo>
                    <a:pt x="227761" y="163347"/>
                    <a:pt x="235343" y="189928"/>
                    <a:pt x="237896" y="202590"/>
                  </a:cubicBezTo>
                  <a:cubicBezTo>
                    <a:pt x="240449" y="215239"/>
                    <a:pt x="235343" y="235508"/>
                    <a:pt x="220141" y="244373"/>
                  </a:cubicBezTo>
                  <a:cubicBezTo>
                    <a:pt x="204952" y="253237"/>
                    <a:pt x="131521" y="289953"/>
                    <a:pt x="121412" y="289953"/>
                  </a:cubicBezTo>
                  <a:cubicBezTo>
                    <a:pt x="111277" y="289953"/>
                    <a:pt x="83426" y="292480"/>
                    <a:pt x="72021" y="303872"/>
                  </a:cubicBezTo>
                  <a:cubicBezTo>
                    <a:pt x="60629" y="315264"/>
                    <a:pt x="49237" y="341871"/>
                    <a:pt x="46697" y="349465"/>
                  </a:cubicBezTo>
                  <a:cubicBezTo>
                    <a:pt x="44157" y="357047"/>
                    <a:pt x="49237" y="400113"/>
                    <a:pt x="49237" y="406450"/>
                  </a:cubicBezTo>
                  <a:cubicBezTo>
                    <a:pt x="49237" y="412775"/>
                    <a:pt x="46697" y="452031"/>
                    <a:pt x="32740" y="459625"/>
                  </a:cubicBezTo>
                  <a:cubicBezTo>
                    <a:pt x="18783" y="467207"/>
                    <a:pt x="0" y="455739"/>
                    <a:pt x="0" y="455739"/>
                  </a:cubicBezTo>
                  <a:lnTo>
                    <a:pt x="10071" y="478408"/>
                  </a:lnTo>
                  <a:lnTo>
                    <a:pt x="256870" y="669785"/>
                  </a:lnTo>
                  <a:close/>
                </a:path>
              </a:pathLst>
            </a:custGeom>
            <a:noFill/>
            <a:ln w="6350" cmpd="sng">
              <a:solidFill>
                <a:srgbClr val="141414"/>
              </a:solidFill>
              <a:prstDash val="solid"/>
            </a:ln>
          </p:spPr>
          <p:txBody>
            <a:bodyPr wrap="square" anchor="ctr">
              <a:spAutoFit/>
            </a:bodyPr>
            <a:lstStyle/>
            <a:p>
              <a:pPr algn="ctr"/>
              <a:endParaRPr lang="en-US"/>
            </a:p>
          </p:txBody>
        </p:sp>
        <p:sp>
          <p:nvSpPr>
            <p:cNvPr id="656" name="Free Form 21"/>
            <p:cNvSpPr/>
            <p:nvPr/>
          </p:nvSpPr>
          <p:spPr>
            <a:xfrm>
              <a:off x="4184434" y="2811233"/>
              <a:ext cx="546519" cy="696392"/>
            </a:xfrm>
            <a:custGeom>
              <a:avLst/>
              <a:gdLst/>
              <a:ahLst/>
              <a:cxnLst/>
              <a:rect l="0" t="0" r="0" b="0"/>
              <a:pathLst>
                <a:path w="546519" h="696391">
                  <a:moveTo>
                    <a:pt x="80378" y="430707"/>
                  </a:moveTo>
                  <a:lnTo>
                    <a:pt x="67779" y="478548"/>
                  </a:lnTo>
                  <a:lnTo>
                    <a:pt x="0" y="607555"/>
                  </a:lnTo>
                  <a:lnTo>
                    <a:pt x="173558" y="549516"/>
                  </a:lnTo>
                  <a:lnTo>
                    <a:pt x="276796" y="672464"/>
                  </a:lnTo>
                  <a:lnTo>
                    <a:pt x="305943" y="672464"/>
                  </a:lnTo>
                  <a:lnTo>
                    <a:pt x="357873" y="696391"/>
                  </a:lnTo>
                  <a:lnTo>
                    <a:pt x="407238" y="682459"/>
                  </a:lnTo>
                  <a:cubicBezTo>
                    <a:pt x="407238" y="682459"/>
                    <a:pt x="437616" y="652081"/>
                    <a:pt x="437616" y="640676"/>
                  </a:cubicBezTo>
                  <a:lnTo>
                    <a:pt x="437616" y="591299"/>
                  </a:lnTo>
                  <a:lnTo>
                    <a:pt x="431304" y="568515"/>
                  </a:lnTo>
                  <a:lnTo>
                    <a:pt x="437616" y="524205"/>
                  </a:lnTo>
                  <a:lnTo>
                    <a:pt x="508533" y="531799"/>
                  </a:lnTo>
                  <a:lnTo>
                    <a:pt x="546519" y="524205"/>
                  </a:lnTo>
                  <a:lnTo>
                    <a:pt x="546519" y="455815"/>
                  </a:lnTo>
                  <a:cubicBezTo>
                    <a:pt x="546519" y="455815"/>
                    <a:pt x="535139" y="425437"/>
                    <a:pt x="523722" y="419112"/>
                  </a:cubicBezTo>
                  <a:cubicBezTo>
                    <a:pt x="512330" y="412775"/>
                    <a:pt x="464223" y="364655"/>
                    <a:pt x="450291" y="350735"/>
                  </a:cubicBezTo>
                  <a:cubicBezTo>
                    <a:pt x="436359" y="336791"/>
                    <a:pt x="437616" y="322884"/>
                    <a:pt x="449008" y="308940"/>
                  </a:cubicBezTo>
                  <a:cubicBezTo>
                    <a:pt x="460425" y="295020"/>
                    <a:pt x="480695" y="278574"/>
                    <a:pt x="480695" y="278574"/>
                  </a:cubicBezTo>
                  <a:lnTo>
                    <a:pt x="480695" y="236766"/>
                  </a:lnTo>
                  <a:cubicBezTo>
                    <a:pt x="480695" y="236766"/>
                    <a:pt x="445223" y="201307"/>
                    <a:pt x="432562" y="172212"/>
                  </a:cubicBezTo>
                  <a:cubicBezTo>
                    <a:pt x="419912" y="143078"/>
                    <a:pt x="371792" y="0"/>
                    <a:pt x="371792" y="0"/>
                  </a:cubicBezTo>
                  <a:lnTo>
                    <a:pt x="308483" y="0"/>
                  </a:lnTo>
                  <a:cubicBezTo>
                    <a:pt x="308483" y="0"/>
                    <a:pt x="231254" y="18986"/>
                    <a:pt x="219849" y="18986"/>
                  </a:cubicBezTo>
                  <a:cubicBezTo>
                    <a:pt x="208457" y="18986"/>
                    <a:pt x="188188" y="32918"/>
                    <a:pt x="185661" y="44310"/>
                  </a:cubicBezTo>
                  <a:cubicBezTo>
                    <a:pt x="183134" y="55714"/>
                    <a:pt x="190728" y="87363"/>
                    <a:pt x="190728" y="87363"/>
                  </a:cubicBezTo>
                  <a:cubicBezTo>
                    <a:pt x="190728" y="87363"/>
                    <a:pt x="198323" y="132956"/>
                    <a:pt x="200863" y="146875"/>
                  </a:cubicBezTo>
                  <a:cubicBezTo>
                    <a:pt x="203390" y="160807"/>
                    <a:pt x="199593" y="221576"/>
                    <a:pt x="197053" y="236766"/>
                  </a:cubicBezTo>
                  <a:cubicBezTo>
                    <a:pt x="194525" y="251967"/>
                    <a:pt x="146418" y="293750"/>
                    <a:pt x="146418" y="293750"/>
                  </a:cubicBezTo>
                  <a:lnTo>
                    <a:pt x="88163" y="292480"/>
                  </a:lnTo>
                  <a:lnTo>
                    <a:pt x="55194" y="302272"/>
                  </a:lnTo>
                  <a:lnTo>
                    <a:pt x="55194" y="380352"/>
                  </a:lnTo>
                  <a:close/>
                </a:path>
              </a:pathLst>
            </a:custGeom>
            <a:solidFill>
              <a:srgbClr val="CB6296"/>
            </a:solidFill>
            <a:ln w="12700" cmpd="sng">
              <a:solidFill>
                <a:srgbClr val="CB6296"/>
              </a:solidFill>
              <a:prstDash val="solid"/>
            </a:ln>
          </p:spPr>
          <p:txBody>
            <a:bodyPr wrap="square" anchor="ctr">
              <a:spAutoFit/>
            </a:bodyPr>
            <a:lstStyle/>
            <a:p>
              <a:pPr algn="ctr"/>
              <a:endParaRPr lang="en-US"/>
            </a:p>
          </p:txBody>
        </p:sp>
        <p:sp>
          <p:nvSpPr>
            <p:cNvPr id="657" name="Free Form 22"/>
            <p:cNvSpPr/>
            <p:nvPr/>
          </p:nvSpPr>
          <p:spPr>
            <a:xfrm>
              <a:off x="4184434" y="2811233"/>
              <a:ext cx="546519" cy="696392"/>
            </a:xfrm>
            <a:custGeom>
              <a:avLst/>
              <a:gdLst/>
              <a:ahLst/>
              <a:cxnLst/>
              <a:rect l="0" t="0" r="0" b="0"/>
              <a:pathLst>
                <a:path w="546519" h="696391">
                  <a:moveTo>
                    <a:pt x="80378" y="430707"/>
                  </a:moveTo>
                  <a:lnTo>
                    <a:pt x="67779" y="478548"/>
                  </a:lnTo>
                  <a:lnTo>
                    <a:pt x="0" y="607555"/>
                  </a:lnTo>
                  <a:lnTo>
                    <a:pt x="173558" y="549516"/>
                  </a:lnTo>
                  <a:lnTo>
                    <a:pt x="276796" y="672464"/>
                  </a:lnTo>
                  <a:lnTo>
                    <a:pt x="305943" y="672464"/>
                  </a:lnTo>
                  <a:lnTo>
                    <a:pt x="357873" y="696391"/>
                  </a:lnTo>
                  <a:lnTo>
                    <a:pt x="407238" y="682459"/>
                  </a:lnTo>
                  <a:cubicBezTo>
                    <a:pt x="407238" y="682459"/>
                    <a:pt x="437616" y="652081"/>
                    <a:pt x="437616" y="640676"/>
                  </a:cubicBezTo>
                  <a:lnTo>
                    <a:pt x="437616" y="591299"/>
                  </a:lnTo>
                  <a:lnTo>
                    <a:pt x="431304" y="568515"/>
                  </a:lnTo>
                  <a:lnTo>
                    <a:pt x="437616" y="524205"/>
                  </a:lnTo>
                  <a:lnTo>
                    <a:pt x="508533" y="531799"/>
                  </a:lnTo>
                  <a:lnTo>
                    <a:pt x="546519" y="524205"/>
                  </a:lnTo>
                  <a:lnTo>
                    <a:pt x="546519" y="455815"/>
                  </a:lnTo>
                  <a:cubicBezTo>
                    <a:pt x="546519" y="455815"/>
                    <a:pt x="535139" y="425437"/>
                    <a:pt x="523722" y="419112"/>
                  </a:cubicBezTo>
                  <a:cubicBezTo>
                    <a:pt x="512330" y="412775"/>
                    <a:pt x="464223" y="364655"/>
                    <a:pt x="450291" y="350735"/>
                  </a:cubicBezTo>
                  <a:cubicBezTo>
                    <a:pt x="436359" y="336791"/>
                    <a:pt x="437616" y="322884"/>
                    <a:pt x="449008" y="308940"/>
                  </a:cubicBezTo>
                  <a:cubicBezTo>
                    <a:pt x="460425" y="295020"/>
                    <a:pt x="480695" y="278574"/>
                    <a:pt x="480695" y="278574"/>
                  </a:cubicBezTo>
                  <a:lnTo>
                    <a:pt x="480695" y="236766"/>
                  </a:lnTo>
                  <a:cubicBezTo>
                    <a:pt x="480695" y="236766"/>
                    <a:pt x="445223" y="201307"/>
                    <a:pt x="432562" y="172212"/>
                  </a:cubicBezTo>
                  <a:cubicBezTo>
                    <a:pt x="419912" y="143078"/>
                    <a:pt x="371792" y="0"/>
                    <a:pt x="371792" y="0"/>
                  </a:cubicBezTo>
                  <a:lnTo>
                    <a:pt x="308483" y="0"/>
                  </a:lnTo>
                  <a:cubicBezTo>
                    <a:pt x="308483" y="0"/>
                    <a:pt x="231254" y="18986"/>
                    <a:pt x="219849" y="18986"/>
                  </a:cubicBezTo>
                  <a:cubicBezTo>
                    <a:pt x="208457" y="18986"/>
                    <a:pt x="188188" y="32918"/>
                    <a:pt x="185661" y="44310"/>
                  </a:cubicBezTo>
                  <a:cubicBezTo>
                    <a:pt x="183134" y="55714"/>
                    <a:pt x="190728" y="87363"/>
                    <a:pt x="190728" y="87363"/>
                  </a:cubicBezTo>
                  <a:cubicBezTo>
                    <a:pt x="190728" y="87363"/>
                    <a:pt x="198323" y="132956"/>
                    <a:pt x="200863" y="146875"/>
                  </a:cubicBezTo>
                  <a:cubicBezTo>
                    <a:pt x="203390" y="160807"/>
                    <a:pt x="199593" y="221576"/>
                    <a:pt x="197053" y="236766"/>
                  </a:cubicBezTo>
                  <a:cubicBezTo>
                    <a:pt x="194525" y="251967"/>
                    <a:pt x="146418" y="293750"/>
                    <a:pt x="146418" y="293750"/>
                  </a:cubicBezTo>
                  <a:lnTo>
                    <a:pt x="88163" y="292480"/>
                  </a:lnTo>
                  <a:lnTo>
                    <a:pt x="55194" y="302272"/>
                  </a:lnTo>
                  <a:lnTo>
                    <a:pt x="55194" y="380352"/>
                  </a:lnTo>
                  <a:lnTo>
                    <a:pt x="80378" y="430707"/>
                  </a:lnTo>
                  <a:close/>
                </a:path>
              </a:pathLst>
            </a:custGeom>
            <a:noFill/>
            <a:ln w="6350" cmpd="sng">
              <a:solidFill>
                <a:srgbClr val="141414"/>
              </a:solidFill>
              <a:prstDash val="solid"/>
            </a:ln>
          </p:spPr>
          <p:txBody>
            <a:bodyPr wrap="square" anchor="ctr">
              <a:spAutoFit/>
            </a:bodyPr>
            <a:lstStyle/>
            <a:p>
              <a:pPr algn="ctr"/>
              <a:endParaRPr lang="en-US"/>
            </a:p>
          </p:txBody>
        </p:sp>
        <p:sp>
          <p:nvSpPr>
            <p:cNvPr id="658" name="Free Form 23"/>
            <p:cNvSpPr/>
            <p:nvPr/>
          </p:nvSpPr>
          <p:spPr>
            <a:xfrm>
              <a:off x="4184431" y="3289783"/>
              <a:ext cx="67780" cy="129007"/>
            </a:xfrm>
            <a:custGeom>
              <a:avLst/>
              <a:gdLst/>
              <a:ahLst/>
              <a:cxnLst/>
              <a:rect l="0" t="0" r="0" b="0"/>
              <a:pathLst>
                <a:path w="67779" h="129006">
                  <a:moveTo>
                    <a:pt x="67779" y="0"/>
                  </a:moveTo>
                  <a:lnTo>
                    <a:pt x="0" y="129006"/>
                  </a:lnTo>
                  <a:lnTo>
                    <a:pt x="0" y="129006"/>
                  </a:lnTo>
                  <a:close/>
                </a:path>
              </a:pathLst>
            </a:custGeom>
            <a:solidFill>
              <a:srgbClr val="CB6296"/>
            </a:solidFill>
            <a:ln w="12700" cmpd="sng">
              <a:solidFill>
                <a:srgbClr val="CB6296"/>
              </a:solidFill>
              <a:prstDash val="solid"/>
            </a:ln>
          </p:spPr>
          <p:txBody>
            <a:bodyPr wrap="square" anchor="ctr">
              <a:spAutoFit/>
            </a:bodyPr>
            <a:lstStyle/>
            <a:p>
              <a:pPr algn="ctr"/>
              <a:endParaRPr lang="en-US"/>
            </a:p>
          </p:txBody>
        </p:sp>
        <p:sp>
          <p:nvSpPr>
            <p:cNvPr id="659" name="Free Form 24"/>
            <p:cNvSpPr/>
            <p:nvPr/>
          </p:nvSpPr>
          <p:spPr>
            <a:xfrm>
              <a:off x="4184431" y="3289783"/>
              <a:ext cx="67780" cy="129007"/>
            </a:xfrm>
            <a:custGeom>
              <a:avLst/>
              <a:gdLst/>
              <a:ahLst/>
              <a:cxnLst/>
              <a:rect l="0" t="0" r="0" b="0"/>
              <a:pathLst>
                <a:path w="67779" h="129006">
                  <a:moveTo>
                    <a:pt x="67779" y="0"/>
                  </a:moveTo>
                  <a:lnTo>
                    <a:pt x="0" y="129006"/>
                  </a:lnTo>
                  <a:lnTo>
                    <a:pt x="0" y="129006"/>
                  </a:lnTo>
                  <a:lnTo>
                    <a:pt x="67779" y="0"/>
                  </a:lnTo>
                  <a:close/>
                </a:path>
              </a:pathLst>
            </a:custGeom>
            <a:noFill/>
            <a:ln w="6350" cmpd="sng">
              <a:solidFill>
                <a:srgbClr val="141414"/>
              </a:solidFill>
              <a:prstDash val="solid"/>
            </a:ln>
          </p:spPr>
          <p:txBody>
            <a:bodyPr wrap="square" anchor="ctr">
              <a:spAutoFit/>
            </a:bodyPr>
            <a:lstStyle/>
            <a:p>
              <a:pPr algn="ctr"/>
              <a:endParaRPr lang="en-US"/>
            </a:p>
          </p:txBody>
        </p:sp>
        <p:sp>
          <p:nvSpPr>
            <p:cNvPr id="660" name="Free Form 25"/>
            <p:cNvSpPr/>
            <p:nvPr/>
          </p:nvSpPr>
          <p:spPr>
            <a:xfrm>
              <a:off x="4075929" y="3268964"/>
              <a:ext cx="2750578" cy="2557158"/>
            </a:xfrm>
            <a:custGeom>
              <a:avLst/>
              <a:gdLst/>
              <a:ahLst/>
              <a:cxnLst/>
              <a:rect l="0" t="0" r="0" b="0"/>
              <a:pathLst>
                <a:path w="2750578" h="2557157">
                  <a:moveTo>
                    <a:pt x="2570784" y="1081951"/>
                  </a:moveTo>
                  <a:lnTo>
                    <a:pt x="2750578" y="978128"/>
                  </a:lnTo>
                  <a:lnTo>
                    <a:pt x="2740444" y="904684"/>
                  </a:lnTo>
                  <a:lnTo>
                    <a:pt x="2750578" y="864171"/>
                  </a:lnTo>
                  <a:lnTo>
                    <a:pt x="2712580" y="826173"/>
                  </a:lnTo>
                  <a:lnTo>
                    <a:pt x="2689796" y="795781"/>
                  </a:lnTo>
                  <a:lnTo>
                    <a:pt x="2649283" y="783132"/>
                  </a:lnTo>
                  <a:lnTo>
                    <a:pt x="2610015" y="745147"/>
                  </a:lnTo>
                  <a:lnTo>
                    <a:pt x="2487193" y="745147"/>
                  </a:lnTo>
                  <a:lnTo>
                    <a:pt x="2413774" y="694499"/>
                  </a:lnTo>
                  <a:lnTo>
                    <a:pt x="2140267" y="486841"/>
                  </a:lnTo>
                  <a:lnTo>
                    <a:pt x="1808518" y="509638"/>
                  </a:lnTo>
                  <a:lnTo>
                    <a:pt x="1742668" y="486841"/>
                  </a:lnTo>
                  <a:lnTo>
                    <a:pt x="1466672" y="71526"/>
                  </a:lnTo>
                  <a:lnTo>
                    <a:pt x="1466964" y="5689"/>
                  </a:lnTo>
                  <a:cubicBezTo>
                    <a:pt x="1466964" y="5689"/>
                    <a:pt x="1386243" y="0"/>
                    <a:pt x="1360601" y="27533"/>
                  </a:cubicBezTo>
                  <a:cubicBezTo>
                    <a:pt x="1334973" y="55067"/>
                    <a:pt x="1278001" y="199415"/>
                    <a:pt x="1278001" y="199415"/>
                  </a:cubicBezTo>
                  <a:cubicBezTo>
                    <a:pt x="1278001" y="199415"/>
                    <a:pt x="1183030" y="177571"/>
                    <a:pt x="1169733" y="177571"/>
                  </a:cubicBezTo>
                  <a:cubicBezTo>
                    <a:pt x="1156436" y="177571"/>
                    <a:pt x="1110868" y="205117"/>
                    <a:pt x="1110868" y="205117"/>
                  </a:cubicBezTo>
                  <a:lnTo>
                    <a:pt x="1063370" y="241198"/>
                  </a:lnTo>
                  <a:lnTo>
                    <a:pt x="1063370" y="258914"/>
                  </a:lnTo>
                  <a:lnTo>
                    <a:pt x="1087297" y="335762"/>
                  </a:lnTo>
                  <a:lnTo>
                    <a:pt x="1101039" y="439204"/>
                  </a:lnTo>
                  <a:lnTo>
                    <a:pt x="1039494" y="461517"/>
                  </a:lnTo>
                  <a:lnTo>
                    <a:pt x="609434" y="693204"/>
                  </a:lnTo>
                  <a:lnTo>
                    <a:pt x="362635" y="501815"/>
                  </a:lnTo>
                  <a:lnTo>
                    <a:pt x="352564" y="479145"/>
                  </a:lnTo>
                  <a:lnTo>
                    <a:pt x="365074" y="408330"/>
                  </a:lnTo>
                  <a:lnTo>
                    <a:pt x="352564" y="372871"/>
                  </a:lnTo>
                  <a:lnTo>
                    <a:pt x="352564" y="339953"/>
                  </a:lnTo>
                  <a:lnTo>
                    <a:pt x="372681" y="332371"/>
                  </a:lnTo>
                  <a:lnTo>
                    <a:pt x="395465" y="304495"/>
                  </a:lnTo>
                  <a:lnTo>
                    <a:pt x="408114" y="274129"/>
                  </a:lnTo>
                  <a:lnTo>
                    <a:pt x="385305" y="214731"/>
                  </a:lnTo>
                  <a:lnTo>
                    <a:pt x="282066" y="91795"/>
                  </a:lnTo>
                  <a:lnTo>
                    <a:pt x="108508" y="149821"/>
                  </a:lnTo>
                  <a:lnTo>
                    <a:pt x="98221" y="169405"/>
                  </a:lnTo>
                  <a:lnTo>
                    <a:pt x="0" y="615124"/>
                  </a:lnTo>
                  <a:lnTo>
                    <a:pt x="94449" y="1101178"/>
                  </a:lnTo>
                  <a:lnTo>
                    <a:pt x="319214" y="2488463"/>
                  </a:lnTo>
                  <a:cubicBezTo>
                    <a:pt x="504723" y="2533256"/>
                    <a:pt x="698373" y="2557157"/>
                    <a:pt x="897648" y="2557157"/>
                  </a:cubicBezTo>
                  <a:cubicBezTo>
                    <a:pt x="997648" y="2557157"/>
                    <a:pt x="1096213" y="2551036"/>
                    <a:pt x="1193088" y="2539415"/>
                  </a:cubicBezTo>
                  <a:cubicBezTo>
                    <a:pt x="1452664" y="2508288"/>
                    <a:pt x="1699767" y="2436672"/>
                    <a:pt x="1927948" y="2331046"/>
                  </a:cubicBezTo>
                  <a:cubicBezTo>
                    <a:pt x="2196147" y="2206917"/>
                    <a:pt x="2438158" y="2035886"/>
                    <a:pt x="2643454" y="1828380"/>
                  </a:cubicBezTo>
                  <a:lnTo>
                    <a:pt x="2469476" y="1178178"/>
                  </a:lnTo>
                  <a:lnTo>
                    <a:pt x="2555570" y="1127518"/>
                  </a:lnTo>
                  <a:close/>
                </a:path>
              </a:pathLst>
            </a:custGeom>
            <a:solidFill>
              <a:srgbClr val="96AFCF"/>
            </a:solidFill>
            <a:ln w="12700" cmpd="sng">
              <a:solidFill>
                <a:srgbClr val="96AFCF"/>
              </a:solidFill>
              <a:prstDash val="solid"/>
            </a:ln>
          </p:spPr>
          <p:txBody>
            <a:bodyPr wrap="square" anchor="ctr">
              <a:spAutoFit/>
            </a:bodyPr>
            <a:lstStyle/>
            <a:p>
              <a:pPr algn="ctr"/>
              <a:endParaRPr lang="en-US"/>
            </a:p>
          </p:txBody>
        </p:sp>
        <p:sp>
          <p:nvSpPr>
            <p:cNvPr id="661" name="Free Form 26"/>
            <p:cNvSpPr/>
            <p:nvPr/>
          </p:nvSpPr>
          <p:spPr>
            <a:xfrm>
              <a:off x="4075929" y="3268964"/>
              <a:ext cx="2750578" cy="2557158"/>
            </a:xfrm>
            <a:custGeom>
              <a:avLst/>
              <a:gdLst/>
              <a:ahLst/>
              <a:cxnLst/>
              <a:rect l="0" t="0" r="0" b="0"/>
              <a:pathLst>
                <a:path w="2750578" h="2557157">
                  <a:moveTo>
                    <a:pt x="2570784" y="1081951"/>
                  </a:moveTo>
                  <a:lnTo>
                    <a:pt x="2750578" y="978128"/>
                  </a:lnTo>
                  <a:lnTo>
                    <a:pt x="2740444" y="904684"/>
                  </a:lnTo>
                  <a:lnTo>
                    <a:pt x="2750578" y="864171"/>
                  </a:lnTo>
                  <a:lnTo>
                    <a:pt x="2712580" y="826173"/>
                  </a:lnTo>
                  <a:lnTo>
                    <a:pt x="2689796" y="795781"/>
                  </a:lnTo>
                  <a:lnTo>
                    <a:pt x="2649283" y="783132"/>
                  </a:lnTo>
                  <a:lnTo>
                    <a:pt x="2610015" y="745147"/>
                  </a:lnTo>
                  <a:lnTo>
                    <a:pt x="2487193" y="745147"/>
                  </a:lnTo>
                  <a:lnTo>
                    <a:pt x="2413774" y="694499"/>
                  </a:lnTo>
                  <a:lnTo>
                    <a:pt x="2140267" y="486841"/>
                  </a:lnTo>
                  <a:lnTo>
                    <a:pt x="1808518" y="509638"/>
                  </a:lnTo>
                  <a:lnTo>
                    <a:pt x="1742668" y="486841"/>
                  </a:lnTo>
                  <a:lnTo>
                    <a:pt x="1466672" y="71526"/>
                  </a:lnTo>
                  <a:lnTo>
                    <a:pt x="1466964" y="5689"/>
                  </a:lnTo>
                  <a:cubicBezTo>
                    <a:pt x="1466964" y="5689"/>
                    <a:pt x="1386243" y="0"/>
                    <a:pt x="1360601" y="27533"/>
                  </a:cubicBezTo>
                  <a:cubicBezTo>
                    <a:pt x="1334973" y="55067"/>
                    <a:pt x="1278001" y="199415"/>
                    <a:pt x="1278001" y="199415"/>
                  </a:cubicBezTo>
                  <a:cubicBezTo>
                    <a:pt x="1278001" y="199415"/>
                    <a:pt x="1183030" y="177571"/>
                    <a:pt x="1169733" y="177571"/>
                  </a:cubicBezTo>
                  <a:cubicBezTo>
                    <a:pt x="1156436" y="177571"/>
                    <a:pt x="1110868" y="205117"/>
                    <a:pt x="1110868" y="205117"/>
                  </a:cubicBezTo>
                  <a:lnTo>
                    <a:pt x="1063370" y="241198"/>
                  </a:lnTo>
                  <a:lnTo>
                    <a:pt x="1063370" y="258914"/>
                  </a:lnTo>
                  <a:lnTo>
                    <a:pt x="1087297" y="335762"/>
                  </a:lnTo>
                  <a:lnTo>
                    <a:pt x="1101039" y="439204"/>
                  </a:lnTo>
                  <a:lnTo>
                    <a:pt x="1039494" y="461517"/>
                  </a:lnTo>
                  <a:lnTo>
                    <a:pt x="609434" y="693204"/>
                  </a:lnTo>
                  <a:lnTo>
                    <a:pt x="362635" y="501815"/>
                  </a:lnTo>
                  <a:lnTo>
                    <a:pt x="352564" y="479145"/>
                  </a:lnTo>
                  <a:lnTo>
                    <a:pt x="365074" y="408330"/>
                  </a:lnTo>
                  <a:lnTo>
                    <a:pt x="352564" y="372871"/>
                  </a:lnTo>
                  <a:lnTo>
                    <a:pt x="352564" y="339953"/>
                  </a:lnTo>
                  <a:lnTo>
                    <a:pt x="372681" y="332371"/>
                  </a:lnTo>
                  <a:lnTo>
                    <a:pt x="395465" y="304495"/>
                  </a:lnTo>
                  <a:lnTo>
                    <a:pt x="408114" y="274129"/>
                  </a:lnTo>
                  <a:lnTo>
                    <a:pt x="385305" y="214731"/>
                  </a:lnTo>
                  <a:lnTo>
                    <a:pt x="282066" y="91795"/>
                  </a:lnTo>
                  <a:lnTo>
                    <a:pt x="108508" y="149821"/>
                  </a:lnTo>
                  <a:lnTo>
                    <a:pt x="98221" y="169405"/>
                  </a:lnTo>
                  <a:lnTo>
                    <a:pt x="0" y="615124"/>
                  </a:lnTo>
                  <a:lnTo>
                    <a:pt x="94449" y="1101178"/>
                  </a:lnTo>
                  <a:lnTo>
                    <a:pt x="319214" y="2488463"/>
                  </a:lnTo>
                  <a:cubicBezTo>
                    <a:pt x="504723" y="2533256"/>
                    <a:pt x="698373" y="2557157"/>
                    <a:pt x="897648" y="2557157"/>
                  </a:cubicBezTo>
                  <a:cubicBezTo>
                    <a:pt x="997648" y="2557157"/>
                    <a:pt x="1096213" y="2551036"/>
                    <a:pt x="1193088" y="2539415"/>
                  </a:cubicBezTo>
                  <a:cubicBezTo>
                    <a:pt x="1452664" y="2508288"/>
                    <a:pt x="1699767" y="2436672"/>
                    <a:pt x="1927948" y="2331046"/>
                  </a:cubicBezTo>
                  <a:cubicBezTo>
                    <a:pt x="2196147" y="2206917"/>
                    <a:pt x="2438158" y="2035886"/>
                    <a:pt x="2643454" y="1828380"/>
                  </a:cubicBezTo>
                  <a:lnTo>
                    <a:pt x="2469476" y="1178178"/>
                  </a:lnTo>
                  <a:lnTo>
                    <a:pt x="2555570" y="1127518"/>
                  </a:lnTo>
                  <a:lnTo>
                    <a:pt x="2570784" y="1081951"/>
                  </a:lnTo>
                  <a:close/>
                </a:path>
              </a:pathLst>
            </a:custGeom>
            <a:noFill/>
            <a:ln w="6350" cmpd="sng">
              <a:solidFill>
                <a:srgbClr val="141414"/>
              </a:solidFill>
              <a:prstDash val="solid"/>
            </a:ln>
          </p:spPr>
          <p:txBody>
            <a:bodyPr wrap="square" anchor="ctr">
              <a:spAutoFit/>
            </a:bodyPr>
            <a:lstStyle/>
            <a:p>
              <a:pPr algn="ctr"/>
              <a:endParaRPr lang="en-US"/>
            </a:p>
          </p:txBody>
        </p:sp>
        <p:sp>
          <p:nvSpPr>
            <p:cNvPr id="662" name="Free Form 27"/>
            <p:cNvSpPr/>
            <p:nvPr/>
          </p:nvSpPr>
          <p:spPr>
            <a:xfrm>
              <a:off x="4174139" y="3418793"/>
              <a:ext cx="10287" cy="19583"/>
            </a:xfrm>
            <a:custGeom>
              <a:avLst/>
              <a:gdLst/>
              <a:ahLst/>
              <a:cxnLst/>
              <a:rect l="0" t="0" r="0" b="0"/>
              <a:pathLst>
                <a:path w="10287" h="19583">
                  <a:moveTo>
                    <a:pt x="10287" y="0"/>
                  </a:moveTo>
                  <a:lnTo>
                    <a:pt x="0" y="3441"/>
                  </a:lnTo>
                  <a:lnTo>
                    <a:pt x="0" y="19583"/>
                  </a:lnTo>
                  <a:lnTo>
                    <a:pt x="10287" y="0"/>
                  </a:lnTo>
                  <a:close/>
                </a:path>
              </a:pathLst>
            </a:custGeom>
            <a:solidFill>
              <a:srgbClr val="96AFCF"/>
            </a:solidFill>
            <a:ln w="12700" cmpd="sng">
              <a:solidFill>
                <a:srgbClr val="96AFCF"/>
              </a:solidFill>
              <a:prstDash val="solid"/>
            </a:ln>
          </p:spPr>
          <p:txBody>
            <a:bodyPr wrap="square" anchor="ctr">
              <a:spAutoFit/>
            </a:bodyPr>
            <a:lstStyle/>
            <a:p>
              <a:pPr algn="ctr"/>
              <a:endParaRPr lang="en-US"/>
            </a:p>
          </p:txBody>
        </p:sp>
        <p:sp>
          <p:nvSpPr>
            <p:cNvPr id="663" name="Free Form 28"/>
            <p:cNvSpPr/>
            <p:nvPr/>
          </p:nvSpPr>
          <p:spPr>
            <a:xfrm>
              <a:off x="4174139" y="3418793"/>
              <a:ext cx="10287" cy="19583"/>
            </a:xfrm>
            <a:custGeom>
              <a:avLst/>
              <a:gdLst/>
              <a:ahLst/>
              <a:cxnLst/>
              <a:rect l="0" t="0" r="0" b="0"/>
              <a:pathLst>
                <a:path w="10287" h="19583">
                  <a:moveTo>
                    <a:pt x="10287" y="0"/>
                  </a:moveTo>
                  <a:lnTo>
                    <a:pt x="0" y="3441"/>
                  </a:lnTo>
                  <a:lnTo>
                    <a:pt x="0" y="19583"/>
                  </a:lnTo>
                  <a:lnTo>
                    <a:pt x="10287" y="0"/>
                  </a:lnTo>
                  <a:lnTo>
                    <a:pt x="10287" y="0"/>
                  </a:lnTo>
                  <a:close/>
                </a:path>
              </a:pathLst>
            </a:custGeom>
            <a:noFill/>
            <a:ln w="6350" cmpd="sng">
              <a:solidFill>
                <a:srgbClr val="141414"/>
              </a:solidFill>
              <a:prstDash val="solid"/>
            </a:ln>
          </p:spPr>
          <p:txBody>
            <a:bodyPr wrap="square" anchor="ctr">
              <a:spAutoFit/>
            </a:bodyPr>
            <a:lstStyle/>
            <a:p>
              <a:pPr algn="ctr"/>
              <a:endParaRPr lang="en-US"/>
            </a:p>
          </p:txBody>
        </p:sp>
        <p:sp>
          <p:nvSpPr>
            <p:cNvPr id="664" name="Free Form 29"/>
            <p:cNvSpPr/>
            <p:nvPr/>
          </p:nvSpPr>
          <p:spPr>
            <a:xfrm>
              <a:off x="4184432" y="3360754"/>
              <a:ext cx="173559" cy="58039"/>
            </a:xfrm>
            <a:custGeom>
              <a:avLst/>
              <a:gdLst/>
              <a:ahLst/>
              <a:cxnLst/>
              <a:rect l="0" t="0" r="0" b="0"/>
              <a:pathLst>
                <a:path w="173558" h="58038">
                  <a:moveTo>
                    <a:pt x="0" y="58038"/>
                  </a:moveTo>
                  <a:lnTo>
                    <a:pt x="173558" y="0"/>
                  </a:lnTo>
                  <a:lnTo>
                    <a:pt x="0" y="58038"/>
                  </a:lnTo>
                  <a:close/>
                </a:path>
              </a:pathLst>
            </a:custGeom>
            <a:solidFill>
              <a:srgbClr val="96AFCF"/>
            </a:solidFill>
            <a:ln w="12700" cmpd="sng">
              <a:solidFill>
                <a:srgbClr val="96AFCF"/>
              </a:solidFill>
              <a:prstDash val="solid"/>
            </a:ln>
          </p:spPr>
          <p:txBody>
            <a:bodyPr wrap="square" anchor="ctr">
              <a:spAutoFit/>
            </a:bodyPr>
            <a:lstStyle/>
            <a:p>
              <a:pPr algn="ctr"/>
              <a:endParaRPr lang="en-US"/>
            </a:p>
          </p:txBody>
        </p:sp>
        <p:sp>
          <p:nvSpPr>
            <p:cNvPr id="665" name="Free Form 30"/>
            <p:cNvSpPr/>
            <p:nvPr/>
          </p:nvSpPr>
          <p:spPr>
            <a:xfrm>
              <a:off x="4184432" y="3360754"/>
              <a:ext cx="173559" cy="58039"/>
            </a:xfrm>
            <a:custGeom>
              <a:avLst/>
              <a:gdLst/>
              <a:ahLst/>
              <a:cxnLst/>
              <a:rect l="0" t="0" r="0" b="0"/>
              <a:pathLst>
                <a:path w="173558" h="58038">
                  <a:moveTo>
                    <a:pt x="0" y="58038"/>
                  </a:moveTo>
                  <a:lnTo>
                    <a:pt x="173558" y="0"/>
                  </a:lnTo>
                  <a:lnTo>
                    <a:pt x="0" y="58038"/>
                  </a:lnTo>
                  <a:lnTo>
                    <a:pt x="0" y="58038"/>
                  </a:lnTo>
                  <a:close/>
                </a:path>
              </a:pathLst>
            </a:custGeom>
            <a:noFill/>
            <a:ln w="6350" cmpd="sng">
              <a:solidFill>
                <a:srgbClr val="141414"/>
              </a:solidFill>
              <a:prstDash val="solid"/>
            </a:ln>
          </p:spPr>
          <p:txBody>
            <a:bodyPr wrap="square" anchor="ctr">
              <a:spAutoFit/>
            </a:bodyPr>
            <a:lstStyle/>
            <a:p>
              <a:pPr algn="ctr"/>
              <a:endParaRPr lang="en-US"/>
            </a:p>
          </p:txBody>
        </p:sp>
        <p:sp>
          <p:nvSpPr>
            <p:cNvPr id="666" name="Line 31"/>
            <p:cNvSpPr/>
            <p:nvPr/>
          </p:nvSpPr>
          <p:spPr>
            <a:xfrm>
              <a:off x="4184426" y="3418793"/>
              <a:ext cx="0" cy="0"/>
            </a:xfrm>
            <a:prstGeom prst="line">
              <a:avLst/>
            </a:prstGeom>
            <a:noFill/>
            <a:ln w="0" cmpd="sng">
              <a:solidFill>
                <a:srgbClr val="96AFCF"/>
              </a:solidFill>
              <a:prstDash val="solid"/>
            </a:ln>
          </p:spPr>
          <p:txBody>
            <a:bodyPr wrap="square" anchor="ctr">
              <a:spAutoFit/>
            </a:bodyPr>
            <a:lstStyle/>
            <a:p>
              <a:pPr algn="ctr"/>
              <a:endParaRPr lang="en-US"/>
            </a:p>
          </p:txBody>
        </p:sp>
        <p:sp>
          <p:nvSpPr>
            <p:cNvPr id="667" name="Line 32"/>
            <p:cNvSpPr/>
            <p:nvPr/>
          </p:nvSpPr>
          <p:spPr>
            <a:xfrm>
              <a:off x="4184426" y="3418793"/>
              <a:ext cx="0" cy="0"/>
            </a:xfrm>
            <a:prstGeom prst="line">
              <a:avLst/>
            </a:prstGeom>
            <a:noFill/>
            <a:ln w="0" cmpd="sng">
              <a:solidFill>
                <a:srgbClr val="141414"/>
              </a:solidFill>
              <a:prstDash val="solid"/>
            </a:ln>
          </p:spPr>
          <p:txBody>
            <a:bodyPr wrap="square" anchor="ctr">
              <a:spAutoFit/>
            </a:bodyPr>
            <a:lstStyle/>
            <a:p>
              <a:pPr algn="ctr"/>
              <a:endParaRPr lang="en-US"/>
            </a:p>
          </p:txBody>
        </p:sp>
        <p:sp>
          <p:nvSpPr>
            <p:cNvPr id="668" name="Free Form 33"/>
            <p:cNvSpPr/>
            <p:nvPr/>
          </p:nvSpPr>
          <p:spPr>
            <a:xfrm>
              <a:off x="4567624" y="2300328"/>
              <a:ext cx="1219327" cy="1209827"/>
            </a:xfrm>
            <a:custGeom>
              <a:avLst/>
              <a:gdLst/>
              <a:ahLst/>
              <a:cxnLst/>
              <a:rect l="0" t="0" r="0" b="0"/>
              <a:pathLst>
                <a:path w="1219327" h="1209827">
                  <a:moveTo>
                    <a:pt x="557606" y="1192593"/>
                  </a:moveTo>
                  <a:lnTo>
                    <a:pt x="571665" y="1209827"/>
                  </a:lnTo>
                  <a:lnTo>
                    <a:pt x="619175" y="1173759"/>
                  </a:lnTo>
                  <a:cubicBezTo>
                    <a:pt x="619175" y="1173759"/>
                    <a:pt x="664743" y="1146213"/>
                    <a:pt x="678027" y="1146213"/>
                  </a:cubicBezTo>
                  <a:cubicBezTo>
                    <a:pt x="691324" y="1146213"/>
                    <a:pt x="786307" y="1168044"/>
                    <a:pt x="786307" y="1168044"/>
                  </a:cubicBezTo>
                  <a:cubicBezTo>
                    <a:pt x="786307" y="1168044"/>
                    <a:pt x="843280" y="1023708"/>
                    <a:pt x="868908" y="996162"/>
                  </a:cubicBezTo>
                  <a:cubicBezTo>
                    <a:pt x="894549" y="968629"/>
                    <a:pt x="975271" y="974331"/>
                    <a:pt x="975271" y="974331"/>
                  </a:cubicBezTo>
                  <a:lnTo>
                    <a:pt x="1135761" y="996162"/>
                  </a:lnTo>
                  <a:lnTo>
                    <a:pt x="1219327" y="733120"/>
                  </a:lnTo>
                  <a:lnTo>
                    <a:pt x="1122464" y="680885"/>
                  </a:lnTo>
                  <a:lnTo>
                    <a:pt x="1100620" y="613460"/>
                  </a:lnTo>
                  <a:lnTo>
                    <a:pt x="1017054" y="519442"/>
                  </a:lnTo>
                  <a:lnTo>
                    <a:pt x="1039837" y="358013"/>
                  </a:lnTo>
                  <a:lnTo>
                    <a:pt x="1002830" y="374154"/>
                  </a:lnTo>
                  <a:lnTo>
                    <a:pt x="955306" y="410235"/>
                  </a:lnTo>
                  <a:lnTo>
                    <a:pt x="905967" y="395046"/>
                  </a:lnTo>
                  <a:lnTo>
                    <a:pt x="864171" y="383654"/>
                  </a:lnTo>
                  <a:lnTo>
                    <a:pt x="923048" y="341858"/>
                  </a:lnTo>
                  <a:lnTo>
                    <a:pt x="974318" y="298170"/>
                  </a:lnTo>
                  <a:lnTo>
                    <a:pt x="1018006" y="305790"/>
                  </a:lnTo>
                  <a:lnTo>
                    <a:pt x="1040790" y="288683"/>
                  </a:lnTo>
                  <a:lnTo>
                    <a:pt x="1038898" y="260197"/>
                  </a:lnTo>
                  <a:lnTo>
                    <a:pt x="1036993" y="207022"/>
                  </a:lnTo>
                  <a:lnTo>
                    <a:pt x="1046492" y="165239"/>
                  </a:lnTo>
                  <a:lnTo>
                    <a:pt x="1023696" y="134848"/>
                  </a:lnTo>
                  <a:lnTo>
                    <a:pt x="771105" y="142443"/>
                  </a:lnTo>
                  <a:lnTo>
                    <a:pt x="657148" y="110159"/>
                  </a:lnTo>
                  <a:cubicBezTo>
                    <a:pt x="657148" y="110159"/>
                    <a:pt x="419735" y="15201"/>
                    <a:pt x="398818" y="7594"/>
                  </a:cubicBezTo>
                  <a:cubicBezTo>
                    <a:pt x="377913" y="0"/>
                    <a:pt x="322872" y="0"/>
                    <a:pt x="307670" y="7594"/>
                  </a:cubicBezTo>
                  <a:cubicBezTo>
                    <a:pt x="292481" y="15201"/>
                    <a:pt x="250710" y="9486"/>
                    <a:pt x="205130" y="32283"/>
                  </a:cubicBezTo>
                  <a:cubicBezTo>
                    <a:pt x="159537" y="55067"/>
                    <a:pt x="199428" y="81673"/>
                    <a:pt x="199428" y="81673"/>
                  </a:cubicBezTo>
                  <a:lnTo>
                    <a:pt x="279184" y="81673"/>
                  </a:lnTo>
                  <a:lnTo>
                    <a:pt x="351370" y="55067"/>
                  </a:lnTo>
                  <a:lnTo>
                    <a:pt x="398818" y="55067"/>
                  </a:lnTo>
                  <a:lnTo>
                    <a:pt x="398818" y="68376"/>
                  </a:lnTo>
                  <a:lnTo>
                    <a:pt x="383654" y="100444"/>
                  </a:lnTo>
                  <a:lnTo>
                    <a:pt x="398818" y="121551"/>
                  </a:lnTo>
                  <a:lnTo>
                    <a:pt x="398818" y="144348"/>
                  </a:lnTo>
                  <a:lnTo>
                    <a:pt x="357073" y="161429"/>
                  </a:lnTo>
                  <a:lnTo>
                    <a:pt x="315290" y="176631"/>
                  </a:lnTo>
                  <a:lnTo>
                    <a:pt x="271589" y="195630"/>
                  </a:lnTo>
                  <a:lnTo>
                    <a:pt x="237413" y="144348"/>
                  </a:lnTo>
                  <a:lnTo>
                    <a:pt x="218414" y="144348"/>
                  </a:lnTo>
                  <a:lnTo>
                    <a:pt x="197510" y="157632"/>
                  </a:lnTo>
                  <a:lnTo>
                    <a:pt x="182333" y="144348"/>
                  </a:lnTo>
                  <a:lnTo>
                    <a:pt x="148132" y="146240"/>
                  </a:lnTo>
                  <a:lnTo>
                    <a:pt x="131051" y="174739"/>
                  </a:lnTo>
                  <a:lnTo>
                    <a:pt x="62687" y="142443"/>
                  </a:lnTo>
                  <a:cubicBezTo>
                    <a:pt x="62687" y="142443"/>
                    <a:pt x="58877" y="119659"/>
                    <a:pt x="47485" y="106349"/>
                  </a:cubicBezTo>
                  <a:cubicBezTo>
                    <a:pt x="36080" y="93065"/>
                    <a:pt x="0" y="106349"/>
                    <a:pt x="0" y="106349"/>
                  </a:cubicBezTo>
                  <a:cubicBezTo>
                    <a:pt x="0" y="106349"/>
                    <a:pt x="9499" y="176631"/>
                    <a:pt x="13296" y="222211"/>
                  </a:cubicBezTo>
                  <a:cubicBezTo>
                    <a:pt x="17094" y="267804"/>
                    <a:pt x="68364" y="461518"/>
                    <a:pt x="87363" y="507098"/>
                  </a:cubicBezTo>
                  <a:cubicBezTo>
                    <a:pt x="106349" y="552691"/>
                    <a:pt x="131051" y="560273"/>
                    <a:pt x="157645" y="560273"/>
                  </a:cubicBezTo>
                  <a:cubicBezTo>
                    <a:pt x="184238" y="560273"/>
                    <a:pt x="207022" y="531787"/>
                    <a:pt x="207022" y="531787"/>
                  </a:cubicBezTo>
                  <a:lnTo>
                    <a:pt x="226009" y="503313"/>
                  </a:lnTo>
                  <a:lnTo>
                    <a:pt x="246900" y="514705"/>
                  </a:lnTo>
                  <a:lnTo>
                    <a:pt x="275386" y="518490"/>
                  </a:lnTo>
                  <a:lnTo>
                    <a:pt x="284873" y="493801"/>
                  </a:lnTo>
                  <a:lnTo>
                    <a:pt x="309600" y="495706"/>
                  </a:lnTo>
                  <a:lnTo>
                    <a:pt x="351370" y="533692"/>
                  </a:lnTo>
                  <a:lnTo>
                    <a:pt x="383654" y="527989"/>
                  </a:lnTo>
                  <a:lnTo>
                    <a:pt x="429247" y="505206"/>
                  </a:lnTo>
                  <a:lnTo>
                    <a:pt x="453948" y="516597"/>
                  </a:lnTo>
                  <a:lnTo>
                    <a:pt x="434936" y="537489"/>
                  </a:lnTo>
                  <a:lnTo>
                    <a:pt x="427316" y="581177"/>
                  </a:lnTo>
                  <a:lnTo>
                    <a:pt x="450113" y="594461"/>
                  </a:lnTo>
                  <a:lnTo>
                    <a:pt x="539394" y="539394"/>
                  </a:lnTo>
                  <a:lnTo>
                    <a:pt x="548881" y="571677"/>
                  </a:lnTo>
                  <a:lnTo>
                    <a:pt x="548881" y="681837"/>
                  </a:lnTo>
                  <a:lnTo>
                    <a:pt x="516597" y="685634"/>
                  </a:lnTo>
                  <a:lnTo>
                    <a:pt x="455815" y="651446"/>
                  </a:lnTo>
                  <a:lnTo>
                    <a:pt x="398818" y="632460"/>
                  </a:lnTo>
                  <a:lnTo>
                    <a:pt x="372262" y="584974"/>
                  </a:lnTo>
                  <a:cubicBezTo>
                    <a:pt x="372262" y="584974"/>
                    <a:pt x="317169" y="598271"/>
                    <a:pt x="311467" y="598271"/>
                  </a:cubicBezTo>
                  <a:cubicBezTo>
                    <a:pt x="305765" y="598271"/>
                    <a:pt x="252602" y="594461"/>
                    <a:pt x="252602" y="594461"/>
                  </a:cubicBezTo>
                  <a:lnTo>
                    <a:pt x="284873" y="653351"/>
                  </a:lnTo>
                  <a:lnTo>
                    <a:pt x="284873" y="725525"/>
                  </a:lnTo>
                  <a:lnTo>
                    <a:pt x="271589" y="757809"/>
                  </a:lnTo>
                  <a:lnTo>
                    <a:pt x="226009" y="805294"/>
                  </a:lnTo>
                  <a:lnTo>
                    <a:pt x="239318" y="841375"/>
                  </a:lnTo>
                  <a:lnTo>
                    <a:pt x="262115" y="847064"/>
                  </a:lnTo>
                  <a:lnTo>
                    <a:pt x="339966" y="869861"/>
                  </a:lnTo>
                  <a:lnTo>
                    <a:pt x="398818" y="905954"/>
                  </a:lnTo>
                  <a:lnTo>
                    <a:pt x="398818" y="964831"/>
                  </a:lnTo>
                  <a:lnTo>
                    <a:pt x="417842" y="976223"/>
                  </a:lnTo>
                  <a:lnTo>
                    <a:pt x="442518" y="961034"/>
                  </a:lnTo>
                  <a:cubicBezTo>
                    <a:pt x="442518" y="961034"/>
                    <a:pt x="455815" y="953427"/>
                    <a:pt x="467233" y="955332"/>
                  </a:cubicBezTo>
                  <a:cubicBezTo>
                    <a:pt x="478612" y="957237"/>
                    <a:pt x="510908" y="983830"/>
                    <a:pt x="510908" y="983830"/>
                  </a:cubicBezTo>
                  <a:lnTo>
                    <a:pt x="562190" y="1004722"/>
                  </a:lnTo>
                  <a:lnTo>
                    <a:pt x="640041" y="989520"/>
                  </a:lnTo>
                  <a:lnTo>
                    <a:pt x="714108" y="974331"/>
                  </a:lnTo>
                  <a:lnTo>
                    <a:pt x="816660" y="964831"/>
                  </a:lnTo>
                  <a:lnTo>
                    <a:pt x="831900" y="953427"/>
                  </a:lnTo>
                  <a:lnTo>
                    <a:pt x="852766" y="953427"/>
                  </a:lnTo>
                  <a:lnTo>
                    <a:pt x="852766" y="991412"/>
                  </a:lnTo>
                  <a:cubicBezTo>
                    <a:pt x="852766" y="991412"/>
                    <a:pt x="812888" y="1002817"/>
                    <a:pt x="801484" y="1002817"/>
                  </a:cubicBezTo>
                  <a:cubicBezTo>
                    <a:pt x="790105" y="1002817"/>
                    <a:pt x="727417" y="1021803"/>
                    <a:pt x="716038" y="1035113"/>
                  </a:cubicBezTo>
                  <a:cubicBezTo>
                    <a:pt x="704621" y="1048397"/>
                    <a:pt x="647661" y="1054100"/>
                    <a:pt x="641946" y="1054100"/>
                  </a:cubicBezTo>
                  <a:cubicBezTo>
                    <a:pt x="636244" y="1054100"/>
                    <a:pt x="603961" y="1055992"/>
                    <a:pt x="592569" y="1057897"/>
                  </a:cubicBezTo>
                  <a:cubicBezTo>
                    <a:pt x="581177" y="1059776"/>
                    <a:pt x="539394" y="1080681"/>
                    <a:pt x="533692" y="1080681"/>
                  </a:cubicBezTo>
                  <a:cubicBezTo>
                    <a:pt x="527989" y="1080681"/>
                    <a:pt x="486219" y="1060424"/>
                    <a:pt x="486219" y="1060424"/>
                  </a:cubicBezTo>
                  <a:lnTo>
                    <a:pt x="486219" y="1126274"/>
                  </a:lnTo>
                  <a:close/>
                </a:path>
              </a:pathLst>
            </a:custGeom>
            <a:solidFill>
              <a:srgbClr val="35986B"/>
            </a:solidFill>
            <a:ln w="12700" cmpd="sng">
              <a:solidFill>
                <a:srgbClr val="35986B"/>
              </a:solidFill>
              <a:prstDash val="solid"/>
            </a:ln>
          </p:spPr>
          <p:txBody>
            <a:bodyPr wrap="square" anchor="ctr">
              <a:spAutoFit/>
            </a:bodyPr>
            <a:lstStyle/>
            <a:p>
              <a:pPr algn="ctr"/>
              <a:endParaRPr lang="en-US"/>
            </a:p>
          </p:txBody>
        </p:sp>
        <p:sp>
          <p:nvSpPr>
            <p:cNvPr id="669" name="Free Form 34"/>
            <p:cNvSpPr/>
            <p:nvPr/>
          </p:nvSpPr>
          <p:spPr>
            <a:xfrm>
              <a:off x="4567624" y="2300328"/>
              <a:ext cx="1219327" cy="1209827"/>
            </a:xfrm>
            <a:custGeom>
              <a:avLst/>
              <a:gdLst/>
              <a:ahLst/>
              <a:cxnLst/>
              <a:rect l="0" t="0" r="0" b="0"/>
              <a:pathLst>
                <a:path w="1219327" h="1209827">
                  <a:moveTo>
                    <a:pt x="557606" y="1192593"/>
                  </a:moveTo>
                  <a:lnTo>
                    <a:pt x="571665" y="1209827"/>
                  </a:lnTo>
                  <a:lnTo>
                    <a:pt x="619175" y="1173759"/>
                  </a:lnTo>
                  <a:cubicBezTo>
                    <a:pt x="619175" y="1173759"/>
                    <a:pt x="664743" y="1146213"/>
                    <a:pt x="678027" y="1146213"/>
                  </a:cubicBezTo>
                  <a:cubicBezTo>
                    <a:pt x="691324" y="1146213"/>
                    <a:pt x="786307" y="1168044"/>
                    <a:pt x="786307" y="1168044"/>
                  </a:cubicBezTo>
                  <a:cubicBezTo>
                    <a:pt x="786307" y="1168044"/>
                    <a:pt x="843280" y="1023708"/>
                    <a:pt x="868908" y="996162"/>
                  </a:cubicBezTo>
                  <a:cubicBezTo>
                    <a:pt x="894549" y="968629"/>
                    <a:pt x="975271" y="974331"/>
                    <a:pt x="975271" y="974331"/>
                  </a:cubicBezTo>
                  <a:lnTo>
                    <a:pt x="1135761" y="996162"/>
                  </a:lnTo>
                  <a:lnTo>
                    <a:pt x="1219327" y="733120"/>
                  </a:lnTo>
                  <a:lnTo>
                    <a:pt x="1122464" y="680885"/>
                  </a:lnTo>
                  <a:lnTo>
                    <a:pt x="1100620" y="613460"/>
                  </a:lnTo>
                  <a:lnTo>
                    <a:pt x="1017054" y="519442"/>
                  </a:lnTo>
                  <a:lnTo>
                    <a:pt x="1039837" y="358013"/>
                  </a:lnTo>
                  <a:lnTo>
                    <a:pt x="1002830" y="374154"/>
                  </a:lnTo>
                  <a:lnTo>
                    <a:pt x="955306" y="410235"/>
                  </a:lnTo>
                  <a:lnTo>
                    <a:pt x="905967" y="395046"/>
                  </a:lnTo>
                  <a:lnTo>
                    <a:pt x="864171" y="383654"/>
                  </a:lnTo>
                  <a:lnTo>
                    <a:pt x="923048" y="341858"/>
                  </a:lnTo>
                  <a:lnTo>
                    <a:pt x="974318" y="298170"/>
                  </a:lnTo>
                  <a:lnTo>
                    <a:pt x="1018006" y="305790"/>
                  </a:lnTo>
                  <a:lnTo>
                    <a:pt x="1040790" y="288683"/>
                  </a:lnTo>
                  <a:lnTo>
                    <a:pt x="1038898" y="260197"/>
                  </a:lnTo>
                  <a:lnTo>
                    <a:pt x="1036993" y="207022"/>
                  </a:lnTo>
                  <a:lnTo>
                    <a:pt x="1046492" y="165239"/>
                  </a:lnTo>
                  <a:lnTo>
                    <a:pt x="1023696" y="134848"/>
                  </a:lnTo>
                  <a:lnTo>
                    <a:pt x="771105" y="142443"/>
                  </a:lnTo>
                  <a:lnTo>
                    <a:pt x="657148" y="110159"/>
                  </a:lnTo>
                  <a:cubicBezTo>
                    <a:pt x="657148" y="110159"/>
                    <a:pt x="419735" y="15201"/>
                    <a:pt x="398818" y="7594"/>
                  </a:cubicBezTo>
                  <a:cubicBezTo>
                    <a:pt x="377913" y="0"/>
                    <a:pt x="322872" y="0"/>
                    <a:pt x="307670" y="7594"/>
                  </a:cubicBezTo>
                  <a:cubicBezTo>
                    <a:pt x="292481" y="15201"/>
                    <a:pt x="250710" y="9486"/>
                    <a:pt x="205130" y="32283"/>
                  </a:cubicBezTo>
                  <a:cubicBezTo>
                    <a:pt x="159537" y="55067"/>
                    <a:pt x="199428" y="81673"/>
                    <a:pt x="199428" y="81673"/>
                  </a:cubicBezTo>
                  <a:lnTo>
                    <a:pt x="279184" y="81673"/>
                  </a:lnTo>
                  <a:lnTo>
                    <a:pt x="351370" y="55067"/>
                  </a:lnTo>
                  <a:lnTo>
                    <a:pt x="398818" y="55067"/>
                  </a:lnTo>
                  <a:lnTo>
                    <a:pt x="398818" y="68376"/>
                  </a:lnTo>
                  <a:lnTo>
                    <a:pt x="383654" y="100444"/>
                  </a:lnTo>
                  <a:lnTo>
                    <a:pt x="398818" y="121551"/>
                  </a:lnTo>
                  <a:lnTo>
                    <a:pt x="398818" y="144348"/>
                  </a:lnTo>
                  <a:lnTo>
                    <a:pt x="357073" y="161429"/>
                  </a:lnTo>
                  <a:lnTo>
                    <a:pt x="315290" y="176631"/>
                  </a:lnTo>
                  <a:lnTo>
                    <a:pt x="271589" y="195630"/>
                  </a:lnTo>
                  <a:lnTo>
                    <a:pt x="237413" y="144348"/>
                  </a:lnTo>
                  <a:lnTo>
                    <a:pt x="218414" y="144348"/>
                  </a:lnTo>
                  <a:lnTo>
                    <a:pt x="197510" y="157632"/>
                  </a:lnTo>
                  <a:lnTo>
                    <a:pt x="182333" y="144348"/>
                  </a:lnTo>
                  <a:lnTo>
                    <a:pt x="148132" y="146240"/>
                  </a:lnTo>
                  <a:lnTo>
                    <a:pt x="131051" y="174739"/>
                  </a:lnTo>
                  <a:lnTo>
                    <a:pt x="62687" y="142443"/>
                  </a:lnTo>
                  <a:cubicBezTo>
                    <a:pt x="62687" y="142443"/>
                    <a:pt x="58877" y="119659"/>
                    <a:pt x="47485" y="106349"/>
                  </a:cubicBezTo>
                  <a:cubicBezTo>
                    <a:pt x="36080" y="93065"/>
                    <a:pt x="0" y="106349"/>
                    <a:pt x="0" y="106349"/>
                  </a:cubicBezTo>
                  <a:cubicBezTo>
                    <a:pt x="0" y="106349"/>
                    <a:pt x="9499" y="176631"/>
                    <a:pt x="13296" y="222211"/>
                  </a:cubicBezTo>
                  <a:cubicBezTo>
                    <a:pt x="17094" y="267804"/>
                    <a:pt x="68364" y="461518"/>
                    <a:pt x="87363" y="507098"/>
                  </a:cubicBezTo>
                  <a:cubicBezTo>
                    <a:pt x="106349" y="552691"/>
                    <a:pt x="131051" y="560273"/>
                    <a:pt x="157645" y="560273"/>
                  </a:cubicBezTo>
                  <a:cubicBezTo>
                    <a:pt x="184238" y="560273"/>
                    <a:pt x="207022" y="531787"/>
                    <a:pt x="207022" y="531787"/>
                  </a:cubicBezTo>
                  <a:lnTo>
                    <a:pt x="226009" y="503313"/>
                  </a:lnTo>
                  <a:lnTo>
                    <a:pt x="246900" y="514705"/>
                  </a:lnTo>
                  <a:lnTo>
                    <a:pt x="275386" y="518490"/>
                  </a:lnTo>
                  <a:lnTo>
                    <a:pt x="284873" y="493801"/>
                  </a:lnTo>
                  <a:lnTo>
                    <a:pt x="309600" y="495706"/>
                  </a:lnTo>
                  <a:lnTo>
                    <a:pt x="351370" y="533692"/>
                  </a:lnTo>
                  <a:lnTo>
                    <a:pt x="383654" y="527989"/>
                  </a:lnTo>
                  <a:lnTo>
                    <a:pt x="429247" y="505206"/>
                  </a:lnTo>
                  <a:lnTo>
                    <a:pt x="453948" y="516597"/>
                  </a:lnTo>
                  <a:lnTo>
                    <a:pt x="434936" y="537489"/>
                  </a:lnTo>
                  <a:lnTo>
                    <a:pt x="427316" y="581177"/>
                  </a:lnTo>
                  <a:lnTo>
                    <a:pt x="450113" y="594461"/>
                  </a:lnTo>
                  <a:lnTo>
                    <a:pt x="539394" y="539394"/>
                  </a:lnTo>
                  <a:lnTo>
                    <a:pt x="548881" y="571677"/>
                  </a:lnTo>
                  <a:lnTo>
                    <a:pt x="548881" y="681837"/>
                  </a:lnTo>
                  <a:lnTo>
                    <a:pt x="516597" y="685634"/>
                  </a:lnTo>
                  <a:lnTo>
                    <a:pt x="455815" y="651446"/>
                  </a:lnTo>
                  <a:lnTo>
                    <a:pt x="398818" y="632460"/>
                  </a:lnTo>
                  <a:lnTo>
                    <a:pt x="372262" y="584974"/>
                  </a:lnTo>
                  <a:cubicBezTo>
                    <a:pt x="372262" y="584974"/>
                    <a:pt x="317169" y="598271"/>
                    <a:pt x="311467" y="598271"/>
                  </a:cubicBezTo>
                  <a:cubicBezTo>
                    <a:pt x="305765" y="598271"/>
                    <a:pt x="252602" y="594461"/>
                    <a:pt x="252602" y="594461"/>
                  </a:cubicBezTo>
                  <a:lnTo>
                    <a:pt x="284873" y="653351"/>
                  </a:lnTo>
                  <a:lnTo>
                    <a:pt x="284873" y="725525"/>
                  </a:lnTo>
                  <a:lnTo>
                    <a:pt x="271589" y="757809"/>
                  </a:lnTo>
                  <a:lnTo>
                    <a:pt x="226009" y="805294"/>
                  </a:lnTo>
                  <a:lnTo>
                    <a:pt x="239318" y="841375"/>
                  </a:lnTo>
                  <a:lnTo>
                    <a:pt x="262115" y="847064"/>
                  </a:lnTo>
                  <a:lnTo>
                    <a:pt x="339966" y="869861"/>
                  </a:lnTo>
                  <a:lnTo>
                    <a:pt x="398818" y="905954"/>
                  </a:lnTo>
                  <a:lnTo>
                    <a:pt x="398818" y="964831"/>
                  </a:lnTo>
                  <a:lnTo>
                    <a:pt x="417842" y="976223"/>
                  </a:lnTo>
                  <a:lnTo>
                    <a:pt x="442518" y="961034"/>
                  </a:lnTo>
                  <a:cubicBezTo>
                    <a:pt x="442518" y="961034"/>
                    <a:pt x="455815" y="953427"/>
                    <a:pt x="467233" y="955332"/>
                  </a:cubicBezTo>
                  <a:cubicBezTo>
                    <a:pt x="478612" y="957237"/>
                    <a:pt x="510908" y="983830"/>
                    <a:pt x="510908" y="983830"/>
                  </a:cubicBezTo>
                  <a:lnTo>
                    <a:pt x="562190" y="1004722"/>
                  </a:lnTo>
                  <a:lnTo>
                    <a:pt x="640041" y="989520"/>
                  </a:lnTo>
                  <a:lnTo>
                    <a:pt x="714108" y="974331"/>
                  </a:lnTo>
                  <a:lnTo>
                    <a:pt x="816660" y="964831"/>
                  </a:lnTo>
                  <a:lnTo>
                    <a:pt x="831900" y="953427"/>
                  </a:lnTo>
                  <a:lnTo>
                    <a:pt x="852766" y="953427"/>
                  </a:lnTo>
                  <a:lnTo>
                    <a:pt x="852766" y="991412"/>
                  </a:lnTo>
                  <a:cubicBezTo>
                    <a:pt x="852766" y="991412"/>
                    <a:pt x="812888" y="1002817"/>
                    <a:pt x="801484" y="1002817"/>
                  </a:cubicBezTo>
                  <a:cubicBezTo>
                    <a:pt x="790105" y="1002817"/>
                    <a:pt x="727417" y="1021803"/>
                    <a:pt x="716038" y="1035113"/>
                  </a:cubicBezTo>
                  <a:cubicBezTo>
                    <a:pt x="704621" y="1048397"/>
                    <a:pt x="647661" y="1054100"/>
                    <a:pt x="641946" y="1054100"/>
                  </a:cubicBezTo>
                  <a:cubicBezTo>
                    <a:pt x="636244" y="1054100"/>
                    <a:pt x="603961" y="1055992"/>
                    <a:pt x="592569" y="1057897"/>
                  </a:cubicBezTo>
                  <a:cubicBezTo>
                    <a:pt x="581177" y="1059776"/>
                    <a:pt x="539394" y="1080681"/>
                    <a:pt x="533692" y="1080681"/>
                  </a:cubicBezTo>
                  <a:cubicBezTo>
                    <a:pt x="527989" y="1080681"/>
                    <a:pt x="486219" y="1060424"/>
                    <a:pt x="486219" y="1060424"/>
                  </a:cubicBezTo>
                  <a:lnTo>
                    <a:pt x="486219" y="1126274"/>
                  </a:lnTo>
                  <a:lnTo>
                    <a:pt x="557606" y="1192593"/>
                  </a:lnTo>
                  <a:close/>
                </a:path>
              </a:pathLst>
            </a:custGeom>
            <a:noFill/>
            <a:ln w="6350" cmpd="sng">
              <a:solidFill>
                <a:srgbClr val="141414"/>
              </a:solidFill>
              <a:prstDash val="solid"/>
            </a:ln>
          </p:spPr>
          <p:txBody>
            <a:bodyPr wrap="square" anchor="ctr">
              <a:spAutoFit/>
            </a:bodyPr>
            <a:lstStyle/>
            <a:p>
              <a:pPr algn="ctr"/>
              <a:endParaRPr lang="en-US"/>
            </a:p>
          </p:txBody>
        </p:sp>
        <p:sp>
          <p:nvSpPr>
            <p:cNvPr id="670" name="Free Form 35"/>
            <p:cNvSpPr/>
            <p:nvPr/>
          </p:nvSpPr>
          <p:spPr>
            <a:xfrm>
              <a:off x="5542594" y="2123701"/>
              <a:ext cx="1886839" cy="2972638"/>
            </a:xfrm>
            <a:custGeom>
              <a:avLst/>
              <a:gdLst/>
              <a:ahLst/>
              <a:cxnLst/>
              <a:rect l="0" t="0" r="0" b="0"/>
              <a:pathLst>
                <a:path w="1886839" h="2972638">
                  <a:moveTo>
                    <a:pt x="1644129" y="780592"/>
                  </a:moveTo>
                  <a:cubicBezTo>
                    <a:pt x="1630819" y="752106"/>
                    <a:pt x="1385823" y="258305"/>
                    <a:pt x="1372527" y="231698"/>
                  </a:cubicBezTo>
                  <a:cubicBezTo>
                    <a:pt x="1359230" y="205117"/>
                    <a:pt x="1268069" y="39877"/>
                    <a:pt x="1249083" y="32283"/>
                  </a:cubicBezTo>
                  <a:cubicBezTo>
                    <a:pt x="1230071" y="24688"/>
                    <a:pt x="1112329" y="0"/>
                    <a:pt x="1081938" y="0"/>
                  </a:cubicBezTo>
                  <a:cubicBezTo>
                    <a:pt x="1051560" y="0"/>
                    <a:pt x="964196" y="24688"/>
                    <a:pt x="952779" y="36067"/>
                  </a:cubicBezTo>
                  <a:cubicBezTo>
                    <a:pt x="941400" y="47472"/>
                    <a:pt x="884415" y="134848"/>
                    <a:pt x="874928" y="150025"/>
                  </a:cubicBezTo>
                  <a:cubicBezTo>
                    <a:pt x="865416" y="165226"/>
                    <a:pt x="768578" y="235508"/>
                    <a:pt x="768578" y="235508"/>
                  </a:cubicBezTo>
                  <a:cubicBezTo>
                    <a:pt x="768578" y="235508"/>
                    <a:pt x="715378" y="252602"/>
                    <a:pt x="692581" y="282981"/>
                  </a:cubicBezTo>
                  <a:cubicBezTo>
                    <a:pt x="669785" y="313372"/>
                    <a:pt x="683094" y="320979"/>
                    <a:pt x="683094" y="320979"/>
                  </a:cubicBezTo>
                  <a:cubicBezTo>
                    <a:pt x="683094" y="320979"/>
                    <a:pt x="715378" y="355142"/>
                    <a:pt x="732459" y="357047"/>
                  </a:cubicBezTo>
                  <a:cubicBezTo>
                    <a:pt x="749566" y="358965"/>
                    <a:pt x="766648" y="349453"/>
                    <a:pt x="776147" y="345655"/>
                  </a:cubicBezTo>
                  <a:cubicBezTo>
                    <a:pt x="785660" y="341871"/>
                    <a:pt x="852131" y="330479"/>
                    <a:pt x="852131" y="330479"/>
                  </a:cubicBezTo>
                  <a:lnTo>
                    <a:pt x="882523" y="374154"/>
                  </a:lnTo>
                  <a:lnTo>
                    <a:pt x="886320" y="427329"/>
                  </a:lnTo>
                  <a:lnTo>
                    <a:pt x="924306" y="450126"/>
                  </a:lnTo>
                  <a:cubicBezTo>
                    <a:pt x="924306" y="450126"/>
                    <a:pt x="973670" y="478599"/>
                    <a:pt x="983183" y="486206"/>
                  </a:cubicBezTo>
                  <a:cubicBezTo>
                    <a:pt x="992670" y="493801"/>
                    <a:pt x="971778" y="534644"/>
                    <a:pt x="971778" y="534644"/>
                  </a:cubicBezTo>
                  <a:lnTo>
                    <a:pt x="948982" y="545084"/>
                  </a:lnTo>
                  <a:cubicBezTo>
                    <a:pt x="948982" y="545084"/>
                    <a:pt x="928077" y="567880"/>
                    <a:pt x="930021" y="577367"/>
                  </a:cubicBezTo>
                  <a:cubicBezTo>
                    <a:pt x="931900" y="586866"/>
                    <a:pt x="996467" y="641946"/>
                    <a:pt x="996467" y="641946"/>
                  </a:cubicBezTo>
                  <a:cubicBezTo>
                    <a:pt x="996467" y="641946"/>
                    <a:pt x="1009764" y="649541"/>
                    <a:pt x="1036358" y="659041"/>
                  </a:cubicBezTo>
                  <a:cubicBezTo>
                    <a:pt x="1062951" y="668540"/>
                    <a:pt x="1055357" y="714121"/>
                    <a:pt x="1028750" y="716026"/>
                  </a:cubicBezTo>
                  <a:cubicBezTo>
                    <a:pt x="1002169" y="717918"/>
                    <a:pt x="977480" y="708405"/>
                    <a:pt x="977480" y="708405"/>
                  </a:cubicBezTo>
                  <a:lnTo>
                    <a:pt x="939495" y="668540"/>
                  </a:lnTo>
                  <a:lnTo>
                    <a:pt x="884415" y="706513"/>
                  </a:lnTo>
                  <a:lnTo>
                    <a:pt x="867333" y="685622"/>
                  </a:lnTo>
                  <a:lnTo>
                    <a:pt x="861631" y="634339"/>
                  </a:lnTo>
                  <a:lnTo>
                    <a:pt x="865416" y="603961"/>
                  </a:lnTo>
                  <a:lnTo>
                    <a:pt x="821740" y="556475"/>
                  </a:lnTo>
                  <a:cubicBezTo>
                    <a:pt x="821740" y="556475"/>
                    <a:pt x="859726" y="522300"/>
                    <a:pt x="871118" y="508990"/>
                  </a:cubicBezTo>
                  <a:cubicBezTo>
                    <a:pt x="882523" y="495706"/>
                    <a:pt x="861631" y="486206"/>
                    <a:pt x="861631" y="486206"/>
                  </a:cubicBezTo>
                  <a:lnTo>
                    <a:pt x="825538" y="486206"/>
                  </a:lnTo>
                  <a:lnTo>
                    <a:pt x="766648" y="453923"/>
                  </a:lnTo>
                  <a:cubicBezTo>
                    <a:pt x="766648" y="453923"/>
                    <a:pt x="736282" y="427329"/>
                    <a:pt x="722998" y="433019"/>
                  </a:cubicBezTo>
                  <a:cubicBezTo>
                    <a:pt x="709676" y="438721"/>
                    <a:pt x="679284" y="463410"/>
                    <a:pt x="679284" y="463410"/>
                  </a:cubicBezTo>
                  <a:cubicBezTo>
                    <a:pt x="679284" y="463410"/>
                    <a:pt x="669785" y="510908"/>
                    <a:pt x="683094" y="534644"/>
                  </a:cubicBezTo>
                  <a:cubicBezTo>
                    <a:pt x="696391" y="558380"/>
                    <a:pt x="719175" y="546976"/>
                    <a:pt x="719175" y="546976"/>
                  </a:cubicBezTo>
                  <a:lnTo>
                    <a:pt x="715378" y="571665"/>
                  </a:lnTo>
                  <a:cubicBezTo>
                    <a:pt x="715378" y="571665"/>
                    <a:pt x="707783" y="596353"/>
                    <a:pt x="707783" y="602068"/>
                  </a:cubicBezTo>
                  <a:cubicBezTo>
                    <a:pt x="707783" y="607758"/>
                    <a:pt x="719175" y="662838"/>
                    <a:pt x="719175" y="681837"/>
                  </a:cubicBezTo>
                  <a:cubicBezTo>
                    <a:pt x="719175" y="700824"/>
                    <a:pt x="673595" y="750201"/>
                    <a:pt x="662203" y="761593"/>
                  </a:cubicBezTo>
                  <a:cubicBezTo>
                    <a:pt x="650798" y="772998"/>
                    <a:pt x="591921" y="791997"/>
                    <a:pt x="586232" y="782485"/>
                  </a:cubicBezTo>
                  <a:cubicBezTo>
                    <a:pt x="580529" y="772998"/>
                    <a:pt x="610920" y="717918"/>
                    <a:pt x="610920" y="717918"/>
                  </a:cubicBezTo>
                  <a:cubicBezTo>
                    <a:pt x="610920" y="717918"/>
                    <a:pt x="639419" y="613448"/>
                    <a:pt x="641946" y="590664"/>
                  </a:cubicBezTo>
                  <a:cubicBezTo>
                    <a:pt x="644486" y="567880"/>
                    <a:pt x="584339" y="586866"/>
                    <a:pt x="565353" y="588772"/>
                  </a:cubicBezTo>
                  <a:cubicBezTo>
                    <a:pt x="546366" y="590664"/>
                    <a:pt x="544449" y="565975"/>
                    <a:pt x="544449" y="565975"/>
                  </a:cubicBezTo>
                  <a:lnTo>
                    <a:pt x="552043" y="526084"/>
                  </a:lnTo>
                  <a:cubicBezTo>
                    <a:pt x="552043" y="526084"/>
                    <a:pt x="561543" y="490004"/>
                    <a:pt x="565353" y="469112"/>
                  </a:cubicBezTo>
                  <a:cubicBezTo>
                    <a:pt x="569137" y="448221"/>
                    <a:pt x="574852" y="438721"/>
                    <a:pt x="574852" y="438721"/>
                  </a:cubicBezTo>
                  <a:lnTo>
                    <a:pt x="603326" y="457720"/>
                  </a:lnTo>
                  <a:lnTo>
                    <a:pt x="622325" y="395033"/>
                  </a:lnTo>
                  <a:lnTo>
                    <a:pt x="641946" y="334263"/>
                  </a:lnTo>
                  <a:lnTo>
                    <a:pt x="618515" y="313372"/>
                  </a:lnTo>
                  <a:lnTo>
                    <a:pt x="458990" y="305777"/>
                  </a:lnTo>
                  <a:lnTo>
                    <a:pt x="316547" y="282981"/>
                  </a:lnTo>
                  <a:lnTo>
                    <a:pt x="269062" y="282981"/>
                  </a:lnTo>
                  <a:lnTo>
                    <a:pt x="217779" y="282981"/>
                  </a:lnTo>
                  <a:cubicBezTo>
                    <a:pt x="204470" y="282981"/>
                    <a:pt x="145592" y="303872"/>
                    <a:pt x="145592" y="303872"/>
                  </a:cubicBezTo>
                  <a:lnTo>
                    <a:pt x="145592" y="349453"/>
                  </a:lnTo>
                  <a:cubicBezTo>
                    <a:pt x="145592" y="349453"/>
                    <a:pt x="181686" y="360845"/>
                    <a:pt x="208280" y="364655"/>
                  </a:cubicBezTo>
                  <a:cubicBezTo>
                    <a:pt x="234873" y="368452"/>
                    <a:pt x="225374" y="395033"/>
                    <a:pt x="225374" y="395033"/>
                  </a:cubicBezTo>
                  <a:lnTo>
                    <a:pt x="170281" y="395033"/>
                  </a:lnTo>
                  <a:cubicBezTo>
                    <a:pt x="170281" y="395033"/>
                    <a:pt x="117119" y="400735"/>
                    <a:pt x="113296" y="410235"/>
                  </a:cubicBezTo>
                  <a:cubicBezTo>
                    <a:pt x="109524" y="419735"/>
                    <a:pt x="115201" y="460044"/>
                    <a:pt x="115201" y="460044"/>
                  </a:cubicBezTo>
                  <a:lnTo>
                    <a:pt x="158889" y="463410"/>
                  </a:lnTo>
                  <a:cubicBezTo>
                    <a:pt x="158889" y="463410"/>
                    <a:pt x="185483" y="455815"/>
                    <a:pt x="191173" y="463410"/>
                  </a:cubicBezTo>
                  <a:cubicBezTo>
                    <a:pt x="196875" y="471017"/>
                    <a:pt x="261454" y="463410"/>
                    <a:pt x="261454" y="463410"/>
                  </a:cubicBezTo>
                  <a:cubicBezTo>
                    <a:pt x="261454" y="463410"/>
                    <a:pt x="282333" y="482409"/>
                    <a:pt x="303250" y="508152"/>
                  </a:cubicBezTo>
                  <a:cubicBezTo>
                    <a:pt x="324129" y="533895"/>
                    <a:pt x="360197" y="581164"/>
                    <a:pt x="360197" y="581164"/>
                  </a:cubicBezTo>
                  <a:lnTo>
                    <a:pt x="383006" y="584974"/>
                  </a:lnTo>
                  <a:lnTo>
                    <a:pt x="428574" y="619150"/>
                  </a:lnTo>
                  <a:lnTo>
                    <a:pt x="390613" y="653338"/>
                  </a:lnTo>
                  <a:lnTo>
                    <a:pt x="364020" y="653338"/>
                  </a:lnTo>
                  <a:lnTo>
                    <a:pt x="324129" y="666635"/>
                  </a:lnTo>
                  <a:lnTo>
                    <a:pt x="299427" y="615353"/>
                  </a:lnTo>
                  <a:cubicBezTo>
                    <a:pt x="299427" y="615353"/>
                    <a:pt x="267157" y="588772"/>
                    <a:pt x="259562" y="584974"/>
                  </a:cubicBezTo>
                  <a:cubicBezTo>
                    <a:pt x="251955" y="581164"/>
                    <a:pt x="215861" y="567880"/>
                    <a:pt x="208280" y="560273"/>
                  </a:cubicBezTo>
                  <a:cubicBezTo>
                    <a:pt x="200685" y="552678"/>
                    <a:pt x="156972" y="508990"/>
                    <a:pt x="156972" y="508990"/>
                  </a:cubicBezTo>
                  <a:cubicBezTo>
                    <a:pt x="156972" y="508990"/>
                    <a:pt x="130403" y="507098"/>
                    <a:pt x="120916" y="508990"/>
                  </a:cubicBezTo>
                  <a:cubicBezTo>
                    <a:pt x="111417" y="510908"/>
                    <a:pt x="64858" y="534644"/>
                    <a:pt x="64858" y="534644"/>
                  </a:cubicBezTo>
                  <a:lnTo>
                    <a:pt x="42075" y="696074"/>
                  </a:lnTo>
                  <a:lnTo>
                    <a:pt x="125653" y="790092"/>
                  </a:lnTo>
                  <a:lnTo>
                    <a:pt x="147485" y="857503"/>
                  </a:lnTo>
                  <a:lnTo>
                    <a:pt x="244360" y="909739"/>
                  </a:lnTo>
                  <a:lnTo>
                    <a:pt x="160794" y="1172794"/>
                  </a:lnTo>
                  <a:lnTo>
                    <a:pt x="292" y="1150962"/>
                  </a:lnTo>
                  <a:lnTo>
                    <a:pt x="0" y="1216787"/>
                  </a:lnTo>
                  <a:lnTo>
                    <a:pt x="275996" y="1632102"/>
                  </a:lnTo>
                  <a:lnTo>
                    <a:pt x="341858" y="1654898"/>
                  </a:lnTo>
                  <a:lnTo>
                    <a:pt x="673595" y="1632102"/>
                  </a:lnTo>
                  <a:lnTo>
                    <a:pt x="947102" y="1839760"/>
                  </a:lnTo>
                  <a:lnTo>
                    <a:pt x="1020521" y="1890420"/>
                  </a:lnTo>
                  <a:lnTo>
                    <a:pt x="1143342" y="1890420"/>
                  </a:lnTo>
                  <a:lnTo>
                    <a:pt x="1182611" y="1928393"/>
                  </a:lnTo>
                  <a:lnTo>
                    <a:pt x="1223137" y="1941042"/>
                  </a:lnTo>
                  <a:lnTo>
                    <a:pt x="1245920" y="1971446"/>
                  </a:lnTo>
                  <a:lnTo>
                    <a:pt x="1283919" y="2009432"/>
                  </a:lnTo>
                  <a:lnTo>
                    <a:pt x="1273784" y="2049945"/>
                  </a:lnTo>
                  <a:lnTo>
                    <a:pt x="1283919" y="2123389"/>
                  </a:lnTo>
                  <a:lnTo>
                    <a:pt x="1104112" y="2227211"/>
                  </a:lnTo>
                  <a:lnTo>
                    <a:pt x="1088897" y="2272779"/>
                  </a:lnTo>
                  <a:lnTo>
                    <a:pt x="1002817" y="2323439"/>
                  </a:lnTo>
                  <a:lnTo>
                    <a:pt x="1177772" y="2972638"/>
                  </a:lnTo>
                  <a:cubicBezTo>
                    <a:pt x="1616125" y="2529052"/>
                    <a:pt x="1886839" y="1919465"/>
                    <a:pt x="1886839" y="1246555"/>
                  </a:cubicBezTo>
                  <a:cubicBezTo>
                    <a:pt x="1886839" y="1240980"/>
                    <a:pt x="1886673" y="1235443"/>
                    <a:pt x="1886635" y="1229880"/>
                  </a:cubicBezTo>
                  <a:cubicBezTo>
                    <a:pt x="1855762" y="1181785"/>
                    <a:pt x="1830171" y="1140472"/>
                    <a:pt x="1826450" y="1130058"/>
                  </a:cubicBezTo>
                  <a:cubicBezTo>
                    <a:pt x="1816938" y="1103464"/>
                    <a:pt x="1657413" y="809078"/>
                    <a:pt x="1644129" y="780592"/>
                  </a:cubicBezTo>
                  <a:close/>
                </a:path>
              </a:pathLst>
            </a:custGeom>
            <a:solidFill>
              <a:srgbClr val="F8D28A"/>
            </a:solidFill>
            <a:ln w="12700" cmpd="sng">
              <a:solidFill>
                <a:srgbClr val="F8D28A"/>
              </a:solidFill>
              <a:prstDash val="solid"/>
            </a:ln>
          </p:spPr>
          <p:txBody>
            <a:bodyPr wrap="square" anchor="ctr">
              <a:spAutoFit/>
            </a:bodyPr>
            <a:lstStyle/>
            <a:p>
              <a:pPr algn="ctr"/>
              <a:endParaRPr lang="en-US"/>
            </a:p>
          </p:txBody>
        </p:sp>
        <p:sp>
          <p:nvSpPr>
            <p:cNvPr id="671" name="Free Form 36"/>
            <p:cNvSpPr/>
            <p:nvPr/>
          </p:nvSpPr>
          <p:spPr>
            <a:xfrm>
              <a:off x="5542594" y="2123701"/>
              <a:ext cx="1886839" cy="2972638"/>
            </a:xfrm>
            <a:custGeom>
              <a:avLst/>
              <a:gdLst/>
              <a:ahLst/>
              <a:cxnLst/>
              <a:rect l="0" t="0" r="0" b="0"/>
              <a:pathLst>
                <a:path w="1886839" h="2972638">
                  <a:moveTo>
                    <a:pt x="1644129" y="780592"/>
                  </a:moveTo>
                  <a:cubicBezTo>
                    <a:pt x="1630819" y="752106"/>
                    <a:pt x="1385823" y="258305"/>
                    <a:pt x="1372527" y="231698"/>
                  </a:cubicBezTo>
                  <a:cubicBezTo>
                    <a:pt x="1359230" y="205117"/>
                    <a:pt x="1268069" y="39877"/>
                    <a:pt x="1249083" y="32283"/>
                  </a:cubicBezTo>
                  <a:cubicBezTo>
                    <a:pt x="1230071" y="24688"/>
                    <a:pt x="1112329" y="0"/>
                    <a:pt x="1081938" y="0"/>
                  </a:cubicBezTo>
                  <a:cubicBezTo>
                    <a:pt x="1051560" y="0"/>
                    <a:pt x="964196" y="24688"/>
                    <a:pt x="952779" y="36067"/>
                  </a:cubicBezTo>
                  <a:cubicBezTo>
                    <a:pt x="941400" y="47472"/>
                    <a:pt x="884415" y="134848"/>
                    <a:pt x="874928" y="150025"/>
                  </a:cubicBezTo>
                  <a:cubicBezTo>
                    <a:pt x="865416" y="165226"/>
                    <a:pt x="768578" y="235508"/>
                    <a:pt x="768578" y="235508"/>
                  </a:cubicBezTo>
                  <a:cubicBezTo>
                    <a:pt x="768578" y="235508"/>
                    <a:pt x="715378" y="252602"/>
                    <a:pt x="692581" y="282981"/>
                  </a:cubicBezTo>
                  <a:cubicBezTo>
                    <a:pt x="669785" y="313372"/>
                    <a:pt x="683094" y="320979"/>
                    <a:pt x="683094" y="320979"/>
                  </a:cubicBezTo>
                  <a:cubicBezTo>
                    <a:pt x="683094" y="320979"/>
                    <a:pt x="715378" y="355142"/>
                    <a:pt x="732459" y="357047"/>
                  </a:cubicBezTo>
                  <a:cubicBezTo>
                    <a:pt x="749566" y="358965"/>
                    <a:pt x="766648" y="349453"/>
                    <a:pt x="776147" y="345655"/>
                  </a:cubicBezTo>
                  <a:cubicBezTo>
                    <a:pt x="785660" y="341871"/>
                    <a:pt x="852131" y="330479"/>
                    <a:pt x="852131" y="330479"/>
                  </a:cubicBezTo>
                  <a:lnTo>
                    <a:pt x="882523" y="374154"/>
                  </a:lnTo>
                  <a:lnTo>
                    <a:pt x="886320" y="427329"/>
                  </a:lnTo>
                  <a:lnTo>
                    <a:pt x="924306" y="450126"/>
                  </a:lnTo>
                  <a:cubicBezTo>
                    <a:pt x="924306" y="450126"/>
                    <a:pt x="973670" y="478599"/>
                    <a:pt x="983183" y="486206"/>
                  </a:cubicBezTo>
                  <a:cubicBezTo>
                    <a:pt x="992670" y="493801"/>
                    <a:pt x="971778" y="534644"/>
                    <a:pt x="971778" y="534644"/>
                  </a:cubicBezTo>
                  <a:lnTo>
                    <a:pt x="948982" y="545084"/>
                  </a:lnTo>
                  <a:cubicBezTo>
                    <a:pt x="948982" y="545084"/>
                    <a:pt x="928077" y="567880"/>
                    <a:pt x="930021" y="577367"/>
                  </a:cubicBezTo>
                  <a:cubicBezTo>
                    <a:pt x="931900" y="586866"/>
                    <a:pt x="996467" y="641946"/>
                    <a:pt x="996467" y="641946"/>
                  </a:cubicBezTo>
                  <a:cubicBezTo>
                    <a:pt x="996467" y="641946"/>
                    <a:pt x="1009764" y="649541"/>
                    <a:pt x="1036358" y="659041"/>
                  </a:cubicBezTo>
                  <a:cubicBezTo>
                    <a:pt x="1062951" y="668540"/>
                    <a:pt x="1055357" y="714121"/>
                    <a:pt x="1028750" y="716026"/>
                  </a:cubicBezTo>
                  <a:cubicBezTo>
                    <a:pt x="1002169" y="717918"/>
                    <a:pt x="977480" y="708405"/>
                    <a:pt x="977480" y="708405"/>
                  </a:cubicBezTo>
                  <a:lnTo>
                    <a:pt x="939495" y="668540"/>
                  </a:lnTo>
                  <a:lnTo>
                    <a:pt x="884415" y="706513"/>
                  </a:lnTo>
                  <a:lnTo>
                    <a:pt x="867333" y="685622"/>
                  </a:lnTo>
                  <a:lnTo>
                    <a:pt x="861631" y="634339"/>
                  </a:lnTo>
                  <a:lnTo>
                    <a:pt x="865416" y="603961"/>
                  </a:lnTo>
                  <a:lnTo>
                    <a:pt x="821740" y="556475"/>
                  </a:lnTo>
                  <a:cubicBezTo>
                    <a:pt x="821740" y="556475"/>
                    <a:pt x="859726" y="522300"/>
                    <a:pt x="871118" y="508990"/>
                  </a:cubicBezTo>
                  <a:cubicBezTo>
                    <a:pt x="882523" y="495706"/>
                    <a:pt x="861631" y="486206"/>
                    <a:pt x="861631" y="486206"/>
                  </a:cubicBezTo>
                  <a:lnTo>
                    <a:pt x="825538" y="486206"/>
                  </a:lnTo>
                  <a:lnTo>
                    <a:pt x="766648" y="453923"/>
                  </a:lnTo>
                  <a:cubicBezTo>
                    <a:pt x="766648" y="453923"/>
                    <a:pt x="736282" y="427329"/>
                    <a:pt x="722998" y="433019"/>
                  </a:cubicBezTo>
                  <a:cubicBezTo>
                    <a:pt x="709676" y="438721"/>
                    <a:pt x="679284" y="463410"/>
                    <a:pt x="679284" y="463410"/>
                  </a:cubicBezTo>
                  <a:cubicBezTo>
                    <a:pt x="679284" y="463410"/>
                    <a:pt x="669785" y="510908"/>
                    <a:pt x="683094" y="534644"/>
                  </a:cubicBezTo>
                  <a:cubicBezTo>
                    <a:pt x="696391" y="558380"/>
                    <a:pt x="719175" y="546976"/>
                    <a:pt x="719175" y="546976"/>
                  </a:cubicBezTo>
                  <a:lnTo>
                    <a:pt x="715378" y="571665"/>
                  </a:lnTo>
                  <a:cubicBezTo>
                    <a:pt x="715378" y="571665"/>
                    <a:pt x="707783" y="596353"/>
                    <a:pt x="707783" y="602068"/>
                  </a:cubicBezTo>
                  <a:cubicBezTo>
                    <a:pt x="707783" y="607758"/>
                    <a:pt x="719175" y="662838"/>
                    <a:pt x="719175" y="681837"/>
                  </a:cubicBezTo>
                  <a:cubicBezTo>
                    <a:pt x="719175" y="700824"/>
                    <a:pt x="673595" y="750201"/>
                    <a:pt x="662203" y="761593"/>
                  </a:cubicBezTo>
                  <a:cubicBezTo>
                    <a:pt x="650798" y="772998"/>
                    <a:pt x="591921" y="791997"/>
                    <a:pt x="586232" y="782485"/>
                  </a:cubicBezTo>
                  <a:cubicBezTo>
                    <a:pt x="580529" y="772998"/>
                    <a:pt x="610920" y="717918"/>
                    <a:pt x="610920" y="717918"/>
                  </a:cubicBezTo>
                  <a:cubicBezTo>
                    <a:pt x="610920" y="717918"/>
                    <a:pt x="639419" y="613448"/>
                    <a:pt x="641946" y="590664"/>
                  </a:cubicBezTo>
                  <a:cubicBezTo>
                    <a:pt x="644486" y="567880"/>
                    <a:pt x="584339" y="586866"/>
                    <a:pt x="565353" y="588772"/>
                  </a:cubicBezTo>
                  <a:cubicBezTo>
                    <a:pt x="546366" y="590664"/>
                    <a:pt x="544449" y="565975"/>
                    <a:pt x="544449" y="565975"/>
                  </a:cubicBezTo>
                  <a:lnTo>
                    <a:pt x="552043" y="526084"/>
                  </a:lnTo>
                  <a:cubicBezTo>
                    <a:pt x="552043" y="526084"/>
                    <a:pt x="561543" y="490004"/>
                    <a:pt x="565353" y="469112"/>
                  </a:cubicBezTo>
                  <a:cubicBezTo>
                    <a:pt x="569137" y="448221"/>
                    <a:pt x="574852" y="438721"/>
                    <a:pt x="574852" y="438721"/>
                  </a:cubicBezTo>
                  <a:lnTo>
                    <a:pt x="603326" y="457720"/>
                  </a:lnTo>
                  <a:lnTo>
                    <a:pt x="622325" y="395033"/>
                  </a:lnTo>
                  <a:lnTo>
                    <a:pt x="641946" y="334263"/>
                  </a:lnTo>
                  <a:lnTo>
                    <a:pt x="618515" y="313372"/>
                  </a:lnTo>
                  <a:lnTo>
                    <a:pt x="458990" y="305777"/>
                  </a:lnTo>
                  <a:lnTo>
                    <a:pt x="316547" y="282981"/>
                  </a:lnTo>
                  <a:lnTo>
                    <a:pt x="269062" y="282981"/>
                  </a:lnTo>
                  <a:lnTo>
                    <a:pt x="217779" y="282981"/>
                  </a:lnTo>
                  <a:cubicBezTo>
                    <a:pt x="204470" y="282981"/>
                    <a:pt x="145592" y="303872"/>
                    <a:pt x="145592" y="303872"/>
                  </a:cubicBezTo>
                  <a:lnTo>
                    <a:pt x="145592" y="349453"/>
                  </a:lnTo>
                  <a:cubicBezTo>
                    <a:pt x="145592" y="349453"/>
                    <a:pt x="181686" y="360845"/>
                    <a:pt x="208280" y="364655"/>
                  </a:cubicBezTo>
                  <a:cubicBezTo>
                    <a:pt x="234873" y="368452"/>
                    <a:pt x="225374" y="395033"/>
                    <a:pt x="225374" y="395033"/>
                  </a:cubicBezTo>
                  <a:lnTo>
                    <a:pt x="170281" y="395033"/>
                  </a:lnTo>
                  <a:cubicBezTo>
                    <a:pt x="170281" y="395033"/>
                    <a:pt x="117119" y="400735"/>
                    <a:pt x="113296" y="410235"/>
                  </a:cubicBezTo>
                  <a:cubicBezTo>
                    <a:pt x="109524" y="419735"/>
                    <a:pt x="115201" y="460044"/>
                    <a:pt x="115201" y="460044"/>
                  </a:cubicBezTo>
                  <a:lnTo>
                    <a:pt x="158889" y="463410"/>
                  </a:lnTo>
                  <a:cubicBezTo>
                    <a:pt x="158889" y="463410"/>
                    <a:pt x="185483" y="455815"/>
                    <a:pt x="191173" y="463410"/>
                  </a:cubicBezTo>
                  <a:cubicBezTo>
                    <a:pt x="196875" y="471017"/>
                    <a:pt x="261454" y="463410"/>
                    <a:pt x="261454" y="463410"/>
                  </a:cubicBezTo>
                  <a:cubicBezTo>
                    <a:pt x="261454" y="463410"/>
                    <a:pt x="282333" y="482409"/>
                    <a:pt x="303250" y="508152"/>
                  </a:cubicBezTo>
                  <a:cubicBezTo>
                    <a:pt x="324129" y="533895"/>
                    <a:pt x="360197" y="581164"/>
                    <a:pt x="360197" y="581164"/>
                  </a:cubicBezTo>
                  <a:lnTo>
                    <a:pt x="383006" y="584974"/>
                  </a:lnTo>
                  <a:lnTo>
                    <a:pt x="428574" y="619150"/>
                  </a:lnTo>
                  <a:lnTo>
                    <a:pt x="390613" y="653338"/>
                  </a:lnTo>
                  <a:lnTo>
                    <a:pt x="364020" y="653338"/>
                  </a:lnTo>
                  <a:lnTo>
                    <a:pt x="324129" y="666635"/>
                  </a:lnTo>
                  <a:lnTo>
                    <a:pt x="299427" y="615353"/>
                  </a:lnTo>
                  <a:cubicBezTo>
                    <a:pt x="299427" y="615353"/>
                    <a:pt x="267157" y="588772"/>
                    <a:pt x="259562" y="584974"/>
                  </a:cubicBezTo>
                  <a:cubicBezTo>
                    <a:pt x="251955" y="581164"/>
                    <a:pt x="215861" y="567880"/>
                    <a:pt x="208280" y="560273"/>
                  </a:cubicBezTo>
                  <a:cubicBezTo>
                    <a:pt x="200685" y="552678"/>
                    <a:pt x="156972" y="508990"/>
                    <a:pt x="156972" y="508990"/>
                  </a:cubicBezTo>
                  <a:cubicBezTo>
                    <a:pt x="156972" y="508990"/>
                    <a:pt x="130403" y="507098"/>
                    <a:pt x="120916" y="508990"/>
                  </a:cubicBezTo>
                  <a:cubicBezTo>
                    <a:pt x="111417" y="510908"/>
                    <a:pt x="64858" y="534644"/>
                    <a:pt x="64858" y="534644"/>
                  </a:cubicBezTo>
                  <a:lnTo>
                    <a:pt x="42075" y="696074"/>
                  </a:lnTo>
                  <a:lnTo>
                    <a:pt x="125653" y="790092"/>
                  </a:lnTo>
                  <a:lnTo>
                    <a:pt x="147485" y="857503"/>
                  </a:lnTo>
                  <a:lnTo>
                    <a:pt x="244360" y="909739"/>
                  </a:lnTo>
                  <a:lnTo>
                    <a:pt x="160794" y="1172794"/>
                  </a:lnTo>
                  <a:lnTo>
                    <a:pt x="292" y="1150962"/>
                  </a:lnTo>
                  <a:lnTo>
                    <a:pt x="0" y="1216787"/>
                  </a:lnTo>
                  <a:lnTo>
                    <a:pt x="275996" y="1632102"/>
                  </a:lnTo>
                  <a:lnTo>
                    <a:pt x="341858" y="1654898"/>
                  </a:lnTo>
                  <a:lnTo>
                    <a:pt x="673595" y="1632102"/>
                  </a:lnTo>
                  <a:lnTo>
                    <a:pt x="947102" y="1839760"/>
                  </a:lnTo>
                  <a:lnTo>
                    <a:pt x="1020521" y="1890420"/>
                  </a:lnTo>
                  <a:lnTo>
                    <a:pt x="1143342" y="1890420"/>
                  </a:lnTo>
                  <a:lnTo>
                    <a:pt x="1182611" y="1928393"/>
                  </a:lnTo>
                  <a:lnTo>
                    <a:pt x="1223137" y="1941042"/>
                  </a:lnTo>
                  <a:lnTo>
                    <a:pt x="1245920" y="1971446"/>
                  </a:lnTo>
                  <a:lnTo>
                    <a:pt x="1283919" y="2009432"/>
                  </a:lnTo>
                  <a:lnTo>
                    <a:pt x="1273784" y="2049945"/>
                  </a:lnTo>
                  <a:lnTo>
                    <a:pt x="1283919" y="2123389"/>
                  </a:lnTo>
                  <a:lnTo>
                    <a:pt x="1104112" y="2227211"/>
                  </a:lnTo>
                  <a:lnTo>
                    <a:pt x="1088897" y="2272779"/>
                  </a:lnTo>
                  <a:lnTo>
                    <a:pt x="1002817" y="2323439"/>
                  </a:lnTo>
                  <a:lnTo>
                    <a:pt x="1177772" y="2972638"/>
                  </a:lnTo>
                  <a:cubicBezTo>
                    <a:pt x="1616125" y="2529052"/>
                    <a:pt x="1886839" y="1919465"/>
                    <a:pt x="1886839" y="1246555"/>
                  </a:cubicBezTo>
                  <a:cubicBezTo>
                    <a:pt x="1886839" y="1240980"/>
                    <a:pt x="1886673" y="1235443"/>
                    <a:pt x="1886635" y="1229880"/>
                  </a:cubicBezTo>
                  <a:cubicBezTo>
                    <a:pt x="1855762" y="1181785"/>
                    <a:pt x="1830171" y="1140472"/>
                    <a:pt x="1826450" y="1130058"/>
                  </a:cubicBezTo>
                  <a:cubicBezTo>
                    <a:pt x="1816938" y="1103464"/>
                    <a:pt x="1657413" y="809078"/>
                    <a:pt x="1644129" y="780592"/>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672" name="Free Form 37"/>
            <p:cNvSpPr/>
            <p:nvPr/>
          </p:nvSpPr>
          <p:spPr>
            <a:xfrm>
              <a:off x="6545414" y="4447148"/>
              <a:ext cx="174956" cy="650202"/>
            </a:xfrm>
            <a:custGeom>
              <a:avLst/>
              <a:gdLst/>
              <a:ahLst/>
              <a:cxnLst/>
              <a:rect l="0" t="0" r="0" b="0"/>
              <a:pathLst>
                <a:path w="174955" h="650201">
                  <a:moveTo>
                    <a:pt x="173964" y="650201"/>
                  </a:moveTo>
                  <a:cubicBezTo>
                    <a:pt x="174294" y="649871"/>
                    <a:pt x="174625" y="649516"/>
                    <a:pt x="174955" y="649185"/>
                  </a:cubicBezTo>
                  <a:lnTo>
                    <a:pt x="0" y="0"/>
                  </a:lnTo>
                  <a:close/>
                </a:path>
              </a:pathLst>
            </a:custGeom>
            <a:solidFill>
              <a:srgbClr val="F8D28A"/>
            </a:solidFill>
            <a:ln w="12700" cmpd="sng">
              <a:solidFill>
                <a:srgbClr val="F8D28A"/>
              </a:solidFill>
              <a:prstDash val="solid"/>
            </a:ln>
          </p:spPr>
          <p:txBody>
            <a:bodyPr wrap="square" anchor="ctr">
              <a:spAutoFit/>
            </a:bodyPr>
            <a:lstStyle/>
            <a:p>
              <a:pPr algn="ctr"/>
              <a:endParaRPr lang="en-US"/>
            </a:p>
          </p:txBody>
        </p:sp>
        <p:sp>
          <p:nvSpPr>
            <p:cNvPr id="673" name="Free Form 38"/>
            <p:cNvSpPr/>
            <p:nvPr/>
          </p:nvSpPr>
          <p:spPr>
            <a:xfrm>
              <a:off x="6545414" y="4447148"/>
              <a:ext cx="174956" cy="650202"/>
            </a:xfrm>
            <a:custGeom>
              <a:avLst/>
              <a:gdLst/>
              <a:ahLst/>
              <a:cxnLst/>
              <a:rect l="0" t="0" r="0" b="0"/>
              <a:pathLst>
                <a:path w="174955" h="650201">
                  <a:moveTo>
                    <a:pt x="173964" y="650201"/>
                  </a:moveTo>
                  <a:cubicBezTo>
                    <a:pt x="174294" y="649871"/>
                    <a:pt x="174625" y="649516"/>
                    <a:pt x="174955" y="649185"/>
                  </a:cubicBezTo>
                  <a:lnTo>
                    <a:pt x="0" y="0"/>
                  </a:lnTo>
                  <a:lnTo>
                    <a:pt x="173964" y="650201"/>
                  </a:lnTo>
                  <a:close/>
                </a:path>
              </a:pathLst>
            </a:custGeom>
            <a:noFill/>
            <a:ln w="6350" cmpd="sng">
              <a:solidFill>
                <a:srgbClr val="141414"/>
              </a:solidFill>
              <a:prstDash val="solid"/>
            </a:ln>
          </p:spPr>
          <p:txBody>
            <a:bodyPr wrap="square" anchor="ctr">
              <a:spAutoFit/>
            </a:bodyPr>
            <a:lstStyle/>
            <a:p>
              <a:pPr algn="ctr"/>
              <a:endParaRPr lang="en-US"/>
            </a:p>
          </p:txBody>
        </p:sp>
      </p:grpSp>
    </p:spTree>
  </p:cSld>
  <p:clrMapOvr>
    <a:masterClrMapping/>
  </p:clrMapOvr>
  <p:transition xmlns:p14="http://schemas.microsoft.com/office/powerpoint/2010/main" spd="slow" advClick="0" advTm="0">
    <p:push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65550" y="1749616"/>
            <a:ext cx="3195032" cy="707886"/>
          </a:xfrm>
          <a:prstGeom prst="rect">
            <a:avLst/>
          </a:prstGeom>
          <a:noFill/>
        </p:spPr>
        <p:txBody>
          <a:bodyPr wrap="square" rtlCol="0">
            <a:spAutoFit/>
          </a:bodyPr>
          <a:lstStyle/>
          <a:p>
            <a:r>
              <a:rPr lang="en-US" sz="2000" b="1" dirty="0" smtClean="0"/>
              <a:t>Community Focus.</a:t>
            </a:r>
          </a:p>
          <a:p>
            <a:r>
              <a:rPr lang="en-US" sz="2000" b="1" dirty="0" smtClean="0"/>
              <a:t>World Impact.</a:t>
            </a:r>
            <a:endParaRPr lang="en-US" sz="2000" b="1" dirty="0"/>
          </a:p>
        </p:txBody>
      </p:sp>
      <p:sp>
        <p:nvSpPr>
          <p:cNvPr id="9" name="TextBox 8"/>
          <p:cNvSpPr txBox="1"/>
          <p:nvPr/>
        </p:nvSpPr>
        <p:spPr>
          <a:xfrm>
            <a:off x="3765549" y="3908774"/>
            <a:ext cx="4081577" cy="492443"/>
          </a:xfrm>
          <a:prstGeom prst="rect">
            <a:avLst/>
          </a:prstGeom>
          <a:noFill/>
        </p:spPr>
        <p:txBody>
          <a:bodyPr wrap="square" rtlCol="0">
            <a:spAutoFit/>
          </a:bodyPr>
          <a:lstStyle/>
          <a:p>
            <a:r>
              <a:rPr lang="en-US" sz="2600" b="1" dirty="0" smtClean="0">
                <a:solidFill>
                  <a:schemeClr val="accent6">
                    <a:lumMod val="50000"/>
                  </a:schemeClr>
                </a:solidFill>
              </a:rPr>
              <a:t>Created </a:t>
            </a:r>
            <a:r>
              <a:rPr lang="en-US" sz="2600" b="1" u="sng" dirty="0" smtClean="0">
                <a:solidFill>
                  <a:schemeClr val="accent6">
                    <a:lumMod val="50000"/>
                  </a:schemeClr>
                </a:solidFill>
              </a:rPr>
              <a:t>by</a:t>
            </a:r>
            <a:r>
              <a:rPr lang="en-US" sz="2600" b="1" dirty="0" smtClean="0">
                <a:solidFill>
                  <a:schemeClr val="accent6">
                    <a:lumMod val="50000"/>
                  </a:schemeClr>
                </a:solidFill>
              </a:rPr>
              <a:t> the community.</a:t>
            </a:r>
            <a:endParaRPr lang="en-US" sz="2600" b="1" dirty="0">
              <a:solidFill>
                <a:schemeClr val="accent6">
                  <a:lumMod val="50000"/>
                </a:schemeClr>
              </a:solidFill>
            </a:endParaRPr>
          </a:p>
        </p:txBody>
      </p:sp>
      <p:sp>
        <p:nvSpPr>
          <p:cNvPr id="6" name="TextBox 5"/>
          <p:cNvSpPr txBox="1"/>
          <p:nvPr/>
        </p:nvSpPr>
        <p:spPr>
          <a:xfrm>
            <a:off x="3765550" y="4319015"/>
            <a:ext cx="4081577" cy="492443"/>
          </a:xfrm>
          <a:prstGeom prst="rect">
            <a:avLst/>
          </a:prstGeom>
          <a:noFill/>
        </p:spPr>
        <p:txBody>
          <a:bodyPr wrap="square" rtlCol="0">
            <a:spAutoFit/>
          </a:bodyPr>
          <a:lstStyle/>
          <a:p>
            <a:r>
              <a:rPr lang="en-US" sz="2600" b="1" dirty="0" smtClean="0">
                <a:solidFill>
                  <a:schemeClr val="accent6">
                    <a:lumMod val="50000"/>
                  </a:schemeClr>
                </a:solidFill>
              </a:rPr>
              <a:t>Created </a:t>
            </a:r>
            <a:r>
              <a:rPr lang="en-US" sz="2600" b="1" u="sng" dirty="0" smtClean="0">
                <a:solidFill>
                  <a:schemeClr val="accent6">
                    <a:lumMod val="50000"/>
                  </a:schemeClr>
                </a:solidFill>
              </a:rPr>
              <a:t>for</a:t>
            </a:r>
            <a:r>
              <a:rPr lang="en-US" sz="2600" b="1" dirty="0" smtClean="0">
                <a:solidFill>
                  <a:schemeClr val="accent6">
                    <a:lumMod val="50000"/>
                  </a:schemeClr>
                </a:solidFill>
              </a:rPr>
              <a:t> the community.</a:t>
            </a:r>
            <a:endParaRPr lang="en-US" sz="2600" b="1" dirty="0">
              <a:solidFill>
                <a:schemeClr val="accent6">
                  <a:lumMod val="50000"/>
                </a:schemeClr>
              </a:solidFill>
            </a:endParaRPr>
          </a:p>
        </p:txBody>
      </p:sp>
      <p:cxnSp>
        <p:nvCxnSpPr>
          <p:cNvPr id="10" name="Straight Connector 9"/>
          <p:cNvCxnSpPr/>
          <p:nvPr/>
        </p:nvCxnSpPr>
        <p:spPr>
          <a:xfrm rot="5400000" flipH="1" flipV="1">
            <a:off x="3156104" y="2096935"/>
            <a:ext cx="1006169" cy="1588"/>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1" name="Picture 10" descr="EVMS_logo-black-large.png"/>
          <p:cNvPicPr>
            <a:picLocks noChangeAspect="1"/>
          </p:cNvPicPr>
          <p:nvPr/>
        </p:nvPicPr>
        <p:blipFill>
          <a:blip r:embed="rId3"/>
          <a:stretch>
            <a:fillRect/>
          </a:stretch>
        </p:blipFill>
        <p:spPr>
          <a:xfrm>
            <a:off x="1419225" y="1873997"/>
            <a:ext cx="2032000" cy="494605"/>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16200000" flipV="1">
            <a:off x="230188" y="3429001"/>
            <a:ext cx="6858001"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75" name="TextBox 674"/>
          <p:cNvSpPr txBox="1"/>
          <p:nvPr/>
        </p:nvSpPr>
        <p:spPr>
          <a:xfrm>
            <a:off x="3829050" y="5595058"/>
            <a:ext cx="4527550" cy="523220"/>
          </a:xfrm>
          <a:prstGeom prst="rect">
            <a:avLst/>
          </a:prstGeom>
          <a:noFill/>
        </p:spPr>
        <p:txBody>
          <a:bodyPr wrap="square" rtlCol="0">
            <a:spAutoFit/>
          </a:bodyPr>
          <a:lstStyle/>
          <a:p>
            <a:r>
              <a:rPr lang="en-US" sz="2800" b="1" dirty="0" smtClean="0">
                <a:solidFill>
                  <a:srgbClr val="984807"/>
                </a:solidFill>
              </a:rPr>
              <a:t>Community Care Day 2011</a:t>
            </a:r>
            <a:endParaRPr lang="en-US" sz="2800" b="1" dirty="0">
              <a:solidFill>
                <a:srgbClr val="984807"/>
              </a:solidFill>
            </a:endParaRPr>
          </a:p>
        </p:txBody>
      </p:sp>
      <p:pic>
        <p:nvPicPr>
          <p:cNvPr id="6" name="COMMUNITY_CARE_DAY.mov">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378330" y="857250"/>
            <a:ext cx="8422770" cy="4737808"/>
          </a:xfrm>
          <a:prstGeom prst="rect">
            <a:avLst/>
          </a:prstGeom>
          <a:ln w="25400">
            <a:solidFill>
              <a:schemeClr val="tx1"/>
            </a:solidFill>
          </a:ln>
        </p:spPr>
      </p:pic>
    </p:spTree>
  </p:cSld>
  <p:clrMapOvr>
    <a:masterClrMapping/>
  </p:clrMapOvr>
  <p:transition xmlns:p14="http://schemas.microsoft.com/office/powerpoint/2010/main" spd="slow" advClick="0" advTm="0">
    <p:push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0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1029498" y="4226720"/>
            <a:ext cx="5262560" cy="1588"/>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65550" y="1749616"/>
            <a:ext cx="3195032" cy="707886"/>
          </a:xfrm>
          <a:prstGeom prst="rect">
            <a:avLst/>
          </a:prstGeom>
          <a:noFill/>
        </p:spPr>
        <p:txBody>
          <a:bodyPr wrap="square" rtlCol="0">
            <a:spAutoFit/>
          </a:bodyPr>
          <a:lstStyle/>
          <a:p>
            <a:r>
              <a:rPr lang="en-US" sz="2000" b="1" dirty="0" smtClean="0"/>
              <a:t>Community Focus.</a:t>
            </a:r>
          </a:p>
          <a:p>
            <a:r>
              <a:rPr lang="en-US" sz="2000" b="1" dirty="0" smtClean="0"/>
              <a:t>World Impact.</a:t>
            </a:r>
            <a:endParaRPr lang="en-US" sz="2000" b="1" dirty="0"/>
          </a:p>
        </p:txBody>
      </p:sp>
      <p:sp>
        <p:nvSpPr>
          <p:cNvPr id="9" name="TextBox 8"/>
          <p:cNvSpPr txBox="1"/>
          <p:nvPr/>
        </p:nvSpPr>
        <p:spPr>
          <a:xfrm>
            <a:off x="3765549" y="3908774"/>
            <a:ext cx="4081577" cy="1692771"/>
          </a:xfrm>
          <a:prstGeom prst="rect">
            <a:avLst/>
          </a:prstGeom>
          <a:noFill/>
        </p:spPr>
        <p:txBody>
          <a:bodyPr wrap="square" rtlCol="0">
            <a:spAutoFit/>
          </a:bodyPr>
          <a:lstStyle/>
          <a:p>
            <a:r>
              <a:rPr lang="en-US" sz="2600" b="1" dirty="0" smtClean="0">
                <a:solidFill>
                  <a:schemeClr val="accent6">
                    <a:lumMod val="50000"/>
                  </a:schemeClr>
                </a:solidFill>
              </a:rPr>
              <a:t>Connecting your gift</a:t>
            </a:r>
          </a:p>
          <a:p>
            <a:r>
              <a:rPr lang="en-US" sz="2600" b="1" dirty="0" smtClean="0">
                <a:solidFill>
                  <a:schemeClr val="accent6">
                    <a:lumMod val="50000"/>
                  </a:schemeClr>
                </a:solidFill>
              </a:rPr>
              <a:t>to caring students &amp;</a:t>
            </a:r>
          </a:p>
          <a:p>
            <a:r>
              <a:rPr lang="en-US" sz="2600" b="1" dirty="0" smtClean="0">
                <a:solidFill>
                  <a:schemeClr val="accent6">
                    <a:lumMod val="50000"/>
                  </a:schemeClr>
                </a:solidFill>
              </a:rPr>
              <a:t>a lifetime commitment </a:t>
            </a:r>
            <a:br>
              <a:rPr lang="en-US" sz="2600" b="1" dirty="0" smtClean="0">
                <a:solidFill>
                  <a:schemeClr val="accent6">
                    <a:lumMod val="50000"/>
                  </a:schemeClr>
                </a:solidFill>
              </a:rPr>
            </a:br>
            <a:r>
              <a:rPr lang="en-US" sz="2600" b="1" dirty="0" smtClean="0">
                <a:solidFill>
                  <a:schemeClr val="accent6">
                    <a:lumMod val="50000"/>
                  </a:schemeClr>
                </a:solidFill>
              </a:rPr>
              <a:t>to community service.</a:t>
            </a:r>
            <a:endParaRPr lang="en-US" sz="2600" b="1" dirty="0">
              <a:solidFill>
                <a:schemeClr val="accent6">
                  <a:lumMod val="50000"/>
                </a:schemeClr>
              </a:solidFill>
            </a:endParaRPr>
          </a:p>
        </p:txBody>
      </p:sp>
      <p:pic>
        <p:nvPicPr>
          <p:cNvPr id="6" name="Picture 5" descr="EVMS_logo-black-large.png"/>
          <p:cNvPicPr>
            <a:picLocks noChangeAspect="1"/>
          </p:cNvPicPr>
          <p:nvPr/>
        </p:nvPicPr>
        <p:blipFill>
          <a:blip r:embed="rId3"/>
          <a:stretch>
            <a:fillRect/>
          </a:stretch>
        </p:blipFill>
        <p:spPr>
          <a:xfrm>
            <a:off x="1419225" y="1873997"/>
            <a:ext cx="2032000" cy="494605"/>
          </a:xfrm>
          <a:prstGeom prst="rect">
            <a:avLst/>
          </a:prstGeom>
        </p:spPr>
      </p:pic>
    </p:spTree>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1029498" y="4226720"/>
            <a:ext cx="5262560" cy="1588"/>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65550" y="1749616"/>
            <a:ext cx="3195032" cy="707886"/>
          </a:xfrm>
          <a:prstGeom prst="rect">
            <a:avLst/>
          </a:prstGeom>
          <a:noFill/>
        </p:spPr>
        <p:txBody>
          <a:bodyPr wrap="square" rtlCol="0">
            <a:spAutoFit/>
          </a:bodyPr>
          <a:lstStyle/>
          <a:p>
            <a:r>
              <a:rPr lang="en-US" sz="2000" b="1" dirty="0" smtClean="0"/>
              <a:t>Community Focus.</a:t>
            </a:r>
          </a:p>
          <a:p>
            <a:r>
              <a:rPr lang="en-US" sz="2000" b="1" dirty="0" smtClean="0"/>
              <a:t>World Impact.</a:t>
            </a:r>
            <a:endParaRPr lang="en-US" sz="2000" b="1" dirty="0"/>
          </a:p>
        </p:txBody>
      </p:sp>
      <p:sp>
        <p:nvSpPr>
          <p:cNvPr id="9" name="TextBox 8"/>
          <p:cNvSpPr txBox="1"/>
          <p:nvPr/>
        </p:nvSpPr>
        <p:spPr>
          <a:xfrm>
            <a:off x="3765549" y="3908774"/>
            <a:ext cx="4081577" cy="1692771"/>
          </a:xfrm>
          <a:prstGeom prst="rect">
            <a:avLst/>
          </a:prstGeom>
          <a:noFill/>
        </p:spPr>
        <p:txBody>
          <a:bodyPr wrap="square" rtlCol="0">
            <a:spAutoFit/>
          </a:bodyPr>
          <a:lstStyle/>
          <a:p>
            <a:r>
              <a:rPr lang="en-US" sz="2600" b="1" dirty="0" smtClean="0">
                <a:solidFill>
                  <a:schemeClr val="accent6">
                    <a:lumMod val="50000"/>
                  </a:schemeClr>
                </a:solidFill>
              </a:rPr>
              <a:t>Connecting your gift</a:t>
            </a:r>
          </a:p>
          <a:p>
            <a:r>
              <a:rPr lang="en-US" sz="2600" b="1" dirty="0" smtClean="0">
                <a:solidFill>
                  <a:schemeClr val="accent6">
                    <a:lumMod val="50000"/>
                  </a:schemeClr>
                </a:solidFill>
              </a:rPr>
              <a:t>to caring students &amp;</a:t>
            </a:r>
          </a:p>
          <a:p>
            <a:r>
              <a:rPr lang="en-US" sz="2600" b="1" dirty="0" smtClean="0">
                <a:solidFill>
                  <a:schemeClr val="accent6">
                    <a:lumMod val="50000"/>
                  </a:schemeClr>
                </a:solidFill>
              </a:rPr>
              <a:t>a lifetime commitment </a:t>
            </a:r>
            <a:br>
              <a:rPr lang="en-US" sz="2600" b="1" dirty="0" smtClean="0">
                <a:solidFill>
                  <a:schemeClr val="accent6">
                    <a:lumMod val="50000"/>
                  </a:schemeClr>
                </a:solidFill>
              </a:rPr>
            </a:br>
            <a:r>
              <a:rPr lang="en-US" sz="2600" b="1" dirty="0" smtClean="0">
                <a:solidFill>
                  <a:schemeClr val="accent6">
                    <a:lumMod val="50000"/>
                  </a:schemeClr>
                </a:solidFill>
              </a:rPr>
              <a:t>to community service.</a:t>
            </a:r>
            <a:endParaRPr lang="en-US" sz="2600" b="1" dirty="0">
              <a:solidFill>
                <a:schemeClr val="accent6">
                  <a:lumMod val="50000"/>
                </a:schemeClr>
              </a:solidFill>
            </a:endParaRPr>
          </a:p>
        </p:txBody>
      </p:sp>
      <p:pic>
        <p:nvPicPr>
          <p:cNvPr id="6" name="Picture 5" descr="EVMS_logo-black-large.png"/>
          <p:cNvPicPr>
            <a:picLocks noChangeAspect="1"/>
          </p:cNvPicPr>
          <p:nvPr/>
        </p:nvPicPr>
        <p:blipFill>
          <a:blip r:embed="rId3"/>
          <a:stretch>
            <a:fillRect/>
          </a:stretch>
        </p:blipFill>
        <p:spPr>
          <a:xfrm>
            <a:off x="1419225" y="1873997"/>
            <a:ext cx="2032000" cy="494605"/>
          </a:xfrm>
          <a:prstGeom prst="rect">
            <a:avLst/>
          </a:prstGeom>
        </p:spPr>
      </p:pic>
    </p:spTree>
  </p:cSld>
  <p:clrMapOvr>
    <a:masterClrMapping/>
  </p:clrMapOvr>
  <p:transition xmlns:p14="http://schemas.microsoft.com/office/powerpoint/2010/main" spd="slow" advClick="0"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3156104" y="2096935"/>
            <a:ext cx="1006169" cy="1588"/>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65550" y="1749616"/>
            <a:ext cx="3195032" cy="707886"/>
          </a:xfrm>
          <a:prstGeom prst="rect">
            <a:avLst/>
          </a:prstGeom>
          <a:noFill/>
        </p:spPr>
        <p:txBody>
          <a:bodyPr wrap="square" rtlCol="0">
            <a:spAutoFit/>
          </a:bodyPr>
          <a:lstStyle/>
          <a:p>
            <a:r>
              <a:rPr lang="en-US" sz="2000" b="1" dirty="0" smtClean="0"/>
              <a:t>Community Focus.</a:t>
            </a:r>
          </a:p>
          <a:p>
            <a:r>
              <a:rPr lang="en-US" sz="2000" b="1" dirty="0" smtClean="0"/>
              <a:t>World Impact.</a:t>
            </a:r>
            <a:endParaRPr lang="en-US" sz="2000" b="1" dirty="0"/>
          </a:p>
        </p:txBody>
      </p:sp>
      <p:sp>
        <p:nvSpPr>
          <p:cNvPr id="9" name="TextBox 8"/>
          <p:cNvSpPr txBox="1"/>
          <p:nvPr/>
        </p:nvSpPr>
        <p:spPr>
          <a:xfrm>
            <a:off x="3765550" y="3429000"/>
            <a:ext cx="3195032" cy="954107"/>
          </a:xfrm>
          <a:prstGeom prst="rect">
            <a:avLst/>
          </a:prstGeom>
          <a:noFill/>
        </p:spPr>
        <p:txBody>
          <a:bodyPr wrap="square" rtlCol="0">
            <a:spAutoFit/>
          </a:bodyPr>
          <a:lstStyle/>
          <a:p>
            <a:r>
              <a:rPr lang="en-US" sz="2800" b="1" dirty="0" smtClean="0">
                <a:solidFill>
                  <a:schemeClr val="accent1">
                    <a:lumMod val="75000"/>
                  </a:schemeClr>
                </a:solidFill>
              </a:rPr>
              <a:t>Questions &amp;</a:t>
            </a:r>
            <a:br>
              <a:rPr lang="en-US" sz="2800" b="1" dirty="0" smtClean="0">
                <a:solidFill>
                  <a:schemeClr val="accent1">
                    <a:lumMod val="75000"/>
                  </a:schemeClr>
                </a:solidFill>
              </a:rPr>
            </a:br>
            <a:r>
              <a:rPr lang="en-US" sz="2800" b="1" dirty="0" smtClean="0">
                <a:solidFill>
                  <a:schemeClr val="accent1">
                    <a:lumMod val="75000"/>
                  </a:schemeClr>
                </a:solidFill>
              </a:rPr>
              <a:t>Further Discussion</a:t>
            </a:r>
            <a:endParaRPr lang="en-US" sz="2800" b="1" dirty="0">
              <a:solidFill>
                <a:schemeClr val="accent1">
                  <a:lumMod val="75000"/>
                </a:schemeClr>
              </a:solidFill>
            </a:endParaRPr>
          </a:p>
        </p:txBody>
      </p:sp>
      <p:pic>
        <p:nvPicPr>
          <p:cNvPr id="6" name="Picture 5" descr="EVMS_logo-black-large.png"/>
          <p:cNvPicPr>
            <a:picLocks noChangeAspect="1"/>
          </p:cNvPicPr>
          <p:nvPr/>
        </p:nvPicPr>
        <p:blipFill>
          <a:blip r:embed="rId4"/>
          <a:stretch>
            <a:fillRect/>
          </a:stretch>
        </p:blipFill>
        <p:spPr>
          <a:xfrm>
            <a:off x="1419225" y="1873997"/>
            <a:ext cx="2032000" cy="494605"/>
          </a:xfrm>
          <a:prstGeom prst="rect">
            <a:avLst/>
          </a:prstGeom>
        </p:spPr>
      </p:pic>
    </p:spTree>
    <p:custDataLst>
      <p:tags r:id="rId1"/>
    </p:custDataLst>
  </p:cSld>
  <p:clrMapOvr>
    <a:masterClrMapping/>
  </p:clrMapOvr>
  <p:transition xmlns:p14="http://schemas.microsoft.com/office/powerpoint/2010/main" spd="slow" advClick="0">
    <p:wipe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65550" y="1749616"/>
            <a:ext cx="3195032" cy="707886"/>
          </a:xfrm>
          <a:prstGeom prst="rect">
            <a:avLst/>
          </a:prstGeom>
          <a:noFill/>
        </p:spPr>
        <p:txBody>
          <a:bodyPr wrap="square" rtlCol="0">
            <a:spAutoFit/>
          </a:bodyPr>
          <a:lstStyle/>
          <a:p>
            <a:r>
              <a:rPr lang="en-US" sz="2000" b="1" dirty="0" smtClean="0"/>
              <a:t>Community Focus.</a:t>
            </a:r>
          </a:p>
          <a:p>
            <a:r>
              <a:rPr lang="en-US" sz="2000" b="1" dirty="0" smtClean="0"/>
              <a:t>World Impact.</a:t>
            </a:r>
            <a:endParaRPr lang="en-US" sz="2000" b="1" dirty="0"/>
          </a:p>
        </p:txBody>
      </p:sp>
      <p:cxnSp>
        <p:nvCxnSpPr>
          <p:cNvPr id="10" name="Straight Connector 9"/>
          <p:cNvCxnSpPr/>
          <p:nvPr/>
        </p:nvCxnSpPr>
        <p:spPr>
          <a:xfrm rot="5400000" flipH="1" flipV="1">
            <a:off x="3156104" y="2096935"/>
            <a:ext cx="1006169" cy="1588"/>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765549" y="3908774"/>
            <a:ext cx="4081577" cy="1692771"/>
          </a:xfrm>
          <a:prstGeom prst="rect">
            <a:avLst/>
          </a:prstGeom>
          <a:noFill/>
        </p:spPr>
        <p:txBody>
          <a:bodyPr wrap="square" rtlCol="0">
            <a:spAutoFit/>
          </a:bodyPr>
          <a:lstStyle/>
          <a:p>
            <a:r>
              <a:rPr lang="en-US" sz="2600" b="1" dirty="0" smtClean="0">
                <a:solidFill>
                  <a:schemeClr val="accent6">
                    <a:lumMod val="50000"/>
                  </a:schemeClr>
                </a:solidFill>
              </a:rPr>
              <a:t>Connecting your gift</a:t>
            </a:r>
          </a:p>
          <a:p>
            <a:r>
              <a:rPr lang="en-US" sz="2600" b="1" dirty="0" smtClean="0">
                <a:solidFill>
                  <a:schemeClr val="accent6">
                    <a:lumMod val="50000"/>
                  </a:schemeClr>
                </a:solidFill>
              </a:rPr>
              <a:t>to caring students &amp;</a:t>
            </a:r>
          </a:p>
          <a:p>
            <a:r>
              <a:rPr lang="en-US" sz="2600" b="1" dirty="0" smtClean="0">
                <a:solidFill>
                  <a:schemeClr val="accent6">
                    <a:lumMod val="50000"/>
                  </a:schemeClr>
                </a:solidFill>
              </a:rPr>
              <a:t>a lifetime commitment </a:t>
            </a:r>
            <a:br>
              <a:rPr lang="en-US" sz="2600" b="1" dirty="0" smtClean="0">
                <a:solidFill>
                  <a:schemeClr val="accent6">
                    <a:lumMod val="50000"/>
                  </a:schemeClr>
                </a:solidFill>
              </a:rPr>
            </a:br>
            <a:r>
              <a:rPr lang="en-US" sz="2600" b="1" dirty="0" smtClean="0">
                <a:solidFill>
                  <a:schemeClr val="accent6">
                    <a:lumMod val="50000"/>
                  </a:schemeClr>
                </a:solidFill>
              </a:rPr>
              <a:t>to community service.</a:t>
            </a:r>
            <a:endParaRPr lang="en-US" sz="2600" b="1" dirty="0">
              <a:solidFill>
                <a:schemeClr val="accent6">
                  <a:lumMod val="50000"/>
                </a:schemeClr>
              </a:solidFill>
            </a:endParaRPr>
          </a:p>
        </p:txBody>
      </p:sp>
      <p:pic>
        <p:nvPicPr>
          <p:cNvPr id="6" name="Picture 5" descr="EVMS_logo-black-large.png"/>
          <p:cNvPicPr>
            <a:picLocks noChangeAspect="1"/>
          </p:cNvPicPr>
          <p:nvPr/>
        </p:nvPicPr>
        <p:blipFill>
          <a:blip r:embed="rId3"/>
          <a:stretch>
            <a:fillRect/>
          </a:stretch>
        </p:blipFill>
        <p:spPr>
          <a:xfrm>
            <a:off x="1419225" y="1873997"/>
            <a:ext cx="2032000" cy="494605"/>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1029498" y="4226720"/>
            <a:ext cx="5262560" cy="1588"/>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65550" y="1749616"/>
            <a:ext cx="3195032" cy="707886"/>
          </a:xfrm>
          <a:prstGeom prst="rect">
            <a:avLst/>
          </a:prstGeom>
          <a:noFill/>
        </p:spPr>
        <p:txBody>
          <a:bodyPr wrap="square" rtlCol="0">
            <a:spAutoFit/>
          </a:bodyPr>
          <a:lstStyle/>
          <a:p>
            <a:r>
              <a:rPr lang="en-US" sz="2000" b="1" dirty="0" smtClean="0"/>
              <a:t>Community Focus.</a:t>
            </a:r>
          </a:p>
          <a:p>
            <a:r>
              <a:rPr lang="en-US" sz="2000" b="1" dirty="0" smtClean="0"/>
              <a:t>World Impact.</a:t>
            </a:r>
            <a:endParaRPr lang="en-US" sz="2000" b="1" dirty="0"/>
          </a:p>
        </p:txBody>
      </p:sp>
      <p:sp>
        <p:nvSpPr>
          <p:cNvPr id="10" name="TextBox 9"/>
          <p:cNvSpPr txBox="1"/>
          <p:nvPr/>
        </p:nvSpPr>
        <p:spPr>
          <a:xfrm>
            <a:off x="3765549" y="3908774"/>
            <a:ext cx="4081577" cy="1692771"/>
          </a:xfrm>
          <a:prstGeom prst="rect">
            <a:avLst/>
          </a:prstGeom>
          <a:noFill/>
        </p:spPr>
        <p:txBody>
          <a:bodyPr wrap="square" rtlCol="0">
            <a:spAutoFit/>
          </a:bodyPr>
          <a:lstStyle/>
          <a:p>
            <a:r>
              <a:rPr lang="en-US" sz="2600" b="1" dirty="0" smtClean="0">
                <a:solidFill>
                  <a:schemeClr val="accent6">
                    <a:lumMod val="50000"/>
                  </a:schemeClr>
                </a:solidFill>
              </a:rPr>
              <a:t>Connecting your gift</a:t>
            </a:r>
          </a:p>
          <a:p>
            <a:r>
              <a:rPr lang="en-US" sz="2600" b="1" dirty="0" smtClean="0">
                <a:solidFill>
                  <a:schemeClr val="accent6">
                    <a:lumMod val="50000"/>
                  </a:schemeClr>
                </a:solidFill>
              </a:rPr>
              <a:t>to caring students &amp;</a:t>
            </a:r>
          </a:p>
          <a:p>
            <a:r>
              <a:rPr lang="en-US" sz="2600" b="1" dirty="0" smtClean="0">
                <a:solidFill>
                  <a:schemeClr val="accent6">
                    <a:lumMod val="50000"/>
                  </a:schemeClr>
                </a:solidFill>
              </a:rPr>
              <a:t>a lifetime commitment </a:t>
            </a:r>
            <a:br>
              <a:rPr lang="en-US" sz="2600" b="1" dirty="0" smtClean="0">
                <a:solidFill>
                  <a:schemeClr val="accent6">
                    <a:lumMod val="50000"/>
                  </a:schemeClr>
                </a:solidFill>
              </a:rPr>
            </a:br>
            <a:r>
              <a:rPr lang="en-US" sz="2600" b="1" dirty="0" smtClean="0">
                <a:solidFill>
                  <a:schemeClr val="accent6">
                    <a:lumMod val="50000"/>
                  </a:schemeClr>
                </a:solidFill>
              </a:rPr>
              <a:t>to community service.</a:t>
            </a:r>
            <a:endParaRPr lang="en-US" sz="2600" b="1" dirty="0">
              <a:solidFill>
                <a:schemeClr val="accent6">
                  <a:lumMod val="50000"/>
                </a:schemeClr>
              </a:solidFill>
            </a:endParaRPr>
          </a:p>
        </p:txBody>
      </p:sp>
      <p:pic>
        <p:nvPicPr>
          <p:cNvPr id="6" name="Picture 5" descr="EVMS_logo-black-large.png"/>
          <p:cNvPicPr>
            <a:picLocks noChangeAspect="1"/>
          </p:cNvPicPr>
          <p:nvPr/>
        </p:nvPicPr>
        <p:blipFill>
          <a:blip r:embed="rId3"/>
          <a:stretch>
            <a:fillRect/>
          </a:stretch>
        </p:blipFill>
        <p:spPr>
          <a:xfrm>
            <a:off x="1419225" y="1873997"/>
            <a:ext cx="2032000" cy="494605"/>
          </a:xfrm>
          <a:prstGeom prst="rect">
            <a:avLst/>
          </a:prstGeom>
        </p:spPr>
      </p:pic>
    </p:spTree>
  </p:cSld>
  <p:clrMapOvr>
    <a:masterClrMapping/>
  </p:clrMapOvr>
  <p:transition xmlns:p14="http://schemas.microsoft.com/office/powerpoint/2010/main" spd="slow" advClick="0" advTm="0">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2862262" y="796925"/>
            <a:ext cx="1593850"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318630" y="1601779"/>
            <a:ext cx="2681111" cy="2681111"/>
          </a:xfrm>
          <a:prstGeom prst="ellipse">
            <a:avLst/>
          </a:prstGeom>
          <a:ln w="31750" cap="flat" cmpd="sng" algn="ctr">
            <a:solidFill>
              <a:srgbClr val="000000"/>
            </a:solidFill>
            <a:prstDash val="solid"/>
            <a:round/>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TextBox 13"/>
          <p:cNvSpPr txBox="1"/>
          <p:nvPr/>
        </p:nvSpPr>
        <p:spPr>
          <a:xfrm rot="19740000">
            <a:off x="2031999" y="1509891"/>
            <a:ext cx="2743200" cy="2743200"/>
          </a:xfrm>
          <a:prstGeom prst="rect">
            <a:avLst/>
          </a:prstGeom>
          <a:noFill/>
        </p:spPr>
        <p:txBody>
          <a:bodyPr wrap="square" rtlCol="0">
            <a:prstTxWarp prst="textCircle">
              <a:avLst/>
            </a:prstTxWarp>
            <a:spAutoFit/>
          </a:bodyPr>
          <a:lstStyle/>
          <a:p>
            <a:r>
              <a:rPr lang="en-US" sz="2600" dirty="0" smtClean="0">
                <a:solidFill>
                  <a:schemeClr val="accent1">
                    <a:lumMod val="75000"/>
                  </a:schemeClr>
                </a:solidFill>
              </a:rPr>
              <a:t>Hampton Roads</a:t>
            </a:r>
            <a:endParaRPr lang="en-US" sz="2600" dirty="0">
              <a:solidFill>
                <a:schemeClr val="accent1">
                  <a:lumMod val="75000"/>
                </a:schemeClr>
              </a:solidFill>
            </a:endParaRPr>
          </a:p>
        </p:txBody>
      </p:sp>
      <p:sp>
        <p:nvSpPr>
          <p:cNvPr id="18" name="Freeform 17"/>
          <p:cNvSpPr/>
          <p:nvPr/>
        </p:nvSpPr>
        <p:spPr>
          <a:xfrm>
            <a:off x="4416778" y="1594556"/>
            <a:ext cx="1481666" cy="253182"/>
          </a:xfrm>
          <a:custGeom>
            <a:avLst/>
            <a:gdLst>
              <a:gd name="connsiteX0" fmla="*/ 0 w 1481666"/>
              <a:gd name="connsiteY0" fmla="*/ 211666 h 211666"/>
              <a:gd name="connsiteX1" fmla="*/ 395111 w 1481666"/>
              <a:gd name="connsiteY1" fmla="*/ 0 h 211666"/>
              <a:gd name="connsiteX2" fmla="*/ 1481666 w 1481666"/>
              <a:gd name="connsiteY2" fmla="*/ 0 h 211666"/>
            </a:gdLst>
            <a:ahLst/>
            <a:cxnLst>
              <a:cxn ang="0">
                <a:pos x="connsiteX0" y="connsiteY0"/>
              </a:cxn>
              <a:cxn ang="0">
                <a:pos x="connsiteX1" y="connsiteY1"/>
              </a:cxn>
              <a:cxn ang="0">
                <a:pos x="connsiteX2" y="connsiteY2"/>
              </a:cxn>
            </a:cxnLst>
            <a:rect l="l" t="t" r="r" b="b"/>
            <a:pathLst>
              <a:path w="1481666" h="211666">
                <a:moveTo>
                  <a:pt x="0" y="211666"/>
                </a:moveTo>
                <a:lnTo>
                  <a:pt x="395111" y="0"/>
                </a:lnTo>
                <a:lnTo>
                  <a:pt x="1481666" y="0"/>
                </a:lnTo>
              </a:path>
            </a:pathLst>
          </a:custGeom>
          <a:ln w="31750" cap="flat" cmpd="sng" algn="ctr">
            <a:solidFill>
              <a:srgbClr val="00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4501444" y="3993444"/>
            <a:ext cx="1382889" cy="310445"/>
          </a:xfrm>
          <a:custGeom>
            <a:avLst/>
            <a:gdLst>
              <a:gd name="connsiteX0" fmla="*/ 0 w 1382889"/>
              <a:gd name="connsiteY0" fmla="*/ 0 h 310445"/>
              <a:gd name="connsiteX1" fmla="*/ 282223 w 1382889"/>
              <a:gd name="connsiteY1" fmla="*/ 296334 h 310445"/>
              <a:gd name="connsiteX2" fmla="*/ 1382889 w 1382889"/>
              <a:gd name="connsiteY2" fmla="*/ 310445 h 310445"/>
            </a:gdLst>
            <a:ahLst/>
            <a:cxnLst>
              <a:cxn ang="0">
                <a:pos x="connsiteX0" y="connsiteY0"/>
              </a:cxn>
              <a:cxn ang="0">
                <a:pos x="connsiteX1" y="connsiteY1"/>
              </a:cxn>
              <a:cxn ang="0">
                <a:pos x="connsiteX2" y="connsiteY2"/>
              </a:cxn>
            </a:cxnLst>
            <a:rect l="l" t="t" r="r" b="b"/>
            <a:pathLst>
              <a:path w="1382889" h="310445">
                <a:moveTo>
                  <a:pt x="0" y="0"/>
                </a:moveTo>
                <a:lnTo>
                  <a:pt x="282223" y="296334"/>
                </a:lnTo>
                <a:lnTo>
                  <a:pt x="1382889" y="310445"/>
                </a:lnTo>
              </a:path>
            </a:pathLst>
          </a:custGeom>
          <a:ln w="31750" cap="flat" cmpd="sng" algn="ctr">
            <a:solidFill>
              <a:srgbClr val="00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5983111" y="1324518"/>
            <a:ext cx="2028770" cy="523220"/>
          </a:xfrm>
          <a:prstGeom prst="rect">
            <a:avLst/>
          </a:prstGeom>
          <a:noFill/>
        </p:spPr>
        <p:txBody>
          <a:bodyPr wrap="none" rtlCol="0">
            <a:spAutoFit/>
          </a:bodyPr>
          <a:lstStyle/>
          <a:p>
            <a:r>
              <a:rPr lang="en-US" sz="2800" dirty="0" smtClean="0"/>
              <a:t>HOPES Clinic</a:t>
            </a:r>
            <a:endParaRPr lang="en-US" sz="2800" dirty="0"/>
          </a:p>
        </p:txBody>
      </p:sp>
      <p:sp>
        <p:nvSpPr>
          <p:cNvPr id="25" name="TextBox 24"/>
          <p:cNvSpPr txBox="1"/>
          <p:nvPr/>
        </p:nvSpPr>
        <p:spPr>
          <a:xfrm>
            <a:off x="5983111" y="3827790"/>
            <a:ext cx="2141682" cy="954107"/>
          </a:xfrm>
          <a:prstGeom prst="rect">
            <a:avLst/>
          </a:prstGeom>
          <a:noFill/>
        </p:spPr>
        <p:txBody>
          <a:bodyPr wrap="none" rtlCol="0">
            <a:spAutoFit/>
          </a:bodyPr>
          <a:lstStyle/>
          <a:p>
            <a:r>
              <a:rPr lang="en-US" sz="2800" dirty="0" smtClean="0"/>
              <a:t>Beyond Clinic</a:t>
            </a:r>
          </a:p>
          <a:p>
            <a:r>
              <a:rPr lang="en-US" sz="2800" dirty="0" smtClean="0"/>
              <a:t>Walls</a:t>
            </a:r>
            <a:endParaRPr lang="en-US" sz="2800" dirty="0"/>
          </a:p>
        </p:txBody>
      </p:sp>
      <p:grpSp>
        <p:nvGrpSpPr>
          <p:cNvPr id="11" name="Group 10"/>
          <p:cNvGrpSpPr/>
          <p:nvPr/>
        </p:nvGrpSpPr>
        <p:grpSpPr>
          <a:xfrm>
            <a:off x="2455694" y="1773573"/>
            <a:ext cx="2420882" cy="2349681"/>
            <a:chOff x="2517708" y="914394"/>
            <a:chExt cx="4937129" cy="4937131"/>
          </a:xfrm>
          <a:noFill/>
        </p:grpSpPr>
        <p:sp>
          <p:nvSpPr>
            <p:cNvPr id="13" name="Free Form 3"/>
            <p:cNvSpPr/>
            <p:nvPr/>
          </p:nvSpPr>
          <p:spPr>
            <a:xfrm>
              <a:off x="2517712" y="914400"/>
              <a:ext cx="4911725" cy="4911725"/>
            </a:xfrm>
            <a:custGeom>
              <a:avLst/>
              <a:gdLst/>
              <a:ahLst/>
              <a:cxnLst/>
              <a:rect l="0" t="0" r="0" b="0"/>
              <a:pathLst>
                <a:path w="4911725" h="4911725">
                  <a:moveTo>
                    <a:pt x="4911725" y="2455862"/>
                  </a:moveTo>
                  <a:cubicBezTo>
                    <a:pt x="4911725" y="3812197"/>
                    <a:pt x="3812197" y="4911725"/>
                    <a:pt x="2455862" y="4911725"/>
                  </a:cubicBezTo>
                  <a:cubicBezTo>
                    <a:pt x="1099527" y="4911725"/>
                    <a:pt x="0" y="3812197"/>
                    <a:pt x="0" y="2455862"/>
                  </a:cubicBezTo>
                  <a:cubicBezTo>
                    <a:pt x="0" y="1099527"/>
                    <a:pt x="1099527" y="0"/>
                    <a:pt x="2455862" y="0"/>
                  </a:cubicBezTo>
                  <a:cubicBezTo>
                    <a:pt x="3812197" y="0"/>
                    <a:pt x="4911725" y="1099527"/>
                    <a:pt x="4911725" y="2455862"/>
                  </a:cubicBezTo>
                  <a:close/>
                </a:path>
              </a:pathLst>
            </a:custGeom>
            <a:solidFill>
              <a:srgbClr val="4880B6"/>
            </a:solidFill>
            <a:ln w="12700" cmpd="sng">
              <a:solidFill>
                <a:srgbClr val="4880B6"/>
              </a:solidFill>
              <a:prstDash val="solid"/>
            </a:ln>
          </p:spPr>
          <p:txBody>
            <a:bodyPr wrap="square" anchor="ctr">
              <a:spAutoFit/>
            </a:bodyPr>
            <a:lstStyle/>
            <a:p>
              <a:pPr algn="ctr"/>
              <a:endParaRPr lang="en-US"/>
            </a:p>
          </p:txBody>
        </p:sp>
        <p:sp>
          <p:nvSpPr>
            <p:cNvPr id="15" name="Free Form 4"/>
            <p:cNvSpPr/>
            <p:nvPr/>
          </p:nvSpPr>
          <p:spPr>
            <a:xfrm>
              <a:off x="4229816" y="1008117"/>
              <a:ext cx="111785" cy="63385"/>
            </a:xfrm>
            <a:custGeom>
              <a:avLst/>
              <a:gdLst/>
              <a:ahLst/>
              <a:cxnLst/>
              <a:rect l="0" t="0" r="0" b="0"/>
              <a:pathLst>
                <a:path w="111785" h="63385">
                  <a:moveTo>
                    <a:pt x="100393" y="59575"/>
                  </a:moveTo>
                  <a:cubicBezTo>
                    <a:pt x="111785" y="55778"/>
                    <a:pt x="73799" y="12090"/>
                    <a:pt x="70002" y="2603"/>
                  </a:cubicBezTo>
                  <a:cubicBezTo>
                    <a:pt x="69710" y="1866"/>
                    <a:pt x="69697" y="889"/>
                    <a:pt x="69595" y="0"/>
                  </a:cubicBezTo>
                  <a:cubicBezTo>
                    <a:pt x="46240" y="6654"/>
                    <a:pt x="23075" y="13741"/>
                    <a:pt x="0" y="21069"/>
                  </a:cubicBezTo>
                  <a:lnTo>
                    <a:pt x="26327" y="48196"/>
                  </a:lnTo>
                  <a:cubicBezTo>
                    <a:pt x="26327" y="48196"/>
                    <a:pt x="89014" y="63385"/>
                    <a:pt x="100393" y="59575"/>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16" name="Free Form 5"/>
            <p:cNvSpPr/>
            <p:nvPr/>
          </p:nvSpPr>
          <p:spPr>
            <a:xfrm>
              <a:off x="2664557" y="914394"/>
              <a:ext cx="4764672" cy="3325102"/>
            </a:xfrm>
            <a:custGeom>
              <a:avLst/>
              <a:gdLst/>
              <a:ahLst/>
              <a:cxnLst/>
              <a:rect l="0" t="0" r="0" b="0"/>
              <a:pathLst>
                <a:path w="4764671" h="3325101">
                  <a:moveTo>
                    <a:pt x="189928" y="1509382"/>
                  </a:moveTo>
                  <a:cubicBezTo>
                    <a:pt x="197510" y="1524584"/>
                    <a:pt x="208915" y="1589151"/>
                    <a:pt x="208915" y="1589151"/>
                  </a:cubicBezTo>
                  <a:lnTo>
                    <a:pt x="208915" y="1665122"/>
                  </a:lnTo>
                  <a:lnTo>
                    <a:pt x="87363" y="1710715"/>
                  </a:lnTo>
                  <a:lnTo>
                    <a:pt x="45580" y="1703108"/>
                  </a:lnTo>
                  <a:lnTo>
                    <a:pt x="0" y="1782889"/>
                  </a:lnTo>
                  <a:lnTo>
                    <a:pt x="22771" y="1824659"/>
                  </a:lnTo>
                  <a:lnTo>
                    <a:pt x="140538" y="1760080"/>
                  </a:lnTo>
                  <a:lnTo>
                    <a:pt x="208915" y="1756282"/>
                  </a:lnTo>
                  <a:lnTo>
                    <a:pt x="319074" y="1653730"/>
                  </a:lnTo>
                  <a:lnTo>
                    <a:pt x="398830" y="1634743"/>
                  </a:lnTo>
                  <a:lnTo>
                    <a:pt x="452018" y="1672716"/>
                  </a:lnTo>
                  <a:lnTo>
                    <a:pt x="512787" y="1722094"/>
                  </a:lnTo>
                  <a:lnTo>
                    <a:pt x="622960" y="1756282"/>
                  </a:lnTo>
                  <a:lnTo>
                    <a:pt x="668528" y="1809470"/>
                  </a:lnTo>
                  <a:lnTo>
                    <a:pt x="782497" y="1836064"/>
                  </a:lnTo>
                  <a:cubicBezTo>
                    <a:pt x="782497" y="1836064"/>
                    <a:pt x="904036" y="1828457"/>
                    <a:pt x="907846" y="1847456"/>
                  </a:cubicBezTo>
                  <a:cubicBezTo>
                    <a:pt x="911644" y="1866442"/>
                    <a:pt x="968616" y="1953818"/>
                    <a:pt x="976223" y="1969007"/>
                  </a:cubicBezTo>
                  <a:cubicBezTo>
                    <a:pt x="983805" y="1984197"/>
                    <a:pt x="1002804" y="2022182"/>
                    <a:pt x="976223" y="2037384"/>
                  </a:cubicBezTo>
                  <a:cubicBezTo>
                    <a:pt x="949617" y="2052574"/>
                    <a:pt x="911644" y="2041182"/>
                    <a:pt x="911644" y="2018385"/>
                  </a:cubicBezTo>
                  <a:cubicBezTo>
                    <a:pt x="911644" y="1995589"/>
                    <a:pt x="904036" y="1957616"/>
                    <a:pt x="877455" y="1957616"/>
                  </a:cubicBezTo>
                  <a:cubicBezTo>
                    <a:pt x="850861" y="1957616"/>
                    <a:pt x="801496" y="1957616"/>
                    <a:pt x="797674" y="1980399"/>
                  </a:cubicBezTo>
                  <a:cubicBezTo>
                    <a:pt x="793889" y="2003183"/>
                    <a:pt x="858481" y="2037384"/>
                    <a:pt x="858481" y="2037384"/>
                  </a:cubicBezTo>
                  <a:lnTo>
                    <a:pt x="919238" y="2162733"/>
                  </a:lnTo>
                  <a:lnTo>
                    <a:pt x="877455" y="2215908"/>
                  </a:lnTo>
                  <a:lnTo>
                    <a:pt x="858481" y="2299474"/>
                  </a:lnTo>
                  <a:lnTo>
                    <a:pt x="917981" y="2299474"/>
                  </a:lnTo>
                  <a:cubicBezTo>
                    <a:pt x="930643" y="2299474"/>
                    <a:pt x="958494" y="2238705"/>
                    <a:pt x="958494" y="2238705"/>
                  </a:cubicBezTo>
                  <a:lnTo>
                    <a:pt x="1004074" y="2170328"/>
                  </a:lnTo>
                  <a:lnTo>
                    <a:pt x="1034465" y="2170328"/>
                  </a:lnTo>
                  <a:lnTo>
                    <a:pt x="1047140" y="2199119"/>
                  </a:lnTo>
                  <a:lnTo>
                    <a:pt x="1072438" y="2281758"/>
                  </a:lnTo>
                  <a:lnTo>
                    <a:pt x="1072438" y="2355202"/>
                  </a:lnTo>
                  <a:lnTo>
                    <a:pt x="1072438" y="2383053"/>
                  </a:lnTo>
                  <a:lnTo>
                    <a:pt x="1024331" y="2418499"/>
                  </a:lnTo>
                  <a:lnTo>
                    <a:pt x="958494" y="2453957"/>
                  </a:lnTo>
                  <a:lnTo>
                    <a:pt x="935710" y="2494483"/>
                  </a:lnTo>
                  <a:lnTo>
                    <a:pt x="953427" y="2532468"/>
                  </a:lnTo>
                  <a:lnTo>
                    <a:pt x="955954" y="2547645"/>
                  </a:lnTo>
                  <a:lnTo>
                    <a:pt x="882522" y="2638818"/>
                  </a:lnTo>
                  <a:lnTo>
                    <a:pt x="864793" y="2709125"/>
                  </a:lnTo>
                  <a:lnTo>
                    <a:pt x="872388" y="2783154"/>
                  </a:lnTo>
                  <a:lnTo>
                    <a:pt x="834415" y="2808490"/>
                  </a:lnTo>
                  <a:lnTo>
                    <a:pt x="804024" y="2884449"/>
                  </a:lnTo>
                  <a:lnTo>
                    <a:pt x="722985" y="2945244"/>
                  </a:lnTo>
                  <a:lnTo>
                    <a:pt x="733120" y="3059176"/>
                  </a:lnTo>
                  <a:cubicBezTo>
                    <a:pt x="733120" y="3059176"/>
                    <a:pt x="778687" y="3109849"/>
                    <a:pt x="786295" y="3127565"/>
                  </a:cubicBezTo>
                  <a:cubicBezTo>
                    <a:pt x="793889" y="3145307"/>
                    <a:pt x="776160" y="3236455"/>
                    <a:pt x="776160" y="3236455"/>
                  </a:cubicBezTo>
                  <a:cubicBezTo>
                    <a:pt x="776160" y="3236455"/>
                    <a:pt x="809078" y="3325101"/>
                    <a:pt x="816673" y="3325101"/>
                  </a:cubicBezTo>
                  <a:cubicBezTo>
                    <a:pt x="824280" y="3325101"/>
                    <a:pt x="854671" y="3292182"/>
                    <a:pt x="854671" y="3292182"/>
                  </a:cubicBezTo>
                  <a:lnTo>
                    <a:pt x="816673" y="3206064"/>
                  </a:lnTo>
                  <a:lnTo>
                    <a:pt x="844537" y="3084512"/>
                  </a:lnTo>
                  <a:lnTo>
                    <a:pt x="798957" y="3026270"/>
                  </a:lnTo>
                  <a:lnTo>
                    <a:pt x="804024" y="2978137"/>
                  </a:lnTo>
                  <a:lnTo>
                    <a:pt x="950899" y="2889529"/>
                  </a:lnTo>
                  <a:lnTo>
                    <a:pt x="1001547" y="2795828"/>
                  </a:lnTo>
                  <a:lnTo>
                    <a:pt x="961021" y="2747708"/>
                  </a:lnTo>
                  <a:lnTo>
                    <a:pt x="1026883" y="2709125"/>
                  </a:lnTo>
                  <a:lnTo>
                    <a:pt x="1031938" y="2661615"/>
                  </a:lnTo>
                  <a:lnTo>
                    <a:pt x="1011669" y="2623616"/>
                  </a:lnTo>
                  <a:lnTo>
                    <a:pt x="1026883" y="2603360"/>
                  </a:lnTo>
                  <a:lnTo>
                    <a:pt x="1072438" y="2618562"/>
                  </a:lnTo>
                  <a:lnTo>
                    <a:pt x="1095247" y="2590711"/>
                  </a:lnTo>
                  <a:lnTo>
                    <a:pt x="1095247" y="2542578"/>
                  </a:lnTo>
                  <a:lnTo>
                    <a:pt x="1095247" y="2479281"/>
                  </a:lnTo>
                  <a:lnTo>
                    <a:pt x="1133233" y="2476754"/>
                  </a:lnTo>
                  <a:lnTo>
                    <a:pt x="1206677" y="2413431"/>
                  </a:lnTo>
                  <a:lnTo>
                    <a:pt x="1269974" y="2403309"/>
                  </a:lnTo>
                  <a:lnTo>
                    <a:pt x="1297838" y="2367851"/>
                  </a:lnTo>
                  <a:lnTo>
                    <a:pt x="1285176" y="2329865"/>
                  </a:lnTo>
                  <a:cubicBezTo>
                    <a:pt x="1285176" y="2329865"/>
                    <a:pt x="1280096" y="2304541"/>
                    <a:pt x="1280096" y="2269096"/>
                  </a:cubicBezTo>
                  <a:cubicBezTo>
                    <a:pt x="1280096" y="2233637"/>
                    <a:pt x="1343406" y="2185530"/>
                    <a:pt x="1376324" y="2188057"/>
                  </a:cubicBezTo>
                  <a:cubicBezTo>
                    <a:pt x="1409242" y="2190584"/>
                    <a:pt x="1575066" y="2199119"/>
                    <a:pt x="1575066" y="2199119"/>
                  </a:cubicBezTo>
                  <a:lnTo>
                    <a:pt x="1608048" y="2189314"/>
                  </a:lnTo>
                  <a:lnTo>
                    <a:pt x="1666303" y="2190584"/>
                  </a:lnTo>
                  <a:cubicBezTo>
                    <a:pt x="1666303" y="2190584"/>
                    <a:pt x="1714398" y="2148801"/>
                    <a:pt x="1716925" y="2133600"/>
                  </a:cubicBezTo>
                  <a:cubicBezTo>
                    <a:pt x="1719465" y="2118423"/>
                    <a:pt x="1723263" y="2057641"/>
                    <a:pt x="1720735" y="2043709"/>
                  </a:cubicBezTo>
                  <a:cubicBezTo>
                    <a:pt x="1718195" y="2029802"/>
                    <a:pt x="1710601" y="1984197"/>
                    <a:pt x="1710601" y="1984197"/>
                  </a:cubicBezTo>
                  <a:cubicBezTo>
                    <a:pt x="1710601" y="1984197"/>
                    <a:pt x="1703019" y="1952548"/>
                    <a:pt x="1705533" y="1941156"/>
                  </a:cubicBezTo>
                  <a:cubicBezTo>
                    <a:pt x="1708061" y="1929752"/>
                    <a:pt x="1728330" y="1915820"/>
                    <a:pt x="1739734" y="1915820"/>
                  </a:cubicBezTo>
                  <a:cubicBezTo>
                    <a:pt x="1751126" y="1915820"/>
                    <a:pt x="1828368" y="1896833"/>
                    <a:pt x="1828368" y="1896833"/>
                  </a:cubicBezTo>
                  <a:lnTo>
                    <a:pt x="1891665" y="1896833"/>
                  </a:lnTo>
                  <a:cubicBezTo>
                    <a:pt x="1891665" y="1896833"/>
                    <a:pt x="1939797" y="2039912"/>
                    <a:pt x="1952447" y="2069045"/>
                  </a:cubicBezTo>
                  <a:cubicBezTo>
                    <a:pt x="1965096" y="2098154"/>
                    <a:pt x="2000567" y="2133600"/>
                    <a:pt x="2000567" y="2133600"/>
                  </a:cubicBezTo>
                  <a:lnTo>
                    <a:pt x="2000567" y="2175408"/>
                  </a:lnTo>
                  <a:cubicBezTo>
                    <a:pt x="2000567" y="2175408"/>
                    <a:pt x="1980311" y="2191854"/>
                    <a:pt x="1968893" y="2205774"/>
                  </a:cubicBezTo>
                  <a:cubicBezTo>
                    <a:pt x="1957501" y="2219718"/>
                    <a:pt x="1956244" y="2233637"/>
                    <a:pt x="1970176" y="2247569"/>
                  </a:cubicBezTo>
                  <a:cubicBezTo>
                    <a:pt x="1984095" y="2261501"/>
                    <a:pt x="2032203" y="2309609"/>
                    <a:pt x="2043595" y="2315946"/>
                  </a:cubicBezTo>
                  <a:cubicBezTo>
                    <a:pt x="2055012" y="2322283"/>
                    <a:pt x="2066391" y="2352649"/>
                    <a:pt x="2066391" y="2352649"/>
                  </a:cubicBezTo>
                  <a:lnTo>
                    <a:pt x="2066391" y="2421039"/>
                  </a:lnTo>
                  <a:lnTo>
                    <a:pt x="2028418" y="2428633"/>
                  </a:lnTo>
                  <a:lnTo>
                    <a:pt x="1957501" y="2421039"/>
                  </a:lnTo>
                  <a:lnTo>
                    <a:pt x="1951177" y="2465349"/>
                  </a:lnTo>
                  <a:lnTo>
                    <a:pt x="1957501" y="2488133"/>
                  </a:lnTo>
                  <a:lnTo>
                    <a:pt x="1957501" y="2537523"/>
                  </a:lnTo>
                  <a:cubicBezTo>
                    <a:pt x="1957501" y="2548915"/>
                    <a:pt x="1927123" y="2579306"/>
                    <a:pt x="1927123" y="2579306"/>
                  </a:cubicBezTo>
                  <a:lnTo>
                    <a:pt x="1877745" y="2593225"/>
                  </a:lnTo>
                  <a:lnTo>
                    <a:pt x="1825815" y="2569298"/>
                  </a:lnTo>
                  <a:lnTo>
                    <a:pt x="1796681" y="2569298"/>
                  </a:lnTo>
                  <a:lnTo>
                    <a:pt x="1819490" y="2628696"/>
                  </a:lnTo>
                  <a:lnTo>
                    <a:pt x="1806829" y="2659062"/>
                  </a:lnTo>
                  <a:lnTo>
                    <a:pt x="1784045" y="2686939"/>
                  </a:lnTo>
                  <a:lnTo>
                    <a:pt x="1763941" y="2694520"/>
                  </a:lnTo>
                  <a:lnTo>
                    <a:pt x="1763941" y="2727452"/>
                  </a:lnTo>
                  <a:lnTo>
                    <a:pt x="1776450" y="2762910"/>
                  </a:lnTo>
                  <a:lnTo>
                    <a:pt x="1763941" y="2833712"/>
                  </a:lnTo>
                  <a:cubicBezTo>
                    <a:pt x="1763941" y="2833712"/>
                    <a:pt x="1782724" y="2845193"/>
                    <a:pt x="1796681" y="2837599"/>
                  </a:cubicBezTo>
                  <a:cubicBezTo>
                    <a:pt x="1810626" y="2830017"/>
                    <a:pt x="1813166" y="2790761"/>
                    <a:pt x="1813166" y="2784424"/>
                  </a:cubicBezTo>
                  <a:cubicBezTo>
                    <a:pt x="1813166" y="2778099"/>
                    <a:pt x="1808099" y="2735033"/>
                    <a:pt x="1810626" y="2727452"/>
                  </a:cubicBezTo>
                  <a:cubicBezTo>
                    <a:pt x="1813166" y="2719857"/>
                    <a:pt x="1824558" y="2693250"/>
                    <a:pt x="1835962" y="2681858"/>
                  </a:cubicBezTo>
                  <a:cubicBezTo>
                    <a:pt x="1847354" y="2670467"/>
                    <a:pt x="1875218" y="2667939"/>
                    <a:pt x="1885353" y="2667939"/>
                  </a:cubicBezTo>
                  <a:cubicBezTo>
                    <a:pt x="1895462" y="2667939"/>
                    <a:pt x="1968893" y="2631224"/>
                    <a:pt x="1984082" y="2622359"/>
                  </a:cubicBezTo>
                  <a:cubicBezTo>
                    <a:pt x="1999284" y="2613494"/>
                    <a:pt x="2004377" y="2593225"/>
                    <a:pt x="2001824" y="2580576"/>
                  </a:cubicBezTo>
                  <a:cubicBezTo>
                    <a:pt x="1999284" y="2567914"/>
                    <a:pt x="1991702" y="2541320"/>
                    <a:pt x="1991702" y="2541320"/>
                  </a:cubicBezTo>
                  <a:cubicBezTo>
                    <a:pt x="1991702" y="2541320"/>
                    <a:pt x="2011959" y="2503335"/>
                    <a:pt x="2017014" y="2497010"/>
                  </a:cubicBezTo>
                  <a:cubicBezTo>
                    <a:pt x="2022094" y="2490673"/>
                    <a:pt x="2060067" y="2464079"/>
                    <a:pt x="2067661" y="2460294"/>
                  </a:cubicBezTo>
                  <a:cubicBezTo>
                    <a:pt x="2075243" y="2456497"/>
                    <a:pt x="2118309" y="2432443"/>
                    <a:pt x="2123376" y="2418499"/>
                  </a:cubicBezTo>
                  <a:cubicBezTo>
                    <a:pt x="2128456" y="2404567"/>
                    <a:pt x="2174036" y="2390432"/>
                    <a:pt x="2186698" y="2384209"/>
                  </a:cubicBezTo>
                  <a:cubicBezTo>
                    <a:pt x="2199335" y="2377986"/>
                    <a:pt x="2233510" y="2390660"/>
                    <a:pt x="2234793" y="2399512"/>
                  </a:cubicBezTo>
                  <a:cubicBezTo>
                    <a:pt x="2236076" y="2408364"/>
                    <a:pt x="2241156" y="2426093"/>
                    <a:pt x="2244928" y="2434958"/>
                  </a:cubicBezTo>
                  <a:cubicBezTo>
                    <a:pt x="2248738" y="2443822"/>
                    <a:pt x="2252510" y="2455227"/>
                    <a:pt x="2268969" y="2455227"/>
                  </a:cubicBezTo>
                  <a:cubicBezTo>
                    <a:pt x="2285466" y="2455227"/>
                    <a:pt x="2308250" y="2437498"/>
                    <a:pt x="2308250" y="2437498"/>
                  </a:cubicBezTo>
                  <a:cubicBezTo>
                    <a:pt x="2308250" y="2437498"/>
                    <a:pt x="2328494" y="2414714"/>
                    <a:pt x="2336088" y="2413431"/>
                  </a:cubicBezTo>
                  <a:cubicBezTo>
                    <a:pt x="2343696" y="2412161"/>
                    <a:pt x="2358885" y="2417229"/>
                    <a:pt x="2358885" y="2417229"/>
                  </a:cubicBezTo>
                  <a:lnTo>
                    <a:pt x="2389289" y="2446362"/>
                  </a:lnTo>
                  <a:cubicBezTo>
                    <a:pt x="2389289" y="2446362"/>
                    <a:pt x="2431059" y="2466619"/>
                    <a:pt x="2436761" y="2466619"/>
                  </a:cubicBezTo>
                  <a:cubicBezTo>
                    <a:pt x="2442464" y="2466619"/>
                    <a:pt x="2484247" y="2445715"/>
                    <a:pt x="2495638" y="2443822"/>
                  </a:cubicBezTo>
                  <a:cubicBezTo>
                    <a:pt x="2507030" y="2441917"/>
                    <a:pt x="2539314" y="2440025"/>
                    <a:pt x="2545003" y="2440025"/>
                  </a:cubicBezTo>
                  <a:cubicBezTo>
                    <a:pt x="2550731" y="2440025"/>
                    <a:pt x="2607691" y="2434336"/>
                    <a:pt x="2619095" y="2421039"/>
                  </a:cubicBezTo>
                  <a:cubicBezTo>
                    <a:pt x="2630487" y="2407729"/>
                    <a:pt x="2693162" y="2388742"/>
                    <a:pt x="2704553" y="2388742"/>
                  </a:cubicBezTo>
                  <a:cubicBezTo>
                    <a:pt x="2715945" y="2388742"/>
                    <a:pt x="2755836" y="2377351"/>
                    <a:pt x="2755836" y="2377351"/>
                  </a:cubicBezTo>
                  <a:lnTo>
                    <a:pt x="2755836" y="2339365"/>
                  </a:lnTo>
                  <a:lnTo>
                    <a:pt x="2734957" y="2339365"/>
                  </a:lnTo>
                  <a:lnTo>
                    <a:pt x="2719730" y="2350757"/>
                  </a:lnTo>
                  <a:lnTo>
                    <a:pt x="2617177" y="2360269"/>
                  </a:lnTo>
                  <a:lnTo>
                    <a:pt x="2543111" y="2375446"/>
                  </a:lnTo>
                  <a:lnTo>
                    <a:pt x="2465260" y="2390648"/>
                  </a:lnTo>
                  <a:lnTo>
                    <a:pt x="2413977" y="2369756"/>
                  </a:lnTo>
                  <a:cubicBezTo>
                    <a:pt x="2413977" y="2369756"/>
                    <a:pt x="2381681" y="2343162"/>
                    <a:pt x="2370302" y="2341270"/>
                  </a:cubicBezTo>
                  <a:cubicBezTo>
                    <a:pt x="2358885" y="2339365"/>
                    <a:pt x="2345588" y="2346959"/>
                    <a:pt x="2345588" y="2346959"/>
                  </a:cubicBezTo>
                  <a:lnTo>
                    <a:pt x="2320912" y="2362149"/>
                  </a:lnTo>
                  <a:lnTo>
                    <a:pt x="2301887" y="2350757"/>
                  </a:lnTo>
                  <a:lnTo>
                    <a:pt x="2301887" y="2291892"/>
                  </a:lnTo>
                  <a:lnTo>
                    <a:pt x="2243035" y="2255786"/>
                  </a:lnTo>
                  <a:lnTo>
                    <a:pt x="2165184" y="2233002"/>
                  </a:lnTo>
                  <a:lnTo>
                    <a:pt x="2142388" y="2227300"/>
                  </a:lnTo>
                  <a:lnTo>
                    <a:pt x="2129066" y="2191219"/>
                  </a:lnTo>
                  <a:lnTo>
                    <a:pt x="2174659" y="2143734"/>
                  </a:lnTo>
                  <a:lnTo>
                    <a:pt x="2187943" y="2111451"/>
                  </a:lnTo>
                  <a:lnTo>
                    <a:pt x="2187943" y="2039277"/>
                  </a:lnTo>
                  <a:lnTo>
                    <a:pt x="2155672" y="1980399"/>
                  </a:lnTo>
                  <a:cubicBezTo>
                    <a:pt x="2155672" y="1980399"/>
                    <a:pt x="2208834" y="1984197"/>
                    <a:pt x="2214537" y="1984197"/>
                  </a:cubicBezTo>
                  <a:cubicBezTo>
                    <a:pt x="2220239" y="1984197"/>
                    <a:pt x="2275332" y="1970900"/>
                    <a:pt x="2275332" y="1970900"/>
                  </a:cubicBezTo>
                  <a:lnTo>
                    <a:pt x="2301887" y="2018385"/>
                  </a:lnTo>
                  <a:lnTo>
                    <a:pt x="2358885" y="2037384"/>
                  </a:lnTo>
                  <a:lnTo>
                    <a:pt x="2419654" y="2071560"/>
                  </a:lnTo>
                  <a:lnTo>
                    <a:pt x="2451950" y="2067763"/>
                  </a:lnTo>
                  <a:lnTo>
                    <a:pt x="2451950" y="1957616"/>
                  </a:lnTo>
                  <a:lnTo>
                    <a:pt x="2442464" y="1925319"/>
                  </a:lnTo>
                  <a:lnTo>
                    <a:pt x="2353183" y="1980399"/>
                  </a:lnTo>
                  <a:lnTo>
                    <a:pt x="2330386" y="1967115"/>
                  </a:lnTo>
                  <a:lnTo>
                    <a:pt x="2338006" y="1923427"/>
                  </a:lnTo>
                  <a:lnTo>
                    <a:pt x="2357018" y="1902536"/>
                  </a:lnTo>
                  <a:lnTo>
                    <a:pt x="2332304" y="1891144"/>
                  </a:lnTo>
                  <a:lnTo>
                    <a:pt x="2286723" y="1913928"/>
                  </a:lnTo>
                  <a:lnTo>
                    <a:pt x="2254440" y="1919630"/>
                  </a:lnTo>
                  <a:lnTo>
                    <a:pt x="2212670" y="1881644"/>
                  </a:lnTo>
                  <a:lnTo>
                    <a:pt x="2187943" y="1879739"/>
                  </a:lnTo>
                  <a:lnTo>
                    <a:pt x="2178456" y="1904428"/>
                  </a:lnTo>
                  <a:lnTo>
                    <a:pt x="2149970" y="1900643"/>
                  </a:lnTo>
                  <a:lnTo>
                    <a:pt x="2129066" y="1889239"/>
                  </a:lnTo>
                  <a:lnTo>
                    <a:pt x="2110079" y="1917712"/>
                  </a:lnTo>
                  <a:cubicBezTo>
                    <a:pt x="2110079" y="1917712"/>
                    <a:pt x="2087295" y="1946211"/>
                    <a:pt x="2060714" y="1946211"/>
                  </a:cubicBezTo>
                  <a:cubicBezTo>
                    <a:pt x="2034120" y="1946211"/>
                    <a:pt x="2009419" y="1938616"/>
                    <a:pt x="1990432" y="1893036"/>
                  </a:cubicBezTo>
                  <a:cubicBezTo>
                    <a:pt x="1971420" y="1847456"/>
                    <a:pt x="1920163" y="1653730"/>
                    <a:pt x="1916353" y="1608150"/>
                  </a:cubicBezTo>
                  <a:cubicBezTo>
                    <a:pt x="1912569" y="1562569"/>
                    <a:pt x="1903069" y="1492288"/>
                    <a:pt x="1903069" y="1492288"/>
                  </a:cubicBezTo>
                  <a:cubicBezTo>
                    <a:pt x="1903069" y="1492288"/>
                    <a:pt x="1939150" y="1478991"/>
                    <a:pt x="1950554" y="1492288"/>
                  </a:cubicBezTo>
                  <a:cubicBezTo>
                    <a:pt x="1961946" y="1505597"/>
                    <a:pt x="1965756" y="1528368"/>
                    <a:pt x="1965756" y="1528368"/>
                  </a:cubicBezTo>
                  <a:lnTo>
                    <a:pt x="2034120" y="1560664"/>
                  </a:lnTo>
                  <a:lnTo>
                    <a:pt x="2051202" y="1532166"/>
                  </a:lnTo>
                  <a:lnTo>
                    <a:pt x="2085403" y="1530286"/>
                  </a:lnTo>
                  <a:lnTo>
                    <a:pt x="2100567" y="1543570"/>
                  </a:lnTo>
                  <a:lnTo>
                    <a:pt x="2121484" y="1530286"/>
                  </a:lnTo>
                  <a:lnTo>
                    <a:pt x="2140470" y="1530286"/>
                  </a:lnTo>
                  <a:lnTo>
                    <a:pt x="2174659" y="1581556"/>
                  </a:lnTo>
                  <a:lnTo>
                    <a:pt x="2218359" y="1562569"/>
                  </a:lnTo>
                  <a:lnTo>
                    <a:pt x="2260142" y="1547367"/>
                  </a:lnTo>
                  <a:lnTo>
                    <a:pt x="2301887" y="1530286"/>
                  </a:lnTo>
                  <a:lnTo>
                    <a:pt x="2301887" y="1507489"/>
                  </a:lnTo>
                  <a:lnTo>
                    <a:pt x="2286723" y="1486382"/>
                  </a:lnTo>
                  <a:lnTo>
                    <a:pt x="2301887" y="1454302"/>
                  </a:lnTo>
                  <a:lnTo>
                    <a:pt x="2301887" y="1441005"/>
                  </a:lnTo>
                  <a:lnTo>
                    <a:pt x="2254440" y="1441005"/>
                  </a:lnTo>
                  <a:lnTo>
                    <a:pt x="2182253" y="1467612"/>
                  </a:lnTo>
                  <a:lnTo>
                    <a:pt x="2102497" y="1467612"/>
                  </a:lnTo>
                  <a:cubicBezTo>
                    <a:pt x="2102497" y="1467612"/>
                    <a:pt x="2062607" y="1441005"/>
                    <a:pt x="2108199" y="1418209"/>
                  </a:cubicBezTo>
                  <a:cubicBezTo>
                    <a:pt x="2153780" y="1395425"/>
                    <a:pt x="2195550" y="1401127"/>
                    <a:pt x="2210739" y="1393520"/>
                  </a:cubicBezTo>
                  <a:cubicBezTo>
                    <a:pt x="2225929" y="1385938"/>
                    <a:pt x="2280970" y="1385938"/>
                    <a:pt x="2301887" y="1393520"/>
                  </a:cubicBezTo>
                  <a:cubicBezTo>
                    <a:pt x="2322791" y="1401127"/>
                    <a:pt x="2560218" y="1496098"/>
                    <a:pt x="2560218" y="1496098"/>
                  </a:cubicBezTo>
                  <a:lnTo>
                    <a:pt x="2674162" y="1528368"/>
                  </a:lnTo>
                  <a:lnTo>
                    <a:pt x="2926765" y="1520774"/>
                  </a:lnTo>
                  <a:lnTo>
                    <a:pt x="2949562" y="1551177"/>
                  </a:lnTo>
                  <a:lnTo>
                    <a:pt x="2940062" y="1592948"/>
                  </a:lnTo>
                  <a:lnTo>
                    <a:pt x="2941967" y="1646123"/>
                  </a:lnTo>
                  <a:lnTo>
                    <a:pt x="2943860" y="1674622"/>
                  </a:lnTo>
                  <a:lnTo>
                    <a:pt x="2921076" y="1691716"/>
                  </a:lnTo>
                  <a:lnTo>
                    <a:pt x="2877375" y="1684108"/>
                  </a:lnTo>
                  <a:lnTo>
                    <a:pt x="2826118" y="1727796"/>
                  </a:lnTo>
                  <a:lnTo>
                    <a:pt x="2767241" y="1769579"/>
                  </a:lnTo>
                  <a:lnTo>
                    <a:pt x="2809036" y="1780971"/>
                  </a:lnTo>
                  <a:lnTo>
                    <a:pt x="2858376" y="1796173"/>
                  </a:lnTo>
                  <a:lnTo>
                    <a:pt x="2905887" y="1760080"/>
                  </a:lnTo>
                  <a:lnTo>
                    <a:pt x="2942907" y="1743951"/>
                  </a:lnTo>
                  <a:cubicBezTo>
                    <a:pt x="2942907" y="1743951"/>
                    <a:pt x="2989465" y="1720214"/>
                    <a:pt x="2998952" y="1718297"/>
                  </a:cubicBezTo>
                  <a:cubicBezTo>
                    <a:pt x="3008439" y="1716404"/>
                    <a:pt x="3035007" y="1718297"/>
                    <a:pt x="3035007" y="1718297"/>
                  </a:cubicBezTo>
                  <a:cubicBezTo>
                    <a:pt x="3035007" y="1718297"/>
                    <a:pt x="3078721" y="1761985"/>
                    <a:pt x="3086328" y="1769579"/>
                  </a:cubicBezTo>
                  <a:cubicBezTo>
                    <a:pt x="3093897" y="1777187"/>
                    <a:pt x="3129991" y="1790471"/>
                    <a:pt x="3137598" y="1794281"/>
                  </a:cubicBezTo>
                  <a:cubicBezTo>
                    <a:pt x="3145193" y="1798078"/>
                    <a:pt x="3177463" y="1824659"/>
                    <a:pt x="3177463" y="1824659"/>
                  </a:cubicBezTo>
                  <a:lnTo>
                    <a:pt x="3202178" y="1875942"/>
                  </a:lnTo>
                  <a:lnTo>
                    <a:pt x="3242056" y="1862645"/>
                  </a:lnTo>
                  <a:lnTo>
                    <a:pt x="3268649" y="1862645"/>
                  </a:lnTo>
                  <a:lnTo>
                    <a:pt x="3306610" y="1828457"/>
                  </a:lnTo>
                  <a:lnTo>
                    <a:pt x="3261042" y="1794281"/>
                  </a:lnTo>
                  <a:lnTo>
                    <a:pt x="3238233" y="1790471"/>
                  </a:lnTo>
                  <a:cubicBezTo>
                    <a:pt x="3238233" y="1790471"/>
                    <a:pt x="3202178" y="1743202"/>
                    <a:pt x="3181286" y="1717459"/>
                  </a:cubicBezTo>
                  <a:cubicBezTo>
                    <a:pt x="3160382" y="1691716"/>
                    <a:pt x="3139490" y="1672716"/>
                    <a:pt x="3139490" y="1672716"/>
                  </a:cubicBezTo>
                  <a:cubicBezTo>
                    <a:pt x="3139490" y="1672716"/>
                    <a:pt x="3074911" y="1680324"/>
                    <a:pt x="3069209" y="1672716"/>
                  </a:cubicBezTo>
                  <a:cubicBezTo>
                    <a:pt x="3063519" y="1665122"/>
                    <a:pt x="3036925" y="1672716"/>
                    <a:pt x="3036925" y="1672716"/>
                  </a:cubicBezTo>
                  <a:lnTo>
                    <a:pt x="2993237" y="1669351"/>
                  </a:lnTo>
                  <a:cubicBezTo>
                    <a:pt x="2993237" y="1669351"/>
                    <a:pt x="2987560" y="1629041"/>
                    <a:pt x="2991332" y="1619542"/>
                  </a:cubicBezTo>
                  <a:cubicBezTo>
                    <a:pt x="2995155" y="1610042"/>
                    <a:pt x="3048317" y="1604340"/>
                    <a:pt x="3048317" y="1604340"/>
                  </a:cubicBezTo>
                  <a:lnTo>
                    <a:pt x="3103410" y="1604340"/>
                  </a:lnTo>
                  <a:cubicBezTo>
                    <a:pt x="3103410" y="1604340"/>
                    <a:pt x="3112909" y="1577759"/>
                    <a:pt x="3086328" y="1573949"/>
                  </a:cubicBezTo>
                  <a:cubicBezTo>
                    <a:pt x="3059722" y="1570151"/>
                    <a:pt x="3023628" y="1558759"/>
                    <a:pt x="3023628" y="1558759"/>
                  </a:cubicBezTo>
                  <a:lnTo>
                    <a:pt x="3023628" y="1513179"/>
                  </a:lnTo>
                  <a:cubicBezTo>
                    <a:pt x="3023628" y="1513179"/>
                    <a:pt x="3082505" y="1492288"/>
                    <a:pt x="3095828" y="1492288"/>
                  </a:cubicBezTo>
                  <a:lnTo>
                    <a:pt x="3147098" y="1492288"/>
                  </a:lnTo>
                  <a:lnTo>
                    <a:pt x="3194583" y="1492288"/>
                  </a:lnTo>
                  <a:lnTo>
                    <a:pt x="3337026" y="1515084"/>
                  </a:lnTo>
                  <a:lnTo>
                    <a:pt x="3496551" y="1522679"/>
                  </a:lnTo>
                  <a:lnTo>
                    <a:pt x="3519982" y="1543570"/>
                  </a:lnTo>
                  <a:lnTo>
                    <a:pt x="3500361" y="1604340"/>
                  </a:lnTo>
                  <a:lnTo>
                    <a:pt x="3481362" y="1667027"/>
                  </a:lnTo>
                  <a:lnTo>
                    <a:pt x="3452888" y="1648028"/>
                  </a:lnTo>
                  <a:cubicBezTo>
                    <a:pt x="3452888" y="1648028"/>
                    <a:pt x="3447186" y="1657527"/>
                    <a:pt x="3443389" y="1678419"/>
                  </a:cubicBezTo>
                  <a:cubicBezTo>
                    <a:pt x="3439579" y="1699310"/>
                    <a:pt x="3430079" y="1735391"/>
                    <a:pt x="3430079" y="1735391"/>
                  </a:cubicBezTo>
                  <a:lnTo>
                    <a:pt x="3422484" y="1775282"/>
                  </a:lnTo>
                  <a:cubicBezTo>
                    <a:pt x="3422484" y="1775282"/>
                    <a:pt x="3424402" y="1799971"/>
                    <a:pt x="3443389" y="1798078"/>
                  </a:cubicBezTo>
                  <a:cubicBezTo>
                    <a:pt x="3462375" y="1796173"/>
                    <a:pt x="3522522" y="1777187"/>
                    <a:pt x="3519982" y="1799971"/>
                  </a:cubicBezTo>
                  <a:cubicBezTo>
                    <a:pt x="3517455" y="1822754"/>
                    <a:pt x="3488956" y="1927225"/>
                    <a:pt x="3488956" y="1927225"/>
                  </a:cubicBezTo>
                  <a:cubicBezTo>
                    <a:pt x="3488956" y="1927225"/>
                    <a:pt x="3458565" y="1982304"/>
                    <a:pt x="3464267" y="1991791"/>
                  </a:cubicBezTo>
                  <a:cubicBezTo>
                    <a:pt x="3469970" y="2001304"/>
                    <a:pt x="3528834" y="1982304"/>
                    <a:pt x="3540239" y="1970900"/>
                  </a:cubicBezTo>
                  <a:cubicBezTo>
                    <a:pt x="3551631" y="1959508"/>
                    <a:pt x="3597211" y="1910130"/>
                    <a:pt x="3597211" y="1891144"/>
                  </a:cubicBezTo>
                  <a:cubicBezTo>
                    <a:pt x="3597211" y="1872145"/>
                    <a:pt x="3585832" y="1817065"/>
                    <a:pt x="3585832" y="1811375"/>
                  </a:cubicBezTo>
                  <a:cubicBezTo>
                    <a:pt x="3585832" y="1805660"/>
                    <a:pt x="3593414" y="1780971"/>
                    <a:pt x="3593414" y="1780971"/>
                  </a:cubicBezTo>
                  <a:lnTo>
                    <a:pt x="3597211" y="1756282"/>
                  </a:lnTo>
                  <a:cubicBezTo>
                    <a:pt x="3597211" y="1756282"/>
                    <a:pt x="3574427" y="1767687"/>
                    <a:pt x="3561130" y="1743951"/>
                  </a:cubicBezTo>
                  <a:cubicBezTo>
                    <a:pt x="3547821" y="1720214"/>
                    <a:pt x="3557320" y="1672716"/>
                    <a:pt x="3557320" y="1672716"/>
                  </a:cubicBezTo>
                  <a:cubicBezTo>
                    <a:pt x="3557320" y="1672716"/>
                    <a:pt x="3587711" y="1648028"/>
                    <a:pt x="3601034" y="1642325"/>
                  </a:cubicBezTo>
                  <a:cubicBezTo>
                    <a:pt x="3614318" y="1636636"/>
                    <a:pt x="3644684" y="1663230"/>
                    <a:pt x="3644684" y="1663230"/>
                  </a:cubicBezTo>
                  <a:lnTo>
                    <a:pt x="3703574" y="1695513"/>
                  </a:lnTo>
                  <a:lnTo>
                    <a:pt x="3739667" y="1695513"/>
                  </a:lnTo>
                  <a:cubicBezTo>
                    <a:pt x="3739667" y="1695513"/>
                    <a:pt x="3760558" y="1705013"/>
                    <a:pt x="3749154" y="1718297"/>
                  </a:cubicBezTo>
                  <a:cubicBezTo>
                    <a:pt x="3737762" y="1731606"/>
                    <a:pt x="3699776" y="1765782"/>
                    <a:pt x="3699776" y="1765782"/>
                  </a:cubicBezTo>
                  <a:lnTo>
                    <a:pt x="3743452" y="1813267"/>
                  </a:lnTo>
                  <a:lnTo>
                    <a:pt x="3739667" y="1843646"/>
                  </a:lnTo>
                  <a:lnTo>
                    <a:pt x="3745369" y="1894928"/>
                  </a:lnTo>
                  <a:lnTo>
                    <a:pt x="3762451" y="1915820"/>
                  </a:lnTo>
                  <a:lnTo>
                    <a:pt x="3817531" y="1877847"/>
                  </a:lnTo>
                  <a:lnTo>
                    <a:pt x="3855516" y="1917712"/>
                  </a:lnTo>
                  <a:cubicBezTo>
                    <a:pt x="3855516" y="1917712"/>
                    <a:pt x="3880205" y="1927225"/>
                    <a:pt x="3906786" y="1925319"/>
                  </a:cubicBezTo>
                  <a:cubicBezTo>
                    <a:pt x="3933393" y="1923427"/>
                    <a:pt x="3940987" y="1877847"/>
                    <a:pt x="3914394" y="1868347"/>
                  </a:cubicBezTo>
                  <a:cubicBezTo>
                    <a:pt x="3887800" y="1858848"/>
                    <a:pt x="3874503" y="1851253"/>
                    <a:pt x="3874503" y="1851253"/>
                  </a:cubicBezTo>
                  <a:cubicBezTo>
                    <a:pt x="3874503" y="1851253"/>
                    <a:pt x="3809936" y="1796173"/>
                    <a:pt x="3808056" y="1786674"/>
                  </a:cubicBezTo>
                  <a:cubicBezTo>
                    <a:pt x="3806113" y="1777187"/>
                    <a:pt x="3827018" y="1754390"/>
                    <a:pt x="3827018" y="1754390"/>
                  </a:cubicBezTo>
                  <a:lnTo>
                    <a:pt x="3849814" y="1743951"/>
                  </a:lnTo>
                  <a:cubicBezTo>
                    <a:pt x="3849814" y="1743951"/>
                    <a:pt x="3870706" y="1703108"/>
                    <a:pt x="3861219" y="1695513"/>
                  </a:cubicBezTo>
                  <a:cubicBezTo>
                    <a:pt x="3851706" y="1687906"/>
                    <a:pt x="3802341" y="1659420"/>
                    <a:pt x="3802341" y="1659420"/>
                  </a:cubicBezTo>
                  <a:lnTo>
                    <a:pt x="3764356" y="1636636"/>
                  </a:lnTo>
                  <a:lnTo>
                    <a:pt x="3760558" y="1583461"/>
                  </a:lnTo>
                  <a:lnTo>
                    <a:pt x="3730167" y="1539786"/>
                  </a:lnTo>
                  <a:cubicBezTo>
                    <a:pt x="3730167" y="1539786"/>
                    <a:pt x="3663696" y="1551177"/>
                    <a:pt x="3654183" y="1554962"/>
                  </a:cubicBezTo>
                  <a:cubicBezTo>
                    <a:pt x="3644684" y="1558759"/>
                    <a:pt x="3627615" y="1568272"/>
                    <a:pt x="3610495" y="1566354"/>
                  </a:cubicBezTo>
                  <a:cubicBezTo>
                    <a:pt x="3593414" y="1564449"/>
                    <a:pt x="3561130" y="1530286"/>
                    <a:pt x="3561130" y="1530286"/>
                  </a:cubicBezTo>
                  <a:cubicBezTo>
                    <a:pt x="3561130" y="1530286"/>
                    <a:pt x="3547821" y="1522679"/>
                    <a:pt x="3570617" y="1492288"/>
                  </a:cubicBezTo>
                  <a:cubicBezTo>
                    <a:pt x="3593414" y="1461909"/>
                    <a:pt x="3646614" y="1444815"/>
                    <a:pt x="3646614" y="1444815"/>
                  </a:cubicBezTo>
                  <a:cubicBezTo>
                    <a:pt x="3646614" y="1444815"/>
                    <a:pt x="3743452" y="1374533"/>
                    <a:pt x="3752964" y="1359331"/>
                  </a:cubicBezTo>
                  <a:cubicBezTo>
                    <a:pt x="3762451" y="1344155"/>
                    <a:pt x="3819436" y="1256779"/>
                    <a:pt x="3830828" y="1245374"/>
                  </a:cubicBezTo>
                  <a:cubicBezTo>
                    <a:pt x="3842232" y="1233995"/>
                    <a:pt x="3929595" y="1209306"/>
                    <a:pt x="3959974" y="1209306"/>
                  </a:cubicBezTo>
                  <a:cubicBezTo>
                    <a:pt x="3990365" y="1209306"/>
                    <a:pt x="4108119" y="1233995"/>
                    <a:pt x="4127119" y="1241590"/>
                  </a:cubicBezTo>
                  <a:cubicBezTo>
                    <a:pt x="4146105" y="1249184"/>
                    <a:pt x="4237266" y="1414411"/>
                    <a:pt x="4250563" y="1441005"/>
                  </a:cubicBezTo>
                  <a:cubicBezTo>
                    <a:pt x="4263859" y="1467612"/>
                    <a:pt x="4508855" y="1961413"/>
                    <a:pt x="4522165" y="1989899"/>
                  </a:cubicBezTo>
                  <a:cubicBezTo>
                    <a:pt x="4535449" y="2018385"/>
                    <a:pt x="4694986" y="2312771"/>
                    <a:pt x="4704499" y="2339365"/>
                  </a:cubicBezTo>
                  <a:cubicBezTo>
                    <a:pt x="4708220" y="2349779"/>
                    <a:pt x="4733798" y="2391092"/>
                    <a:pt x="4764671" y="2439187"/>
                  </a:cubicBezTo>
                  <a:cubicBezTo>
                    <a:pt x="4755680" y="1090549"/>
                    <a:pt x="3659771" y="0"/>
                    <a:pt x="2309012" y="0"/>
                  </a:cubicBezTo>
                  <a:cubicBezTo>
                    <a:pt x="2095715" y="0"/>
                    <a:pt x="1888794" y="27241"/>
                    <a:pt x="1691462" y="78346"/>
                  </a:cubicBezTo>
                  <a:cubicBezTo>
                    <a:pt x="1710016" y="89636"/>
                    <a:pt x="1728330" y="102019"/>
                    <a:pt x="1728330" y="102019"/>
                  </a:cubicBezTo>
                  <a:lnTo>
                    <a:pt x="1804301" y="132410"/>
                  </a:lnTo>
                  <a:lnTo>
                    <a:pt x="1775815" y="170395"/>
                  </a:lnTo>
                  <a:lnTo>
                    <a:pt x="1793125" y="174193"/>
                  </a:lnTo>
                  <a:lnTo>
                    <a:pt x="1851774" y="153301"/>
                  </a:lnTo>
                  <a:lnTo>
                    <a:pt x="1884070" y="195084"/>
                  </a:lnTo>
                  <a:cubicBezTo>
                    <a:pt x="1884070" y="195084"/>
                    <a:pt x="1855584" y="223583"/>
                    <a:pt x="1847977" y="231165"/>
                  </a:cubicBezTo>
                  <a:cubicBezTo>
                    <a:pt x="1840395" y="238759"/>
                    <a:pt x="1701749" y="309041"/>
                    <a:pt x="1701749" y="309041"/>
                  </a:cubicBezTo>
                  <a:lnTo>
                    <a:pt x="1659953" y="309041"/>
                  </a:lnTo>
                  <a:lnTo>
                    <a:pt x="1639062" y="331838"/>
                  </a:lnTo>
                  <a:lnTo>
                    <a:pt x="1583982" y="345122"/>
                  </a:lnTo>
                  <a:lnTo>
                    <a:pt x="1583982" y="405904"/>
                  </a:lnTo>
                  <a:lnTo>
                    <a:pt x="1557388" y="415391"/>
                  </a:lnTo>
                  <a:lnTo>
                    <a:pt x="1509585" y="343230"/>
                  </a:lnTo>
                  <a:cubicBezTo>
                    <a:pt x="1509585" y="343230"/>
                    <a:pt x="1485226" y="360324"/>
                    <a:pt x="1477416" y="362216"/>
                  </a:cubicBezTo>
                  <a:cubicBezTo>
                    <a:pt x="1469618" y="364121"/>
                    <a:pt x="1399755" y="309041"/>
                    <a:pt x="1399755" y="309041"/>
                  </a:cubicBezTo>
                  <a:lnTo>
                    <a:pt x="1299095" y="366026"/>
                  </a:lnTo>
                  <a:lnTo>
                    <a:pt x="1299095" y="415391"/>
                  </a:lnTo>
                  <a:cubicBezTo>
                    <a:pt x="1299095" y="415391"/>
                    <a:pt x="1302893" y="481241"/>
                    <a:pt x="1315554" y="481241"/>
                  </a:cubicBezTo>
                  <a:lnTo>
                    <a:pt x="1345945" y="481241"/>
                  </a:lnTo>
                  <a:cubicBezTo>
                    <a:pt x="1345945" y="481241"/>
                    <a:pt x="1353540" y="440728"/>
                    <a:pt x="1361135" y="438200"/>
                  </a:cubicBezTo>
                  <a:cubicBezTo>
                    <a:pt x="1368742" y="435660"/>
                    <a:pt x="1383931" y="450850"/>
                    <a:pt x="1383931" y="450850"/>
                  </a:cubicBezTo>
                  <a:lnTo>
                    <a:pt x="1381391" y="481241"/>
                  </a:lnTo>
                  <a:lnTo>
                    <a:pt x="1409268" y="453389"/>
                  </a:lnTo>
                  <a:lnTo>
                    <a:pt x="1454848" y="476186"/>
                  </a:lnTo>
                  <a:lnTo>
                    <a:pt x="1487754" y="433120"/>
                  </a:lnTo>
                  <a:lnTo>
                    <a:pt x="1509585" y="506564"/>
                  </a:lnTo>
                  <a:lnTo>
                    <a:pt x="1596656" y="526821"/>
                  </a:lnTo>
                  <a:cubicBezTo>
                    <a:pt x="1596656" y="526821"/>
                    <a:pt x="1601698" y="562279"/>
                    <a:pt x="1596656" y="577468"/>
                  </a:cubicBezTo>
                  <a:cubicBezTo>
                    <a:pt x="1591589" y="592658"/>
                    <a:pt x="1573860" y="625601"/>
                    <a:pt x="1548536" y="645858"/>
                  </a:cubicBezTo>
                  <a:cubicBezTo>
                    <a:pt x="1523212" y="666114"/>
                    <a:pt x="1497901" y="716749"/>
                    <a:pt x="1500416" y="754735"/>
                  </a:cubicBezTo>
                  <a:cubicBezTo>
                    <a:pt x="1502956" y="792733"/>
                    <a:pt x="1528279" y="876300"/>
                    <a:pt x="1540941" y="896556"/>
                  </a:cubicBezTo>
                  <a:cubicBezTo>
                    <a:pt x="1553603" y="916813"/>
                    <a:pt x="1606207" y="899083"/>
                    <a:pt x="1598891" y="868705"/>
                  </a:cubicBezTo>
                  <a:cubicBezTo>
                    <a:pt x="1591589" y="838314"/>
                    <a:pt x="1574672" y="785126"/>
                    <a:pt x="1599590" y="754735"/>
                  </a:cubicBezTo>
                  <a:cubicBezTo>
                    <a:pt x="1624507" y="724357"/>
                    <a:pt x="1659966" y="681304"/>
                    <a:pt x="1659966" y="681304"/>
                  </a:cubicBezTo>
                  <a:lnTo>
                    <a:pt x="1659966" y="643305"/>
                  </a:lnTo>
                  <a:lnTo>
                    <a:pt x="1637169" y="577468"/>
                  </a:lnTo>
                  <a:lnTo>
                    <a:pt x="1677682" y="564807"/>
                  </a:lnTo>
                  <a:lnTo>
                    <a:pt x="1692884" y="488835"/>
                  </a:lnTo>
                  <a:lnTo>
                    <a:pt x="1670088" y="458457"/>
                  </a:lnTo>
                  <a:lnTo>
                    <a:pt x="1733397" y="415391"/>
                  </a:lnTo>
                  <a:lnTo>
                    <a:pt x="1814436" y="534428"/>
                  </a:lnTo>
                  <a:lnTo>
                    <a:pt x="1847354" y="559752"/>
                  </a:lnTo>
                  <a:lnTo>
                    <a:pt x="1847354" y="511632"/>
                  </a:lnTo>
                  <a:lnTo>
                    <a:pt x="1794179" y="428066"/>
                  </a:lnTo>
                  <a:cubicBezTo>
                    <a:pt x="1794179" y="428066"/>
                    <a:pt x="1870138" y="374878"/>
                    <a:pt x="1882813" y="352094"/>
                  </a:cubicBezTo>
                  <a:cubicBezTo>
                    <a:pt x="1895474" y="329310"/>
                    <a:pt x="1925866" y="296379"/>
                    <a:pt x="1951177" y="301434"/>
                  </a:cubicBezTo>
                  <a:cubicBezTo>
                    <a:pt x="1976526" y="306514"/>
                    <a:pt x="2039823" y="382485"/>
                    <a:pt x="2039823" y="430593"/>
                  </a:cubicBezTo>
                  <a:cubicBezTo>
                    <a:pt x="2039823" y="478726"/>
                    <a:pt x="2047405" y="615467"/>
                    <a:pt x="2039823" y="638251"/>
                  </a:cubicBezTo>
                  <a:cubicBezTo>
                    <a:pt x="2032203" y="661047"/>
                    <a:pt x="2019566" y="878814"/>
                    <a:pt x="2019566" y="914285"/>
                  </a:cubicBezTo>
                  <a:cubicBezTo>
                    <a:pt x="2019566" y="949744"/>
                    <a:pt x="2024608" y="1104201"/>
                    <a:pt x="2024608" y="1104201"/>
                  </a:cubicBezTo>
                  <a:cubicBezTo>
                    <a:pt x="2024608" y="1104201"/>
                    <a:pt x="2009419" y="1149794"/>
                    <a:pt x="1989162" y="1172565"/>
                  </a:cubicBezTo>
                  <a:cubicBezTo>
                    <a:pt x="1968906" y="1195374"/>
                    <a:pt x="1915731" y="1208036"/>
                    <a:pt x="1915731" y="1208036"/>
                  </a:cubicBezTo>
                  <a:cubicBezTo>
                    <a:pt x="1915731" y="1208036"/>
                    <a:pt x="1928380" y="1147254"/>
                    <a:pt x="1933447" y="1129538"/>
                  </a:cubicBezTo>
                  <a:cubicBezTo>
                    <a:pt x="1938540" y="1111808"/>
                    <a:pt x="1984095" y="1028242"/>
                    <a:pt x="1984095" y="1028242"/>
                  </a:cubicBezTo>
                  <a:lnTo>
                    <a:pt x="1966379" y="921880"/>
                  </a:lnTo>
                  <a:cubicBezTo>
                    <a:pt x="1966379" y="921880"/>
                    <a:pt x="1903069" y="987717"/>
                    <a:pt x="1903069" y="1005446"/>
                  </a:cubicBezTo>
                  <a:cubicBezTo>
                    <a:pt x="1903069" y="1023162"/>
                    <a:pt x="1872678" y="1106728"/>
                    <a:pt x="1849894" y="1119403"/>
                  </a:cubicBezTo>
                  <a:cubicBezTo>
                    <a:pt x="1827098" y="1132065"/>
                    <a:pt x="1725803" y="1114336"/>
                    <a:pt x="1725803" y="1114336"/>
                  </a:cubicBezTo>
                  <a:lnTo>
                    <a:pt x="1705546" y="1213091"/>
                  </a:lnTo>
                  <a:lnTo>
                    <a:pt x="1662493" y="1240955"/>
                  </a:lnTo>
                  <a:lnTo>
                    <a:pt x="1581454" y="1306791"/>
                  </a:lnTo>
                  <a:lnTo>
                    <a:pt x="1509585" y="1384020"/>
                  </a:lnTo>
                  <a:cubicBezTo>
                    <a:pt x="1509585" y="1384020"/>
                    <a:pt x="1440586" y="1493240"/>
                    <a:pt x="1435849" y="1511287"/>
                  </a:cubicBezTo>
                  <a:cubicBezTo>
                    <a:pt x="1431086" y="1529321"/>
                    <a:pt x="1389316" y="1641386"/>
                    <a:pt x="1388364" y="1658480"/>
                  </a:cubicBezTo>
                  <a:cubicBezTo>
                    <a:pt x="1387424" y="1675561"/>
                    <a:pt x="1370317" y="1690751"/>
                    <a:pt x="1354175" y="1695513"/>
                  </a:cubicBezTo>
                  <a:cubicBezTo>
                    <a:pt x="1338033" y="1700263"/>
                    <a:pt x="1291501" y="1690751"/>
                    <a:pt x="1279156" y="1682216"/>
                  </a:cubicBezTo>
                  <a:cubicBezTo>
                    <a:pt x="1266812" y="1673669"/>
                    <a:pt x="1105382" y="1511287"/>
                    <a:pt x="1105382" y="1511287"/>
                  </a:cubicBezTo>
                  <a:lnTo>
                    <a:pt x="1109167" y="1472349"/>
                  </a:lnTo>
                  <a:lnTo>
                    <a:pt x="1104417" y="1428661"/>
                  </a:lnTo>
                  <a:lnTo>
                    <a:pt x="1055039" y="1390675"/>
                  </a:lnTo>
                  <a:cubicBezTo>
                    <a:pt x="1055039" y="1390675"/>
                    <a:pt x="1019911" y="1373581"/>
                    <a:pt x="1018959" y="1370736"/>
                  </a:cubicBezTo>
                  <a:cubicBezTo>
                    <a:pt x="1017993" y="1367891"/>
                    <a:pt x="957224" y="1284325"/>
                    <a:pt x="957224" y="1284325"/>
                  </a:cubicBezTo>
                  <a:cubicBezTo>
                    <a:pt x="957224" y="1284325"/>
                    <a:pt x="850861" y="1221638"/>
                    <a:pt x="823328" y="1215948"/>
                  </a:cubicBezTo>
                  <a:cubicBezTo>
                    <a:pt x="795794" y="1210246"/>
                    <a:pt x="630542" y="1162773"/>
                    <a:pt x="614413" y="1158024"/>
                  </a:cubicBezTo>
                  <a:cubicBezTo>
                    <a:pt x="598258" y="1153261"/>
                    <a:pt x="500456" y="1121930"/>
                    <a:pt x="495706" y="1119085"/>
                  </a:cubicBezTo>
                  <a:cubicBezTo>
                    <a:pt x="490956" y="1116215"/>
                    <a:pt x="441566" y="1057363"/>
                    <a:pt x="441566" y="1057363"/>
                  </a:cubicBezTo>
                  <a:cubicBezTo>
                    <a:pt x="441566" y="1057363"/>
                    <a:pt x="446316" y="958596"/>
                    <a:pt x="452018" y="951941"/>
                  </a:cubicBezTo>
                  <a:cubicBezTo>
                    <a:pt x="457720" y="945299"/>
                    <a:pt x="448221" y="885469"/>
                    <a:pt x="448221" y="885469"/>
                  </a:cubicBezTo>
                  <a:lnTo>
                    <a:pt x="422224" y="883945"/>
                  </a:lnTo>
                  <a:cubicBezTo>
                    <a:pt x="419138" y="887628"/>
                    <a:pt x="416001" y="891247"/>
                    <a:pt x="412953" y="894956"/>
                  </a:cubicBezTo>
                  <a:lnTo>
                    <a:pt x="404533" y="927252"/>
                  </a:lnTo>
                  <a:lnTo>
                    <a:pt x="382701" y="947191"/>
                  </a:lnTo>
                  <a:lnTo>
                    <a:pt x="373011" y="944803"/>
                  </a:lnTo>
                  <a:cubicBezTo>
                    <a:pt x="245922" y="1107389"/>
                    <a:pt x="138976" y="1286433"/>
                    <a:pt x="55676" y="1478152"/>
                  </a:cubicBezTo>
                  <a:cubicBezTo>
                    <a:pt x="97028" y="1484071"/>
                    <a:pt x="184137" y="1497825"/>
                    <a:pt x="189928" y="1509382"/>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17" name="Free Form 6"/>
            <p:cNvSpPr/>
            <p:nvPr/>
          </p:nvSpPr>
          <p:spPr>
            <a:xfrm>
              <a:off x="5125233" y="3492924"/>
              <a:ext cx="37998" cy="111798"/>
            </a:xfrm>
            <a:custGeom>
              <a:avLst/>
              <a:gdLst/>
              <a:ahLst/>
              <a:cxnLst/>
              <a:rect l="0" t="0" r="0" b="0"/>
              <a:pathLst>
                <a:path w="37998" h="111798">
                  <a:moveTo>
                    <a:pt x="37998" y="111798"/>
                  </a:moveTo>
                  <a:lnTo>
                    <a:pt x="14058" y="34963"/>
                  </a:lnTo>
                  <a:lnTo>
                    <a:pt x="14058" y="17233"/>
                  </a:lnTo>
                  <a:lnTo>
                    <a:pt x="0" y="0"/>
                  </a:lnTo>
                  <a:lnTo>
                    <a:pt x="37998" y="111798"/>
                  </a:lnTo>
                  <a:close/>
                </a:path>
              </a:pathLst>
            </a:custGeom>
            <a:noFill/>
            <a:ln w="6350" cmpd="sng">
              <a:solidFill>
                <a:srgbClr val="141414"/>
              </a:solidFill>
              <a:prstDash val="solid"/>
            </a:ln>
          </p:spPr>
          <p:txBody>
            <a:bodyPr wrap="square" anchor="ctr">
              <a:spAutoFit/>
            </a:bodyPr>
            <a:lstStyle/>
            <a:p>
              <a:pPr algn="ctr"/>
              <a:endParaRPr lang="en-US"/>
            </a:p>
          </p:txBody>
        </p:sp>
        <p:sp>
          <p:nvSpPr>
            <p:cNvPr id="19" name="Free Form 7"/>
            <p:cNvSpPr/>
            <p:nvPr/>
          </p:nvSpPr>
          <p:spPr>
            <a:xfrm>
              <a:off x="3385343" y="992747"/>
              <a:ext cx="1163295" cy="587756"/>
            </a:xfrm>
            <a:custGeom>
              <a:avLst/>
              <a:gdLst/>
              <a:ahLst/>
              <a:cxnLst/>
              <a:rect l="0" t="0" r="0" b="0"/>
              <a:pathLst>
                <a:path w="1163294" h="587756">
                  <a:moveTo>
                    <a:pt x="27520" y="526973"/>
                  </a:moveTo>
                  <a:lnTo>
                    <a:pt x="137693" y="576351"/>
                  </a:lnTo>
                  <a:lnTo>
                    <a:pt x="266826" y="587756"/>
                  </a:lnTo>
                  <a:lnTo>
                    <a:pt x="407377" y="538365"/>
                  </a:lnTo>
                  <a:lnTo>
                    <a:pt x="489826" y="504177"/>
                  </a:lnTo>
                  <a:lnTo>
                    <a:pt x="464350" y="424408"/>
                  </a:lnTo>
                  <a:lnTo>
                    <a:pt x="525132" y="337045"/>
                  </a:lnTo>
                  <a:lnTo>
                    <a:pt x="578307" y="337045"/>
                  </a:lnTo>
                  <a:lnTo>
                    <a:pt x="578307" y="287680"/>
                  </a:lnTo>
                  <a:lnTo>
                    <a:pt x="678967" y="230695"/>
                  </a:lnTo>
                  <a:cubicBezTo>
                    <a:pt x="678967" y="230695"/>
                    <a:pt x="748830" y="285762"/>
                    <a:pt x="756627" y="283870"/>
                  </a:cubicBezTo>
                  <a:cubicBezTo>
                    <a:pt x="764438" y="281978"/>
                    <a:pt x="788796" y="264871"/>
                    <a:pt x="788796" y="264871"/>
                  </a:cubicBezTo>
                  <a:lnTo>
                    <a:pt x="836612" y="337045"/>
                  </a:lnTo>
                  <a:lnTo>
                    <a:pt x="863193" y="327545"/>
                  </a:lnTo>
                  <a:lnTo>
                    <a:pt x="863193" y="266763"/>
                  </a:lnTo>
                  <a:lnTo>
                    <a:pt x="918273" y="253479"/>
                  </a:lnTo>
                  <a:lnTo>
                    <a:pt x="939177" y="230695"/>
                  </a:lnTo>
                  <a:lnTo>
                    <a:pt x="980960" y="230695"/>
                  </a:lnTo>
                  <a:cubicBezTo>
                    <a:pt x="980960" y="230695"/>
                    <a:pt x="1119606" y="160413"/>
                    <a:pt x="1127188" y="152819"/>
                  </a:cubicBezTo>
                  <a:cubicBezTo>
                    <a:pt x="1134795" y="145224"/>
                    <a:pt x="1163294" y="116738"/>
                    <a:pt x="1163294" y="116738"/>
                  </a:cubicBezTo>
                  <a:lnTo>
                    <a:pt x="1130998" y="74942"/>
                  </a:lnTo>
                  <a:lnTo>
                    <a:pt x="1072349" y="95834"/>
                  </a:lnTo>
                  <a:lnTo>
                    <a:pt x="1055027" y="92049"/>
                  </a:lnTo>
                  <a:lnTo>
                    <a:pt x="1083513" y="54063"/>
                  </a:lnTo>
                  <a:lnTo>
                    <a:pt x="1007541" y="23672"/>
                  </a:lnTo>
                  <a:cubicBezTo>
                    <a:pt x="1007541" y="23672"/>
                    <a:pt x="989241" y="11290"/>
                    <a:pt x="970686" y="0"/>
                  </a:cubicBezTo>
                  <a:cubicBezTo>
                    <a:pt x="951725" y="4914"/>
                    <a:pt x="932853" y="10020"/>
                    <a:pt x="914069" y="15367"/>
                  </a:cubicBezTo>
                  <a:cubicBezTo>
                    <a:pt x="914171" y="16268"/>
                    <a:pt x="914184" y="17233"/>
                    <a:pt x="914476" y="17970"/>
                  </a:cubicBezTo>
                  <a:cubicBezTo>
                    <a:pt x="918273" y="27457"/>
                    <a:pt x="956259" y="71145"/>
                    <a:pt x="944867" y="74942"/>
                  </a:cubicBezTo>
                  <a:cubicBezTo>
                    <a:pt x="933475" y="78752"/>
                    <a:pt x="870800" y="63563"/>
                    <a:pt x="870800" y="63563"/>
                  </a:cubicBezTo>
                  <a:lnTo>
                    <a:pt x="844473" y="36436"/>
                  </a:lnTo>
                  <a:cubicBezTo>
                    <a:pt x="531025" y="135928"/>
                    <a:pt x="244894" y="296633"/>
                    <a:pt x="0" y="504494"/>
                  </a:cubicBezTo>
                  <a:close/>
                </a:path>
              </a:pathLst>
            </a:custGeom>
            <a:solidFill>
              <a:srgbClr val="FAFBE1"/>
            </a:solidFill>
            <a:ln w="12700" cmpd="sng">
              <a:solidFill>
                <a:srgbClr val="FAFBE1"/>
              </a:solidFill>
              <a:prstDash val="solid"/>
            </a:ln>
          </p:spPr>
          <p:txBody>
            <a:bodyPr wrap="square" anchor="ctr">
              <a:spAutoFit/>
            </a:bodyPr>
            <a:lstStyle/>
            <a:p>
              <a:pPr algn="ctr"/>
              <a:endParaRPr lang="en-US"/>
            </a:p>
          </p:txBody>
        </p:sp>
        <p:sp>
          <p:nvSpPr>
            <p:cNvPr id="21" name="Free Form 8"/>
            <p:cNvSpPr/>
            <p:nvPr/>
          </p:nvSpPr>
          <p:spPr>
            <a:xfrm>
              <a:off x="3385343" y="992747"/>
              <a:ext cx="1163295" cy="587756"/>
            </a:xfrm>
            <a:custGeom>
              <a:avLst/>
              <a:gdLst/>
              <a:ahLst/>
              <a:cxnLst/>
              <a:rect l="0" t="0" r="0" b="0"/>
              <a:pathLst>
                <a:path w="1163294" h="587756">
                  <a:moveTo>
                    <a:pt x="27520" y="526973"/>
                  </a:moveTo>
                  <a:lnTo>
                    <a:pt x="137693" y="576351"/>
                  </a:lnTo>
                  <a:lnTo>
                    <a:pt x="266826" y="587756"/>
                  </a:lnTo>
                  <a:lnTo>
                    <a:pt x="407377" y="538365"/>
                  </a:lnTo>
                  <a:lnTo>
                    <a:pt x="489826" y="504177"/>
                  </a:lnTo>
                  <a:lnTo>
                    <a:pt x="464350" y="424408"/>
                  </a:lnTo>
                  <a:lnTo>
                    <a:pt x="525132" y="337045"/>
                  </a:lnTo>
                  <a:lnTo>
                    <a:pt x="578307" y="337045"/>
                  </a:lnTo>
                  <a:lnTo>
                    <a:pt x="578307" y="287680"/>
                  </a:lnTo>
                  <a:lnTo>
                    <a:pt x="678967" y="230695"/>
                  </a:lnTo>
                  <a:cubicBezTo>
                    <a:pt x="678967" y="230695"/>
                    <a:pt x="748830" y="285762"/>
                    <a:pt x="756627" y="283870"/>
                  </a:cubicBezTo>
                  <a:cubicBezTo>
                    <a:pt x="764438" y="281978"/>
                    <a:pt x="788796" y="264871"/>
                    <a:pt x="788796" y="264871"/>
                  </a:cubicBezTo>
                  <a:lnTo>
                    <a:pt x="836612" y="337045"/>
                  </a:lnTo>
                  <a:lnTo>
                    <a:pt x="863193" y="327545"/>
                  </a:lnTo>
                  <a:lnTo>
                    <a:pt x="863193" y="266763"/>
                  </a:lnTo>
                  <a:lnTo>
                    <a:pt x="918273" y="253479"/>
                  </a:lnTo>
                  <a:lnTo>
                    <a:pt x="939177" y="230695"/>
                  </a:lnTo>
                  <a:lnTo>
                    <a:pt x="980960" y="230695"/>
                  </a:lnTo>
                  <a:cubicBezTo>
                    <a:pt x="980960" y="230695"/>
                    <a:pt x="1119606" y="160413"/>
                    <a:pt x="1127188" y="152819"/>
                  </a:cubicBezTo>
                  <a:cubicBezTo>
                    <a:pt x="1134795" y="145224"/>
                    <a:pt x="1163294" y="116738"/>
                    <a:pt x="1163294" y="116738"/>
                  </a:cubicBezTo>
                  <a:lnTo>
                    <a:pt x="1130998" y="74942"/>
                  </a:lnTo>
                  <a:lnTo>
                    <a:pt x="1072349" y="95834"/>
                  </a:lnTo>
                  <a:lnTo>
                    <a:pt x="1055027" y="92049"/>
                  </a:lnTo>
                  <a:lnTo>
                    <a:pt x="1083513" y="54063"/>
                  </a:lnTo>
                  <a:lnTo>
                    <a:pt x="1007541" y="23672"/>
                  </a:lnTo>
                  <a:cubicBezTo>
                    <a:pt x="1007541" y="23672"/>
                    <a:pt x="989241" y="11290"/>
                    <a:pt x="970686" y="0"/>
                  </a:cubicBezTo>
                  <a:cubicBezTo>
                    <a:pt x="951725" y="4914"/>
                    <a:pt x="932853" y="10020"/>
                    <a:pt x="914069" y="15367"/>
                  </a:cubicBezTo>
                  <a:cubicBezTo>
                    <a:pt x="914171" y="16268"/>
                    <a:pt x="914184" y="17233"/>
                    <a:pt x="914476" y="17970"/>
                  </a:cubicBezTo>
                  <a:cubicBezTo>
                    <a:pt x="918273" y="27457"/>
                    <a:pt x="956259" y="71145"/>
                    <a:pt x="944867" y="74942"/>
                  </a:cubicBezTo>
                  <a:cubicBezTo>
                    <a:pt x="933475" y="78752"/>
                    <a:pt x="870800" y="63563"/>
                    <a:pt x="870800" y="63563"/>
                  </a:cubicBezTo>
                  <a:lnTo>
                    <a:pt x="844473" y="36436"/>
                  </a:lnTo>
                  <a:cubicBezTo>
                    <a:pt x="531025" y="135928"/>
                    <a:pt x="244894" y="296633"/>
                    <a:pt x="0" y="504494"/>
                  </a:cubicBezTo>
                  <a:lnTo>
                    <a:pt x="27520" y="526973"/>
                  </a:lnTo>
                  <a:close/>
                </a:path>
              </a:pathLst>
            </a:custGeom>
            <a:noFill/>
            <a:ln w="6350" cmpd="sng">
              <a:solidFill>
                <a:srgbClr val="141414"/>
              </a:solidFill>
              <a:prstDash val="solid"/>
            </a:ln>
          </p:spPr>
          <p:txBody>
            <a:bodyPr wrap="square" anchor="ctr">
              <a:spAutoFit/>
            </a:bodyPr>
            <a:lstStyle/>
            <a:p>
              <a:pPr algn="ctr"/>
              <a:endParaRPr lang="en-US"/>
            </a:p>
          </p:txBody>
        </p:sp>
        <p:sp>
          <p:nvSpPr>
            <p:cNvPr id="26" name="Free Form 9"/>
            <p:cNvSpPr/>
            <p:nvPr/>
          </p:nvSpPr>
          <p:spPr>
            <a:xfrm>
              <a:off x="3037568" y="1809352"/>
              <a:ext cx="39941" cy="52235"/>
            </a:xfrm>
            <a:custGeom>
              <a:avLst/>
              <a:gdLst/>
              <a:ahLst/>
              <a:cxnLst/>
              <a:rect l="0" t="0" r="0" b="0"/>
              <a:pathLst>
                <a:path w="39941" h="52235">
                  <a:moveTo>
                    <a:pt x="31521" y="32296"/>
                  </a:moveTo>
                  <a:lnTo>
                    <a:pt x="39941" y="0"/>
                  </a:lnTo>
                  <a:cubicBezTo>
                    <a:pt x="26403" y="16421"/>
                    <a:pt x="13106" y="33070"/>
                    <a:pt x="0" y="49847"/>
                  </a:cubicBezTo>
                  <a:lnTo>
                    <a:pt x="9690" y="52235"/>
                  </a:lnTo>
                  <a:close/>
                </a:path>
              </a:pathLst>
            </a:custGeom>
            <a:solidFill>
              <a:srgbClr val="F5F27D"/>
            </a:solidFill>
            <a:ln w="12700" cmpd="sng">
              <a:solidFill>
                <a:srgbClr val="F5F27D"/>
              </a:solidFill>
              <a:prstDash val="solid"/>
            </a:ln>
          </p:spPr>
          <p:txBody>
            <a:bodyPr wrap="square" anchor="ctr">
              <a:spAutoFit/>
            </a:bodyPr>
            <a:lstStyle/>
            <a:p>
              <a:pPr algn="ctr"/>
              <a:endParaRPr lang="en-US"/>
            </a:p>
          </p:txBody>
        </p:sp>
        <p:sp>
          <p:nvSpPr>
            <p:cNvPr id="27" name="Free Form 10"/>
            <p:cNvSpPr/>
            <p:nvPr/>
          </p:nvSpPr>
          <p:spPr>
            <a:xfrm>
              <a:off x="3037568" y="1809352"/>
              <a:ext cx="39941" cy="52235"/>
            </a:xfrm>
            <a:custGeom>
              <a:avLst/>
              <a:gdLst/>
              <a:ahLst/>
              <a:cxnLst/>
              <a:rect l="0" t="0" r="0" b="0"/>
              <a:pathLst>
                <a:path w="39941" h="52235">
                  <a:moveTo>
                    <a:pt x="31521" y="32296"/>
                  </a:moveTo>
                  <a:lnTo>
                    <a:pt x="39941" y="0"/>
                  </a:lnTo>
                  <a:cubicBezTo>
                    <a:pt x="26403" y="16421"/>
                    <a:pt x="13106" y="33070"/>
                    <a:pt x="0" y="49847"/>
                  </a:cubicBezTo>
                  <a:lnTo>
                    <a:pt x="9690" y="52235"/>
                  </a:lnTo>
                  <a:lnTo>
                    <a:pt x="31521" y="32296"/>
                  </a:lnTo>
                  <a:close/>
                </a:path>
              </a:pathLst>
            </a:custGeom>
            <a:noFill/>
            <a:ln w="6350" cmpd="sng">
              <a:solidFill>
                <a:srgbClr val="141414"/>
              </a:solidFill>
              <a:prstDash val="solid"/>
            </a:ln>
          </p:spPr>
          <p:txBody>
            <a:bodyPr wrap="square" anchor="ctr">
              <a:spAutoFit/>
            </a:bodyPr>
            <a:lstStyle/>
            <a:p>
              <a:pPr algn="ctr"/>
              <a:endParaRPr lang="en-US"/>
            </a:p>
          </p:txBody>
        </p:sp>
        <p:sp>
          <p:nvSpPr>
            <p:cNvPr id="28" name="Free Form 11"/>
            <p:cNvSpPr/>
            <p:nvPr/>
          </p:nvSpPr>
          <p:spPr>
            <a:xfrm>
              <a:off x="3086778" y="1497242"/>
              <a:ext cx="1087361" cy="1117409"/>
            </a:xfrm>
            <a:custGeom>
              <a:avLst/>
              <a:gdLst/>
              <a:ahLst/>
              <a:cxnLst/>
              <a:rect l="0" t="0" r="0" b="0"/>
              <a:pathLst>
                <a:path w="1087361" h="1117409">
                  <a:moveTo>
                    <a:pt x="1009827" y="767003"/>
                  </a:moveTo>
                  <a:lnTo>
                    <a:pt x="937653" y="842962"/>
                  </a:lnTo>
                  <a:lnTo>
                    <a:pt x="732536" y="637857"/>
                  </a:lnTo>
                  <a:lnTo>
                    <a:pt x="675551" y="668235"/>
                  </a:lnTo>
                  <a:lnTo>
                    <a:pt x="599567" y="577062"/>
                  </a:lnTo>
                  <a:lnTo>
                    <a:pt x="531202" y="428929"/>
                  </a:lnTo>
                  <a:lnTo>
                    <a:pt x="531202" y="295973"/>
                  </a:lnTo>
                  <a:lnTo>
                    <a:pt x="489419" y="246595"/>
                  </a:lnTo>
                  <a:lnTo>
                    <a:pt x="510832" y="200558"/>
                  </a:lnTo>
                  <a:lnTo>
                    <a:pt x="565391" y="83261"/>
                  </a:lnTo>
                  <a:lnTo>
                    <a:pt x="436257" y="71856"/>
                  </a:lnTo>
                  <a:lnTo>
                    <a:pt x="326085" y="22478"/>
                  </a:lnTo>
                  <a:lnTo>
                    <a:pt x="298564" y="0"/>
                  </a:lnTo>
                  <a:cubicBezTo>
                    <a:pt x="226085" y="61531"/>
                    <a:pt x="157225" y="127177"/>
                    <a:pt x="92341" y="196608"/>
                  </a:cubicBezTo>
                  <a:cubicBezTo>
                    <a:pt x="60604" y="230555"/>
                    <a:pt x="29781" y="265379"/>
                    <a:pt x="0" y="301091"/>
                  </a:cubicBezTo>
                  <a:lnTo>
                    <a:pt x="26009" y="302628"/>
                  </a:lnTo>
                  <a:cubicBezTo>
                    <a:pt x="26009" y="302628"/>
                    <a:pt x="35509" y="362458"/>
                    <a:pt x="29806" y="369100"/>
                  </a:cubicBezTo>
                  <a:cubicBezTo>
                    <a:pt x="24104" y="375742"/>
                    <a:pt x="19354" y="474510"/>
                    <a:pt x="19354" y="474510"/>
                  </a:cubicBezTo>
                  <a:cubicBezTo>
                    <a:pt x="19354" y="474510"/>
                    <a:pt x="68732" y="533374"/>
                    <a:pt x="73482" y="536232"/>
                  </a:cubicBezTo>
                  <a:cubicBezTo>
                    <a:pt x="78232" y="539089"/>
                    <a:pt x="176047" y="570420"/>
                    <a:pt x="192189" y="575183"/>
                  </a:cubicBezTo>
                  <a:cubicBezTo>
                    <a:pt x="208330" y="579920"/>
                    <a:pt x="373570" y="627405"/>
                    <a:pt x="401104" y="633095"/>
                  </a:cubicBezTo>
                  <a:cubicBezTo>
                    <a:pt x="428650" y="638797"/>
                    <a:pt x="535012" y="701471"/>
                    <a:pt x="535012" y="701471"/>
                  </a:cubicBezTo>
                  <a:cubicBezTo>
                    <a:pt x="535012" y="701471"/>
                    <a:pt x="595769" y="785037"/>
                    <a:pt x="596734" y="787895"/>
                  </a:cubicBezTo>
                  <a:cubicBezTo>
                    <a:pt x="597687" y="790740"/>
                    <a:pt x="632815" y="807834"/>
                    <a:pt x="632815" y="807834"/>
                  </a:cubicBezTo>
                  <a:lnTo>
                    <a:pt x="682193" y="845820"/>
                  </a:lnTo>
                  <a:lnTo>
                    <a:pt x="686943" y="889508"/>
                  </a:lnTo>
                  <a:lnTo>
                    <a:pt x="683158" y="928433"/>
                  </a:lnTo>
                  <a:cubicBezTo>
                    <a:pt x="683158" y="928433"/>
                    <a:pt x="844588" y="1090815"/>
                    <a:pt x="856932" y="1099362"/>
                  </a:cubicBezTo>
                  <a:cubicBezTo>
                    <a:pt x="869276" y="1107909"/>
                    <a:pt x="915809" y="1117409"/>
                    <a:pt x="931964" y="1112672"/>
                  </a:cubicBezTo>
                  <a:cubicBezTo>
                    <a:pt x="948093" y="1107909"/>
                    <a:pt x="965200" y="1092720"/>
                    <a:pt x="966139" y="1075626"/>
                  </a:cubicBezTo>
                  <a:cubicBezTo>
                    <a:pt x="967092" y="1058545"/>
                    <a:pt x="1008875" y="946467"/>
                    <a:pt x="1013625" y="928433"/>
                  </a:cubicBezTo>
                  <a:cubicBezTo>
                    <a:pt x="1018362" y="910399"/>
                    <a:pt x="1087361" y="801166"/>
                    <a:pt x="1087361" y="801166"/>
                  </a:cubicBezTo>
                  <a:close/>
                </a:path>
              </a:pathLst>
            </a:custGeom>
            <a:solidFill>
              <a:srgbClr val="F5F27D"/>
            </a:solidFill>
            <a:ln w="12700" cmpd="sng">
              <a:solidFill>
                <a:srgbClr val="F5F27D"/>
              </a:solidFill>
              <a:prstDash val="solid"/>
            </a:ln>
          </p:spPr>
          <p:txBody>
            <a:bodyPr wrap="square" anchor="ctr">
              <a:spAutoFit/>
            </a:bodyPr>
            <a:lstStyle/>
            <a:p>
              <a:pPr algn="ctr"/>
              <a:endParaRPr lang="en-US"/>
            </a:p>
          </p:txBody>
        </p:sp>
        <p:sp>
          <p:nvSpPr>
            <p:cNvPr id="29" name="Free Form 12"/>
            <p:cNvSpPr/>
            <p:nvPr/>
          </p:nvSpPr>
          <p:spPr>
            <a:xfrm>
              <a:off x="3086778" y="1497242"/>
              <a:ext cx="1087361" cy="1117409"/>
            </a:xfrm>
            <a:custGeom>
              <a:avLst/>
              <a:gdLst/>
              <a:ahLst/>
              <a:cxnLst/>
              <a:rect l="0" t="0" r="0" b="0"/>
              <a:pathLst>
                <a:path w="1087361" h="1117409">
                  <a:moveTo>
                    <a:pt x="1009827" y="767003"/>
                  </a:moveTo>
                  <a:lnTo>
                    <a:pt x="937653" y="842962"/>
                  </a:lnTo>
                  <a:lnTo>
                    <a:pt x="732536" y="637857"/>
                  </a:lnTo>
                  <a:lnTo>
                    <a:pt x="675551" y="668235"/>
                  </a:lnTo>
                  <a:lnTo>
                    <a:pt x="599567" y="577062"/>
                  </a:lnTo>
                  <a:lnTo>
                    <a:pt x="531202" y="428929"/>
                  </a:lnTo>
                  <a:lnTo>
                    <a:pt x="531202" y="295973"/>
                  </a:lnTo>
                  <a:lnTo>
                    <a:pt x="489419" y="246595"/>
                  </a:lnTo>
                  <a:lnTo>
                    <a:pt x="510832" y="200558"/>
                  </a:lnTo>
                  <a:lnTo>
                    <a:pt x="565391" y="83261"/>
                  </a:lnTo>
                  <a:lnTo>
                    <a:pt x="436257" y="71856"/>
                  </a:lnTo>
                  <a:lnTo>
                    <a:pt x="326085" y="22478"/>
                  </a:lnTo>
                  <a:lnTo>
                    <a:pt x="298564" y="0"/>
                  </a:lnTo>
                  <a:cubicBezTo>
                    <a:pt x="226085" y="61531"/>
                    <a:pt x="157225" y="127177"/>
                    <a:pt x="92341" y="196608"/>
                  </a:cubicBezTo>
                  <a:cubicBezTo>
                    <a:pt x="60604" y="230555"/>
                    <a:pt x="29781" y="265379"/>
                    <a:pt x="0" y="301091"/>
                  </a:cubicBezTo>
                  <a:lnTo>
                    <a:pt x="26009" y="302628"/>
                  </a:lnTo>
                  <a:cubicBezTo>
                    <a:pt x="26009" y="302628"/>
                    <a:pt x="35509" y="362458"/>
                    <a:pt x="29806" y="369100"/>
                  </a:cubicBezTo>
                  <a:cubicBezTo>
                    <a:pt x="24104" y="375742"/>
                    <a:pt x="19354" y="474510"/>
                    <a:pt x="19354" y="474510"/>
                  </a:cubicBezTo>
                  <a:cubicBezTo>
                    <a:pt x="19354" y="474510"/>
                    <a:pt x="68732" y="533374"/>
                    <a:pt x="73482" y="536232"/>
                  </a:cubicBezTo>
                  <a:cubicBezTo>
                    <a:pt x="78232" y="539089"/>
                    <a:pt x="176047" y="570420"/>
                    <a:pt x="192189" y="575183"/>
                  </a:cubicBezTo>
                  <a:cubicBezTo>
                    <a:pt x="208330" y="579920"/>
                    <a:pt x="373570" y="627405"/>
                    <a:pt x="401104" y="633095"/>
                  </a:cubicBezTo>
                  <a:cubicBezTo>
                    <a:pt x="428650" y="638797"/>
                    <a:pt x="535012" y="701471"/>
                    <a:pt x="535012" y="701471"/>
                  </a:cubicBezTo>
                  <a:cubicBezTo>
                    <a:pt x="535012" y="701471"/>
                    <a:pt x="595769" y="785037"/>
                    <a:pt x="596734" y="787895"/>
                  </a:cubicBezTo>
                  <a:cubicBezTo>
                    <a:pt x="597687" y="790740"/>
                    <a:pt x="632815" y="807834"/>
                    <a:pt x="632815" y="807834"/>
                  </a:cubicBezTo>
                  <a:lnTo>
                    <a:pt x="682193" y="845820"/>
                  </a:lnTo>
                  <a:lnTo>
                    <a:pt x="686943" y="889508"/>
                  </a:lnTo>
                  <a:lnTo>
                    <a:pt x="683158" y="928433"/>
                  </a:lnTo>
                  <a:cubicBezTo>
                    <a:pt x="683158" y="928433"/>
                    <a:pt x="844588" y="1090815"/>
                    <a:pt x="856932" y="1099362"/>
                  </a:cubicBezTo>
                  <a:cubicBezTo>
                    <a:pt x="869276" y="1107909"/>
                    <a:pt x="915809" y="1117409"/>
                    <a:pt x="931964" y="1112672"/>
                  </a:cubicBezTo>
                  <a:cubicBezTo>
                    <a:pt x="948093" y="1107909"/>
                    <a:pt x="965200" y="1092720"/>
                    <a:pt x="966139" y="1075626"/>
                  </a:cubicBezTo>
                  <a:cubicBezTo>
                    <a:pt x="967092" y="1058545"/>
                    <a:pt x="1008875" y="946467"/>
                    <a:pt x="1013625" y="928433"/>
                  </a:cubicBezTo>
                  <a:cubicBezTo>
                    <a:pt x="1018362" y="910399"/>
                    <a:pt x="1087361" y="801166"/>
                    <a:pt x="1087361" y="801166"/>
                  </a:cubicBezTo>
                  <a:lnTo>
                    <a:pt x="1009827" y="767003"/>
                  </a:lnTo>
                  <a:close/>
                </a:path>
              </a:pathLst>
            </a:custGeom>
            <a:noFill/>
            <a:ln w="6350" cmpd="sng">
              <a:solidFill>
                <a:srgbClr val="141414"/>
              </a:solidFill>
              <a:prstDash val="solid"/>
            </a:ln>
          </p:spPr>
          <p:txBody>
            <a:bodyPr wrap="square" anchor="ctr">
              <a:spAutoFit/>
            </a:bodyPr>
            <a:lstStyle/>
            <a:p>
              <a:pPr algn="ctr"/>
              <a:endParaRPr lang="en-US"/>
            </a:p>
          </p:txBody>
        </p:sp>
        <p:sp>
          <p:nvSpPr>
            <p:cNvPr id="30" name="Free Form 13"/>
            <p:cNvSpPr/>
            <p:nvPr/>
          </p:nvSpPr>
          <p:spPr>
            <a:xfrm>
              <a:off x="3576203" y="1210771"/>
              <a:ext cx="1135761" cy="1129436"/>
            </a:xfrm>
            <a:custGeom>
              <a:avLst/>
              <a:gdLst/>
              <a:ahLst/>
              <a:cxnLst/>
              <a:rect l="0" t="0" r="0" b="0"/>
              <a:pathLst>
                <a:path w="1135760" h="1129436">
                  <a:moveTo>
                    <a:pt x="1128179" y="134213"/>
                  </a:moveTo>
                  <a:cubicBezTo>
                    <a:pt x="1128179" y="86106"/>
                    <a:pt x="1064882" y="10134"/>
                    <a:pt x="1039533" y="5067"/>
                  </a:cubicBezTo>
                  <a:cubicBezTo>
                    <a:pt x="1014209" y="0"/>
                    <a:pt x="983830" y="32931"/>
                    <a:pt x="971168" y="55714"/>
                  </a:cubicBezTo>
                  <a:cubicBezTo>
                    <a:pt x="958494" y="78511"/>
                    <a:pt x="882535" y="131686"/>
                    <a:pt x="882535" y="131686"/>
                  </a:cubicBezTo>
                  <a:lnTo>
                    <a:pt x="935710" y="215252"/>
                  </a:lnTo>
                  <a:lnTo>
                    <a:pt x="935710" y="263372"/>
                  </a:lnTo>
                  <a:lnTo>
                    <a:pt x="902792" y="238061"/>
                  </a:lnTo>
                  <a:lnTo>
                    <a:pt x="821753" y="119024"/>
                  </a:lnTo>
                  <a:lnTo>
                    <a:pt x="758443" y="162077"/>
                  </a:lnTo>
                  <a:lnTo>
                    <a:pt x="781240" y="192455"/>
                  </a:lnTo>
                  <a:lnTo>
                    <a:pt x="766038" y="268427"/>
                  </a:lnTo>
                  <a:lnTo>
                    <a:pt x="725525" y="281089"/>
                  </a:lnTo>
                  <a:lnTo>
                    <a:pt x="748322" y="346938"/>
                  </a:lnTo>
                  <a:lnTo>
                    <a:pt x="748322" y="384937"/>
                  </a:lnTo>
                  <a:cubicBezTo>
                    <a:pt x="748322" y="384937"/>
                    <a:pt x="712863" y="427977"/>
                    <a:pt x="687946" y="458355"/>
                  </a:cubicBezTo>
                  <a:cubicBezTo>
                    <a:pt x="663028" y="488746"/>
                    <a:pt x="679945" y="541934"/>
                    <a:pt x="687247" y="572325"/>
                  </a:cubicBezTo>
                  <a:cubicBezTo>
                    <a:pt x="694550" y="602703"/>
                    <a:pt x="641959" y="620433"/>
                    <a:pt x="629297" y="600176"/>
                  </a:cubicBezTo>
                  <a:cubicBezTo>
                    <a:pt x="616635" y="579920"/>
                    <a:pt x="591311" y="496354"/>
                    <a:pt x="588771" y="458355"/>
                  </a:cubicBezTo>
                  <a:cubicBezTo>
                    <a:pt x="586257" y="420370"/>
                    <a:pt x="611568" y="369735"/>
                    <a:pt x="636892" y="349478"/>
                  </a:cubicBezTo>
                  <a:cubicBezTo>
                    <a:pt x="662216" y="329222"/>
                    <a:pt x="679945" y="296291"/>
                    <a:pt x="684999" y="281089"/>
                  </a:cubicBezTo>
                  <a:cubicBezTo>
                    <a:pt x="690054" y="265912"/>
                    <a:pt x="684999" y="230441"/>
                    <a:pt x="684999" y="230441"/>
                  </a:cubicBezTo>
                  <a:lnTo>
                    <a:pt x="597941" y="210185"/>
                  </a:lnTo>
                  <a:lnTo>
                    <a:pt x="576110" y="136753"/>
                  </a:lnTo>
                  <a:lnTo>
                    <a:pt x="543191" y="179806"/>
                  </a:lnTo>
                  <a:lnTo>
                    <a:pt x="497624" y="157010"/>
                  </a:lnTo>
                  <a:lnTo>
                    <a:pt x="469747" y="184861"/>
                  </a:lnTo>
                  <a:lnTo>
                    <a:pt x="472287" y="154482"/>
                  </a:lnTo>
                  <a:cubicBezTo>
                    <a:pt x="472287" y="154482"/>
                    <a:pt x="457098" y="139280"/>
                    <a:pt x="449491" y="141833"/>
                  </a:cubicBezTo>
                  <a:cubicBezTo>
                    <a:pt x="441896" y="144348"/>
                    <a:pt x="434301" y="184861"/>
                    <a:pt x="434301" y="184861"/>
                  </a:cubicBezTo>
                  <a:lnTo>
                    <a:pt x="403910" y="184861"/>
                  </a:lnTo>
                  <a:cubicBezTo>
                    <a:pt x="391248" y="184861"/>
                    <a:pt x="387451" y="119024"/>
                    <a:pt x="387451" y="119024"/>
                  </a:cubicBezTo>
                  <a:lnTo>
                    <a:pt x="334263" y="119024"/>
                  </a:lnTo>
                  <a:lnTo>
                    <a:pt x="273494" y="206387"/>
                  </a:lnTo>
                  <a:lnTo>
                    <a:pt x="298970" y="286156"/>
                  </a:lnTo>
                  <a:lnTo>
                    <a:pt x="216509" y="320344"/>
                  </a:lnTo>
                  <a:lnTo>
                    <a:pt x="75971" y="369735"/>
                  </a:lnTo>
                  <a:lnTo>
                    <a:pt x="21412" y="487032"/>
                  </a:lnTo>
                  <a:lnTo>
                    <a:pt x="0" y="533069"/>
                  </a:lnTo>
                  <a:lnTo>
                    <a:pt x="41782" y="582434"/>
                  </a:lnTo>
                  <a:lnTo>
                    <a:pt x="41782" y="715403"/>
                  </a:lnTo>
                  <a:lnTo>
                    <a:pt x="110147" y="863536"/>
                  </a:lnTo>
                  <a:lnTo>
                    <a:pt x="186118" y="954697"/>
                  </a:lnTo>
                  <a:lnTo>
                    <a:pt x="243116" y="924318"/>
                  </a:lnTo>
                  <a:lnTo>
                    <a:pt x="448221" y="1129436"/>
                  </a:lnTo>
                  <a:lnTo>
                    <a:pt x="520407" y="1053477"/>
                  </a:lnTo>
                  <a:lnTo>
                    <a:pt x="597941" y="1087640"/>
                  </a:lnTo>
                  <a:lnTo>
                    <a:pt x="669810" y="1010424"/>
                  </a:lnTo>
                  <a:lnTo>
                    <a:pt x="750849" y="944587"/>
                  </a:lnTo>
                  <a:lnTo>
                    <a:pt x="793902" y="916711"/>
                  </a:lnTo>
                  <a:lnTo>
                    <a:pt x="814146" y="817956"/>
                  </a:lnTo>
                  <a:cubicBezTo>
                    <a:pt x="814146" y="817956"/>
                    <a:pt x="915454" y="835685"/>
                    <a:pt x="938250" y="823023"/>
                  </a:cubicBezTo>
                  <a:cubicBezTo>
                    <a:pt x="961034" y="810348"/>
                    <a:pt x="991412" y="726795"/>
                    <a:pt x="991412" y="709066"/>
                  </a:cubicBezTo>
                  <a:cubicBezTo>
                    <a:pt x="991412" y="691349"/>
                    <a:pt x="1054734" y="625513"/>
                    <a:pt x="1054734" y="625513"/>
                  </a:cubicBezTo>
                  <a:lnTo>
                    <a:pt x="1072451" y="731875"/>
                  </a:lnTo>
                  <a:cubicBezTo>
                    <a:pt x="1072451" y="731875"/>
                    <a:pt x="1026883" y="815441"/>
                    <a:pt x="1021803" y="833158"/>
                  </a:cubicBezTo>
                  <a:cubicBezTo>
                    <a:pt x="1016736" y="850874"/>
                    <a:pt x="1004087" y="911669"/>
                    <a:pt x="1004087" y="911669"/>
                  </a:cubicBezTo>
                  <a:cubicBezTo>
                    <a:pt x="1004087" y="911669"/>
                    <a:pt x="1057262" y="898994"/>
                    <a:pt x="1077518" y="876198"/>
                  </a:cubicBezTo>
                  <a:cubicBezTo>
                    <a:pt x="1097775" y="853414"/>
                    <a:pt x="1112964" y="807821"/>
                    <a:pt x="1112964" y="807821"/>
                  </a:cubicBezTo>
                  <a:cubicBezTo>
                    <a:pt x="1112964" y="807821"/>
                    <a:pt x="1107922" y="653364"/>
                    <a:pt x="1107922" y="617905"/>
                  </a:cubicBezTo>
                  <a:cubicBezTo>
                    <a:pt x="1107922" y="582434"/>
                    <a:pt x="1120559" y="364667"/>
                    <a:pt x="1128179" y="341884"/>
                  </a:cubicBezTo>
                  <a:cubicBezTo>
                    <a:pt x="1135760" y="319087"/>
                    <a:pt x="1128179" y="182346"/>
                    <a:pt x="1128179" y="134213"/>
                  </a:cubicBezTo>
                  <a:close/>
                </a:path>
              </a:pathLst>
            </a:custGeom>
            <a:solidFill>
              <a:srgbClr val="CDA43E"/>
            </a:solidFill>
            <a:ln w="12700" cmpd="sng">
              <a:solidFill>
                <a:srgbClr val="CDA43E"/>
              </a:solidFill>
              <a:prstDash val="solid"/>
            </a:ln>
          </p:spPr>
          <p:txBody>
            <a:bodyPr wrap="square" anchor="ctr">
              <a:spAutoFit/>
            </a:bodyPr>
            <a:lstStyle/>
            <a:p>
              <a:pPr algn="ctr"/>
              <a:endParaRPr lang="en-US"/>
            </a:p>
          </p:txBody>
        </p:sp>
        <p:sp>
          <p:nvSpPr>
            <p:cNvPr id="31" name="Free Form 14"/>
            <p:cNvSpPr/>
            <p:nvPr/>
          </p:nvSpPr>
          <p:spPr>
            <a:xfrm>
              <a:off x="3576203" y="1210771"/>
              <a:ext cx="1135761" cy="1129436"/>
            </a:xfrm>
            <a:custGeom>
              <a:avLst/>
              <a:gdLst/>
              <a:ahLst/>
              <a:cxnLst/>
              <a:rect l="0" t="0" r="0" b="0"/>
              <a:pathLst>
                <a:path w="1135760" h="1129436">
                  <a:moveTo>
                    <a:pt x="1128179" y="134213"/>
                  </a:moveTo>
                  <a:cubicBezTo>
                    <a:pt x="1128179" y="86106"/>
                    <a:pt x="1064882" y="10134"/>
                    <a:pt x="1039533" y="5067"/>
                  </a:cubicBezTo>
                  <a:cubicBezTo>
                    <a:pt x="1014209" y="0"/>
                    <a:pt x="983830" y="32931"/>
                    <a:pt x="971168" y="55714"/>
                  </a:cubicBezTo>
                  <a:cubicBezTo>
                    <a:pt x="958494" y="78511"/>
                    <a:pt x="882535" y="131686"/>
                    <a:pt x="882535" y="131686"/>
                  </a:cubicBezTo>
                  <a:lnTo>
                    <a:pt x="935710" y="215252"/>
                  </a:lnTo>
                  <a:lnTo>
                    <a:pt x="935710" y="263372"/>
                  </a:lnTo>
                  <a:lnTo>
                    <a:pt x="902792" y="238061"/>
                  </a:lnTo>
                  <a:lnTo>
                    <a:pt x="821753" y="119024"/>
                  </a:lnTo>
                  <a:lnTo>
                    <a:pt x="758443" y="162077"/>
                  </a:lnTo>
                  <a:lnTo>
                    <a:pt x="781240" y="192455"/>
                  </a:lnTo>
                  <a:lnTo>
                    <a:pt x="766038" y="268427"/>
                  </a:lnTo>
                  <a:lnTo>
                    <a:pt x="725525" y="281089"/>
                  </a:lnTo>
                  <a:lnTo>
                    <a:pt x="748322" y="346938"/>
                  </a:lnTo>
                  <a:lnTo>
                    <a:pt x="748322" y="384937"/>
                  </a:lnTo>
                  <a:cubicBezTo>
                    <a:pt x="748322" y="384937"/>
                    <a:pt x="712863" y="427977"/>
                    <a:pt x="687946" y="458355"/>
                  </a:cubicBezTo>
                  <a:cubicBezTo>
                    <a:pt x="663028" y="488746"/>
                    <a:pt x="679945" y="541934"/>
                    <a:pt x="687247" y="572325"/>
                  </a:cubicBezTo>
                  <a:cubicBezTo>
                    <a:pt x="694550" y="602703"/>
                    <a:pt x="641959" y="620433"/>
                    <a:pt x="629297" y="600176"/>
                  </a:cubicBezTo>
                  <a:cubicBezTo>
                    <a:pt x="616635" y="579920"/>
                    <a:pt x="591311" y="496354"/>
                    <a:pt x="588771" y="458355"/>
                  </a:cubicBezTo>
                  <a:cubicBezTo>
                    <a:pt x="586257" y="420370"/>
                    <a:pt x="611568" y="369735"/>
                    <a:pt x="636892" y="349478"/>
                  </a:cubicBezTo>
                  <a:cubicBezTo>
                    <a:pt x="662216" y="329222"/>
                    <a:pt x="679945" y="296291"/>
                    <a:pt x="684999" y="281089"/>
                  </a:cubicBezTo>
                  <a:cubicBezTo>
                    <a:pt x="690054" y="265912"/>
                    <a:pt x="684999" y="230441"/>
                    <a:pt x="684999" y="230441"/>
                  </a:cubicBezTo>
                  <a:lnTo>
                    <a:pt x="597941" y="210185"/>
                  </a:lnTo>
                  <a:lnTo>
                    <a:pt x="576110" y="136753"/>
                  </a:lnTo>
                  <a:lnTo>
                    <a:pt x="543191" y="179806"/>
                  </a:lnTo>
                  <a:lnTo>
                    <a:pt x="497624" y="157010"/>
                  </a:lnTo>
                  <a:lnTo>
                    <a:pt x="469747" y="184861"/>
                  </a:lnTo>
                  <a:lnTo>
                    <a:pt x="472287" y="154482"/>
                  </a:lnTo>
                  <a:cubicBezTo>
                    <a:pt x="472287" y="154482"/>
                    <a:pt x="457098" y="139280"/>
                    <a:pt x="449491" y="141833"/>
                  </a:cubicBezTo>
                  <a:cubicBezTo>
                    <a:pt x="441896" y="144348"/>
                    <a:pt x="434301" y="184861"/>
                    <a:pt x="434301" y="184861"/>
                  </a:cubicBezTo>
                  <a:lnTo>
                    <a:pt x="403910" y="184861"/>
                  </a:lnTo>
                  <a:cubicBezTo>
                    <a:pt x="391248" y="184861"/>
                    <a:pt x="387451" y="119024"/>
                    <a:pt x="387451" y="119024"/>
                  </a:cubicBezTo>
                  <a:lnTo>
                    <a:pt x="334263" y="119024"/>
                  </a:lnTo>
                  <a:lnTo>
                    <a:pt x="273494" y="206387"/>
                  </a:lnTo>
                  <a:lnTo>
                    <a:pt x="298970" y="286156"/>
                  </a:lnTo>
                  <a:lnTo>
                    <a:pt x="216509" y="320344"/>
                  </a:lnTo>
                  <a:lnTo>
                    <a:pt x="75971" y="369735"/>
                  </a:lnTo>
                  <a:lnTo>
                    <a:pt x="21412" y="487032"/>
                  </a:lnTo>
                  <a:lnTo>
                    <a:pt x="0" y="533069"/>
                  </a:lnTo>
                  <a:lnTo>
                    <a:pt x="41782" y="582434"/>
                  </a:lnTo>
                  <a:lnTo>
                    <a:pt x="41782" y="715403"/>
                  </a:lnTo>
                  <a:lnTo>
                    <a:pt x="110147" y="863536"/>
                  </a:lnTo>
                  <a:lnTo>
                    <a:pt x="186118" y="954697"/>
                  </a:lnTo>
                  <a:lnTo>
                    <a:pt x="243116" y="924318"/>
                  </a:lnTo>
                  <a:lnTo>
                    <a:pt x="448221" y="1129436"/>
                  </a:lnTo>
                  <a:lnTo>
                    <a:pt x="520407" y="1053477"/>
                  </a:lnTo>
                  <a:lnTo>
                    <a:pt x="597941" y="1087640"/>
                  </a:lnTo>
                  <a:lnTo>
                    <a:pt x="669810" y="1010424"/>
                  </a:lnTo>
                  <a:lnTo>
                    <a:pt x="750849" y="944587"/>
                  </a:lnTo>
                  <a:lnTo>
                    <a:pt x="793902" y="916711"/>
                  </a:lnTo>
                  <a:lnTo>
                    <a:pt x="814146" y="817956"/>
                  </a:lnTo>
                  <a:cubicBezTo>
                    <a:pt x="814146" y="817956"/>
                    <a:pt x="915454" y="835685"/>
                    <a:pt x="938250" y="823023"/>
                  </a:cubicBezTo>
                  <a:cubicBezTo>
                    <a:pt x="961034" y="810348"/>
                    <a:pt x="991412" y="726795"/>
                    <a:pt x="991412" y="709066"/>
                  </a:cubicBezTo>
                  <a:cubicBezTo>
                    <a:pt x="991412" y="691349"/>
                    <a:pt x="1054734" y="625513"/>
                    <a:pt x="1054734" y="625513"/>
                  </a:cubicBezTo>
                  <a:lnTo>
                    <a:pt x="1072451" y="731875"/>
                  </a:lnTo>
                  <a:cubicBezTo>
                    <a:pt x="1072451" y="731875"/>
                    <a:pt x="1026883" y="815441"/>
                    <a:pt x="1021803" y="833158"/>
                  </a:cubicBezTo>
                  <a:cubicBezTo>
                    <a:pt x="1016736" y="850874"/>
                    <a:pt x="1004087" y="911669"/>
                    <a:pt x="1004087" y="911669"/>
                  </a:cubicBezTo>
                  <a:cubicBezTo>
                    <a:pt x="1004087" y="911669"/>
                    <a:pt x="1057262" y="898994"/>
                    <a:pt x="1077518" y="876198"/>
                  </a:cubicBezTo>
                  <a:cubicBezTo>
                    <a:pt x="1097775" y="853414"/>
                    <a:pt x="1112964" y="807821"/>
                    <a:pt x="1112964" y="807821"/>
                  </a:cubicBezTo>
                  <a:cubicBezTo>
                    <a:pt x="1112964" y="807821"/>
                    <a:pt x="1107922" y="653364"/>
                    <a:pt x="1107922" y="617905"/>
                  </a:cubicBezTo>
                  <a:cubicBezTo>
                    <a:pt x="1107922" y="582434"/>
                    <a:pt x="1120559" y="364667"/>
                    <a:pt x="1128179" y="341884"/>
                  </a:cubicBezTo>
                  <a:cubicBezTo>
                    <a:pt x="1135760" y="319087"/>
                    <a:pt x="1128179" y="182346"/>
                    <a:pt x="1128179" y="134213"/>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32" name="Free Form 15"/>
            <p:cNvSpPr/>
            <p:nvPr/>
          </p:nvSpPr>
          <p:spPr>
            <a:xfrm>
              <a:off x="2517708" y="2392541"/>
              <a:ext cx="1149655" cy="1955546"/>
            </a:xfrm>
            <a:custGeom>
              <a:avLst/>
              <a:gdLst/>
              <a:ahLst/>
              <a:cxnLst/>
              <a:rect l="0" t="0" r="0" b="0"/>
              <a:pathLst>
                <a:path w="1149654" h="1955546">
                  <a:moveTo>
                    <a:pt x="202577" y="1955546"/>
                  </a:moveTo>
                  <a:cubicBezTo>
                    <a:pt x="518134" y="1425282"/>
                    <a:pt x="891349" y="787146"/>
                    <a:pt x="891349" y="787146"/>
                  </a:cubicBezTo>
                  <a:lnTo>
                    <a:pt x="944524" y="847928"/>
                  </a:lnTo>
                  <a:lnTo>
                    <a:pt x="1005319" y="821334"/>
                  </a:lnTo>
                  <a:lnTo>
                    <a:pt x="1024305" y="737768"/>
                  </a:lnTo>
                  <a:lnTo>
                    <a:pt x="1066088" y="684580"/>
                  </a:lnTo>
                  <a:lnTo>
                    <a:pt x="1005319" y="559231"/>
                  </a:lnTo>
                  <a:cubicBezTo>
                    <a:pt x="1005319" y="559231"/>
                    <a:pt x="940739" y="525043"/>
                    <a:pt x="944524" y="502246"/>
                  </a:cubicBezTo>
                  <a:cubicBezTo>
                    <a:pt x="948347" y="479463"/>
                    <a:pt x="997712" y="479463"/>
                    <a:pt x="1024305" y="479463"/>
                  </a:cubicBezTo>
                  <a:cubicBezTo>
                    <a:pt x="1050886" y="479463"/>
                    <a:pt x="1058494" y="517448"/>
                    <a:pt x="1058494" y="540245"/>
                  </a:cubicBezTo>
                  <a:cubicBezTo>
                    <a:pt x="1058494" y="563041"/>
                    <a:pt x="1096467" y="574421"/>
                    <a:pt x="1123061" y="559231"/>
                  </a:cubicBezTo>
                  <a:cubicBezTo>
                    <a:pt x="1149654" y="544029"/>
                    <a:pt x="1130655" y="506056"/>
                    <a:pt x="1123061" y="490855"/>
                  </a:cubicBezTo>
                  <a:cubicBezTo>
                    <a:pt x="1115466" y="475665"/>
                    <a:pt x="1058494" y="388302"/>
                    <a:pt x="1054696" y="369303"/>
                  </a:cubicBezTo>
                  <a:cubicBezTo>
                    <a:pt x="1050886" y="350304"/>
                    <a:pt x="929347" y="357911"/>
                    <a:pt x="929347" y="357911"/>
                  </a:cubicBezTo>
                  <a:lnTo>
                    <a:pt x="815378" y="331317"/>
                  </a:lnTo>
                  <a:lnTo>
                    <a:pt x="769810" y="278129"/>
                  </a:lnTo>
                  <a:lnTo>
                    <a:pt x="659638" y="243954"/>
                  </a:lnTo>
                  <a:lnTo>
                    <a:pt x="598868" y="194576"/>
                  </a:lnTo>
                  <a:lnTo>
                    <a:pt x="545680" y="156591"/>
                  </a:lnTo>
                  <a:lnTo>
                    <a:pt x="465924" y="175590"/>
                  </a:lnTo>
                  <a:lnTo>
                    <a:pt x="355765" y="278129"/>
                  </a:lnTo>
                  <a:lnTo>
                    <a:pt x="287388" y="281940"/>
                  </a:lnTo>
                  <a:lnTo>
                    <a:pt x="169621" y="346519"/>
                  </a:lnTo>
                  <a:lnTo>
                    <a:pt x="146850" y="304749"/>
                  </a:lnTo>
                  <a:lnTo>
                    <a:pt x="192430" y="224955"/>
                  </a:lnTo>
                  <a:lnTo>
                    <a:pt x="234213" y="232562"/>
                  </a:lnTo>
                  <a:lnTo>
                    <a:pt x="355765" y="186969"/>
                  </a:lnTo>
                  <a:lnTo>
                    <a:pt x="355765" y="111010"/>
                  </a:lnTo>
                  <a:cubicBezTo>
                    <a:pt x="355765" y="111010"/>
                    <a:pt x="344360" y="46443"/>
                    <a:pt x="336778" y="31229"/>
                  </a:cubicBezTo>
                  <a:cubicBezTo>
                    <a:pt x="330987" y="19672"/>
                    <a:pt x="243865" y="5918"/>
                    <a:pt x="202526" y="0"/>
                  </a:cubicBezTo>
                  <a:cubicBezTo>
                    <a:pt x="72339" y="299631"/>
                    <a:pt x="0" y="630212"/>
                    <a:pt x="0" y="977722"/>
                  </a:cubicBezTo>
                  <a:cubicBezTo>
                    <a:pt x="0" y="1325283"/>
                    <a:pt x="72364" y="1655889"/>
                    <a:pt x="202577" y="1955546"/>
                  </a:cubicBezTo>
                  <a:close/>
                </a:path>
              </a:pathLst>
            </a:custGeom>
            <a:solidFill>
              <a:srgbClr val="BEAFCA"/>
            </a:solidFill>
            <a:ln w="12700" cmpd="sng">
              <a:solidFill>
                <a:srgbClr val="BEAFCA"/>
              </a:solidFill>
              <a:prstDash val="solid"/>
            </a:ln>
          </p:spPr>
          <p:txBody>
            <a:bodyPr wrap="square" anchor="ctr">
              <a:spAutoFit/>
            </a:bodyPr>
            <a:lstStyle/>
            <a:p>
              <a:pPr algn="ctr"/>
              <a:endParaRPr lang="en-US"/>
            </a:p>
          </p:txBody>
        </p:sp>
        <p:sp>
          <p:nvSpPr>
            <p:cNvPr id="33" name="Free Form 16"/>
            <p:cNvSpPr/>
            <p:nvPr/>
          </p:nvSpPr>
          <p:spPr>
            <a:xfrm>
              <a:off x="2517708" y="2392541"/>
              <a:ext cx="1149655" cy="1955546"/>
            </a:xfrm>
            <a:custGeom>
              <a:avLst/>
              <a:gdLst/>
              <a:ahLst/>
              <a:cxnLst/>
              <a:rect l="0" t="0" r="0" b="0"/>
              <a:pathLst>
                <a:path w="1149654" h="1955546">
                  <a:moveTo>
                    <a:pt x="202577" y="1955546"/>
                  </a:moveTo>
                  <a:cubicBezTo>
                    <a:pt x="518134" y="1425282"/>
                    <a:pt x="891349" y="787146"/>
                    <a:pt x="891349" y="787146"/>
                  </a:cubicBezTo>
                  <a:lnTo>
                    <a:pt x="944524" y="847928"/>
                  </a:lnTo>
                  <a:lnTo>
                    <a:pt x="1005319" y="821334"/>
                  </a:lnTo>
                  <a:lnTo>
                    <a:pt x="1024305" y="737768"/>
                  </a:lnTo>
                  <a:lnTo>
                    <a:pt x="1066088" y="684580"/>
                  </a:lnTo>
                  <a:lnTo>
                    <a:pt x="1005319" y="559231"/>
                  </a:lnTo>
                  <a:cubicBezTo>
                    <a:pt x="1005319" y="559231"/>
                    <a:pt x="940739" y="525043"/>
                    <a:pt x="944524" y="502246"/>
                  </a:cubicBezTo>
                  <a:cubicBezTo>
                    <a:pt x="948347" y="479463"/>
                    <a:pt x="997712" y="479463"/>
                    <a:pt x="1024305" y="479463"/>
                  </a:cubicBezTo>
                  <a:cubicBezTo>
                    <a:pt x="1050886" y="479463"/>
                    <a:pt x="1058494" y="517448"/>
                    <a:pt x="1058494" y="540245"/>
                  </a:cubicBezTo>
                  <a:cubicBezTo>
                    <a:pt x="1058494" y="563041"/>
                    <a:pt x="1096467" y="574421"/>
                    <a:pt x="1123061" y="559231"/>
                  </a:cubicBezTo>
                  <a:cubicBezTo>
                    <a:pt x="1149654" y="544029"/>
                    <a:pt x="1130655" y="506056"/>
                    <a:pt x="1123061" y="490855"/>
                  </a:cubicBezTo>
                  <a:cubicBezTo>
                    <a:pt x="1115466" y="475665"/>
                    <a:pt x="1058494" y="388302"/>
                    <a:pt x="1054696" y="369303"/>
                  </a:cubicBezTo>
                  <a:cubicBezTo>
                    <a:pt x="1050886" y="350304"/>
                    <a:pt x="929347" y="357911"/>
                    <a:pt x="929347" y="357911"/>
                  </a:cubicBezTo>
                  <a:lnTo>
                    <a:pt x="815378" y="331317"/>
                  </a:lnTo>
                  <a:lnTo>
                    <a:pt x="769810" y="278129"/>
                  </a:lnTo>
                  <a:lnTo>
                    <a:pt x="659638" y="243954"/>
                  </a:lnTo>
                  <a:lnTo>
                    <a:pt x="598868" y="194576"/>
                  </a:lnTo>
                  <a:lnTo>
                    <a:pt x="545680" y="156591"/>
                  </a:lnTo>
                  <a:lnTo>
                    <a:pt x="465924" y="175590"/>
                  </a:lnTo>
                  <a:lnTo>
                    <a:pt x="355765" y="278129"/>
                  </a:lnTo>
                  <a:lnTo>
                    <a:pt x="287388" y="281940"/>
                  </a:lnTo>
                  <a:lnTo>
                    <a:pt x="169621" y="346519"/>
                  </a:lnTo>
                  <a:lnTo>
                    <a:pt x="146850" y="304749"/>
                  </a:lnTo>
                  <a:lnTo>
                    <a:pt x="192430" y="224955"/>
                  </a:lnTo>
                  <a:lnTo>
                    <a:pt x="234213" y="232562"/>
                  </a:lnTo>
                  <a:lnTo>
                    <a:pt x="355765" y="186969"/>
                  </a:lnTo>
                  <a:lnTo>
                    <a:pt x="355765" y="111010"/>
                  </a:lnTo>
                  <a:cubicBezTo>
                    <a:pt x="355765" y="111010"/>
                    <a:pt x="344360" y="46443"/>
                    <a:pt x="336778" y="31229"/>
                  </a:cubicBezTo>
                  <a:cubicBezTo>
                    <a:pt x="330987" y="19672"/>
                    <a:pt x="243865" y="5918"/>
                    <a:pt x="202526" y="0"/>
                  </a:cubicBezTo>
                  <a:cubicBezTo>
                    <a:pt x="72339" y="299631"/>
                    <a:pt x="0" y="630212"/>
                    <a:pt x="0" y="977722"/>
                  </a:cubicBezTo>
                  <a:cubicBezTo>
                    <a:pt x="0" y="1325283"/>
                    <a:pt x="72364" y="1655889"/>
                    <a:pt x="202577" y="1955546"/>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34" name="Free Form 17"/>
            <p:cNvSpPr/>
            <p:nvPr/>
          </p:nvSpPr>
          <p:spPr>
            <a:xfrm>
              <a:off x="2720282" y="3084728"/>
              <a:ext cx="1674864" cy="2672702"/>
            </a:xfrm>
            <a:custGeom>
              <a:avLst/>
              <a:gdLst/>
              <a:ahLst/>
              <a:cxnLst/>
              <a:rect l="0" t="0" r="0" b="0"/>
              <a:pathLst>
                <a:path w="1674863" h="2672702">
                  <a:moveTo>
                    <a:pt x="1355648" y="799363"/>
                  </a:moveTo>
                  <a:lnTo>
                    <a:pt x="1453857" y="353644"/>
                  </a:lnTo>
                  <a:lnTo>
                    <a:pt x="1453857" y="337502"/>
                  </a:lnTo>
                  <a:lnTo>
                    <a:pt x="1464144" y="334060"/>
                  </a:lnTo>
                  <a:lnTo>
                    <a:pt x="1531924" y="205054"/>
                  </a:lnTo>
                  <a:lnTo>
                    <a:pt x="1544535" y="157213"/>
                  </a:lnTo>
                  <a:lnTo>
                    <a:pt x="1519351" y="106857"/>
                  </a:lnTo>
                  <a:lnTo>
                    <a:pt x="1519351" y="28778"/>
                  </a:lnTo>
                  <a:cubicBezTo>
                    <a:pt x="1519351" y="28778"/>
                    <a:pt x="1353527" y="20256"/>
                    <a:pt x="1320609" y="17729"/>
                  </a:cubicBezTo>
                  <a:cubicBezTo>
                    <a:pt x="1287678" y="15201"/>
                    <a:pt x="1224381" y="63309"/>
                    <a:pt x="1224381" y="98767"/>
                  </a:cubicBezTo>
                  <a:cubicBezTo>
                    <a:pt x="1224381" y="134200"/>
                    <a:pt x="1229448" y="159537"/>
                    <a:pt x="1229448" y="159537"/>
                  </a:cubicBezTo>
                  <a:lnTo>
                    <a:pt x="1242110" y="197510"/>
                  </a:lnTo>
                  <a:lnTo>
                    <a:pt x="1214259" y="232968"/>
                  </a:lnTo>
                  <a:lnTo>
                    <a:pt x="1150950" y="243103"/>
                  </a:lnTo>
                  <a:lnTo>
                    <a:pt x="1077506" y="306425"/>
                  </a:lnTo>
                  <a:lnTo>
                    <a:pt x="1039520" y="308940"/>
                  </a:lnTo>
                  <a:lnTo>
                    <a:pt x="1039520" y="372249"/>
                  </a:lnTo>
                  <a:lnTo>
                    <a:pt x="1039520" y="420382"/>
                  </a:lnTo>
                  <a:lnTo>
                    <a:pt x="1016711" y="448233"/>
                  </a:lnTo>
                  <a:lnTo>
                    <a:pt x="971156" y="433031"/>
                  </a:lnTo>
                  <a:lnTo>
                    <a:pt x="955941" y="453288"/>
                  </a:lnTo>
                  <a:lnTo>
                    <a:pt x="976210" y="491286"/>
                  </a:lnTo>
                  <a:lnTo>
                    <a:pt x="971156" y="538784"/>
                  </a:lnTo>
                  <a:lnTo>
                    <a:pt x="905294" y="577380"/>
                  </a:lnTo>
                  <a:lnTo>
                    <a:pt x="945819" y="625500"/>
                  </a:lnTo>
                  <a:lnTo>
                    <a:pt x="895172" y="719188"/>
                  </a:lnTo>
                  <a:lnTo>
                    <a:pt x="748296" y="807808"/>
                  </a:lnTo>
                  <a:lnTo>
                    <a:pt x="743229" y="855941"/>
                  </a:lnTo>
                  <a:lnTo>
                    <a:pt x="788809" y="914184"/>
                  </a:lnTo>
                  <a:lnTo>
                    <a:pt x="760945" y="1035723"/>
                  </a:lnTo>
                  <a:lnTo>
                    <a:pt x="798944" y="1121854"/>
                  </a:lnTo>
                  <a:cubicBezTo>
                    <a:pt x="798944" y="1121854"/>
                    <a:pt x="768553" y="1154760"/>
                    <a:pt x="760945" y="1154760"/>
                  </a:cubicBezTo>
                  <a:cubicBezTo>
                    <a:pt x="753351" y="1154760"/>
                    <a:pt x="720432" y="1066126"/>
                    <a:pt x="720432" y="1066126"/>
                  </a:cubicBezTo>
                  <a:cubicBezTo>
                    <a:pt x="720432" y="1066126"/>
                    <a:pt x="738162" y="974966"/>
                    <a:pt x="730567" y="957237"/>
                  </a:cubicBezTo>
                  <a:cubicBezTo>
                    <a:pt x="722972" y="939507"/>
                    <a:pt x="677392" y="888847"/>
                    <a:pt x="677392" y="888847"/>
                  </a:cubicBezTo>
                  <a:lnTo>
                    <a:pt x="667257" y="774903"/>
                  </a:lnTo>
                  <a:lnTo>
                    <a:pt x="748296" y="714121"/>
                  </a:lnTo>
                  <a:lnTo>
                    <a:pt x="778687" y="638162"/>
                  </a:lnTo>
                  <a:lnTo>
                    <a:pt x="816673" y="612825"/>
                  </a:lnTo>
                  <a:lnTo>
                    <a:pt x="809066" y="538784"/>
                  </a:lnTo>
                  <a:lnTo>
                    <a:pt x="826795" y="468477"/>
                  </a:lnTo>
                  <a:lnTo>
                    <a:pt x="900239" y="377316"/>
                  </a:lnTo>
                  <a:lnTo>
                    <a:pt x="897699" y="362127"/>
                  </a:lnTo>
                  <a:lnTo>
                    <a:pt x="879982" y="324154"/>
                  </a:lnTo>
                  <a:lnTo>
                    <a:pt x="902766" y="283629"/>
                  </a:lnTo>
                  <a:lnTo>
                    <a:pt x="968603" y="248170"/>
                  </a:lnTo>
                  <a:lnTo>
                    <a:pt x="1016711" y="212725"/>
                  </a:lnTo>
                  <a:lnTo>
                    <a:pt x="1016711" y="184873"/>
                  </a:lnTo>
                  <a:lnTo>
                    <a:pt x="1016711" y="111429"/>
                  </a:lnTo>
                  <a:lnTo>
                    <a:pt x="991412" y="28778"/>
                  </a:lnTo>
                  <a:lnTo>
                    <a:pt x="978738" y="0"/>
                  </a:lnTo>
                  <a:lnTo>
                    <a:pt x="948347" y="0"/>
                  </a:lnTo>
                  <a:lnTo>
                    <a:pt x="902766" y="68364"/>
                  </a:lnTo>
                  <a:cubicBezTo>
                    <a:pt x="902766" y="68364"/>
                    <a:pt x="874915" y="129146"/>
                    <a:pt x="862253" y="129146"/>
                  </a:cubicBezTo>
                  <a:lnTo>
                    <a:pt x="802754" y="129146"/>
                  </a:lnTo>
                  <a:lnTo>
                    <a:pt x="741959" y="155740"/>
                  </a:lnTo>
                  <a:lnTo>
                    <a:pt x="688784" y="94957"/>
                  </a:lnTo>
                  <a:cubicBezTo>
                    <a:pt x="688784" y="94957"/>
                    <a:pt x="315569" y="733094"/>
                    <a:pt x="0" y="1263357"/>
                  </a:cubicBezTo>
                  <a:cubicBezTo>
                    <a:pt x="303301" y="1961286"/>
                    <a:pt x="921245" y="2490736"/>
                    <a:pt x="1674863" y="2672702"/>
                  </a:cubicBezTo>
                  <a:lnTo>
                    <a:pt x="1450098" y="1285405"/>
                  </a:lnTo>
                  <a:close/>
                </a:path>
              </a:pathLst>
            </a:custGeom>
            <a:solidFill>
              <a:srgbClr val="F8D943"/>
            </a:solidFill>
            <a:ln w="12700" cmpd="sng">
              <a:solidFill>
                <a:srgbClr val="F8D943"/>
              </a:solidFill>
              <a:prstDash val="solid"/>
            </a:ln>
          </p:spPr>
          <p:txBody>
            <a:bodyPr wrap="square" anchor="ctr">
              <a:spAutoFit/>
            </a:bodyPr>
            <a:lstStyle/>
            <a:p>
              <a:pPr algn="ctr"/>
              <a:endParaRPr lang="en-US"/>
            </a:p>
          </p:txBody>
        </p:sp>
        <p:sp>
          <p:nvSpPr>
            <p:cNvPr id="35" name="Free Form 18"/>
            <p:cNvSpPr/>
            <p:nvPr/>
          </p:nvSpPr>
          <p:spPr>
            <a:xfrm>
              <a:off x="2720282" y="3084728"/>
              <a:ext cx="1674864" cy="2672702"/>
            </a:xfrm>
            <a:custGeom>
              <a:avLst/>
              <a:gdLst/>
              <a:ahLst/>
              <a:cxnLst/>
              <a:rect l="0" t="0" r="0" b="0"/>
              <a:pathLst>
                <a:path w="1674863" h="2672702">
                  <a:moveTo>
                    <a:pt x="1355648" y="799363"/>
                  </a:moveTo>
                  <a:lnTo>
                    <a:pt x="1453857" y="353644"/>
                  </a:lnTo>
                  <a:lnTo>
                    <a:pt x="1453857" y="337502"/>
                  </a:lnTo>
                  <a:lnTo>
                    <a:pt x="1464144" y="334060"/>
                  </a:lnTo>
                  <a:lnTo>
                    <a:pt x="1531924" y="205054"/>
                  </a:lnTo>
                  <a:lnTo>
                    <a:pt x="1544535" y="157213"/>
                  </a:lnTo>
                  <a:lnTo>
                    <a:pt x="1519351" y="106857"/>
                  </a:lnTo>
                  <a:lnTo>
                    <a:pt x="1519351" y="28778"/>
                  </a:lnTo>
                  <a:cubicBezTo>
                    <a:pt x="1519351" y="28778"/>
                    <a:pt x="1353527" y="20256"/>
                    <a:pt x="1320609" y="17729"/>
                  </a:cubicBezTo>
                  <a:cubicBezTo>
                    <a:pt x="1287678" y="15201"/>
                    <a:pt x="1224381" y="63309"/>
                    <a:pt x="1224381" y="98767"/>
                  </a:cubicBezTo>
                  <a:cubicBezTo>
                    <a:pt x="1224381" y="134200"/>
                    <a:pt x="1229448" y="159537"/>
                    <a:pt x="1229448" y="159537"/>
                  </a:cubicBezTo>
                  <a:lnTo>
                    <a:pt x="1242110" y="197510"/>
                  </a:lnTo>
                  <a:lnTo>
                    <a:pt x="1214259" y="232968"/>
                  </a:lnTo>
                  <a:lnTo>
                    <a:pt x="1150950" y="243103"/>
                  </a:lnTo>
                  <a:lnTo>
                    <a:pt x="1077506" y="306425"/>
                  </a:lnTo>
                  <a:lnTo>
                    <a:pt x="1039520" y="308940"/>
                  </a:lnTo>
                  <a:lnTo>
                    <a:pt x="1039520" y="372249"/>
                  </a:lnTo>
                  <a:lnTo>
                    <a:pt x="1039520" y="420382"/>
                  </a:lnTo>
                  <a:lnTo>
                    <a:pt x="1016711" y="448233"/>
                  </a:lnTo>
                  <a:lnTo>
                    <a:pt x="971156" y="433031"/>
                  </a:lnTo>
                  <a:lnTo>
                    <a:pt x="955941" y="453288"/>
                  </a:lnTo>
                  <a:lnTo>
                    <a:pt x="976210" y="491286"/>
                  </a:lnTo>
                  <a:lnTo>
                    <a:pt x="971156" y="538784"/>
                  </a:lnTo>
                  <a:lnTo>
                    <a:pt x="905294" y="577380"/>
                  </a:lnTo>
                  <a:lnTo>
                    <a:pt x="945819" y="625500"/>
                  </a:lnTo>
                  <a:lnTo>
                    <a:pt x="895172" y="719188"/>
                  </a:lnTo>
                  <a:lnTo>
                    <a:pt x="748296" y="807808"/>
                  </a:lnTo>
                  <a:lnTo>
                    <a:pt x="743229" y="855941"/>
                  </a:lnTo>
                  <a:lnTo>
                    <a:pt x="788809" y="914184"/>
                  </a:lnTo>
                  <a:lnTo>
                    <a:pt x="760945" y="1035723"/>
                  </a:lnTo>
                  <a:lnTo>
                    <a:pt x="798944" y="1121854"/>
                  </a:lnTo>
                  <a:cubicBezTo>
                    <a:pt x="798944" y="1121854"/>
                    <a:pt x="768553" y="1154760"/>
                    <a:pt x="760945" y="1154760"/>
                  </a:cubicBezTo>
                  <a:cubicBezTo>
                    <a:pt x="753351" y="1154760"/>
                    <a:pt x="720432" y="1066126"/>
                    <a:pt x="720432" y="1066126"/>
                  </a:cubicBezTo>
                  <a:cubicBezTo>
                    <a:pt x="720432" y="1066126"/>
                    <a:pt x="738162" y="974966"/>
                    <a:pt x="730567" y="957237"/>
                  </a:cubicBezTo>
                  <a:cubicBezTo>
                    <a:pt x="722972" y="939507"/>
                    <a:pt x="677392" y="888847"/>
                    <a:pt x="677392" y="888847"/>
                  </a:cubicBezTo>
                  <a:lnTo>
                    <a:pt x="667257" y="774903"/>
                  </a:lnTo>
                  <a:lnTo>
                    <a:pt x="748296" y="714121"/>
                  </a:lnTo>
                  <a:lnTo>
                    <a:pt x="778687" y="638162"/>
                  </a:lnTo>
                  <a:lnTo>
                    <a:pt x="816673" y="612825"/>
                  </a:lnTo>
                  <a:lnTo>
                    <a:pt x="809066" y="538784"/>
                  </a:lnTo>
                  <a:lnTo>
                    <a:pt x="826795" y="468477"/>
                  </a:lnTo>
                  <a:lnTo>
                    <a:pt x="900239" y="377316"/>
                  </a:lnTo>
                  <a:lnTo>
                    <a:pt x="897699" y="362127"/>
                  </a:lnTo>
                  <a:lnTo>
                    <a:pt x="879982" y="324154"/>
                  </a:lnTo>
                  <a:lnTo>
                    <a:pt x="902766" y="283629"/>
                  </a:lnTo>
                  <a:lnTo>
                    <a:pt x="968603" y="248170"/>
                  </a:lnTo>
                  <a:lnTo>
                    <a:pt x="1016711" y="212725"/>
                  </a:lnTo>
                  <a:lnTo>
                    <a:pt x="1016711" y="184873"/>
                  </a:lnTo>
                  <a:lnTo>
                    <a:pt x="1016711" y="111429"/>
                  </a:lnTo>
                  <a:lnTo>
                    <a:pt x="991412" y="28778"/>
                  </a:lnTo>
                  <a:lnTo>
                    <a:pt x="978738" y="0"/>
                  </a:lnTo>
                  <a:lnTo>
                    <a:pt x="948347" y="0"/>
                  </a:lnTo>
                  <a:lnTo>
                    <a:pt x="902766" y="68364"/>
                  </a:lnTo>
                  <a:cubicBezTo>
                    <a:pt x="902766" y="68364"/>
                    <a:pt x="874915" y="129146"/>
                    <a:pt x="862253" y="129146"/>
                  </a:cubicBezTo>
                  <a:lnTo>
                    <a:pt x="802754" y="129146"/>
                  </a:lnTo>
                  <a:lnTo>
                    <a:pt x="741959" y="155740"/>
                  </a:lnTo>
                  <a:lnTo>
                    <a:pt x="688784" y="94957"/>
                  </a:lnTo>
                  <a:cubicBezTo>
                    <a:pt x="688784" y="94957"/>
                    <a:pt x="315569" y="733094"/>
                    <a:pt x="0" y="1263357"/>
                  </a:cubicBezTo>
                  <a:cubicBezTo>
                    <a:pt x="303301" y="1961286"/>
                    <a:pt x="921245" y="2490736"/>
                    <a:pt x="1674863" y="2672702"/>
                  </a:cubicBezTo>
                  <a:lnTo>
                    <a:pt x="1450098" y="1285405"/>
                  </a:lnTo>
                  <a:lnTo>
                    <a:pt x="1355648" y="799363"/>
                  </a:lnTo>
                  <a:close/>
                </a:path>
              </a:pathLst>
            </a:custGeom>
            <a:noFill/>
            <a:ln w="6350" cmpd="sng">
              <a:solidFill>
                <a:srgbClr val="141414"/>
              </a:solidFill>
              <a:prstDash val="solid"/>
            </a:ln>
          </p:spPr>
          <p:txBody>
            <a:bodyPr wrap="square" anchor="ctr">
              <a:spAutoFit/>
            </a:bodyPr>
            <a:lstStyle/>
            <a:p>
              <a:pPr algn="ctr"/>
              <a:endParaRPr lang="en-US"/>
            </a:p>
          </p:txBody>
        </p:sp>
        <p:sp>
          <p:nvSpPr>
            <p:cNvPr id="36" name="Free Form 19"/>
            <p:cNvSpPr/>
            <p:nvPr/>
          </p:nvSpPr>
          <p:spPr>
            <a:xfrm>
              <a:off x="4428493" y="3292378"/>
              <a:ext cx="748475" cy="669785"/>
            </a:xfrm>
            <a:custGeom>
              <a:avLst/>
              <a:gdLst/>
              <a:ahLst/>
              <a:cxnLst/>
              <a:rect l="0" t="0" r="0" b="0"/>
              <a:pathLst>
                <a:path w="748474" h="669785">
                  <a:moveTo>
                    <a:pt x="256870" y="669785"/>
                  </a:moveTo>
                  <a:lnTo>
                    <a:pt x="686930" y="438111"/>
                  </a:lnTo>
                  <a:lnTo>
                    <a:pt x="748474" y="415785"/>
                  </a:lnTo>
                  <a:lnTo>
                    <a:pt x="734733" y="312343"/>
                  </a:lnTo>
                  <a:lnTo>
                    <a:pt x="696734" y="200545"/>
                  </a:lnTo>
                  <a:lnTo>
                    <a:pt x="625348" y="134226"/>
                  </a:lnTo>
                  <a:lnTo>
                    <a:pt x="625348" y="68376"/>
                  </a:lnTo>
                  <a:lnTo>
                    <a:pt x="594956" y="39255"/>
                  </a:lnTo>
                  <a:cubicBezTo>
                    <a:pt x="594956" y="39255"/>
                    <a:pt x="579754" y="34175"/>
                    <a:pt x="572160" y="35445"/>
                  </a:cubicBezTo>
                  <a:cubicBezTo>
                    <a:pt x="564553" y="36728"/>
                    <a:pt x="544309" y="59512"/>
                    <a:pt x="544309" y="59512"/>
                  </a:cubicBezTo>
                  <a:cubicBezTo>
                    <a:pt x="544309" y="59512"/>
                    <a:pt x="521525" y="77241"/>
                    <a:pt x="505040" y="77241"/>
                  </a:cubicBezTo>
                  <a:cubicBezTo>
                    <a:pt x="488581" y="77241"/>
                    <a:pt x="484809" y="65836"/>
                    <a:pt x="480987" y="56984"/>
                  </a:cubicBezTo>
                  <a:cubicBezTo>
                    <a:pt x="477215" y="48107"/>
                    <a:pt x="472147" y="30378"/>
                    <a:pt x="470852" y="21539"/>
                  </a:cubicBezTo>
                  <a:cubicBezTo>
                    <a:pt x="469582" y="12674"/>
                    <a:pt x="435394" y="0"/>
                    <a:pt x="422757" y="6222"/>
                  </a:cubicBezTo>
                  <a:cubicBezTo>
                    <a:pt x="410095" y="12445"/>
                    <a:pt x="364528" y="26581"/>
                    <a:pt x="359448" y="40512"/>
                  </a:cubicBezTo>
                  <a:cubicBezTo>
                    <a:pt x="354380" y="54457"/>
                    <a:pt x="311315" y="78511"/>
                    <a:pt x="303720" y="82308"/>
                  </a:cubicBezTo>
                  <a:cubicBezTo>
                    <a:pt x="296138" y="86093"/>
                    <a:pt x="258152" y="112687"/>
                    <a:pt x="253085" y="119024"/>
                  </a:cubicBezTo>
                  <a:cubicBezTo>
                    <a:pt x="248018" y="125348"/>
                    <a:pt x="227761" y="163347"/>
                    <a:pt x="227761" y="163347"/>
                  </a:cubicBezTo>
                  <a:cubicBezTo>
                    <a:pt x="227761" y="163347"/>
                    <a:pt x="235343" y="189928"/>
                    <a:pt x="237896" y="202590"/>
                  </a:cubicBezTo>
                  <a:cubicBezTo>
                    <a:pt x="240449" y="215239"/>
                    <a:pt x="235343" y="235508"/>
                    <a:pt x="220141" y="244373"/>
                  </a:cubicBezTo>
                  <a:cubicBezTo>
                    <a:pt x="204952" y="253237"/>
                    <a:pt x="131521" y="289953"/>
                    <a:pt x="121412" y="289953"/>
                  </a:cubicBezTo>
                  <a:cubicBezTo>
                    <a:pt x="111277" y="289953"/>
                    <a:pt x="83426" y="292480"/>
                    <a:pt x="72021" y="303872"/>
                  </a:cubicBezTo>
                  <a:cubicBezTo>
                    <a:pt x="60629" y="315264"/>
                    <a:pt x="49237" y="341871"/>
                    <a:pt x="46697" y="349465"/>
                  </a:cubicBezTo>
                  <a:cubicBezTo>
                    <a:pt x="44157" y="357047"/>
                    <a:pt x="49237" y="400113"/>
                    <a:pt x="49237" y="406450"/>
                  </a:cubicBezTo>
                  <a:cubicBezTo>
                    <a:pt x="49237" y="412775"/>
                    <a:pt x="46697" y="452031"/>
                    <a:pt x="32740" y="459625"/>
                  </a:cubicBezTo>
                  <a:cubicBezTo>
                    <a:pt x="18783" y="467207"/>
                    <a:pt x="0" y="455739"/>
                    <a:pt x="0" y="455739"/>
                  </a:cubicBezTo>
                  <a:lnTo>
                    <a:pt x="10071" y="478408"/>
                  </a:lnTo>
                  <a:close/>
                </a:path>
              </a:pathLst>
            </a:custGeom>
            <a:solidFill>
              <a:srgbClr val="CB6296"/>
            </a:solidFill>
            <a:ln w="12700" cmpd="sng">
              <a:solidFill>
                <a:srgbClr val="CB6296"/>
              </a:solidFill>
              <a:prstDash val="solid"/>
            </a:ln>
          </p:spPr>
          <p:txBody>
            <a:bodyPr wrap="square" anchor="ctr">
              <a:spAutoFit/>
            </a:bodyPr>
            <a:lstStyle/>
            <a:p>
              <a:pPr algn="ctr"/>
              <a:endParaRPr lang="en-US"/>
            </a:p>
          </p:txBody>
        </p:sp>
        <p:sp>
          <p:nvSpPr>
            <p:cNvPr id="37" name="Free Form 20"/>
            <p:cNvSpPr/>
            <p:nvPr/>
          </p:nvSpPr>
          <p:spPr>
            <a:xfrm>
              <a:off x="4428493" y="3292378"/>
              <a:ext cx="748475" cy="669785"/>
            </a:xfrm>
            <a:custGeom>
              <a:avLst/>
              <a:gdLst/>
              <a:ahLst/>
              <a:cxnLst/>
              <a:rect l="0" t="0" r="0" b="0"/>
              <a:pathLst>
                <a:path w="748474" h="669785">
                  <a:moveTo>
                    <a:pt x="256870" y="669785"/>
                  </a:moveTo>
                  <a:lnTo>
                    <a:pt x="686930" y="438111"/>
                  </a:lnTo>
                  <a:lnTo>
                    <a:pt x="748474" y="415785"/>
                  </a:lnTo>
                  <a:lnTo>
                    <a:pt x="734733" y="312343"/>
                  </a:lnTo>
                  <a:lnTo>
                    <a:pt x="696734" y="200545"/>
                  </a:lnTo>
                  <a:lnTo>
                    <a:pt x="625348" y="134226"/>
                  </a:lnTo>
                  <a:lnTo>
                    <a:pt x="625348" y="68376"/>
                  </a:lnTo>
                  <a:lnTo>
                    <a:pt x="594956" y="39255"/>
                  </a:lnTo>
                  <a:cubicBezTo>
                    <a:pt x="594956" y="39255"/>
                    <a:pt x="579754" y="34175"/>
                    <a:pt x="572160" y="35445"/>
                  </a:cubicBezTo>
                  <a:cubicBezTo>
                    <a:pt x="564553" y="36728"/>
                    <a:pt x="544309" y="59512"/>
                    <a:pt x="544309" y="59512"/>
                  </a:cubicBezTo>
                  <a:cubicBezTo>
                    <a:pt x="544309" y="59512"/>
                    <a:pt x="521525" y="77241"/>
                    <a:pt x="505040" y="77241"/>
                  </a:cubicBezTo>
                  <a:cubicBezTo>
                    <a:pt x="488581" y="77241"/>
                    <a:pt x="484809" y="65836"/>
                    <a:pt x="480987" y="56984"/>
                  </a:cubicBezTo>
                  <a:cubicBezTo>
                    <a:pt x="477215" y="48107"/>
                    <a:pt x="472147" y="30378"/>
                    <a:pt x="470852" y="21539"/>
                  </a:cubicBezTo>
                  <a:cubicBezTo>
                    <a:pt x="469582" y="12674"/>
                    <a:pt x="435394" y="0"/>
                    <a:pt x="422757" y="6222"/>
                  </a:cubicBezTo>
                  <a:cubicBezTo>
                    <a:pt x="410095" y="12445"/>
                    <a:pt x="364528" y="26581"/>
                    <a:pt x="359448" y="40512"/>
                  </a:cubicBezTo>
                  <a:cubicBezTo>
                    <a:pt x="354380" y="54457"/>
                    <a:pt x="311315" y="78511"/>
                    <a:pt x="303720" y="82308"/>
                  </a:cubicBezTo>
                  <a:cubicBezTo>
                    <a:pt x="296138" y="86093"/>
                    <a:pt x="258152" y="112687"/>
                    <a:pt x="253085" y="119024"/>
                  </a:cubicBezTo>
                  <a:cubicBezTo>
                    <a:pt x="248018" y="125348"/>
                    <a:pt x="227761" y="163347"/>
                    <a:pt x="227761" y="163347"/>
                  </a:cubicBezTo>
                  <a:cubicBezTo>
                    <a:pt x="227761" y="163347"/>
                    <a:pt x="235343" y="189928"/>
                    <a:pt x="237896" y="202590"/>
                  </a:cubicBezTo>
                  <a:cubicBezTo>
                    <a:pt x="240449" y="215239"/>
                    <a:pt x="235343" y="235508"/>
                    <a:pt x="220141" y="244373"/>
                  </a:cubicBezTo>
                  <a:cubicBezTo>
                    <a:pt x="204952" y="253237"/>
                    <a:pt x="131521" y="289953"/>
                    <a:pt x="121412" y="289953"/>
                  </a:cubicBezTo>
                  <a:cubicBezTo>
                    <a:pt x="111277" y="289953"/>
                    <a:pt x="83426" y="292480"/>
                    <a:pt x="72021" y="303872"/>
                  </a:cubicBezTo>
                  <a:cubicBezTo>
                    <a:pt x="60629" y="315264"/>
                    <a:pt x="49237" y="341871"/>
                    <a:pt x="46697" y="349465"/>
                  </a:cubicBezTo>
                  <a:cubicBezTo>
                    <a:pt x="44157" y="357047"/>
                    <a:pt x="49237" y="400113"/>
                    <a:pt x="49237" y="406450"/>
                  </a:cubicBezTo>
                  <a:cubicBezTo>
                    <a:pt x="49237" y="412775"/>
                    <a:pt x="46697" y="452031"/>
                    <a:pt x="32740" y="459625"/>
                  </a:cubicBezTo>
                  <a:cubicBezTo>
                    <a:pt x="18783" y="467207"/>
                    <a:pt x="0" y="455739"/>
                    <a:pt x="0" y="455739"/>
                  </a:cubicBezTo>
                  <a:lnTo>
                    <a:pt x="10071" y="478408"/>
                  </a:lnTo>
                  <a:lnTo>
                    <a:pt x="256870" y="669785"/>
                  </a:lnTo>
                  <a:close/>
                </a:path>
              </a:pathLst>
            </a:custGeom>
            <a:noFill/>
            <a:ln w="6350" cmpd="sng">
              <a:solidFill>
                <a:srgbClr val="141414"/>
              </a:solidFill>
              <a:prstDash val="solid"/>
            </a:ln>
          </p:spPr>
          <p:txBody>
            <a:bodyPr wrap="square" anchor="ctr">
              <a:spAutoFit/>
            </a:bodyPr>
            <a:lstStyle/>
            <a:p>
              <a:pPr algn="ctr"/>
              <a:endParaRPr lang="en-US"/>
            </a:p>
          </p:txBody>
        </p:sp>
        <p:sp>
          <p:nvSpPr>
            <p:cNvPr id="38" name="Free Form 21"/>
            <p:cNvSpPr/>
            <p:nvPr/>
          </p:nvSpPr>
          <p:spPr>
            <a:xfrm>
              <a:off x="4184434" y="2811233"/>
              <a:ext cx="546519" cy="696392"/>
            </a:xfrm>
            <a:custGeom>
              <a:avLst/>
              <a:gdLst/>
              <a:ahLst/>
              <a:cxnLst/>
              <a:rect l="0" t="0" r="0" b="0"/>
              <a:pathLst>
                <a:path w="546519" h="696391">
                  <a:moveTo>
                    <a:pt x="80378" y="430707"/>
                  </a:moveTo>
                  <a:lnTo>
                    <a:pt x="67779" y="478548"/>
                  </a:lnTo>
                  <a:lnTo>
                    <a:pt x="0" y="607555"/>
                  </a:lnTo>
                  <a:lnTo>
                    <a:pt x="173558" y="549516"/>
                  </a:lnTo>
                  <a:lnTo>
                    <a:pt x="276796" y="672464"/>
                  </a:lnTo>
                  <a:lnTo>
                    <a:pt x="305943" y="672464"/>
                  </a:lnTo>
                  <a:lnTo>
                    <a:pt x="357873" y="696391"/>
                  </a:lnTo>
                  <a:lnTo>
                    <a:pt x="407238" y="682459"/>
                  </a:lnTo>
                  <a:cubicBezTo>
                    <a:pt x="407238" y="682459"/>
                    <a:pt x="437616" y="652081"/>
                    <a:pt x="437616" y="640676"/>
                  </a:cubicBezTo>
                  <a:lnTo>
                    <a:pt x="437616" y="591299"/>
                  </a:lnTo>
                  <a:lnTo>
                    <a:pt x="431304" y="568515"/>
                  </a:lnTo>
                  <a:lnTo>
                    <a:pt x="437616" y="524205"/>
                  </a:lnTo>
                  <a:lnTo>
                    <a:pt x="508533" y="531799"/>
                  </a:lnTo>
                  <a:lnTo>
                    <a:pt x="546519" y="524205"/>
                  </a:lnTo>
                  <a:lnTo>
                    <a:pt x="546519" y="455815"/>
                  </a:lnTo>
                  <a:cubicBezTo>
                    <a:pt x="546519" y="455815"/>
                    <a:pt x="535139" y="425437"/>
                    <a:pt x="523722" y="419112"/>
                  </a:cubicBezTo>
                  <a:cubicBezTo>
                    <a:pt x="512330" y="412775"/>
                    <a:pt x="464223" y="364655"/>
                    <a:pt x="450291" y="350735"/>
                  </a:cubicBezTo>
                  <a:cubicBezTo>
                    <a:pt x="436359" y="336791"/>
                    <a:pt x="437616" y="322884"/>
                    <a:pt x="449008" y="308940"/>
                  </a:cubicBezTo>
                  <a:cubicBezTo>
                    <a:pt x="460425" y="295020"/>
                    <a:pt x="480695" y="278574"/>
                    <a:pt x="480695" y="278574"/>
                  </a:cubicBezTo>
                  <a:lnTo>
                    <a:pt x="480695" y="236766"/>
                  </a:lnTo>
                  <a:cubicBezTo>
                    <a:pt x="480695" y="236766"/>
                    <a:pt x="445223" y="201307"/>
                    <a:pt x="432562" y="172212"/>
                  </a:cubicBezTo>
                  <a:cubicBezTo>
                    <a:pt x="419912" y="143078"/>
                    <a:pt x="371792" y="0"/>
                    <a:pt x="371792" y="0"/>
                  </a:cubicBezTo>
                  <a:lnTo>
                    <a:pt x="308483" y="0"/>
                  </a:lnTo>
                  <a:cubicBezTo>
                    <a:pt x="308483" y="0"/>
                    <a:pt x="231254" y="18986"/>
                    <a:pt x="219849" y="18986"/>
                  </a:cubicBezTo>
                  <a:cubicBezTo>
                    <a:pt x="208457" y="18986"/>
                    <a:pt x="188188" y="32918"/>
                    <a:pt x="185661" y="44310"/>
                  </a:cubicBezTo>
                  <a:cubicBezTo>
                    <a:pt x="183134" y="55714"/>
                    <a:pt x="190728" y="87363"/>
                    <a:pt x="190728" y="87363"/>
                  </a:cubicBezTo>
                  <a:cubicBezTo>
                    <a:pt x="190728" y="87363"/>
                    <a:pt x="198323" y="132956"/>
                    <a:pt x="200863" y="146875"/>
                  </a:cubicBezTo>
                  <a:cubicBezTo>
                    <a:pt x="203390" y="160807"/>
                    <a:pt x="199593" y="221576"/>
                    <a:pt x="197053" y="236766"/>
                  </a:cubicBezTo>
                  <a:cubicBezTo>
                    <a:pt x="194525" y="251967"/>
                    <a:pt x="146418" y="293750"/>
                    <a:pt x="146418" y="293750"/>
                  </a:cubicBezTo>
                  <a:lnTo>
                    <a:pt x="88163" y="292480"/>
                  </a:lnTo>
                  <a:lnTo>
                    <a:pt x="55194" y="302272"/>
                  </a:lnTo>
                  <a:lnTo>
                    <a:pt x="55194" y="380352"/>
                  </a:lnTo>
                  <a:close/>
                </a:path>
              </a:pathLst>
            </a:custGeom>
            <a:solidFill>
              <a:srgbClr val="CB6296"/>
            </a:solidFill>
            <a:ln w="12700" cmpd="sng">
              <a:solidFill>
                <a:srgbClr val="CB6296"/>
              </a:solidFill>
              <a:prstDash val="solid"/>
            </a:ln>
          </p:spPr>
          <p:txBody>
            <a:bodyPr wrap="square" anchor="ctr">
              <a:spAutoFit/>
            </a:bodyPr>
            <a:lstStyle/>
            <a:p>
              <a:pPr algn="ctr"/>
              <a:endParaRPr lang="en-US"/>
            </a:p>
          </p:txBody>
        </p:sp>
        <p:sp>
          <p:nvSpPr>
            <p:cNvPr id="39" name="Free Form 22"/>
            <p:cNvSpPr/>
            <p:nvPr/>
          </p:nvSpPr>
          <p:spPr>
            <a:xfrm>
              <a:off x="4184434" y="2811233"/>
              <a:ext cx="546519" cy="696392"/>
            </a:xfrm>
            <a:custGeom>
              <a:avLst/>
              <a:gdLst/>
              <a:ahLst/>
              <a:cxnLst/>
              <a:rect l="0" t="0" r="0" b="0"/>
              <a:pathLst>
                <a:path w="546519" h="696391">
                  <a:moveTo>
                    <a:pt x="80378" y="430707"/>
                  </a:moveTo>
                  <a:lnTo>
                    <a:pt x="67779" y="478548"/>
                  </a:lnTo>
                  <a:lnTo>
                    <a:pt x="0" y="607555"/>
                  </a:lnTo>
                  <a:lnTo>
                    <a:pt x="173558" y="549516"/>
                  </a:lnTo>
                  <a:lnTo>
                    <a:pt x="276796" y="672464"/>
                  </a:lnTo>
                  <a:lnTo>
                    <a:pt x="305943" y="672464"/>
                  </a:lnTo>
                  <a:lnTo>
                    <a:pt x="357873" y="696391"/>
                  </a:lnTo>
                  <a:lnTo>
                    <a:pt x="407238" y="682459"/>
                  </a:lnTo>
                  <a:cubicBezTo>
                    <a:pt x="407238" y="682459"/>
                    <a:pt x="437616" y="652081"/>
                    <a:pt x="437616" y="640676"/>
                  </a:cubicBezTo>
                  <a:lnTo>
                    <a:pt x="437616" y="591299"/>
                  </a:lnTo>
                  <a:lnTo>
                    <a:pt x="431304" y="568515"/>
                  </a:lnTo>
                  <a:lnTo>
                    <a:pt x="437616" y="524205"/>
                  </a:lnTo>
                  <a:lnTo>
                    <a:pt x="508533" y="531799"/>
                  </a:lnTo>
                  <a:lnTo>
                    <a:pt x="546519" y="524205"/>
                  </a:lnTo>
                  <a:lnTo>
                    <a:pt x="546519" y="455815"/>
                  </a:lnTo>
                  <a:cubicBezTo>
                    <a:pt x="546519" y="455815"/>
                    <a:pt x="535139" y="425437"/>
                    <a:pt x="523722" y="419112"/>
                  </a:cubicBezTo>
                  <a:cubicBezTo>
                    <a:pt x="512330" y="412775"/>
                    <a:pt x="464223" y="364655"/>
                    <a:pt x="450291" y="350735"/>
                  </a:cubicBezTo>
                  <a:cubicBezTo>
                    <a:pt x="436359" y="336791"/>
                    <a:pt x="437616" y="322884"/>
                    <a:pt x="449008" y="308940"/>
                  </a:cubicBezTo>
                  <a:cubicBezTo>
                    <a:pt x="460425" y="295020"/>
                    <a:pt x="480695" y="278574"/>
                    <a:pt x="480695" y="278574"/>
                  </a:cubicBezTo>
                  <a:lnTo>
                    <a:pt x="480695" y="236766"/>
                  </a:lnTo>
                  <a:cubicBezTo>
                    <a:pt x="480695" y="236766"/>
                    <a:pt x="445223" y="201307"/>
                    <a:pt x="432562" y="172212"/>
                  </a:cubicBezTo>
                  <a:cubicBezTo>
                    <a:pt x="419912" y="143078"/>
                    <a:pt x="371792" y="0"/>
                    <a:pt x="371792" y="0"/>
                  </a:cubicBezTo>
                  <a:lnTo>
                    <a:pt x="308483" y="0"/>
                  </a:lnTo>
                  <a:cubicBezTo>
                    <a:pt x="308483" y="0"/>
                    <a:pt x="231254" y="18986"/>
                    <a:pt x="219849" y="18986"/>
                  </a:cubicBezTo>
                  <a:cubicBezTo>
                    <a:pt x="208457" y="18986"/>
                    <a:pt x="188188" y="32918"/>
                    <a:pt x="185661" y="44310"/>
                  </a:cubicBezTo>
                  <a:cubicBezTo>
                    <a:pt x="183134" y="55714"/>
                    <a:pt x="190728" y="87363"/>
                    <a:pt x="190728" y="87363"/>
                  </a:cubicBezTo>
                  <a:cubicBezTo>
                    <a:pt x="190728" y="87363"/>
                    <a:pt x="198323" y="132956"/>
                    <a:pt x="200863" y="146875"/>
                  </a:cubicBezTo>
                  <a:cubicBezTo>
                    <a:pt x="203390" y="160807"/>
                    <a:pt x="199593" y="221576"/>
                    <a:pt x="197053" y="236766"/>
                  </a:cubicBezTo>
                  <a:cubicBezTo>
                    <a:pt x="194525" y="251967"/>
                    <a:pt x="146418" y="293750"/>
                    <a:pt x="146418" y="293750"/>
                  </a:cubicBezTo>
                  <a:lnTo>
                    <a:pt x="88163" y="292480"/>
                  </a:lnTo>
                  <a:lnTo>
                    <a:pt x="55194" y="302272"/>
                  </a:lnTo>
                  <a:lnTo>
                    <a:pt x="55194" y="380352"/>
                  </a:lnTo>
                  <a:lnTo>
                    <a:pt x="80378" y="430707"/>
                  </a:lnTo>
                  <a:close/>
                </a:path>
              </a:pathLst>
            </a:custGeom>
            <a:noFill/>
            <a:ln w="6350" cmpd="sng">
              <a:solidFill>
                <a:srgbClr val="141414"/>
              </a:solidFill>
              <a:prstDash val="solid"/>
            </a:ln>
          </p:spPr>
          <p:txBody>
            <a:bodyPr wrap="square" anchor="ctr">
              <a:spAutoFit/>
            </a:bodyPr>
            <a:lstStyle/>
            <a:p>
              <a:pPr algn="ctr"/>
              <a:endParaRPr lang="en-US"/>
            </a:p>
          </p:txBody>
        </p:sp>
        <p:sp>
          <p:nvSpPr>
            <p:cNvPr id="40" name="Free Form 23"/>
            <p:cNvSpPr/>
            <p:nvPr/>
          </p:nvSpPr>
          <p:spPr>
            <a:xfrm>
              <a:off x="4184431" y="3289783"/>
              <a:ext cx="67780" cy="129007"/>
            </a:xfrm>
            <a:custGeom>
              <a:avLst/>
              <a:gdLst/>
              <a:ahLst/>
              <a:cxnLst/>
              <a:rect l="0" t="0" r="0" b="0"/>
              <a:pathLst>
                <a:path w="67779" h="129006">
                  <a:moveTo>
                    <a:pt x="67779" y="0"/>
                  </a:moveTo>
                  <a:lnTo>
                    <a:pt x="0" y="129006"/>
                  </a:lnTo>
                  <a:lnTo>
                    <a:pt x="0" y="129006"/>
                  </a:lnTo>
                  <a:close/>
                </a:path>
              </a:pathLst>
            </a:custGeom>
            <a:solidFill>
              <a:srgbClr val="CB6296"/>
            </a:solidFill>
            <a:ln w="12700" cmpd="sng">
              <a:solidFill>
                <a:srgbClr val="CB6296"/>
              </a:solidFill>
              <a:prstDash val="solid"/>
            </a:ln>
          </p:spPr>
          <p:txBody>
            <a:bodyPr wrap="square" anchor="ctr">
              <a:spAutoFit/>
            </a:bodyPr>
            <a:lstStyle/>
            <a:p>
              <a:pPr algn="ctr"/>
              <a:endParaRPr lang="en-US"/>
            </a:p>
          </p:txBody>
        </p:sp>
        <p:sp>
          <p:nvSpPr>
            <p:cNvPr id="41" name="Free Form 24"/>
            <p:cNvSpPr/>
            <p:nvPr/>
          </p:nvSpPr>
          <p:spPr>
            <a:xfrm>
              <a:off x="4184431" y="3289783"/>
              <a:ext cx="67780" cy="129007"/>
            </a:xfrm>
            <a:custGeom>
              <a:avLst/>
              <a:gdLst/>
              <a:ahLst/>
              <a:cxnLst/>
              <a:rect l="0" t="0" r="0" b="0"/>
              <a:pathLst>
                <a:path w="67779" h="129006">
                  <a:moveTo>
                    <a:pt x="67779" y="0"/>
                  </a:moveTo>
                  <a:lnTo>
                    <a:pt x="0" y="129006"/>
                  </a:lnTo>
                  <a:lnTo>
                    <a:pt x="0" y="129006"/>
                  </a:lnTo>
                  <a:lnTo>
                    <a:pt x="67779" y="0"/>
                  </a:lnTo>
                  <a:close/>
                </a:path>
              </a:pathLst>
            </a:custGeom>
            <a:noFill/>
            <a:ln w="6350" cmpd="sng">
              <a:solidFill>
                <a:srgbClr val="141414"/>
              </a:solidFill>
              <a:prstDash val="solid"/>
            </a:ln>
          </p:spPr>
          <p:txBody>
            <a:bodyPr wrap="square" anchor="ctr">
              <a:spAutoFit/>
            </a:bodyPr>
            <a:lstStyle/>
            <a:p>
              <a:pPr algn="ctr"/>
              <a:endParaRPr lang="en-US"/>
            </a:p>
          </p:txBody>
        </p:sp>
        <p:sp>
          <p:nvSpPr>
            <p:cNvPr id="42" name="Free Form 25"/>
            <p:cNvSpPr/>
            <p:nvPr/>
          </p:nvSpPr>
          <p:spPr>
            <a:xfrm>
              <a:off x="4075929" y="3268964"/>
              <a:ext cx="2750578" cy="2557158"/>
            </a:xfrm>
            <a:custGeom>
              <a:avLst/>
              <a:gdLst/>
              <a:ahLst/>
              <a:cxnLst/>
              <a:rect l="0" t="0" r="0" b="0"/>
              <a:pathLst>
                <a:path w="2750578" h="2557157">
                  <a:moveTo>
                    <a:pt x="2570784" y="1081951"/>
                  </a:moveTo>
                  <a:lnTo>
                    <a:pt x="2750578" y="978128"/>
                  </a:lnTo>
                  <a:lnTo>
                    <a:pt x="2740444" y="904684"/>
                  </a:lnTo>
                  <a:lnTo>
                    <a:pt x="2750578" y="864171"/>
                  </a:lnTo>
                  <a:lnTo>
                    <a:pt x="2712580" y="826173"/>
                  </a:lnTo>
                  <a:lnTo>
                    <a:pt x="2689796" y="795781"/>
                  </a:lnTo>
                  <a:lnTo>
                    <a:pt x="2649283" y="783132"/>
                  </a:lnTo>
                  <a:lnTo>
                    <a:pt x="2610015" y="745147"/>
                  </a:lnTo>
                  <a:lnTo>
                    <a:pt x="2487193" y="745147"/>
                  </a:lnTo>
                  <a:lnTo>
                    <a:pt x="2413774" y="694499"/>
                  </a:lnTo>
                  <a:lnTo>
                    <a:pt x="2140267" y="486841"/>
                  </a:lnTo>
                  <a:lnTo>
                    <a:pt x="1808518" y="509638"/>
                  </a:lnTo>
                  <a:lnTo>
                    <a:pt x="1742668" y="486841"/>
                  </a:lnTo>
                  <a:lnTo>
                    <a:pt x="1466672" y="71526"/>
                  </a:lnTo>
                  <a:lnTo>
                    <a:pt x="1466964" y="5689"/>
                  </a:lnTo>
                  <a:cubicBezTo>
                    <a:pt x="1466964" y="5689"/>
                    <a:pt x="1386243" y="0"/>
                    <a:pt x="1360601" y="27533"/>
                  </a:cubicBezTo>
                  <a:cubicBezTo>
                    <a:pt x="1334973" y="55067"/>
                    <a:pt x="1278001" y="199415"/>
                    <a:pt x="1278001" y="199415"/>
                  </a:cubicBezTo>
                  <a:cubicBezTo>
                    <a:pt x="1278001" y="199415"/>
                    <a:pt x="1183030" y="177571"/>
                    <a:pt x="1169733" y="177571"/>
                  </a:cubicBezTo>
                  <a:cubicBezTo>
                    <a:pt x="1156436" y="177571"/>
                    <a:pt x="1110868" y="205117"/>
                    <a:pt x="1110868" y="205117"/>
                  </a:cubicBezTo>
                  <a:lnTo>
                    <a:pt x="1063370" y="241198"/>
                  </a:lnTo>
                  <a:lnTo>
                    <a:pt x="1063370" y="258914"/>
                  </a:lnTo>
                  <a:lnTo>
                    <a:pt x="1087297" y="335762"/>
                  </a:lnTo>
                  <a:lnTo>
                    <a:pt x="1101039" y="439204"/>
                  </a:lnTo>
                  <a:lnTo>
                    <a:pt x="1039494" y="461517"/>
                  </a:lnTo>
                  <a:lnTo>
                    <a:pt x="609434" y="693204"/>
                  </a:lnTo>
                  <a:lnTo>
                    <a:pt x="362635" y="501815"/>
                  </a:lnTo>
                  <a:lnTo>
                    <a:pt x="352564" y="479145"/>
                  </a:lnTo>
                  <a:lnTo>
                    <a:pt x="365074" y="408330"/>
                  </a:lnTo>
                  <a:lnTo>
                    <a:pt x="352564" y="372871"/>
                  </a:lnTo>
                  <a:lnTo>
                    <a:pt x="352564" y="339953"/>
                  </a:lnTo>
                  <a:lnTo>
                    <a:pt x="372681" y="332371"/>
                  </a:lnTo>
                  <a:lnTo>
                    <a:pt x="395465" y="304495"/>
                  </a:lnTo>
                  <a:lnTo>
                    <a:pt x="408114" y="274129"/>
                  </a:lnTo>
                  <a:lnTo>
                    <a:pt x="385305" y="214731"/>
                  </a:lnTo>
                  <a:lnTo>
                    <a:pt x="282066" y="91795"/>
                  </a:lnTo>
                  <a:lnTo>
                    <a:pt x="108508" y="149821"/>
                  </a:lnTo>
                  <a:lnTo>
                    <a:pt x="98221" y="169405"/>
                  </a:lnTo>
                  <a:lnTo>
                    <a:pt x="0" y="615124"/>
                  </a:lnTo>
                  <a:lnTo>
                    <a:pt x="94449" y="1101178"/>
                  </a:lnTo>
                  <a:lnTo>
                    <a:pt x="319214" y="2488463"/>
                  </a:lnTo>
                  <a:cubicBezTo>
                    <a:pt x="504723" y="2533256"/>
                    <a:pt x="698373" y="2557157"/>
                    <a:pt x="897648" y="2557157"/>
                  </a:cubicBezTo>
                  <a:cubicBezTo>
                    <a:pt x="997648" y="2557157"/>
                    <a:pt x="1096213" y="2551036"/>
                    <a:pt x="1193088" y="2539415"/>
                  </a:cubicBezTo>
                  <a:cubicBezTo>
                    <a:pt x="1452664" y="2508288"/>
                    <a:pt x="1699767" y="2436672"/>
                    <a:pt x="1927948" y="2331046"/>
                  </a:cubicBezTo>
                  <a:cubicBezTo>
                    <a:pt x="2196147" y="2206917"/>
                    <a:pt x="2438158" y="2035886"/>
                    <a:pt x="2643454" y="1828380"/>
                  </a:cubicBezTo>
                  <a:lnTo>
                    <a:pt x="2469476" y="1178178"/>
                  </a:lnTo>
                  <a:lnTo>
                    <a:pt x="2555570" y="1127518"/>
                  </a:lnTo>
                  <a:close/>
                </a:path>
              </a:pathLst>
            </a:custGeom>
            <a:solidFill>
              <a:srgbClr val="96AFCF"/>
            </a:solidFill>
            <a:ln w="12700" cmpd="sng">
              <a:solidFill>
                <a:srgbClr val="96AFCF"/>
              </a:solidFill>
              <a:prstDash val="solid"/>
            </a:ln>
          </p:spPr>
          <p:txBody>
            <a:bodyPr wrap="square" anchor="ctr">
              <a:spAutoFit/>
            </a:bodyPr>
            <a:lstStyle/>
            <a:p>
              <a:pPr algn="ctr"/>
              <a:endParaRPr lang="en-US"/>
            </a:p>
          </p:txBody>
        </p:sp>
        <p:sp>
          <p:nvSpPr>
            <p:cNvPr id="43" name="Free Form 26"/>
            <p:cNvSpPr/>
            <p:nvPr/>
          </p:nvSpPr>
          <p:spPr>
            <a:xfrm>
              <a:off x="4075929" y="3268964"/>
              <a:ext cx="2750578" cy="2557158"/>
            </a:xfrm>
            <a:custGeom>
              <a:avLst/>
              <a:gdLst/>
              <a:ahLst/>
              <a:cxnLst/>
              <a:rect l="0" t="0" r="0" b="0"/>
              <a:pathLst>
                <a:path w="2750578" h="2557157">
                  <a:moveTo>
                    <a:pt x="2570784" y="1081951"/>
                  </a:moveTo>
                  <a:lnTo>
                    <a:pt x="2750578" y="978128"/>
                  </a:lnTo>
                  <a:lnTo>
                    <a:pt x="2740444" y="904684"/>
                  </a:lnTo>
                  <a:lnTo>
                    <a:pt x="2750578" y="864171"/>
                  </a:lnTo>
                  <a:lnTo>
                    <a:pt x="2712580" y="826173"/>
                  </a:lnTo>
                  <a:lnTo>
                    <a:pt x="2689796" y="795781"/>
                  </a:lnTo>
                  <a:lnTo>
                    <a:pt x="2649283" y="783132"/>
                  </a:lnTo>
                  <a:lnTo>
                    <a:pt x="2610015" y="745147"/>
                  </a:lnTo>
                  <a:lnTo>
                    <a:pt x="2487193" y="745147"/>
                  </a:lnTo>
                  <a:lnTo>
                    <a:pt x="2413774" y="694499"/>
                  </a:lnTo>
                  <a:lnTo>
                    <a:pt x="2140267" y="486841"/>
                  </a:lnTo>
                  <a:lnTo>
                    <a:pt x="1808518" y="509638"/>
                  </a:lnTo>
                  <a:lnTo>
                    <a:pt x="1742668" y="486841"/>
                  </a:lnTo>
                  <a:lnTo>
                    <a:pt x="1466672" y="71526"/>
                  </a:lnTo>
                  <a:lnTo>
                    <a:pt x="1466964" y="5689"/>
                  </a:lnTo>
                  <a:cubicBezTo>
                    <a:pt x="1466964" y="5689"/>
                    <a:pt x="1386243" y="0"/>
                    <a:pt x="1360601" y="27533"/>
                  </a:cubicBezTo>
                  <a:cubicBezTo>
                    <a:pt x="1334973" y="55067"/>
                    <a:pt x="1278001" y="199415"/>
                    <a:pt x="1278001" y="199415"/>
                  </a:cubicBezTo>
                  <a:cubicBezTo>
                    <a:pt x="1278001" y="199415"/>
                    <a:pt x="1183030" y="177571"/>
                    <a:pt x="1169733" y="177571"/>
                  </a:cubicBezTo>
                  <a:cubicBezTo>
                    <a:pt x="1156436" y="177571"/>
                    <a:pt x="1110868" y="205117"/>
                    <a:pt x="1110868" y="205117"/>
                  </a:cubicBezTo>
                  <a:lnTo>
                    <a:pt x="1063370" y="241198"/>
                  </a:lnTo>
                  <a:lnTo>
                    <a:pt x="1063370" y="258914"/>
                  </a:lnTo>
                  <a:lnTo>
                    <a:pt x="1087297" y="335762"/>
                  </a:lnTo>
                  <a:lnTo>
                    <a:pt x="1101039" y="439204"/>
                  </a:lnTo>
                  <a:lnTo>
                    <a:pt x="1039494" y="461517"/>
                  </a:lnTo>
                  <a:lnTo>
                    <a:pt x="609434" y="693204"/>
                  </a:lnTo>
                  <a:lnTo>
                    <a:pt x="362635" y="501815"/>
                  </a:lnTo>
                  <a:lnTo>
                    <a:pt x="352564" y="479145"/>
                  </a:lnTo>
                  <a:lnTo>
                    <a:pt x="365074" y="408330"/>
                  </a:lnTo>
                  <a:lnTo>
                    <a:pt x="352564" y="372871"/>
                  </a:lnTo>
                  <a:lnTo>
                    <a:pt x="352564" y="339953"/>
                  </a:lnTo>
                  <a:lnTo>
                    <a:pt x="372681" y="332371"/>
                  </a:lnTo>
                  <a:lnTo>
                    <a:pt x="395465" y="304495"/>
                  </a:lnTo>
                  <a:lnTo>
                    <a:pt x="408114" y="274129"/>
                  </a:lnTo>
                  <a:lnTo>
                    <a:pt x="385305" y="214731"/>
                  </a:lnTo>
                  <a:lnTo>
                    <a:pt x="282066" y="91795"/>
                  </a:lnTo>
                  <a:lnTo>
                    <a:pt x="108508" y="149821"/>
                  </a:lnTo>
                  <a:lnTo>
                    <a:pt x="98221" y="169405"/>
                  </a:lnTo>
                  <a:lnTo>
                    <a:pt x="0" y="615124"/>
                  </a:lnTo>
                  <a:lnTo>
                    <a:pt x="94449" y="1101178"/>
                  </a:lnTo>
                  <a:lnTo>
                    <a:pt x="319214" y="2488463"/>
                  </a:lnTo>
                  <a:cubicBezTo>
                    <a:pt x="504723" y="2533256"/>
                    <a:pt x="698373" y="2557157"/>
                    <a:pt x="897648" y="2557157"/>
                  </a:cubicBezTo>
                  <a:cubicBezTo>
                    <a:pt x="997648" y="2557157"/>
                    <a:pt x="1096213" y="2551036"/>
                    <a:pt x="1193088" y="2539415"/>
                  </a:cubicBezTo>
                  <a:cubicBezTo>
                    <a:pt x="1452664" y="2508288"/>
                    <a:pt x="1699767" y="2436672"/>
                    <a:pt x="1927948" y="2331046"/>
                  </a:cubicBezTo>
                  <a:cubicBezTo>
                    <a:pt x="2196147" y="2206917"/>
                    <a:pt x="2438158" y="2035886"/>
                    <a:pt x="2643454" y="1828380"/>
                  </a:cubicBezTo>
                  <a:lnTo>
                    <a:pt x="2469476" y="1178178"/>
                  </a:lnTo>
                  <a:lnTo>
                    <a:pt x="2555570" y="1127518"/>
                  </a:lnTo>
                  <a:lnTo>
                    <a:pt x="2570784" y="1081951"/>
                  </a:lnTo>
                  <a:close/>
                </a:path>
              </a:pathLst>
            </a:custGeom>
            <a:noFill/>
            <a:ln w="6350" cmpd="sng">
              <a:solidFill>
                <a:srgbClr val="141414"/>
              </a:solidFill>
              <a:prstDash val="solid"/>
            </a:ln>
          </p:spPr>
          <p:txBody>
            <a:bodyPr wrap="square" anchor="ctr">
              <a:spAutoFit/>
            </a:bodyPr>
            <a:lstStyle/>
            <a:p>
              <a:pPr algn="ctr"/>
              <a:endParaRPr lang="en-US"/>
            </a:p>
          </p:txBody>
        </p:sp>
        <p:sp>
          <p:nvSpPr>
            <p:cNvPr id="44" name="Free Form 27"/>
            <p:cNvSpPr/>
            <p:nvPr/>
          </p:nvSpPr>
          <p:spPr>
            <a:xfrm>
              <a:off x="4174139" y="3418793"/>
              <a:ext cx="10287" cy="19583"/>
            </a:xfrm>
            <a:custGeom>
              <a:avLst/>
              <a:gdLst/>
              <a:ahLst/>
              <a:cxnLst/>
              <a:rect l="0" t="0" r="0" b="0"/>
              <a:pathLst>
                <a:path w="10287" h="19583">
                  <a:moveTo>
                    <a:pt x="10287" y="0"/>
                  </a:moveTo>
                  <a:lnTo>
                    <a:pt x="0" y="3441"/>
                  </a:lnTo>
                  <a:lnTo>
                    <a:pt x="0" y="19583"/>
                  </a:lnTo>
                  <a:lnTo>
                    <a:pt x="10287" y="0"/>
                  </a:lnTo>
                  <a:close/>
                </a:path>
              </a:pathLst>
            </a:custGeom>
            <a:solidFill>
              <a:srgbClr val="96AFCF"/>
            </a:solidFill>
            <a:ln w="12700" cmpd="sng">
              <a:solidFill>
                <a:srgbClr val="96AFCF"/>
              </a:solidFill>
              <a:prstDash val="solid"/>
            </a:ln>
          </p:spPr>
          <p:txBody>
            <a:bodyPr wrap="square" anchor="ctr">
              <a:spAutoFit/>
            </a:bodyPr>
            <a:lstStyle/>
            <a:p>
              <a:pPr algn="ctr"/>
              <a:endParaRPr lang="en-US"/>
            </a:p>
          </p:txBody>
        </p:sp>
        <p:sp>
          <p:nvSpPr>
            <p:cNvPr id="45" name="Free Form 28"/>
            <p:cNvSpPr/>
            <p:nvPr/>
          </p:nvSpPr>
          <p:spPr>
            <a:xfrm>
              <a:off x="4174139" y="3418793"/>
              <a:ext cx="10287" cy="19583"/>
            </a:xfrm>
            <a:custGeom>
              <a:avLst/>
              <a:gdLst/>
              <a:ahLst/>
              <a:cxnLst/>
              <a:rect l="0" t="0" r="0" b="0"/>
              <a:pathLst>
                <a:path w="10287" h="19583">
                  <a:moveTo>
                    <a:pt x="10287" y="0"/>
                  </a:moveTo>
                  <a:lnTo>
                    <a:pt x="0" y="3441"/>
                  </a:lnTo>
                  <a:lnTo>
                    <a:pt x="0" y="19583"/>
                  </a:lnTo>
                  <a:lnTo>
                    <a:pt x="10287" y="0"/>
                  </a:lnTo>
                  <a:lnTo>
                    <a:pt x="10287" y="0"/>
                  </a:lnTo>
                  <a:close/>
                </a:path>
              </a:pathLst>
            </a:custGeom>
            <a:noFill/>
            <a:ln w="6350" cmpd="sng">
              <a:solidFill>
                <a:srgbClr val="141414"/>
              </a:solidFill>
              <a:prstDash val="solid"/>
            </a:ln>
          </p:spPr>
          <p:txBody>
            <a:bodyPr wrap="square" anchor="ctr">
              <a:spAutoFit/>
            </a:bodyPr>
            <a:lstStyle/>
            <a:p>
              <a:pPr algn="ctr"/>
              <a:endParaRPr lang="en-US"/>
            </a:p>
          </p:txBody>
        </p:sp>
        <p:sp>
          <p:nvSpPr>
            <p:cNvPr id="46" name="Free Form 29"/>
            <p:cNvSpPr/>
            <p:nvPr/>
          </p:nvSpPr>
          <p:spPr>
            <a:xfrm>
              <a:off x="4184432" y="3360754"/>
              <a:ext cx="173559" cy="58039"/>
            </a:xfrm>
            <a:custGeom>
              <a:avLst/>
              <a:gdLst/>
              <a:ahLst/>
              <a:cxnLst/>
              <a:rect l="0" t="0" r="0" b="0"/>
              <a:pathLst>
                <a:path w="173558" h="58038">
                  <a:moveTo>
                    <a:pt x="0" y="58038"/>
                  </a:moveTo>
                  <a:lnTo>
                    <a:pt x="173558" y="0"/>
                  </a:lnTo>
                  <a:lnTo>
                    <a:pt x="0" y="58038"/>
                  </a:lnTo>
                  <a:close/>
                </a:path>
              </a:pathLst>
            </a:custGeom>
            <a:solidFill>
              <a:srgbClr val="96AFCF"/>
            </a:solidFill>
            <a:ln w="12700" cmpd="sng">
              <a:solidFill>
                <a:srgbClr val="96AFCF"/>
              </a:solidFill>
              <a:prstDash val="solid"/>
            </a:ln>
          </p:spPr>
          <p:txBody>
            <a:bodyPr wrap="square" anchor="ctr">
              <a:spAutoFit/>
            </a:bodyPr>
            <a:lstStyle/>
            <a:p>
              <a:pPr algn="ctr"/>
              <a:endParaRPr lang="en-US"/>
            </a:p>
          </p:txBody>
        </p:sp>
        <p:sp>
          <p:nvSpPr>
            <p:cNvPr id="47" name="Free Form 30"/>
            <p:cNvSpPr/>
            <p:nvPr/>
          </p:nvSpPr>
          <p:spPr>
            <a:xfrm>
              <a:off x="4184432" y="3360754"/>
              <a:ext cx="173559" cy="58039"/>
            </a:xfrm>
            <a:custGeom>
              <a:avLst/>
              <a:gdLst/>
              <a:ahLst/>
              <a:cxnLst/>
              <a:rect l="0" t="0" r="0" b="0"/>
              <a:pathLst>
                <a:path w="173558" h="58038">
                  <a:moveTo>
                    <a:pt x="0" y="58038"/>
                  </a:moveTo>
                  <a:lnTo>
                    <a:pt x="173558" y="0"/>
                  </a:lnTo>
                  <a:lnTo>
                    <a:pt x="0" y="58038"/>
                  </a:lnTo>
                  <a:lnTo>
                    <a:pt x="0" y="58038"/>
                  </a:lnTo>
                  <a:close/>
                </a:path>
              </a:pathLst>
            </a:custGeom>
            <a:noFill/>
            <a:ln w="6350" cmpd="sng">
              <a:solidFill>
                <a:srgbClr val="141414"/>
              </a:solidFill>
              <a:prstDash val="solid"/>
            </a:ln>
          </p:spPr>
          <p:txBody>
            <a:bodyPr wrap="square" anchor="ctr">
              <a:spAutoFit/>
            </a:bodyPr>
            <a:lstStyle/>
            <a:p>
              <a:pPr algn="ctr"/>
              <a:endParaRPr lang="en-US"/>
            </a:p>
          </p:txBody>
        </p:sp>
        <p:sp>
          <p:nvSpPr>
            <p:cNvPr id="48" name="Line 31"/>
            <p:cNvSpPr/>
            <p:nvPr/>
          </p:nvSpPr>
          <p:spPr>
            <a:xfrm>
              <a:off x="4184426" y="3418793"/>
              <a:ext cx="0" cy="0"/>
            </a:xfrm>
            <a:prstGeom prst="line">
              <a:avLst/>
            </a:prstGeom>
            <a:noFill/>
            <a:ln w="0" cmpd="sng">
              <a:solidFill>
                <a:srgbClr val="96AFCF"/>
              </a:solidFill>
              <a:prstDash val="solid"/>
            </a:ln>
          </p:spPr>
          <p:txBody>
            <a:bodyPr wrap="square" anchor="ctr">
              <a:spAutoFit/>
            </a:bodyPr>
            <a:lstStyle/>
            <a:p>
              <a:pPr algn="ctr"/>
              <a:endParaRPr lang="en-US"/>
            </a:p>
          </p:txBody>
        </p:sp>
        <p:sp>
          <p:nvSpPr>
            <p:cNvPr id="49" name="Line 32"/>
            <p:cNvSpPr/>
            <p:nvPr/>
          </p:nvSpPr>
          <p:spPr>
            <a:xfrm>
              <a:off x="4184426" y="3418793"/>
              <a:ext cx="0" cy="0"/>
            </a:xfrm>
            <a:prstGeom prst="line">
              <a:avLst/>
            </a:prstGeom>
            <a:noFill/>
            <a:ln w="0" cmpd="sng">
              <a:solidFill>
                <a:srgbClr val="141414"/>
              </a:solidFill>
              <a:prstDash val="solid"/>
            </a:ln>
          </p:spPr>
          <p:txBody>
            <a:bodyPr wrap="square" anchor="ctr">
              <a:spAutoFit/>
            </a:bodyPr>
            <a:lstStyle/>
            <a:p>
              <a:pPr algn="ctr"/>
              <a:endParaRPr lang="en-US"/>
            </a:p>
          </p:txBody>
        </p:sp>
        <p:sp>
          <p:nvSpPr>
            <p:cNvPr id="50" name="Free Form 33"/>
            <p:cNvSpPr/>
            <p:nvPr/>
          </p:nvSpPr>
          <p:spPr>
            <a:xfrm>
              <a:off x="4567624" y="2300328"/>
              <a:ext cx="1219327" cy="1209827"/>
            </a:xfrm>
            <a:custGeom>
              <a:avLst/>
              <a:gdLst/>
              <a:ahLst/>
              <a:cxnLst/>
              <a:rect l="0" t="0" r="0" b="0"/>
              <a:pathLst>
                <a:path w="1219327" h="1209827">
                  <a:moveTo>
                    <a:pt x="557606" y="1192593"/>
                  </a:moveTo>
                  <a:lnTo>
                    <a:pt x="571665" y="1209827"/>
                  </a:lnTo>
                  <a:lnTo>
                    <a:pt x="619175" y="1173759"/>
                  </a:lnTo>
                  <a:cubicBezTo>
                    <a:pt x="619175" y="1173759"/>
                    <a:pt x="664743" y="1146213"/>
                    <a:pt x="678027" y="1146213"/>
                  </a:cubicBezTo>
                  <a:cubicBezTo>
                    <a:pt x="691324" y="1146213"/>
                    <a:pt x="786307" y="1168044"/>
                    <a:pt x="786307" y="1168044"/>
                  </a:cubicBezTo>
                  <a:cubicBezTo>
                    <a:pt x="786307" y="1168044"/>
                    <a:pt x="843280" y="1023708"/>
                    <a:pt x="868908" y="996162"/>
                  </a:cubicBezTo>
                  <a:cubicBezTo>
                    <a:pt x="894549" y="968629"/>
                    <a:pt x="975271" y="974331"/>
                    <a:pt x="975271" y="974331"/>
                  </a:cubicBezTo>
                  <a:lnTo>
                    <a:pt x="1135761" y="996162"/>
                  </a:lnTo>
                  <a:lnTo>
                    <a:pt x="1219327" y="733120"/>
                  </a:lnTo>
                  <a:lnTo>
                    <a:pt x="1122464" y="680885"/>
                  </a:lnTo>
                  <a:lnTo>
                    <a:pt x="1100620" y="613460"/>
                  </a:lnTo>
                  <a:lnTo>
                    <a:pt x="1017054" y="519442"/>
                  </a:lnTo>
                  <a:lnTo>
                    <a:pt x="1039837" y="358013"/>
                  </a:lnTo>
                  <a:lnTo>
                    <a:pt x="1002830" y="374154"/>
                  </a:lnTo>
                  <a:lnTo>
                    <a:pt x="955306" y="410235"/>
                  </a:lnTo>
                  <a:lnTo>
                    <a:pt x="905967" y="395046"/>
                  </a:lnTo>
                  <a:lnTo>
                    <a:pt x="864171" y="383654"/>
                  </a:lnTo>
                  <a:lnTo>
                    <a:pt x="923048" y="341858"/>
                  </a:lnTo>
                  <a:lnTo>
                    <a:pt x="974318" y="298170"/>
                  </a:lnTo>
                  <a:lnTo>
                    <a:pt x="1018006" y="305790"/>
                  </a:lnTo>
                  <a:lnTo>
                    <a:pt x="1040790" y="288683"/>
                  </a:lnTo>
                  <a:lnTo>
                    <a:pt x="1038898" y="260197"/>
                  </a:lnTo>
                  <a:lnTo>
                    <a:pt x="1036993" y="207022"/>
                  </a:lnTo>
                  <a:lnTo>
                    <a:pt x="1046492" y="165239"/>
                  </a:lnTo>
                  <a:lnTo>
                    <a:pt x="1023696" y="134848"/>
                  </a:lnTo>
                  <a:lnTo>
                    <a:pt x="771105" y="142443"/>
                  </a:lnTo>
                  <a:lnTo>
                    <a:pt x="657148" y="110159"/>
                  </a:lnTo>
                  <a:cubicBezTo>
                    <a:pt x="657148" y="110159"/>
                    <a:pt x="419735" y="15201"/>
                    <a:pt x="398818" y="7594"/>
                  </a:cubicBezTo>
                  <a:cubicBezTo>
                    <a:pt x="377913" y="0"/>
                    <a:pt x="322872" y="0"/>
                    <a:pt x="307670" y="7594"/>
                  </a:cubicBezTo>
                  <a:cubicBezTo>
                    <a:pt x="292481" y="15201"/>
                    <a:pt x="250710" y="9486"/>
                    <a:pt x="205130" y="32283"/>
                  </a:cubicBezTo>
                  <a:cubicBezTo>
                    <a:pt x="159537" y="55067"/>
                    <a:pt x="199428" y="81673"/>
                    <a:pt x="199428" y="81673"/>
                  </a:cubicBezTo>
                  <a:lnTo>
                    <a:pt x="279184" y="81673"/>
                  </a:lnTo>
                  <a:lnTo>
                    <a:pt x="351370" y="55067"/>
                  </a:lnTo>
                  <a:lnTo>
                    <a:pt x="398818" y="55067"/>
                  </a:lnTo>
                  <a:lnTo>
                    <a:pt x="398818" y="68376"/>
                  </a:lnTo>
                  <a:lnTo>
                    <a:pt x="383654" y="100444"/>
                  </a:lnTo>
                  <a:lnTo>
                    <a:pt x="398818" y="121551"/>
                  </a:lnTo>
                  <a:lnTo>
                    <a:pt x="398818" y="144348"/>
                  </a:lnTo>
                  <a:lnTo>
                    <a:pt x="357073" y="161429"/>
                  </a:lnTo>
                  <a:lnTo>
                    <a:pt x="315290" y="176631"/>
                  </a:lnTo>
                  <a:lnTo>
                    <a:pt x="271589" y="195630"/>
                  </a:lnTo>
                  <a:lnTo>
                    <a:pt x="237413" y="144348"/>
                  </a:lnTo>
                  <a:lnTo>
                    <a:pt x="218414" y="144348"/>
                  </a:lnTo>
                  <a:lnTo>
                    <a:pt x="197510" y="157632"/>
                  </a:lnTo>
                  <a:lnTo>
                    <a:pt x="182333" y="144348"/>
                  </a:lnTo>
                  <a:lnTo>
                    <a:pt x="148132" y="146240"/>
                  </a:lnTo>
                  <a:lnTo>
                    <a:pt x="131051" y="174739"/>
                  </a:lnTo>
                  <a:lnTo>
                    <a:pt x="62687" y="142443"/>
                  </a:lnTo>
                  <a:cubicBezTo>
                    <a:pt x="62687" y="142443"/>
                    <a:pt x="58877" y="119659"/>
                    <a:pt x="47485" y="106349"/>
                  </a:cubicBezTo>
                  <a:cubicBezTo>
                    <a:pt x="36080" y="93065"/>
                    <a:pt x="0" y="106349"/>
                    <a:pt x="0" y="106349"/>
                  </a:cubicBezTo>
                  <a:cubicBezTo>
                    <a:pt x="0" y="106349"/>
                    <a:pt x="9499" y="176631"/>
                    <a:pt x="13296" y="222211"/>
                  </a:cubicBezTo>
                  <a:cubicBezTo>
                    <a:pt x="17094" y="267804"/>
                    <a:pt x="68364" y="461518"/>
                    <a:pt x="87363" y="507098"/>
                  </a:cubicBezTo>
                  <a:cubicBezTo>
                    <a:pt x="106349" y="552691"/>
                    <a:pt x="131051" y="560273"/>
                    <a:pt x="157645" y="560273"/>
                  </a:cubicBezTo>
                  <a:cubicBezTo>
                    <a:pt x="184238" y="560273"/>
                    <a:pt x="207022" y="531787"/>
                    <a:pt x="207022" y="531787"/>
                  </a:cubicBezTo>
                  <a:lnTo>
                    <a:pt x="226009" y="503313"/>
                  </a:lnTo>
                  <a:lnTo>
                    <a:pt x="246900" y="514705"/>
                  </a:lnTo>
                  <a:lnTo>
                    <a:pt x="275386" y="518490"/>
                  </a:lnTo>
                  <a:lnTo>
                    <a:pt x="284873" y="493801"/>
                  </a:lnTo>
                  <a:lnTo>
                    <a:pt x="309600" y="495706"/>
                  </a:lnTo>
                  <a:lnTo>
                    <a:pt x="351370" y="533692"/>
                  </a:lnTo>
                  <a:lnTo>
                    <a:pt x="383654" y="527989"/>
                  </a:lnTo>
                  <a:lnTo>
                    <a:pt x="429247" y="505206"/>
                  </a:lnTo>
                  <a:lnTo>
                    <a:pt x="453948" y="516597"/>
                  </a:lnTo>
                  <a:lnTo>
                    <a:pt x="434936" y="537489"/>
                  </a:lnTo>
                  <a:lnTo>
                    <a:pt x="427316" y="581177"/>
                  </a:lnTo>
                  <a:lnTo>
                    <a:pt x="450113" y="594461"/>
                  </a:lnTo>
                  <a:lnTo>
                    <a:pt x="539394" y="539394"/>
                  </a:lnTo>
                  <a:lnTo>
                    <a:pt x="548881" y="571677"/>
                  </a:lnTo>
                  <a:lnTo>
                    <a:pt x="548881" y="681837"/>
                  </a:lnTo>
                  <a:lnTo>
                    <a:pt x="516597" y="685634"/>
                  </a:lnTo>
                  <a:lnTo>
                    <a:pt x="455815" y="651446"/>
                  </a:lnTo>
                  <a:lnTo>
                    <a:pt x="398818" y="632460"/>
                  </a:lnTo>
                  <a:lnTo>
                    <a:pt x="372262" y="584974"/>
                  </a:lnTo>
                  <a:cubicBezTo>
                    <a:pt x="372262" y="584974"/>
                    <a:pt x="317169" y="598271"/>
                    <a:pt x="311467" y="598271"/>
                  </a:cubicBezTo>
                  <a:cubicBezTo>
                    <a:pt x="305765" y="598271"/>
                    <a:pt x="252602" y="594461"/>
                    <a:pt x="252602" y="594461"/>
                  </a:cubicBezTo>
                  <a:lnTo>
                    <a:pt x="284873" y="653351"/>
                  </a:lnTo>
                  <a:lnTo>
                    <a:pt x="284873" y="725525"/>
                  </a:lnTo>
                  <a:lnTo>
                    <a:pt x="271589" y="757809"/>
                  </a:lnTo>
                  <a:lnTo>
                    <a:pt x="226009" y="805294"/>
                  </a:lnTo>
                  <a:lnTo>
                    <a:pt x="239318" y="841375"/>
                  </a:lnTo>
                  <a:lnTo>
                    <a:pt x="262115" y="847064"/>
                  </a:lnTo>
                  <a:lnTo>
                    <a:pt x="339966" y="869861"/>
                  </a:lnTo>
                  <a:lnTo>
                    <a:pt x="398818" y="905954"/>
                  </a:lnTo>
                  <a:lnTo>
                    <a:pt x="398818" y="964831"/>
                  </a:lnTo>
                  <a:lnTo>
                    <a:pt x="417842" y="976223"/>
                  </a:lnTo>
                  <a:lnTo>
                    <a:pt x="442518" y="961034"/>
                  </a:lnTo>
                  <a:cubicBezTo>
                    <a:pt x="442518" y="961034"/>
                    <a:pt x="455815" y="953427"/>
                    <a:pt x="467233" y="955332"/>
                  </a:cubicBezTo>
                  <a:cubicBezTo>
                    <a:pt x="478612" y="957237"/>
                    <a:pt x="510908" y="983830"/>
                    <a:pt x="510908" y="983830"/>
                  </a:cubicBezTo>
                  <a:lnTo>
                    <a:pt x="562190" y="1004722"/>
                  </a:lnTo>
                  <a:lnTo>
                    <a:pt x="640041" y="989520"/>
                  </a:lnTo>
                  <a:lnTo>
                    <a:pt x="714108" y="974331"/>
                  </a:lnTo>
                  <a:lnTo>
                    <a:pt x="816660" y="964831"/>
                  </a:lnTo>
                  <a:lnTo>
                    <a:pt x="831900" y="953427"/>
                  </a:lnTo>
                  <a:lnTo>
                    <a:pt x="852766" y="953427"/>
                  </a:lnTo>
                  <a:lnTo>
                    <a:pt x="852766" y="991412"/>
                  </a:lnTo>
                  <a:cubicBezTo>
                    <a:pt x="852766" y="991412"/>
                    <a:pt x="812888" y="1002817"/>
                    <a:pt x="801484" y="1002817"/>
                  </a:cubicBezTo>
                  <a:cubicBezTo>
                    <a:pt x="790105" y="1002817"/>
                    <a:pt x="727417" y="1021803"/>
                    <a:pt x="716038" y="1035113"/>
                  </a:cubicBezTo>
                  <a:cubicBezTo>
                    <a:pt x="704621" y="1048397"/>
                    <a:pt x="647661" y="1054100"/>
                    <a:pt x="641946" y="1054100"/>
                  </a:cubicBezTo>
                  <a:cubicBezTo>
                    <a:pt x="636244" y="1054100"/>
                    <a:pt x="603961" y="1055992"/>
                    <a:pt x="592569" y="1057897"/>
                  </a:cubicBezTo>
                  <a:cubicBezTo>
                    <a:pt x="581177" y="1059776"/>
                    <a:pt x="539394" y="1080681"/>
                    <a:pt x="533692" y="1080681"/>
                  </a:cubicBezTo>
                  <a:cubicBezTo>
                    <a:pt x="527989" y="1080681"/>
                    <a:pt x="486219" y="1060424"/>
                    <a:pt x="486219" y="1060424"/>
                  </a:cubicBezTo>
                  <a:lnTo>
                    <a:pt x="486219" y="1126274"/>
                  </a:lnTo>
                  <a:close/>
                </a:path>
              </a:pathLst>
            </a:custGeom>
            <a:solidFill>
              <a:srgbClr val="35986B"/>
            </a:solidFill>
            <a:ln w="12700" cmpd="sng">
              <a:solidFill>
                <a:srgbClr val="35986B"/>
              </a:solidFill>
              <a:prstDash val="solid"/>
            </a:ln>
          </p:spPr>
          <p:txBody>
            <a:bodyPr wrap="square" anchor="ctr">
              <a:spAutoFit/>
            </a:bodyPr>
            <a:lstStyle/>
            <a:p>
              <a:pPr algn="ctr"/>
              <a:endParaRPr lang="en-US"/>
            </a:p>
          </p:txBody>
        </p:sp>
        <p:sp>
          <p:nvSpPr>
            <p:cNvPr id="51" name="Free Form 34"/>
            <p:cNvSpPr/>
            <p:nvPr/>
          </p:nvSpPr>
          <p:spPr>
            <a:xfrm>
              <a:off x="4567624" y="2300328"/>
              <a:ext cx="1219327" cy="1209827"/>
            </a:xfrm>
            <a:custGeom>
              <a:avLst/>
              <a:gdLst/>
              <a:ahLst/>
              <a:cxnLst/>
              <a:rect l="0" t="0" r="0" b="0"/>
              <a:pathLst>
                <a:path w="1219327" h="1209827">
                  <a:moveTo>
                    <a:pt x="557606" y="1192593"/>
                  </a:moveTo>
                  <a:lnTo>
                    <a:pt x="571665" y="1209827"/>
                  </a:lnTo>
                  <a:lnTo>
                    <a:pt x="619175" y="1173759"/>
                  </a:lnTo>
                  <a:cubicBezTo>
                    <a:pt x="619175" y="1173759"/>
                    <a:pt x="664743" y="1146213"/>
                    <a:pt x="678027" y="1146213"/>
                  </a:cubicBezTo>
                  <a:cubicBezTo>
                    <a:pt x="691324" y="1146213"/>
                    <a:pt x="786307" y="1168044"/>
                    <a:pt x="786307" y="1168044"/>
                  </a:cubicBezTo>
                  <a:cubicBezTo>
                    <a:pt x="786307" y="1168044"/>
                    <a:pt x="843280" y="1023708"/>
                    <a:pt x="868908" y="996162"/>
                  </a:cubicBezTo>
                  <a:cubicBezTo>
                    <a:pt x="894549" y="968629"/>
                    <a:pt x="975271" y="974331"/>
                    <a:pt x="975271" y="974331"/>
                  </a:cubicBezTo>
                  <a:lnTo>
                    <a:pt x="1135761" y="996162"/>
                  </a:lnTo>
                  <a:lnTo>
                    <a:pt x="1219327" y="733120"/>
                  </a:lnTo>
                  <a:lnTo>
                    <a:pt x="1122464" y="680885"/>
                  </a:lnTo>
                  <a:lnTo>
                    <a:pt x="1100620" y="613460"/>
                  </a:lnTo>
                  <a:lnTo>
                    <a:pt x="1017054" y="519442"/>
                  </a:lnTo>
                  <a:lnTo>
                    <a:pt x="1039837" y="358013"/>
                  </a:lnTo>
                  <a:lnTo>
                    <a:pt x="1002830" y="374154"/>
                  </a:lnTo>
                  <a:lnTo>
                    <a:pt x="955306" y="410235"/>
                  </a:lnTo>
                  <a:lnTo>
                    <a:pt x="905967" y="395046"/>
                  </a:lnTo>
                  <a:lnTo>
                    <a:pt x="864171" y="383654"/>
                  </a:lnTo>
                  <a:lnTo>
                    <a:pt x="923048" y="341858"/>
                  </a:lnTo>
                  <a:lnTo>
                    <a:pt x="974318" y="298170"/>
                  </a:lnTo>
                  <a:lnTo>
                    <a:pt x="1018006" y="305790"/>
                  </a:lnTo>
                  <a:lnTo>
                    <a:pt x="1040790" y="288683"/>
                  </a:lnTo>
                  <a:lnTo>
                    <a:pt x="1038898" y="260197"/>
                  </a:lnTo>
                  <a:lnTo>
                    <a:pt x="1036993" y="207022"/>
                  </a:lnTo>
                  <a:lnTo>
                    <a:pt x="1046492" y="165239"/>
                  </a:lnTo>
                  <a:lnTo>
                    <a:pt x="1023696" y="134848"/>
                  </a:lnTo>
                  <a:lnTo>
                    <a:pt x="771105" y="142443"/>
                  </a:lnTo>
                  <a:lnTo>
                    <a:pt x="657148" y="110159"/>
                  </a:lnTo>
                  <a:cubicBezTo>
                    <a:pt x="657148" y="110159"/>
                    <a:pt x="419735" y="15201"/>
                    <a:pt x="398818" y="7594"/>
                  </a:cubicBezTo>
                  <a:cubicBezTo>
                    <a:pt x="377913" y="0"/>
                    <a:pt x="322872" y="0"/>
                    <a:pt x="307670" y="7594"/>
                  </a:cubicBezTo>
                  <a:cubicBezTo>
                    <a:pt x="292481" y="15201"/>
                    <a:pt x="250710" y="9486"/>
                    <a:pt x="205130" y="32283"/>
                  </a:cubicBezTo>
                  <a:cubicBezTo>
                    <a:pt x="159537" y="55067"/>
                    <a:pt x="199428" y="81673"/>
                    <a:pt x="199428" y="81673"/>
                  </a:cubicBezTo>
                  <a:lnTo>
                    <a:pt x="279184" y="81673"/>
                  </a:lnTo>
                  <a:lnTo>
                    <a:pt x="351370" y="55067"/>
                  </a:lnTo>
                  <a:lnTo>
                    <a:pt x="398818" y="55067"/>
                  </a:lnTo>
                  <a:lnTo>
                    <a:pt x="398818" y="68376"/>
                  </a:lnTo>
                  <a:lnTo>
                    <a:pt x="383654" y="100444"/>
                  </a:lnTo>
                  <a:lnTo>
                    <a:pt x="398818" y="121551"/>
                  </a:lnTo>
                  <a:lnTo>
                    <a:pt x="398818" y="144348"/>
                  </a:lnTo>
                  <a:lnTo>
                    <a:pt x="357073" y="161429"/>
                  </a:lnTo>
                  <a:lnTo>
                    <a:pt x="315290" y="176631"/>
                  </a:lnTo>
                  <a:lnTo>
                    <a:pt x="271589" y="195630"/>
                  </a:lnTo>
                  <a:lnTo>
                    <a:pt x="237413" y="144348"/>
                  </a:lnTo>
                  <a:lnTo>
                    <a:pt x="218414" y="144348"/>
                  </a:lnTo>
                  <a:lnTo>
                    <a:pt x="197510" y="157632"/>
                  </a:lnTo>
                  <a:lnTo>
                    <a:pt x="182333" y="144348"/>
                  </a:lnTo>
                  <a:lnTo>
                    <a:pt x="148132" y="146240"/>
                  </a:lnTo>
                  <a:lnTo>
                    <a:pt x="131051" y="174739"/>
                  </a:lnTo>
                  <a:lnTo>
                    <a:pt x="62687" y="142443"/>
                  </a:lnTo>
                  <a:cubicBezTo>
                    <a:pt x="62687" y="142443"/>
                    <a:pt x="58877" y="119659"/>
                    <a:pt x="47485" y="106349"/>
                  </a:cubicBezTo>
                  <a:cubicBezTo>
                    <a:pt x="36080" y="93065"/>
                    <a:pt x="0" y="106349"/>
                    <a:pt x="0" y="106349"/>
                  </a:cubicBezTo>
                  <a:cubicBezTo>
                    <a:pt x="0" y="106349"/>
                    <a:pt x="9499" y="176631"/>
                    <a:pt x="13296" y="222211"/>
                  </a:cubicBezTo>
                  <a:cubicBezTo>
                    <a:pt x="17094" y="267804"/>
                    <a:pt x="68364" y="461518"/>
                    <a:pt x="87363" y="507098"/>
                  </a:cubicBezTo>
                  <a:cubicBezTo>
                    <a:pt x="106349" y="552691"/>
                    <a:pt x="131051" y="560273"/>
                    <a:pt x="157645" y="560273"/>
                  </a:cubicBezTo>
                  <a:cubicBezTo>
                    <a:pt x="184238" y="560273"/>
                    <a:pt x="207022" y="531787"/>
                    <a:pt x="207022" y="531787"/>
                  </a:cubicBezTo>
                  <a:lnTo>
                    <a:pt x="226009" y="503313"/>
                  </a:lnTo>
                  <a:lnTo>
                    <a:pt x="246900" y="514705"/>
                  </a:lnTo>
                  <a:lnTo>
                    <a:pt x="275386" y="518490"/>
                  </a:lnTo>
                  <a:lnTo>
                    <a:pt x="284873" y="493801"/>
                  </a:lnTo>
                  <a:lnTo>
                    <a:pt x="309600" y="495706"/>
                  </a:lnTo>
                  <a:lnTo>
                    <a:pt x="351370" y="533692"/>
                  </a:lnTo>
                  <a:lnTo>
                    <a:pt x="383654" y="527989"/>
                  </a:lnTo>
                  <a:lnTo>
                    <a:pt x="429247" y="505206"/>
                  </a:lnTo>
                  <a:lnTo>
                    <a:pt x="453948" y="516597"/>
                  </a:lnTo>
                  <a:lnTo>
                    <a:pt x="434936" y="537489"/>
                  </a:lnTo>
                  <a:lnTo>
                    <a:pt x="427316" y="581177"/>
                  </a:lnTo>
                  <a:lnTo>
                    <a:pt x="450113" y="594461"/>
                  </a:lnTo>
                  <a:lnTo>
                    <a:pt x="539394" y="539394"/>
                  </a:lnTo>
                  <a:lnTo>
                    <a:pt x="548881" y="571677"/>
                  </a:lnTo>
                  <a:lnTo>
                    <a:pt x="548881" y="681837"/>
                  </a:lnTo>
                  <a:lnTo>
                    <a:pt x="516597" y="685634"/>
                  </a:lnTo>
                  <a:lnTo>
                    <a:pt x="455815" y="651446"/>
                  </a:lnTo>
                  <a:lnTo>
                    <a:pt x="398818" y="632460"/>
                  </a:lnTo>
                  <a:lnTo>
                    <a:pt x="372262" y="584974"/>
                  </a:lnTo>
                  <a:cubicBezTo>
                    <a:pt x="372262" y="584974"/>
                    <a:pt x="317169" y="598271"/>
                    <a:pt x="311467" y="598271"/>
                  </a:cubicBezTo>
                  <a:cubicBezTo>
                    <a:pt x="305765" y="598271"/>
                    <a:pt x="252602" y="594461"/>
                    <a:pt x="252602" y="594461"/>
                  </a:cubicBezTo>
                  <a:lnTo>
                    <a:pt x="284873" y="653351"/>
                  </a:lnTo>
                  <a:lnTo>
                    <a:pt x="284873" y="725525"/>
                  </a:lnTo>
                  <a:lnTo>
                    <a:pt x="271589" y="757809"/>
                  </a:lnTo>
                  <a:lnTo>
                    <a:pt x="226009" y="805294"/>
                  </a:lnTo>
                  <a:lnTo>
                    <a:pt x="239318" y="841375"/>
                  </a:lnTo>
                  <a:lnTo>
                    <a:pt x="262115" y="847064"/>
                  </a:lnTo>
                  <a:lnTo>
                    <a:pt x="339966" y="869861"/>
                  </a:lnTo>
                  <a:lnTo>
                    <a:pt x="398818" y="905954"/>
                  </a:lnTo>
                  <a:lnTo>
                    <a:pt x="398818" y="964831"/>
                  </a:lnTo>
                  <a:lnTo>
                    <a:pt x="417842" y="976223"/>
                  </a:lnTo>
                  <a:lnTo>
                    <a:pt x="442518" y="961034"/>
                  </a:lnTo>
                  <a:cubicBezTo>
                    <a:pt x="442518" y="961034"/>
                    <a:pt x="455815" y="953427"/>
                    <a:pt x="467233" y="955332"/>
                  </a:cubicBezTo>
                  <a:cubicBezTo>
                    <a:pt x="478612" y="957237"/>
                    <a:pt x="510908" y="983830"/>
                    <a:pt x="510908" y="983830"/>
                  </a:cubicBezTo>
                  <a:lnTo>
                    <a:pt x="562190" y="1004722"/>
                  </a:lnTo>
                  <a:lnTo>
                    <a:pt x="640041" y="989520"/>
                  </a:lnTo>
                  <a:lnTo>
                    <a:pt x="714108" y="974331"/>
                  </a:lnTo>
                  <a:lnTo>
                    <a:pt x="816660" y="964831"/>
                  </a:lnTo>
                  <a:lnTo>
                    <a:pt x="831900" y="953427"/>
                  </a:lnTo>
                  <a:lnTo>
                    <a:pt x="852766" y="953427"/>
                  </a:lnTo>
                  <a:lnTo>
                    <a:pt x="852766" y="991412"/>
                  </a:lnTo>
                  <a:cubicBezTo>
                    <a:pt x="852766" y="991412"/>
                    <a:pt x="812888" y="1002817"/>
                    <a:pt x="801484" y="1002817"/>
                  </a:cubicBezTo>
                  <a:cubicBezTo>
                    <a:pt x="790105" y="1002817"/>
                    <a:pt x="727417" y="1021803"/>
                    <a:pt x="716038" y="1035113"/>
                  </a:cubicBezTo>
                  <a:cubicBezTo>
                    <a:pt x="704621" y="1048397"/>
                    <a:pt x="647661" y="1054100"/>
                    <a:pt x="641946" y="1054100"/>
                  </a:cubicBezTo>
                  <a:cubicBezTo>
                    <a:pt x="636244" y="1054100"/>
                    <a:pt x="603961" y="1055992"/>
                    <a:pt x="592569" y="1057897"/>
                  </a:cubicBezTo>
                  <a:cubicBezTo>
                    <a:pt x="581177" y="1059776"/>
                    <a:pt x="539394" y="1080681"/>
                    <a:pt x="533692" y="1080681"/>
                  </a:cubicBezTo>
                  <a:cubicBezTo>
                    <a:pt x="527989" y="1080681"/>
                    <a:pt x="486219" y="1060424"/>
                    <a:pt x="486219" y="1060424"/>
                  </a:cubicBezTo>
                  <a:lnTo>
                    <a:pt x="486219" y="1126274"/>
                  </a:lnTo>
                  <a:lnTo>
                    <a:pt x="557606" y="1192593"/>
                  </a:lnTo>
                  <a:close/>
                </a:path>
              </a:pathLst>
            </a:custGeom>
            <a:noFill/>
            <a:ln w="6350" cmpd="sng">
              <a:solidFill>
                <a:srgbClr val="141414"/>
              </a:solidFill>
              <a:prstDash val="solid"/>
            </a:ln>
          </p:spPr>
          <p:txBody>
            <a:bodyPr wrap="square" anchor="ctr">
              <a:spAutoFit/>
            </a:bodyPr>
            <a:lstStyle/>
            <a:p>
              <a:pPr algn="ctr"/>
              <a:endParaRPr lang="en-US"/>
            </a:p>
          </p:txBody>
        </p:sp>
        <p:sp>
          <p:nvSpPr>
            <p:cNvPr id="52" name="Free Form 35"/>
            <p:cNvSpPr/>
            <p:nvPr/>
          </p:nvSpPr>
          <p:spPr>
            <a:xfrm>
              <a:off x="5542594" y="2123701"/>
              <a:ext cx="1886839" cy="2972638"/>
            </a:xfrm>
            <a:custGeom>
              <a:avLst/>
              <a:gdLst/>
              <a:ahLst/>
              <a:cxnLst/>
              <a:rect l="0" t="0" r="0" b="0"/>
              <a:pathLst>
                <a:path w="1886839" h="2972638">
                  <a:moveTo>
                    <a:pt x="1644129" y="780592"/>
                  </a:moveTo>
                  <a:cubicBezTo>
                    <a:pt x="1630819" y="752106"/>
                    <a:pt x="1385823" y="258305"/>
                    <a:pt x="1372527" y="231698"/>
                  </a:cubicBezTo>
                  <a:cubicBezTo>
                    <a:pt x="1359230" y="205117"/>
                    <a:pt x="1268069" y="39877"/>
                    <a:pt x="1249083" y="32283"/>
                  </a:cubicBezTo>
                  <a:cubicBezTo>
                    <a:pt x="1230071" y="24688"/>
                    <a:pt x="1112329" y="0"/>
                    <a:pt x="1081938" y="0"/>
                  </a:cubicBezTo>
                  <a:cubicBezTo>
                    <a:pt x="1051560" y="0"/>
                    <a:pt x="964196" y="24688"/>
                    <a:pt x="952779" y="36067"/>
                  </a:cubicBezTo>
                  <a:cubicBezTo>
                    <a:pt x="941400" y="47472"/>
                    <a:pt x="884415" y="134848"/>
                    <a:pt x="874928" y="150025"/>
                  </a:cubicBezTo>
                  <a:cubicBezTo>
                    <a:pt x="865416" y="165226"/>
                    <a:pt x="768578" y="235508"/>
                    <a:pt x="768578" y="235508"/>
                  </a:cubicBezTo>
                  <a:cubicBezTo>
                    <a:pt x="768578" y="235508"/>
                    <a:pt x="715378" y="252602"/>
                    <a:pt x="692581" y="282981"/>
                  </a:cubicBezTo>
                  <a:cubicBezTo>
                    <a:pt x="669785" y="313372"/>
                    <a:pt x="683094" y="320979"/>
                    <a:pt x="683094" y="320979"/>
                  </a:cubicBezTo>
                  <a:cubicBezTo>
                    <a:pt x="683094" y="320979"/>
                    <a:pt x="715378" y="355142"/>
                    <a:pt x="732459" y="357047"/>
                  </a:cubicBezTo>
                  <a:cubicBezTo>
                    <a:pt x="749566" y="358965"/>
                    <a:pt x="766648" y="349453"/>
                    <a:pt x="776147" y="345655"/>
                  </a:cubicBezTo>
                  <a:cubicBezTo>
                    <a:pt x="785660" y="341871"/>
                    <a:pt x="852131" y="330479"/>
                    <a:pt x="852131" y="330479"/>
                  </a:cubicBezTo>
                  <a:lnTo>
                    <a:pt x="882523" y="374154"/>
                  </a:lnTo>
                  <a:lnTo>
                    <a:pt x="886320" y="427329"/>
                  </a:lnTo>
                  <a:lnTo>
                    <a:pt x="924306" y="450126"/>
                  </a:lnTo>
                  <a:cubicBezTo>
                    <a:pt x="924306" y="450126"/>
                    <a:pt x="973670" y="478599"/>
                    <a:pt x="983183" y="486206"/>
                  </a:cubicBezTo>
                  <a:cubicBezTo>
                    <a:pt x="992670" y="493801"/>
                    <a:pt x="971778" y="534644"/>
                    <a:pt x="971778" y="534644"/>
                  </a:cubicBezTo>
                  <a:lnTo>
                    <a:pt x="948982" y="545084"/>
                  </a:lnTo>
                  <a:cubicBezTo>
                    <a:pt x="948982" y="545084"/>
                    <a:pt x="928077" y="567880"/>
                    <a:pt x="930021" y="577367"/>
                  </a:cubicBezTo>
                  <a:cubicBezTo>
                    <a:pt x="931900" y="586866"/>
                    <a:pt x="996467" y="641946"/>
                    <a:pt x="996467" y="641946"/>
                  </a:cubicBezTo>
                  <a:cubicBezTo>
                    <a:pt x="996467" y="641946"/>
                    <a:pt x="1009764" y="649541"/>
                    <a:pt x="1036358" y="659041"/>
                  </a:cubicBezTo>
                  <a:cubicBezTo>
                    <a:pt x="1062951" y="668540"/>
                    <a:pt x="1055357" y="714121"/>
                    <a:pt x="1028750" y="716026"/>
                  </a:cubicBezTo>
                  <a:cubicBezTo>
                    <a:pt x="1002169" y="717918"/>
                    <a:pt x="977480" y="708405"/>
                    <a:pt x="977480" y="708405"/>
                  </a:cubicBezTo>
                  <a:lnTo>
                    <a:pt x="939495" y="668540"/>
                  </a:lnTo>
                  <a:lnTo>
                    <a:pt x="884415" y="706513"/>
                  </a:lnTo>
                  <a:lnTo>
                    <a:pt x="867333" y="685622"/>
                  </a:lnTo>
                  <a:lnTo>
                    <a:pt x="861631" y="634339"/>
                  </a:lnTo>
                  <a:lnTo>
                    <a:pt x="865416" y="603961"/>
                  </a:lnTo>
                  <a:lnTo>
                    <a:pt x="821740" y="556475"/>
                  </a:lnTo>
                  <a:cubicBezTo>
                    <a:pt x="821740" y="556475"/>
                    <a:pt x="859726" y="522300"/>
                    <a:pt x="871118" y="508990"/>
                  </a:cubicBezTo>
                  <a:cubicBezTo>
                    <a:pt x="882523" y="495706"/>
                    <a:pt x="861631" y="486206"/>
                    <a:pt x="861631" y="486206"/>
                  </a:cubicBezTo>
                  <a:lnTo>
                    <a:pt x="825538" y="486206"/>
                  </a:lnTo>
                  <a:lnTo>
                    <a:pt x="766648" y="453923"/>
                  </a:lnTo>
                  <a:cubicBezTo>
                    <a:pt x="766648" y="453923"/>
                    <a:pt x="736282" y="427329"/>
                    <a:pt x="722998" y="433019"/>
                  </a:cubicBezTo>
                  <a:cubicBezTo>
                    <a:pt x="709676" y="438721"/>
                    <a:pt x="679284" y="463410"/>
                    <a:pt x="679284" y="463410"/>
                  </a:cubicBezTo>
                  <a:cubicBezTo>
                    <a:pt x="679284" y="463410"/>
                    <a:pt x="669785" y="510908"/>
                    <a:pt x="683094" y="534644"/>
                  </a:cubicBezTo>
                  <a:cubicBezTo>
                    <a:pt x="696391" y="558380"/>
                    <a:pt x="719175" y="546976"/>
                    <a:pt x="719175" y="546976"/>
                  </a:cubicBezTo>
                  <a:lnTo>
                    <a:pt x="715378" y="571665"/>
                  </a:lnTo>
                  <a:cubicBezTo>
                    <a:pt x="715378" y="571665"/>
                    <a:pt x="707783" y="596353"/>
                    <a:pt x="707783" y="602068"/>
                  </a:cubicBezTo>
                  <a:cubicBezTo>
                    <a:pt x="707783" y="607758"/>
                    <a:pt x="719175" y="662838"/>
                    <a:pt x="719175" y="681837"/>
                  </a:cubicBezTo>
                  <a:cubicBezTo>
                    <a:pt x="719175" y="700824"/>
                    <a:pt x="673595" y="750201"/>
                    <a:pt x="662203" y="761593"/>
                  </a:cubicBezTo>
                  <a:cubicBezTo>
                    <a:pt x="650798" y="772998"/>
                    <a:pt x="591921" y="791997"/>
                    <a:pt x="586232" y="782485"/>
                  </a:cubicBezTo>
                  <a:cubicBezTo>
                    <a:pt x="580529" y="772998"/>
                    <a:pt x="610920" y="717918"/>
                    <a:pt x="610920" y="717918"/>
                  </a:cubicBezTo>
                  <a:cubicBezTo>
                    <a:pt x="610920" y="717918"/>
                    <a:pt x="639419" y="613448"/>
                    <a:pt x="641946" y="590664"/>
                  </a:cubicBezTo>
                  <a:cubicBezTo>
                    <a:pt x="644486" y="567880"/>
                    <a:pt x="584339" y="586866"/>
                    <a:pt x="565353" y="588772"/>
                  </a:cubicBezTo>
                  <a:cubicBezTo>
                    <a:pt x="546366" y="590664"/>
                    <a:pt x="544449" y="565975"/>
                    <a:pt x="544449" y="565975"/>
                  </a:cubicBezTo>
                  <a:lnTo>
                    <a:pt x="552043" y="526084"/>
                  </a:lnTo>
                  <a:cubicBezTo>
                    <a:pt x="552043" y="526084"/>
                    <a:pt x="561543" y="490004"/>
                    <a:pt x="565353" y="469112"/>
                  </a:cubicBezTo>
                  <a:cubicBezTo>
                    <a:pt x="569137" y="448221"/>
                    <a:pt x="574852" y="438721"/>
                    <a:pt x="574852" y="438721"/>
                  </a:cubicBezTo>
                  <a:lnTo>
                    <a:pt x="603326" y="457720"/>
                  </a:lnTo>
                  <a:lnTo>
                    <a:pt x="622325" y="395033"/>
                  </a:lnTo>
                  <a:lnTo>
                    <a:pt x="641946" y="334263"/>
                  </a:lnTo>
                  <a:lnTo>
                    <a:pt x="618515" y="313372"/>
                  </a:lnTo>
                  <a:lnTo>
                    <a:pt x="458990" y="305777"/>
                  </a:lnTo>
                  <a:lnTo>
                    <a:pt x="316547" y="282981"/>
                  </a:lnTo>
                  <a:lnTo>
                    <a:pt x="269062" y="282981"/>
                  </a:lnTo>
                  <a:lnTo>
                    <a:pt x="217779" y="282981"/>
                  </a:lnTo>
                  <a:cubicBezTo>
                    <a:pt x="204470" y="282981"/>
                    <a:pt x="145592" y="303872"/>
                    <a:pt x="145592" y="303872"/>
                  </a:cubicBezTo>
                  <a:lnTo>
                    <a:pt x="145592" y="349453"/>
                  </a:lnTo>
                  <a:cubicBezTo>
                    <a:pt x="145592" y="349453"/>
                    <a:pt x="181686" y="360845"/>
                    <a:pt x="208280" y="364655"/>
                  </a:cubicBezTo>
                  <a:cubicBezTo>
                    <a:pt x="234873" y="368452"/>
                    <a:pt x="225374" y="395033"/>
                    <a:pt x="225374" y="395033"/>
                  </a:cubicBezTo>
                  <a:lnTo>
                    <a:pt x="170281" y="395033"/>
                  </a:lnTo>
                  <a:cubicBezTo>
                    <a:pt x="170281" y="395033"/>
                    <a:pt x="117119" y="400735"/>
                    <a:pt x="113296" y="410235"/>
                  </a:cubicBezTo>
                  <a:cubicBezTo>
                    <a:pt x="109524" y="419735"/>
                    <a:pt x="115201" y="460044"/>
                    <a:pt x="115201" y="460044"/>
                  </a:cubicBezTo>
                  <a:lnTo>
                    <a:pt x="158889" y="463410"/>
                  </a:lnTo>
                  <a:cubicBezTo>
                    <a:pt x="158889" y="463410"/>
                    <a:pt x="185483" y="455815"/>
                    <a:pt x="191173" y="463410"/>
                  </a:cubicBezTo>
                  <a:cubicBezTo>
                    <a:pt x="196875" y="471017"/>
                    <a:pt x="261454" y="463410"/>
                    <a:pt x="261454" y="463410"/>
                  </a:cubicBezTo>
                  <a:cubicBezTo>
                    <a:pt x="261454" y="463410"/>
                    <a:pt x="282333" y="482409"/>
                    <a:pt x="303250" y="508152"/>
                  </a:cubicBezTo>
                  <a:cubicBezTo>
                    <a:pt x="324129" y="533895"/>
                    <a:pt x="360197" y="581164"/>
                    <a:pt x="360197" y="581164"/>
                  </a:cubicBezTo>
                  <a:lnTo>
                    <a:pt x="383006" y="584974"/>
                  </a:lnTo>
                  <a:lnTo>
                    <a:pt x="428574" y="619150"/>
                  </a:lnTo>
                  <a:lnTo>
                    <a:pt x="390613" y="653338"/>
                  </a:lnTo>
                  <a:lnTo>
                    <a:pt x="364020" y="653338"/>
                  </a:lnTo>
                  <a:lnTo>
                    <a:pt x="324129" y="666635"/>
                  </a:lnTo>
                  <a:lnTo>
                    <a:pt x="299427" y="615353"/>
                  </a:lnTo>
                  <a:cubicBezTo>
                    <a:pt x="299427" y="615353"/>
                    <a:pt x="267157" y="588772"/>
                    <a:pt x="259562" y="584974"/>
                  </a:cubicBezTo>
                  <a:cubicBezTo>
                    <a:pt x="251955" y="581164"/>
                    <a:pt x="215861" y="567880"/>
                    <a:pt x="208280" y="560273"/>
                  </a:cubicBezTo>
                  <a:cubicBezTo>
                    <a:pt x="200685" y="552678"/>
                    <a:pt x="156972" y="508990"/>
                    <a:pt x="156972" y="508990"/>
                  </a:cubicBezTo>
                  <a:cubicBezTo>
                    <a:pt x="156972" y="508990"/>
                    <a:pt x="130403" y="507098"/>
                    <a:pt x="120916" y="508990"/>
                  </a:cubicBezTo>
                  <a:cubicBezTo>
                    <a:pt x="111417" y="510908"/>
                    <a:pt x="64858" y="534644"/>
                    <a:pt x="64858" y="534644"/>
                  </a:cubicBezTo>
                  <a:lnTo>
                    <a:pt x="42075" y="696074"/>
                  </a:lnTo>
                  <a:lnTo>
                    <a:pt x="125653" y="790092"/>
                  </a:lnTo>
                  <a:lnTo>
                    <a:pt x="147485" y="857503"/>
                  </a:lnTo>
                  <a:lnTo>
                    <a:pt x="244360" y="909739"/>
                  </a:lnTo>
                  <a:lnTo>
                    <a:pt x="160794" y="1172794"/>
                  </a:lnTo>
                  <a:lnTo>
                    <a:pt x="292" y="1150962"/>
                  </a:lnTo>
                  <a:lnTo>
                    <a:pt x="0" y="1216787"/>
                  </a:lnTo>
                  <a:lnTo>
                    <a:pt x="275996" y="1632102"/>
                  </a:lnTo>
                  <a:lnTo>
                    <a:pt x="341858" y="1654898"/>
                  </a:lnTo>
                  <a:lnTo>
                    <a:pt x="673595" y="1632102"/>
                  </a:lnTo>
                  <a:lnTo>
                    <a:pt x="947102" y="1839760"/>
                  </a:lnTo>
                  <a:lnTo>
                    <a:pt x="1020521" y="1890420"/>
                  </a:lnTo>
                  <a:lnTo>
                    <a:pt x="1143342" y="1890420"/>
                  </a:lnTo>
                  <a:lnTo>
                    <a:pt x="1182611" y="1928393"/>
                  </a:lnTo>
                  <a:lnTo>
                    <a:pt x="1223137" y="1941042"/>
                  </a:lnTo>
                  <a:lnTo>
                    <a:pt x="1245920" y="1971446"/>
                  </a:lnTo>
                  <a:lnTo>
                    <a:pt x="1283919" y="2009432"/>
                  </a:lnTo>
                  <a:lnTo>
                    <a:pt x="1273784" y="2049945"/>
                  </a:lnTo>
                  <a:lnTo>
                    <a:pt x="1283919" y="2123389"/>
                  </a:lnTo>
                  <a:lnTo>
                    <a:pt x="1104112" y="2227211"/>
                  </a:lnTo>
                  <a:lnTo>
                    <a:pt x="1088897" y="2272779"/>
                  </a:lnTo>
                  <a:lnTo>
                    <a:pt x="1002817" y="2323439"/>
                  </a:lnTo>
                  <a:lnTo>
                    <a:pt x="1177772" y="2972638"/>
                  </a:lnTo>
                  <a:cubicBezTo>
                    <a:pt x="1616125" y="2529052"/>
                    <a:pt x="1886839" y="1919465"/>
                    <a:pt x="1886839" y="1246555"/>
                  </a:cubicBezTo>
                  <a:cubicBezTo>
                    <a:pt x="1886839" y="1240980"/>
                    <a:pt x="1886673" y="1235443"/>
                    <a:pt x="1886635" y="1229880"/>
                  </a:cubicBezTo>
                  <a:cubicBezTo>
                    <a:pt x="1855762" y="1181785"/>
                    <a:pt x="1830171" y="1140472"/>
                    <a:pt x="1826450" y="1130058"/>
                  </a:cubicBezTo>
                  <a:cubicBezTo>
                    <a:pt x="1816938" y="1103464"/>
                    <a:pt x="1657413" y="809078"/>
                    <a:pt x="1644129" y="780592"/>
                  </a:cubicBezTo>
                  <a:close/>
                </a:path>
              </a:pathLst>
            </a:custGeom>
            <a:solidFill>
              <a:srgbClr val="F8D28A"/>
            </a:solidFill>
            <a:ln w="12700" cmpd="sng">
              <a:solidFill>
                <a:srgbClr val="F8D28A"/>
              </a:solidFill>
              <a:prstDash val="solid"/>
            </a:ln>
          </p:spPr>
          <p:txBody>
            <a:bodyPr wrap="square" anchor="ctr">
              <a:spAutoFit/>
            </a:bodyPr>
            <a:lstStyle/>
            <a:p>
              <a:pPr algn="ctr"/>
              <a:endParaRPr lang="en-US"/>
            </a:p>
          </p:txBody>
        </p:sp>
        <p:sp>
          <p:nvSpPr>
            <p:cNvPr id="53" name="Free Form 36"/>
            <p:cNvSpPr/>
            <p:nvPr/>
          </p:nvSpPr>
          <p:spPr>
            <a:xfrm>
              <a:off x="5542594" y="2123701"/>
              <a:ext cx="1886839" cy="2972638"/>
            </a:xfrm>
            <a:custGeom>
              <a:avLst/>
              <a:gdLst/>
              <a:ahLst/>
              <a:cxnLst/>
              <a:rect l="0" t="0" r="0" b="0"/>
              <a:pathLst>
                <a:path w="1886839" h="2972638">
                  <a:moveTo>
                    <a:pt x="1644129" y="780592"/>
                  </a:moveTo>
                  <a:cubicBezTo>
                    <a:pt x="1630819" y="752106"/>
                    <a:pt x="1385823" y="258305"/>
                    <a:pt x="1372527" y="231698"/>
                  </a:cubicBezTo>
                  <a:cubicBezTo>
                    <a:pt x="1359230" y="205117"/>
                    <a:pt x="1268069" y="39877"/>
                    <a:pt x="1249083" y="32283"/>
                  </a:cubicBezTo>
                  <a:cubicBezTo>
                    <a:pt x="1230071" y="24688"/>
                    <a:pt x="1112329" y="0"/>
                    <a:pt x="1081938" y="0"/>
                  </a:cubicBezTo>
                  <a:cubicBezTo>
                    <a:pt x="1051560" y="0"/>
                    <a:pt x="964196" y="24688"/>
                    <a:pt x="952779" y="36067"/>
                  </a:cubicBezTo>
                  <a:cubicBezTo>
                    <a:pt x="941400" y="47472"/>
                    <a:pt x="884415" y="134848"/>
                    <a:pt x="874928" y="150025"/>
                  </a:cubicBezTo>
                  <a:cubicBezTo>
                    <a:pt x="865416" y="165226"/>
                    <a:pt x="768578" y="235508"/>
                    <a:pt x="768578" y="235508"/>
                  </a:cubicBezTo>
                  <a:cubicBezTo>
                    <a:pt x="768578" y="235508"/>
                    <a:pt x="715378" y="252602"/>
                    <a:pt x="692581" y="282981"/>
                  </a:cubicBezTo>
                  <a:cubicBezTo>
                    <a:pt x="669785" y="313372"/>
                    <a:pt x="683094" y="320979"/>
                    <a:pt x="683094" y="320979"/>
                  </a:cubicBezTo>
                  <a:cubicBezTo>
                    <a:pt x="683094" y="320979"/>
                    <a:pt x="715378" y="355142"/>
                    <a:pt x="732459" y="357047"/>
                  </a:cubicBezTo>
                  <a:cubicBezTo>
                    <a:pt x="749566" y="358965"/>
                    <a:pt x="766648" y="349453"/>
                    <a:pt x="776147" y="345655"/>
                  </a:cubicBezTo>
                  <a:cubicBezTo>
                    <a:pt x="785660" y="341871"/>
                    <a:pt x="852131" y="330479"/>
                    <a:pt x="852131" y="330479"/>
                  </a:cubicBezTo>
                  <a:lnTo>
                    <a:pt x="882523" y="374154"/>
                  </a:lnTo>
                  <a:lnTo>
                    <a:pt x="886320" y="427329"/>
                  </a:lnTo>
                  <a:lnTo>
                    <a:pt x="924306" y="450126"/>
                  </a:lnTo>
                  <a:cubicBezTo>
                    <a:pt x="924306" y="450126"/>
                    <a:pt x="973670" y="478599"/>
                    <a:pt x="983183" y="486206"/>
                  </a:cubicBezTo>
                  <a:cubicBezTo>
                    <a:pt x="992670" y="493801"/>
                    <a:pt x="971778" y="534644"/>
                    <a:pt x="971778" y="534644"/>
                  </a:cubicBezTo>
                  <a:lnTo>
                    <a:pt x="948982" y="545084"/>
                  </a:lnTo>
                  <a:cubicBezTo>
                    <a:pt x="948982" y="545084"/>
                    <a:pt x="928077" y="567880"/>
                    <a:pt x="930021" y="577367"/>
                  </a:cubicBezTo>
                  <a:cubicBezTo>
                    <a:pt x="931900" y="586866"/>
                    <a:pt x="996467" y="641946"/>
                    <a:pt x="996467" y="641946"/>
                  </a:cubicBezTo>
                  <a:cubicBezTo>
                    <a:pt x="996467" y="641946"/>
                    <a:pt x="1009764" y="649541"/>
                    <a:pt x="1036358" y="659041"/>
                  </a:cubicBezTo>
                  <a:cubicBezTo>
                    <a:pt x="1062951" y="668540"/>
                    <a:pt x="1055357" y="714121"/>
                    <a:pt x="1028750" y="716026"/>
                  </a:cubicBezTo>
                  <a:cubicBezTo>
                    <a:pt x="1002169" y="717918"/>
                    <a:pt x="977480" y="708405"/>
                    <a:pt x="977480" y="708405"/>
                  </a:cubicBezTo>
                  <a:lnTo>
                    <a:pt x="939495" y="668540"/>
                  </a:lnTo>
                  <a:lnTo>
                    <a:pt x="884415" y="706513"/>
                  </a:lnTo>
                  <a:lnTo>
                    <a:pt x="867333" y="685622"/>
                  </a:lnTo>
                  <a:lnTo>
                    <a:pt x="861631" y="634339"/>
                  </a:lnTo>
                  <a:lnTo>
                    <a:pt x="865416" y="603961"/>
                  </a:lnTo>
                  <a:lnTo>
                    <a:pt x="821740" y="556475"/>
                  </a:lnTo>
                  <a:cubicBezTo>
                    <a:pt x="821740" y="556475"/>
                    <a:pt x="859726" y="522300"/>
                    <a:pt x="871118" y="508990"/>
                  </a:cubicBezTo>
                  <a:cubicBezTo>
                    <a:pt x="882523" y="495706"/>
                    <a:pt x="861631" y="486206"/>
                    <a:pt x="861631" y="486206"/>
                  </a:cubicBezTo>
                  <a:lnTo>
                    <a:pt x="825538" y="486206"/>
                  </a:lnTo>
                  <a:lnTo>
                    <a:pt x="766648" y="453923"/>
                  </a:lnTo>
                  <a:cubicBezTo>
                    <a:pt x="766648" y="453923"/>
                    <a:pt x="736282" y="427329"/>
                    <a:pt x="722998" y="433019"/>
                  </a:cubicBezTo>
                  <a:cubicBezTo>
                    <a:pt x="709676" y="438721"/>
                    <a:pt x="679284" y="463410"/>
                    <a:pt x="679284" y="463410"/>
                  </a:cubicBezTo>
                  <a:cubicBezTo>
                    <a:pt x="679284" y="463410"/>
                    <a:pt x="669785" y="510908"/>
                    <a:pt x="683094" y="534644"/>
                  </a:cubicBezTo>
                  <a:cubicBezTo>
                    <a:pt x="696391" y="558380"/>
                    <a:pt x="719175" y="546976"/>
                    <a:pt x="719175" y="546976"/>
                  </a:cubicBezTo>
                  <a:lnTo>
                    <a:pt x="715378" y="571665"/>
                  </a:lnTo>
                  <a:cubicBezTo>
                    <a:pt x="715378" y="571665"/>
                    <a:pt x="707783" y="596353"/>
                    <a:pt x="707783" y="602068"/>
                  </a:cubicBezTo>
                  <a:cubicBezTo>
                    <a:pt x="707783" y="607758"/>
                    <a:pt x="719175" y="662838"/>
                    <a:pt x="719175" y="681837"/>
                  </a:cubicBezTo>
                  <a:cubicBezTo>
                    <a:pt x="719175" y="700824"/>
                    <a:pt x="673595" y="750201"/>
                    <a:pt x="662203" y="761593"/>
                  </a:cubicBezTo>
                  <a:cubicBezTo>
                    <a:pt x="650798" y="772998"/>
                    <a:pt x="591921" y="791997"/>
                    <a:pt x="586232" y="782485"/>
                  </a:cubicBezTo>
                  <a:cubicBezTo>
                    <a:pt x="580529" y="772998"/>
                    <a:pt x="610920" y="717918"/>
                    <a:pt x="610920" y="717918"/>
                  </a:cubicBezTo>
                  <a:cubicBezTo>
                    <a:pt x="610920" y="717918"/>
                    <a:pt x="639419" y="613448"/>
                    <a:pt x="641946" y="590664"/>
                  </a:cubicBezTo>
                  <a:cubicBezTo>
                    <a:pt x="644486" y="567880"/>
                    <a:pt x="584339" y="586866"/>
                    <a:pt x="565353" y="588772"/>
                  </a:cubicBezTo>
                  <a:cubicBezTo>
                    <a:pt x="546366" y="590664"/>
                    <a:pt x="544449" y="565975"/>
                    <a:pt x="544449" y="565975"/>
                  </a:cubicBezTo>
                  <a:lnTo>
                    <a:pt x="552043" y="526084"/>
                  </a:lnTo>
                  <a:cubicBezTo>
                    <a:pt x="552043" y="526084"/>
                    <a:pt x="561543" y="490004"/>
                    <a:pt x="565353" y="469112"/>
                  </a:cubicBezTo>
                  <a:cubicBezTo>
                    <a:pt x="569137" y="448221"/>
                    <a:pt x="574852" y="438721"/>
                    <a:pt x="574852" y="438721"/>
                  </a:cubicBezTo>
                  <a:lnTo>
                    <a:pt x="603326" y="457720"/>
                  </a:lnTo>
                  <a:lnTo>
                    <a:pt x="622325" y="395033"/>
                  </a:lnTo>
                  <a:lnTo>
                    <a:pt x="641946" y="334263"/>
                  </a:lnTo>
                  <a:lnTo>
                    <a:pt x="618515" y="313372"/>
                  </a:lnTo>
                  <a:lnTo>
                    <a:pt x="458990" y="305777"/>
                  </a:lnTo>
                  <a:lnTo>
                    <a:pt x="316547" y="282981"/>
                  </a:lnTo>
                  <a:lnTo>
                    <a:pt x="269062" y="282981"/>
                  </a:lnTo>
                  <a:lnTo>
                    <a:pt x="217779" y="282981"/>
                  </a:lnTo>
                  <a:cubicBezTo>
                    <a:pt x="204470" y="282981"/>
                    <a:pt x="145592" y="303872"/>
                    <a:pt x="145592" y="303872"/>
                  </a:cubicBezTo>
                  <a:lnTo>
                    <a:pt x="145592" y="349453"/>
                  </a:lnTo>
                  <a:cubicBezTo>
                    <a:pt x="145592" y="349453"/>
                    <a:pt x="181686" y="360845"/>
                    <a:pt x="208280" y="364655"/>
                  </a:cubicBezTo>
                  <a:cubicBezTo>
                    <a:pt x="234873" y="368452"/>
                    <a:pt x="225374" y="395033"/>
                    <a:pt x="225374" y="395033"/>
                  </a:cubicBezTo>
                  <a:lnTo>
                    <a:pt x="170281" y="395033"/>
                  </a:lnTo>
                  <a:cubicBezTo>
                    <a:pt x="170281" y="395033"/>
                    <a:pt x="117119" y="400735"/>
                    <a:pt x="113296" y="410235"/>
                  </a:cubicBezTo>
                  <a:cubicBezTo>
                    <a:pt x="109524" y="419735"/>
                    <a:pt x="115201" y="460044"/>
                    <a:pt x="115201" y="460044"/>
                  </a:cubicBezTo>
                  <a:lnTo>
                    <a:pt x="158889" y="463410"/>
                  </a:lnTo>
                  <a:cubicBezTo>
                    <a:pt x="158889" y="463410"/>
                    <a:pt x="185483" y="455815"/>
                    <a:pt x="191173" y="463410"/>
                  </a:cubicBezTo>
                  <a:cubicBezTo>
                    <a:pt x="196875" y="471017"/>
                    <a:pt x="261454" y="463410"/>
                    <a:pt x="261454" y="463410"/>
                  </a:cubicBezTo>
                  <a:cubicBezTo>
                    <a:pt x="261454" y="463410"/>
                    <a:pt x="282333" y="482409"/>
                    <a:pt x="303250" y="508152"/>
                  </a:cubicBezTo>
                  <a:cubicBezTo>
                    <a:pt x="324129" y="533895"/>
                    <a:pt x="360197" y="581164"/>
                    <a:pt x="360197" y="581164"/>
                  </a:cubicBezTo>
                  <a:lnTo>
                    <a:pt x="383006" y="584974"/>
                  </a:lnTo>
                  <a:lnTo>
                    <a:pt x="428574" y="619150"/>
                  </a:lnTo>
                  <a:lnTo>
                    <a:pt x="390613" y="653338"/>
                  </a:lnTo>
                  <a:lnTo>
                    <a:pt x="364020" y="653338"/>
                  </a:lnTo>
                  <a:lnTo>
                    <a:pt x="324129" y="666635"/>
                  </a:lnTo>
                  <a:lnTo>
                    <a:pt x="299427" y="615353"/>
                  </a:lnTo>
                  <a:cubicBezTo>
                    <a:pt x="299427" y="615353"/>
                    <a:pt x="267157" y="588772"/>
                    <a:pt x="259562" y="584974"/>
                  </a:cubicBezTo>
                  <a:cubicBezTo>
                    <a:pt x="251955" y="581164"/>
                    <a:pt x="215861" y="567880"/>
                    <a:pt x="208280" y="560273"/>
                  </a:cubicBezTo>
                  <a:cubicBezTo>
                    <a:pt x="200685" y="552678"/>
                    <a:pt x="156972" y="508990"/>
                    <a:pt x="156972" y="508990"/>
                  </a:cubicBezTo>
                  <a:cubicBezTo>
                    <a:pt x="156972" y="508990"/>
                    <a:pt x="130403" y="507098"/>
                    <a:pt x="120916" y="508990"/>
                  </a:cubicBezTo>
                  <a:cubicBezTo>
                    <a:pt x="111417" y="510908"/>
                    <a:pt x="64858" y="534644"/>
                    <a:pt x="64858" y="534644"/>
                  </a:cubicBezTo>
                  <a:lnTo>
                    <a:pt x="42075" y="696074"/>
                  </a:lnTo>
                  <a:lnTo>
                    <a:pt x="125653" y="790092"/>
                  </a:lnTo>
                  <a:lnTo>
                    <a:pt x="147485" y="857503"/>
                  </a:lnTo>
                  <a:lnTo>
                    <a:pt x="244360" y="909739"/>
                  </a:lnTo>
                  <a:lnTo>
                    <a:pt x="160794" y="1172794"/>
                  </a:lnTo>
                  <a:lnTo>
                    <a:pt x="292" y="1150962"/>
                  </a:lnTo>
                  <a:lnTo>
                    <a:pt x="0" y="1216787"/>
                  </a:lnTo>
                  <a:lnTo>
                    <a:pt x="275996" y="1632102"/>
                  </a:lnTo>
                  <a:lnTo>
                    <a:pt x="341858" y="1654898"/>
                  </a:lnTo>
                  <a:lnTo>
                    <a:pt x="673595" y="1632102"/>
                  </a:lnTo>
                  <a:lnTo>
                    <a:pt x="947102" y="1839760"/>
                  </a:lnTo>
                  <a:lnTo>
                    <a:pt x="1020521" y="1890420"/>
                  </a:lnTo>
                  <a:lnTo>
                    <a:pt x="1143342" y="1890420"/>
                  </a:lnTo>
                  <a:lnTo>
                    <a:pt x="1182611" y="1928393"/>
                  </a:lnTo>
                  <a:lnTo>
                    <a:pt x="1223137" y="1941042"/>
                  </a:lnTo>
                  <a:lnTo>
                    <a:pt x="1245920" y="1971446"/>
                  </a:lnTo>
                  <a:lnTo>
                    <a:pt x="1283919" y="2009432"/>
                  </a:lnTo>
                  <a:lnTo>
                    <a:pt x="1273784" y="2049945"/>
                  </a:lnTo>
                  <a:lnTo>
                    <a:pt x="1283919" y="2123389"/>
                  </a:lnTo>
                  <a:lnTo>
                    <a:pt x="1104112" y="2227211"/>
                  </a:lnTo>
                  <a:lnTo>
                    <a:pt x="1088897" y="2272779"/>
                  </a:lnTo>
                  <a:lnTo>
                    <a:pt x="1002817" y="2323439"/>
                  </a:lnTo>
                  <a:lnTo>
                    <a:pt x="1177772" y="2972638"/>
                  </a:lnTo>
                  <a:cubicBezTo>
                    <a:pt x="1616125" y="2529052"/>
                    <a:pt x="1886839" y="1919465"/>
                    <a:pt x="1886839" y="1246555"/>
                  </a:cubicBezTo>
                  <a:cubicBezTo>
                    <a:pt x="1886839" y="1240980"/>
                    <a:pt x="1886673" y="1235443"/>
                    <a:pt x="1886635" y="1229880"/>
                  </a:cubicBezTo>
                  <a:cubicBezTo>
                    <a:pt x="1855762" y="1181785"/>
                    <a:pt x="1830171" y="1140472"/>
                    <a:pt x="1826450" y="1130058"/>
                  </a:cubicBezTo>
                  <a:cubicBezTo>
                    <a:pt x="1816938" y="1103464"/>
                    <a:pt x="1657413" y="809078"/>
                    <a:pt x="1644129" y="780592"/>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54" name="Free Form 37"/>
            <p:cNvSpPr/>
            <p:nvPr/>
          </p:nvSpPr>
          <p:spPr>
            <a:xfrm>
              <a:off x="6545414" y="4447148"/>
              <a:ext cx="174956" cy="650202"/>
            </a:xfrm>
            <a:custGeom>
              <a:avLst/>
              <a:gdLst/>
              <a:ahLst/>
              <a:cxnLst/>
              <a:rect l="0" t="0" r="0" b="0"/>
              <a:pathLst>
                <a:path w="174955" h="650201">
                  <a:moveTo>
                    <a:pt x="173964" y="650201"/>
                  </a:moveTo>
                  <a:cubicBezTo>
                    <a:pt x="174294" y="649871"/>
                    <a:pt x="174625" y="649516"/>
                    <a:pt x="174955" y="649185"/>
                  </a:cubicBezTo>
                  <a:lnTo>
                    <a:pt x="0" y="0"/>
                  </a:lnTo>
                  <a:close/>
                </a:path>
              </a:pathLst>
            </a:custGeom>
            <a:solidFill>
              <a:srgbClr val="F8D28A"/>
            </a:solidFill>
            <a:ln w="12700" cmpd="sng">
              <a:solidFill>
                <a:srgbClr val="F8D28A"/>
              </a:solidFill>
              <a:prstDash val="solid"/>
            </a:ln>
          </p:spPr>
          <p:txBody>
            <a:bodyPr wrap="square" anchor="ctr">
              <a:spAutoFit/>
            </a:bodyPr>
            <a:lstStyle/>
            <a:p>
              <a:pPr algn="ctr"/>
              <a:endParaRPr lang="en-US"/>
            </a:p>
          </p:txBody>
        </p:sp>
        <p:sp>
          <p:nvSpPr>
            <p:cNvPr id="55" name="Free Form 38"/>
            <p:cNvSpPr/>
            <p:nvPr/>
          </p:nvSpPr>
          <p:spPr>
            <a:xfrm>
              <a:off x="6545414" y="4447148"/>
              <a:ext cx="174956" cy="650202"/>
            </a:xfrm>
            <a:custGeom>
              <a:avLst/>
              <a:gdLst/>
              <a:ahLst/>
              <a:cxnLst/>
              <a:rect l="0" t="0" r="0" b="0"/>
              <a:pathLst>
                <a:path w="174955" h="650201">
                  <a:moveTo>
                    <a:pt x="173964" y="650201"/>
                  </a:moveTo>
                  <a:cubicBezTo>
                    <a:pt x="174294" y="649871"/>
                    <a:pt x="174625" y="649516"/>
                    <a:pt x="174955" y="649185"/>
                  </a:cubicBezTo>
                  <a:lnTo>
                    <a:pt x="0" y="0"/>
                  </a:lnTo>
                  <a:lnTo>
                    <a:pt x="173964" y="650201"/>
                  </a:lnTo>
                  <a:close/>
                </a:path>
              </a:pathLst>
            </a:custGeom>
            <a:noFill/>
            <a:ln w="6350" cmpd="sng">
              <a:solidFill>
                <a:srgbClr val="141414"/>
              </a:solidFill>
              <a:prstDash val="solid"/>
            </a:ln>
          </p:spPr>
          <p:txBody>
            <a:bodyPr wrap="square" anchor="ctr">
              <a:spAutoFit/>
            </a:bodyPr>
            <a:lstStyle/>
            <a:p>
              <a:pPr algn="ctr"/>
              <a:endParaRPr lang="en-US"/>
            </a:p>
          </p:txBody>
        </p:sp>
      </p:gr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1000"/>
                                        <p:tgtEl>
                                          <p:spTgt spid="2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2862262" y="796925"/>
            <a:ext cx="1593850"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318630" y="1601779"/>
            <a:ext cx="2681111" cy="2681111"/>
          </a:xfrm>
          <a:prstGeom prst="ellipse">
            <a:avLst/>
          </a:prstGeom>
          <a:ln w="31750" cap="flat" cmpd="sng" algn="ctr">
            <a:solidFill>
              <a:srgbClr val="000000"/>
            </a:solidFill>
            <a:prstDash val="solid"/>
            <a:round/>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TextBox 13"/>
          <p:cNvSpPr txBox="1"/>
          <p:nvPr/>
        </p:nvSpPr>
        <p:spPr>
          <a:xfrm rot="19740000">
            <a:off x="2031999" y="1509891"/>
            <a:ext cx="2743200" cy="2743200"/>
          </a:xfrm>
          <a:prstGeom prst="rect">
            <a:avLst/>
          </a:prstGeom>
          <a:noFill/>
        </p:spPr>
        <p:txBody>
          <a:bodyPr wrap="square" rtlCol="0">
            <a:prstTxWarp prst="textCircle">
              <a:avLst/>
            </a:prstTxWarp>
            <a:spAutoFit/>
          </a:bodyPr>
          <a:lstStyle/>
          <a:p>
            <a:r>
              <a:rPr lang="en-US" sz="2600" dirty="0" smtClean="0">
                <a:solidFill>
                  <a:schemeClr val="accent1">
                    <a:lumMod val="75000"/>
                  </a:schemeClr>
                </a:solidFill>
              </a:rPr>
              <a:t>Hampton Roads</a:t>
            </a:r>
            <a:endParaRPr lang="en-US" sz="2600" dirty="0">
              <a:solidFill>
                <a:schemeClr val="accent1">
                  <a:lumMod val="75000"/>
                </a:schemeClr>
              </a:solidFill>
            </a:endParaRPr>
          </a:p>
        </p:txBody>
      </p:sp>
      <p:sp>
        <p:nvSpPr>
          <p:cNvPr id="18" name="Freeform 17"/>
          <p:cNvSpPr/>
          <p:nvPr/>
        </p:nvSpPr>
        <p:spPr>
          <a:xfrm>
            <a:off x="4416778" y="1594556"/>
            <a:ext cx="1481666" cy="253182"/>
          </a:xfrm>
          <a:custGeom>
            <a:avLst/>
            <a:gdLst>
              <a:gd name="connsiteX0" fmla="*/ 0 w 1481666"/>
              <a:gd name="connsiteY0" fmla="*/ 211666 h 211666"/>
              <a:gd name="connsiteX1" fmla="*/ 395111 w 1481666"/>
              <a:gd name="connsiteY1" fmla="*/ 0 h 211666"/>
              <a:gd name="connsiteX2" fmla="*/ 1481666 w 1481666"/>
              <a:gd name="connsiteY2" fmla="*/ 0 h 211666"/>
            </a:gdLst>
            <a:ahLst/>
            <a:cxnLst>
              <a:cxn ang="0">
                <a:pos x="connsiteX0" y="connsiteY0"/>
              </a:cxn>
              <a:cxn ang="0">
                <a:pos x="connsiteX1" y="connsiteY1"/>
              </a:cxn>
              <a:cxn ang="0">
                <a:pos x="connsiteX2" y="connsiteY2"/>
              </a:cxn>
            </a:cxnLst>
            <a:rect l="l" t="t" r="r" b="b"/>
            <a:pathLst>
              <a:path w="1481666" h="211666">
                <a:moveTo>
                  <a:pt x="0" y="211666"/>
                </a:moveTo>
                <a:lnTo>
                  <a:pt x="395111" y="0"/>
                </a:lnTo>
                <a:lnTo>
                  <a:pt x="1481666" y="0"/>
                </a:lnTo>
              </a:path>
            </a:pathLst>
          </a:custGeom>
          <a:ln w="31750" cap="flat" cmpd="sng" algn="ctr">
            <a:solidFill>
              <a:srgbClr val="00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4501444" y="3993444"/>
            <a:ext cx="1382889" cy="310445"/>
          </a:xfrm>
          <a:custGeom>
            <a:avLst/>
            <a:gdLst>
              <a:gd name="connsiteX0" fmla="*/ 0 w 1382889"/>
              <a:gd name="connsiteY0" fmla="*/ 0 h 310445"/>
              <a:gd name="connsiteX1" fmla="*/ 282223 w 1382889"/>
              <a:gd name="connsiteY1" fmla="*/ 296334 h 310445"/>
              <a:gd name="connsiteX2" fmla="*/ 1382889 w 1382889"/>
              <a:gd name="connsiteY2" fmla="*/ 310445 h 310445"/>
            </a:gdLst>
            <a:ahLst/>
            <a:cxnLst>
              <a:cxn ang="0">
                <a:pos x="connsiteX0" y="connsiteY0"/>
              </a:cxn>
              <a:cxn ang="0">
                <a:pos x="connsiteX1" y="connsiteY1"/>
              </a:cxn>
              <a:cxn ang="0">
                <a:pos x="connsiteX2" y="connsiteY2"/>
              </a:cxn>
            </a:cxnLst>
            <a:rect l="l" t="t" r="r" b="b"/>
            <a:pathLst>
              <a:path w="1382889" h="310445">
                <a:moveTo>
                  <a:pt x="0" y="0"/>
                </a:moveTo>
                <a:lnTo>
                  <a:pt x="282223" y="296334"/>
                </a:lnTo>
                <a:lnTo>
                  <a:pt x="1382889" y="310445"/>
                </a:lnTo>
              </a:path>
            </a:pathLst>
          </a:custGeom>
          <a:ln w="31750" cap="flat" cmpd="sng" algn="ctr">
            <a:solidFill>
              <a:srgbClr val="00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5983111" y="1324518"/>
            <a:ext cx="2028770" cy="523220"/>
          </a:xfrm>
          <a:prstGeom prst="rect">
            <a:avLst/>
          </a:prstGeom>
          <a:noFill/>
        </p:spPr>
        <p:txBody>
          <a:bodyPr wrap="none" rtlCol="0">
            <a:spAutoFit/>
          </a:bodyPr>
          <a:lstStyle/>
          <a:p>
            <a:r>
              <a:rPr lang="en-US" sz="2800" dirty="0" smtClean="0"/>
              <a:t>HOPES Clinic</a:t>
            </a:r>
            <a:endParaRPr lang="en-US" sz="2800" dirty="0"/>
          </a:p>
        </p:txBody>
      </p:sp>
      <p:cxnSp>
        <p:nvCxnSpPr>
          <p:cNvPr id="28" name="Straight Connector 27"/>
          <p:cNvCxnSpPr/>
          <p:nvPr/>
        </p:nvCxnSpPr>
        <p:spPr>
          <a:xfrm flipV="1">
            <a:off x="8096547" y="1594556"/>
            <a:ext cx="1047453" cy="5683"/>
          </a:xfrm>
          <a:prstGeom prst="line">
            <a:avLst/>
          </a:prstGeom>
          <a:ln w="31750" cap="flat" cmpd="sng" algn="ctr">
            <a:solidFill>
              <a:srgbClr val="000000"/>
            </a:solidFill>
            <a:prstDash val="solid"/>
            <a:round/>
            <a:headEnd type="oval"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2455694" y="1773573"/>
            <a:ext cx="2420882" cy="2349681"/>
            <a:chOff x="2517708" y="914394"/>
            <a:chExt cx="4937129" cy="4937131"/>
          </a:xfrm>
          <a:noFill/>
        </p:grpSpPr>
        <p:sp>
          <p:nvSpPr>
            <p:cNvPr id="16" name="Free Form 3"/>
            <p:cNvSpPr/>
            <p:nvPr/>
          </p:nvSpPr>
          <p:spPr>
            <a:xfrm>
              <a:off x="2517712" y="914400"/>
              <a:ext cx="4911725" cy="4911725"/>
            </a:xfrm>
            <a:custGeom>
              <a:avLst/>
              <a:gdLst/>
              <a:ahLst/>
              <a:cxnLst/>
              <a:rect l="0" t="0" r="0" b="0"/>
              <a:pathLst>
                <a:path w="4911725" h="4911725">
                  <a:moveTo>
                    <a:pt x="4911725" y="2455862"/>
                  </a:moveTo>
                  <a:cubicBezTo>
                    <a:pt x="4911725" y="3812197"/>
                    <a:pt x="3812197" y="4911725"/>
                    <a:pt x="2455862" y="4911725"/>
                  </a:cubicBezTo>
                  <a:cubicBezTo>
                    <a:pt x="1099527" y="4911725"/>
                    <a:pt x="0" y="3812197"/>
                    <a:pt x="0" y="2455862"/>
                  </a:cubicBezTo>
                  <a:cubicBezTo>
                    <a:pt x="0" y="1099527"/>
                    <a:pt x="1099527" y="0"/>
                    <a:pt x="2455862" y="0"/>
                  </a:cubicBezTo>
                  <a:cubicBezTo>
                    <a:pt x="3812197" y="0"/>
                    <a:pt x="4911725" y="1099527"/>
                    <a:pt x="4911725" y="2455862"/>
                  </a:cubicBezTo>
                  <a:close/>
                </a:path>
              </a:pathLst>
            </a:custGeom>
            <a:solidFill>
              <a:srgbClr val="4880B6"/>
            </a:solidFill>
            <a:ln w="12700" cmpd="sng">
              <a:solidFill>
                <a:srgbClr val="4880B6"/>
              </a:solidFill>
              <a:prstDash val="solid"/>
            </a:ln>
          </p:spPr>
          <p:txBody>
            <a:bodyPr wrap="square" anchor="ctr">
              <a:spAutoFit/>
            </a:bodyPr>
            <a:lstStyle/>
            <a:p>
              <a:pPr algn="ctr"/>
              <a:endParaRPr lang="en-US"/>
            </a:p>
          </p:txBody>
        </p:sp>
        <p:sp>
          <p:nvSpPr>
            <p:cNvPr id="17" name="Free Form 4"/>
            <p:cNvSpPr/>
            <p:nvPr/>
          </p:nvSpPr>
          <p:spPr>
            <a:xfrm>
              <a:off x="4229816" y="1008117"/>
              <a:ext cx="111785" cy="63385"/>
            </a:xfrm>
            <a:custGeom>
              <a:avLst/>
              <a:gdLst/>
              <a:ahLst/>
              <a:cxnLst/>
              <a:rect l="0" t="0" r="0" b="0"/>
              <a:pathLst>
                <a:path w="111785" h="63385">
                  <a:moveTo>
                    <a:pt x="100393" y="59575"/>
                  </a:moveTo>
                  <a:cubicBezTo>
                    <a:pt x="111785" y="55778"/>
                    <a:pt x="73799" y="12090"/>
                    <a:pt x="70002" y="2603"/>
                  </a:cubicBezTo>
                  <a:cubicBezTo>
                    <a:pt x="69710" y="1866"/>
                    <a:pt x="69697" y="889"/>
                    <a:pt x="69595" y="0"/>
                  </a:cubicBezTo>
                  <a:cubicBezTo>
                    <a:pt x="46240" y="6654"/>
                    <a:pt x="23075" y="13741"/>
                    <a:pt x="0" y="21069"/>
                  </a:cubicBezTo>
                  <a:lnTo>
                    <a:pt x="26327" y="48196"/>
                  </a:lnTo>
                  <a:cubicBezTo>
                    <a:pt x="26327" y="48196"/>
                    <a:pt x="89014" y="63385"/>
                    <a:pt x="100393" y="59575"/>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19" name="Free Form 5"/>
            <p:cNvSpPr/>
            <p:nvPr/>
          </p:nvSpPr>
          <p:spPr>
            <a:xfrm>
              <a:off x="2664557" y="914394"/>
              <a:ext cx="4764672" cy="3325102"/>
            </a:xfrm>
            <a:custGeom>
              <a:avLst/>
              <a:gdLst/>
              <a:ahLst/>
              <a:cxnLst/>
              <a:rect l="0" t="0" r="0" b="0"/>
              <a:pathLst>
                <a:path w="4764671" h="3325101">
                  <a:moveTo>
                    <a:pt x="189928" y="1509382"/>
                  </a:moveTo>
                  <a:cubicBezTo>
                    <a:pt x="197510" y="1524584"/>
                    <a:pt x="208915" y="1589151"/>
                    <a:pt x="208915" y="1589151"/>
                  </a:cubicBezTo>
                  <a:lnTo>
                    <a:pt x="208915" y="1665122"/>
                  </a:lnTo>
                  <a:lnTo>
                    <a:pt x="87363" y="1710715"/>
                  </a:lnTo>
                  <a:lnTo>
                    <a:pt x="45580" y="1703108"/>
                  </a:lnTo>
                  <a:lnTo>
                    <a:pt x="0" y="1782889"/>
                  </a:lnTo>
                  <a:lnTo>
                    <a:pt x="22771" y="1824659"/>
                  </a:lnTo>
                  <a:lnTo>
                    <a:pt x="140538" y="1760080"/>
                  </a:lnTo>
                  <a:lnTo>
                    <a:pt x="208915" y="1756282"/>
                  </a:lnTo>
                  <a:lnTo>
                    <a:pt x="319074" y="1653730"/>
                  </a:lnTo>
                  <a:lnTo>
                    <a:pt x="398830" y="1634743"/>
                  </a:lnTo>
                  <a:lnTo>
                    <a:pt x="452018" y="1672716"/>
                  </a:lnTo>
                  <a:lnTo>
                    <a:pt x="512787" y="1722094"/>
                  </a:lnTo>
                  <a:lnTo>
                    <a:pt x="622960" y="1756282"/>
                  </a:lnTo>
                  <a:lnTo>
                    <a:pt x="668528" y="1809470"/>
                  </a:lnTo>
                  <a:lnTo>
                    <a:pt x="782497" y="1836064"/>
                  </a:lnTo>
                  <a:cubicBezTo>
                    <a:pt x="782497" y="1836064"/>
                    <a:pt x="904036" y="1828457"/>
                    <a:pt x="907846" y="1847456"/>
                  </a:cubicBezTo>
                  <a:cubicBezTo>
                    <a:pt x="911644" y="1866442"/>
                    <a:pt x="968616" y="1953818"/>
                    <a:pt x="976223" y="1969007"/>
                  </a:cubicBezTo>
                  <a:cubicBezTo>
                    <a:pt x="983805" y="1984197"/>
                    <a:pt x="1002804" y="2022182"/>
                    <a:pt x="976223" y="2037384"/>
                  </a:cubicBezTo>
                  <a:cubicBezTo>
                    <a:pt x="949617" y="2052574"/>
                    <a:pt x="911644" y="2041182"/>
                    <a:pt x="911644" y="2018385"/>
                  </a:cubicBezTo>
                  <a:cubicBezTo>
                    <a:pt x="911644" y="1995589"/>
                    <a:pt x="904036" y="1957616"/>
                    <a:pt x="877455" y="1957616"/>
                  </a:cubicBezTo>
                  <a:cubicBezTo>
                    <a:pt x="850861" y="1957616"/>
                    <a:pt x="801496" y="1957616"/>
                    <a:pt x="797674" y="1980399"/>
                  </a:cubicBezTo>
                  <a:cubicBezTo>
                    <a:pt x="793889" y="2003183"/>
                    <a:pt x="858481" y="2037384"/>
                    <a:pt x="858481" y="2037384"/>
                  </a:cubicBezTo>
                  <a:lnTo>
                    <a:pt x="919238" y="2162733"/>
                  </a:lnTo>
                  <a:lnTo>
                    <a:pt x="877455" y="2215908"/>
                  </a:lnTo>
                  <a:lnTo>
                    <a:pt x="858481" y="2299474"/>
                  </a:lnTo>
                  <a:lnTo>
                    <a:pt x="917981" y="2299474"/>
                  </a:lnTo>
                  <a:cubicBezTo>
                    <a:pt x="930643" y="2299474"/>
                    <a:pt x="958494" y="2238705"/>
                    <a:pt x="958494" y="2238705"/>
                  </a:cubicBezTo>
                  <a:lnTo>
                    <a:pt x="1004074" y="2170328"/>
                  </a:lnTo>
                  <a:lnTo>
                    <a:pt x="1034465" y="2170328"/>
                  </a:lnTo>
                  <a:lnTo>
                    <a:pt x="1047140" y="2199119"/>
                  </a:lnTo>
                  <a:lnTo>
                    <a:pt x="1072438" y="2281758"/>
                  </a:lnTo>
                  <a:lnTo>
                    <a:pt x="1072438" y="2355202"/>
                  </a:lnTo>
                  <a:lnTo>
                    <a:pt x="1072438" y="2383053"/>
                  </a:lnTo>
                  <a:lnTo>
                    <a:pt x="1024331" y="2418499"/>
                  </a:lnTo>
                  <a:lnTo>
                    <a:pt x="958494" y="2453957"/>
                  </a:lnTo>
                  <a:lnTo>
                    <a:pt x="935710" y="2494483"/>
                  </a:lnTo>
                  <a:lnTo>
                    <a:pt x="953427" y="2532468"/>
                  </a:lnTo>
                  <a:lnTo>
                    <a:pt x="955954" y="2547645"/>
                  </a:lnTo>
                  <a:lnTo>
                    <a:pt x="882522" y="2638818"/>
                  </a:lnTo>
                  <a:lnTo>
                    <a:pt x="864793" y="2709125"/>
                  </a:lnTo>
                  <a:lnTo>
                    <a:pt x="872388" y="2783154"/>
                  </a:lnTo>
                  <a:lnTo>
                    <a:pt x="834415" y="2808490"/>
                  </a:lnTo>
                  <a:lnTo>
                    <a:pt x="804024" y="2884449"/>
                  </a:lnTo>
                  <a:lnTo>
                    <a:pt x="722985" y="2945244"/>
                  </a:lnTo>
                  <a:lnTo>
                    <a:pt x="733120" y="3059176"/>
                  </a:lnTo>
                  <a:cubicBezTo>
                    <a:pt x="733120" y="3059176"/>
                    <a:pt x="778687" y="3109849"/>
                    <a:pt x="786295" y="3127565"/>
                  </a:cubicBezTo>
                  <a:cubicBezTo>
                    <a:pt x="793889" y="3145307"/>
                    <a:pt x="776160" y="3236455"/>
                    <a:pt x="776160" y="3236455"/>
                  </a:cubicBezTo>
                  <a:cubicBezTo>
                    <a:pt x="776160" y="3236455"/>
                    <a:pt x="809078" y="3325101"/>
                    <a:pt x="816673" y="3325101"/>
                  </a:cubicBezTo>
                  <a:cubicBezTo>
                    <a:pt x="824280" y="3325101"/>
                    <a:pt x="854671" y="3292182"/>
                    <a:pt x="854671" y="3292182"/>
                  </a:cubicBezTo>
                  <a:lnTo>
                    <a:pt x="816673" y="3206064"/>
                  </a:lnTo>
                  <a:lnTo>
                    <a:pt x="844537" y="3084512"/>
                  </a:lnTo>
                  <a:lnTo>
                    <a:pt x="798957" y="3026270"/>
                  </a:lnTo>
                  <a:lnTo>
                    <a:pt x="804024" y="2978137"/>
                  </a:lnTo>
                  <a:lnTo>
                    <a:pt x="950899" y="2889529"/>
                  </a:lnTo>
                  <a:lnTo>
                    <a:pt x="1001547" y="2795828"/>
                  </a:lnTo>
                  <a:lnTo>
                    <a:pt x="961021" y="2747708"/>
                  </a:lnTo>
                  <a:lnTo>
                    <a:pt x="1026883" y="2709125"/>
                  </a:lnTo>
                  <a:lnTo>
                    <a:pt x="1031938" y="2661615"/>
                  </a:lnTo>
                  <a:lnTo>
                    <a:pt x="1011669" y="2623616"/>
                  </a:lnTo>
                  <a:lnTo>
                    <a:pt x="1026883" y="2603360"/>
                  </a:lnTo>
                  <a:lnTo>
                    <a:pt x="1072438" y="2618562"/>
                  </a:lnTo>
                  <a:lnTo>
                    <a:pt x="1095247" y="2590711"/>
                  </a:lnTo>
                  <a:lnTo>
                    <a:pt x="1095247" y="2542578"/>
                  </a:lnTo>
                  <a:lnTo>
                    <a:pt x="1095247" y="2479281"/>
                  </a:lnTo>
                  <a:lnTo>
                    <a:pt x="1133233" y="2476754"/>
                  </a:lnTo>
                  <a:lnTo>
                    <a:pt x="1206677" y="2413431"/>
                  </a:lnTo>
                  <a:lnTo>
                    <a:pt x="1269974" y="2403309"/>
                  </a:lnTo>
                  <a:lnTo>
                    <a:pt x="1297838" y="2367851"/>
                  </a:lnTo>
                  <a:lnTo>
                    <a:pt x="1285176" y="2329865"/>
                  </a:lnTo>
                  <a:cubicBezTo>
                    <a:pt x="1285176" y="2329865"/>
                    <a:pt x="1280096" y="2304541"/>
                    <a:pt x="1280096" y="2269096"/>
                  </a:cubicBezTo>
                  <a:cubicBezTo>
                    <a:pt x="1280096" y="2233637"/>
                    <a:pt x="1343406" y="2185530"/>
                    <a:pt x="1376324" y="2188057"/>
                  </a:cubicBezTo>
                  <a:cubicBezTo>
                    <a:pt x="1409242" y="2190584"/>
                    <a:pt x="1575066" y="2199119"/>
                    <a:pt x="1575066" y="2199119"/>
                  </a:cubicBezTo>
                  <a:lnTo>
                    <a:pt x="1608048" y="2189314"/>
                  </a:lnTo>
                  <a:lnTo>
                    <a:pt x="1666303" y="2190584"/>
                  </a:lnTo>
                  <a:cubicBezTo>
                    <a:pt x="1666303" y="2190584"/>
                    <a:pt x="1714398" y="2148801"/>
                    <a:pt x="1716925" y="2133600"/>
                  </a:cubicBezTo>
                  <a:cubicBezTo>
                    <a:pt x="1719465" y="2118423"/>
                    <a:pt x="1723263" y="2057641"/>
                    <a:pt x="1720735" y="2043709"/>
                  </a:cubicBezTo>
                  <a:cubicBezTo>
                    <a:pt x="1718195" y="2029802"/>
                    <a:pt x="1710601" y="1984197"/>
                    <a:pt x="1710601" y="1984197"/>
                  </a:cubicBezTo>
                  <a:cubicBezTo>
                    <a:pt x="1710601" y="1984197"/>
                    <a:pt x="1703019" y="1952548"/>
                    <a:pt x="1705533" y="1941156"/>
                  </a:cubicBezTo>
                  <a:cubicBezTo>
                    <a:pt x="1708061" y="1929752"/>
                    <a:pt x="1728330" y="1915820"/>
                    <a:pt x="1739734" y="1915820"/>
                  </a:cubicBezTo>
                  <a:cubicBezTo>
                    <a:pt x="1751126" y="1915820"/>
                    <a:pt x="1828368" y="1896833"/>
                    <a:pt x="1828368" y="1896833"/>
                  </a:cubicBezTo>
                  <a:lnTo>
                    <a:pt x="1891665" y="1896833"/>
                  </a:lnTo>
                  <a:cubicBezTo>
                    <a:pt x="1891665" y="1896833"/>
                    <a:pt x="1939797" y="2039912"/>
                    <a:pt x="1952447" y="2069045"/>
                  </a:cubicBezTo>
                  <a:cubicBezTo>
                    <a:pt x="1965096" y="2098154"/>
                    <a:pt x="2000567" y="2133600"/>
                    <a:pt x="2000567" y="2133600"/>
                  </a:cubicBezTo>
                  <a:lnTo>
                    <a:pt x="2000567" y="2175408"/>
                  </a:lnTo>
                  <a:cubicBezTo>
                    <a:pt x="2000567" y="2175408"/>
                    <a:pt x="1980311" y="2191854"/>
                    <a:pt x="1968893" y="2205774"/>
                  </a:cubicBezTo>
                  <a:cubicBezTo>
                    <a:pt x="1957501" y="2219718"/>
                    <a:pt x="1956244" y="2233637"/>
                    <a:pt x="1970176" y="2247569"/>
                  </a:cubicBezTo>
                  <a:cubicBezTo>
                    <a:pt x="1984095" y="2261501"/>
                    <a:pt x="2032203" y="2309609"/>
                    <a:pt x="2043595" y="2315946"/>
                  </a:cubicBezTo>
                  <a:cubicBezTo>
                    <a:pt x="2055012" y="2322283"/>
                    <a:pt x="2066391" y="2352649"/>
                    <a:pt x="2066391" y="2352649"/>
                  </a:cubicBezTo>
                  <a:lnTo>
                    <a:pt x="2066391" y="2421039"/>
                  </a:lnTo>
                  <a:lnTo>
                    <a:pt x="2028418" y="2428633"/>
                  </a:lnTo>
                  <a:lnTo>
                    <a:pt x="1957501" y="2421039"/>
                  </a:lnTo>
                  <a:lnTo>
                    <a:pt x="1951177" y="2465349"/>
                  </a:lnTo>
                  <a:lnTo>
                    <a:pt x="1957501" y="2488133"/>
                  </a:lnTo>
                  <a:lnTo>
                    <a:pt x="1957501" y="2537523"/>
                  </a:lnTo>
                  <a:cubicBezTo>
                    <a:pt x="1957501" y="2548915"/>
                    <a:pt x="1927123" y="2579306"/>
                    <a:pt x="1927123" y="2579306"/>
                  </a:cubicBezTo>
                  <a:lnTo>
                    <a:pt x="1877745" y="2593225"/>
                  </a:lnTo>
                  <a:lnTo>
                    <a:pt x="1825815" y="2569298"/>
                  </a:lnTo>
                  <a:lnTo>
                    <a:pt x="1796681" y="2569298"/>
                  </a:lnTo>
                  <a:lnTo>
                    <a:pt x="1819490" y="2628696"/>
                  </a:lnTo>
                  <a:lnTo>
                    <a:pt x="1806829" y="2659062"/>
                  </a:lnTo>
                  <a:lnTo>
                    <a:pt x="1784045" y="2686939"/>
                  </a:lnTo>
                  <a:lnTo>
                    <a:pt x="1763941" y="2694520"/>
                  </a:lnTo>
                  <a:lnTo>
                    <a:pt x="1763941" y="2727452"/>
                  </a:lnTo>
                  <a:lnTo>
                    <a:pt x="1776450" y="2762910"/>
                  </a:lnTo>
                  <a:lnTo>
                    <a:pt x="1763941" y="2833712"/>
                  </a:lnTo>
                  <a:cubicBezTo>
                    <a:pt x="1763941" y="2833712"/>
                    <a:pt x="1782724" y="2845193"/>
                    <a:pt x="1796681" y="2837599"/>
                  </a:cubicBezTo>
                  <a:cubicBezTo>
                    <a:pt x="1810626" y="2830017"/>
                    <a:pt x="1813166" y="2790761"/>
                    <a:pt x="1813166" y="2784424"/>
                  </a:cubicBezTo>
                  <a:cubicBezTo>
                    <a:pt x="1813166" y="2778099"/>
                    <a:pt x="1808099" y="2735033"/>
                    <a:pt x="1810626" y="2727452"/>
                  </a:cubicBezTo>
                  <a:cubicBezTo>
                    <a:pt x="1813166" y="2719857"/>
                    <a:pt x="1824558" y="2693250"/>
                    <a:pt x="1835962" y="2681858"/>
                  </a:cubicBezTo>
                  <a:cubicBezTo>
                    <a:pt x="1847354" y="2670467"/>
                    <a:pt x="1875218" y="2667939"/>
                    <a:pt x="1885353" y="2667939"/>
                  </a:cubicBezTo>
                  <a:cubicBezTo>
                    <a:pt x="1895462" y="2667939"/>
                    <a:pt x="1968893" y="2631224"/>
                    <a:pt x="1984082" y="2622359"/>
                  </a:cubicBezTo>
                  <a:cubicBezTo>
                    <a:pt x="1999284" y="2613494"/>
                    <a:pt x="2004377" y="2593225"/>
                    <a:pt x="2001824" y="2580576"/>
                  </a:cubicBezTo>
                  <a:cubicBezTo>
                    <a:pt x="1999284" y="2567914"/>
                    <a:pt x="1991702" y="2541320"/>
                    <a:pt x="1991702" y="2541320"/>
                  </a:cubicBezTo>
                  <a:cubicBezTo>
                    <a:pt x="1991702" y="2541320"/>
                    <a:pt x="2011959" y="2503335"/>
                    <a:pt x="2017014" y="2497010"/>
                  </a:cubicBezTo>
                  <a:cubicBezTo>
                    <a:pt x="2022094" y="2490673"/>
                    <a:pt x="2060067" y="2464079"/>
                    <a:pt x="2067661" y="2460294"/>
                  </a:cubicBezTo>
                  <a:cubicBezTo>
                    <a:pt x="2075243" y="2456497"/>
                    <a:pt x="2118309" y="2432443"/>
                    <a:pt x="2123376" y="2418499"/>
                  </a:cubicBezTo>
                  <a:cubicBezTo>
                    <a:pt x="2128456" y="2404567"/>
                    <a:pt x="2174036" y="2390432"/>
                    <a:pt x="2186698" y="2384209"/>
                  </a:cubicBezTo>
                  <a:cubicBezTo>
                    <a:pt x="2199335" y="2377986"/>
                    <a:pt x="2233510" y="2390660"/>
                    <a:pt x="2234793" y="2399512"/>
                  </a:cubicBezTo>
                  <a:cubicBezTo>
                    <a:pt x="2236076" y="2408364"/>
                    <a:pt x="2241156" y="2426093"/>
                    <a:pt x="2244928" y="2434958"/>
                  </a:cubicBezTo>
                  <a:cubicBezTo>
                    <a:pt x="2248738" y="2443822"/>
                    <a:pt x="2252510" y="2455227"/>
                    <a:pt x="2268969" y="2455227"/>
                  </a:cubicBezTo>
                  <a:cubicBezTo>
                    <a:pt x="2285466" y="2455227"/>
                    <a:pt x="2308250" y="2437498"/>
                    <a:pt x="2308250" y="2437498"/>
                  </a:cubicBezTo>
                  <a:cubicBezTo>
                    <a:pt x="2308250" y="2437498"/>
                    <a:pt x="2328494" y="2414714"/>
                    <a:pt x="2336088" y="2413431"/>
                  </a:cubicBezTo>
                  <a:cubicBezTo>
                    <a:pt x="2343696" y="2412161"/>
                    <a:pt x="2358885" y="2417229"/>
                    <a:pt x="2358885" y="2417229"/>
                  </a:cubicBezTo>
                  <a:lnTo>
                    <a:pt x="2389289" y="2446362"/>
                  </a:lnTo>
                  <a:cubicBezTo>
                    <a:pt x="2389289" y="2446362"/>
                    <a:pt x="2431059" y="2466619"/>
                    <a:pt x="2436761" y="2466619"/>
                  </a:cubicBezTo>
                  <a:cubicBezTo>
                    <a:pt x="2442464" y="2466619"/>
                    <a:pt x="2484247" y="2445715"/>
                    <a:pt x="2495638" y="2443822"/>
                  </a:cubicBezTo>
                  <a:cubicBezTo>
                    <a:pt x="2507030" y="2441917"/>
                    <a:pt x="2539314" y="2440025"/>
                    <a:pt x="2545003" y="2440025"/>
                  </a:cubicBezTo>
                  <a:cubicBezTo>
                    <a:pt x="2550731" y="2440025"/>
                    <a:pt x="2607691" y="2434336"/>
                    <a:pt x="2619095" y="2421039"/>
                  </a:cubicBezTo>
                  <a:cubicBezTo>
                    <a:pt x="2630487" y="2407729"/>
                    <a:pt x="2693162" y="2388742"/>
                    <a:pt x="2704553" y="2388742"/>
                  </a:cubicBezTo>
                  <a:cubicBezTo>
                    <a:pt x="2715945" y="2388742"/>
                    <a:pt x="2755836" y="2377351"/>
                    <a:pt x="2755836" y="2377351"/>
                  </a:cubicBezTo>
                  <a:lnTo>
                    <a:pt x="2755836" y="2339365"/>
                  </a:lnTo>
                  <a:lnTo>
                    <a:pt x="2734957" y="2339365"/>
                  </a:lnTo>
                  <a:lnTo>
                    <a:pt x="2719730" y="2350757"/>
                  </a:lnTo>
                  <a:lnTo>
                    <a:pt x="2617177" y="2360269"/>
                  </a:lnTo>
                  <a:lnTo>
                    <a:pt x="2543111" y="2375446"/>
                  </a:lnTo>
                  <a:lnTo>
                    <a:pt x="2465260" y="2390648"/>
                  </a:lnTo>
                  <a:lnTo>
                    <a:pt x="2413977" y="2369756"/>
                  </a:lnTo>
                  <a:cubicBezTo>
                    <a:pt x="2413977" y="2369756"/>
                    <a:pt x="2381681" y="2343162"/>
                    <a:pt x="2370302" y="2341270"/>
                  </a:cubicBezTo>
                  <a:cubicBezTo>
                    <a:pt x="2358885" y="2339365"/>
                    <a:pt x="2345588" y="2346959"/>
                    <a:pt x="2345588" y="2346959"/>
                  </a:cubicBezTo>
                  <a:lnTo>
                    <a:pt x="2320912" y="2362149"/>
                  </a:lnTo>
                  <a:lnTo>
                    <a:pt x="2301887" y="2350757"/>
                  </a:lnTo>
                  <a:lnTo>
                    <a:pt x="2301887" y="2291892"/>
                  </a:lnTo>
                  <a:lnTo>
                    <a:pt x="2243035" y="2255786"/>
                  </a:lnTo>
                  <a:lnTo>
                    <a:pt x="2165184" y="2233002"/>
                  </a:lnTo>
                  <a:lnTo>
                    <a:pt x="2142388" y="2227300"/>
                  </a:lnTo>
                  <a:lnTo>
                    <a:pt x="2129066" y="2191219"/>
                  </a:lnTo>
                  <a:lnTo>
                    <a:pt x="2174659" y="2143734"/>
                  </a:lnTo>
                  <a:lnTo>
                    <a:pt x="2187943" y="2111451"/>
                  </a:lnTo>
                  <a:lnTo>
                    <a:pt x="2187943" y="2039277"/>
                  </a:lnTo>
                  <a:lnTo>
                    <a:pt x="2155672" y="1980399"/>
                  </a:lnTo>
                  <a:cubicBezTo>
                    <a:pt x="2155672" y="1980399"/>
                    <a:pt x="2208834" y="1984197"/>
                    <a:pt x="2214537" y="1984197"/>
                  </a:cubicBezTo>
                  <a:cubicBezTo>
                    <a:pt x="2220239" y="1984197"/>
                    <a:pt x="2275332" y="1970900"/>
                    <a:pt x="2275332" y="1970900"/>
                  </a:cubicBezTo>
                  <a:lnTo>
                    <a:pt x="2301887" y="2018385"/>
                  </a:lnTo>
                  <a:lnTo>
                    <a:pt x="2358885" y="2037384"/>
                  </a:lnTo>
                  <a:lnTo>
                    <a:pt x="2419654" y="2071560"/>
                  </a:lnTo>
                  <a:lnTo>
                    <a:pt x="2451950" y="2067763"/>
                  </a:lnTo>
                  <a:lnTo>
                    <a:pt x="2451950" y="1957616"/>
                  </a:lnTo>
                  <a:lnTo>
                    <a:pt x="2442464" y="1925319"/>
                  </a:lnTo>
                  <a:lnTo>
                    <a:pt x="2353183" y="1980399"/>
                  </a:lnTo>
                  <a:lnTo>
                    <a:pt x="2330386" y="1967115"/>
                  </a:lnTo>
                  <a:lnTo>
                    <a:pt x="2338006" y="1923427"/>
                  </a:lnTo>
                  <a:lnTo>
                    <a:pt x="2357018" y="1902536"/>
                  </a:lnTo>
                  <a:lnTo>
                    <a:pt x="2332304" y="1891144"/>
                  </a:lnTo>
                  <a:lnTo>
                    <a:pt x="2286723" y="1913928"/>
                  </a:lnTo>
                  <a:lnTo>
                    <a:pt x="2254440" y="1919630"/>
                  </a:lnTo>
                  <a:lnTo>
                    <a:pt x="2212670" y="1881644"/>
                  </a:lnTo>
                  <a:lnTo>
                    <a:pt x="2187943" y="1879739"/>
                  </a:lnTo>
                  <a:lnTo>
                    <a:pt x="2178456" y="1904428"/>
                  </a:lnTo>
                  <a:lnTo>
                    <a:pt x="2149970" y="1900643"/>
                  </a:lnTo>
                  <a:lnTo>
                    <a:pt x="2129066" y="1889239"/>
                  </a:lnTo>
                  <a:lnTo>
                    <a:pt x="2110079" y="1917712"/>
                  </a:lnTo>
                  <a:cubicBezTo>
                    <a:pt x="2110079" y="1917712"/>
                    <a:pt x="2087295" y="1946211"/>
                    <a:pt x="2060714" y="1946211"/>
                  </a:cubicBezTo>
                  <a:cubicBezTo>
                    <a:pt x="2034120" y="1946211"/>
                    <a:pt x="2009419" y="1938616"/>
                    <a:pt x="1990432" y="1893036"/>
                  </a:cubicBezTo>
                  <a:cubicBezTo>
                    <a:pt x="1971420" y="1847456"/>
                    <a:pt x="1920163" y="1653730"/>
                    <a:pt x="1916353" y="1608150"/>
                  </a:cubicBezTo>
                  <a:cubicBezTo>
                    <a:pt x="1912569" y="1562569"/>
                    <a:pt x="1903069" y="1492288"/>
                    <a:pt x="1903069" y="1492288"/>
                  </a:cubicBezTo>
                  <a:cubicBezTo>
                    <a:pt x="1903069" y="1492288"/>
                    <a:pt x="1939150" y="1478991"/>
                    <a:pt x="1950554" y="1492288"/>
                  </a:cubicBezTo>
                  <a:cubicBezTo>
                    <a:pt x="1961946" y="1505597"/>
                    <a:pt x="1965756" y="1528368"/>
                    <a:pt x="1965756" y="1528368"/>
                  </a:cubicBezTo>
                  <a:lnTo>
                    <a:pt x="2034120" y="1560664"/>
                  </a:lnTo>
                  <a:lnTo>
                    <a:pt x="2051202" y="1532166"/>
                  </a:lnTo>
                  <a:lnTo>
                    <a:pt x="2085403" y="1530286"/>
                  </a:lnTo>
                  <a:lnTo>
                    <a:pt x="2100567" y="1543570"/>
                  </a:lnTo>
                  <a:lnTo>
                    <a:pt x="2121484" y="1530286"/>
                  </a:lnTo>
                  <a:lnTo>
                    <a:pt x="2140470" y="1530286"/>
                  </a:lnTo>
                  <a:lnTo>
                    <a:pt x="2174659" y="1581556"/>
                  </a:lnTo>
                  <a:lnTo>
                    <a:pt x="2218359" y="1562569"/>
                  </a:lnTo>
                  <a:lnTo>
                    <a:pt x="2260142" y="1547367"/>
                  </a:lnTo>
                  <a:lnTo>
                    <a:pt x="2301887" y="1530286"/>
                  </a:lnTo>
                  <a:lnTo>
                    <a:pt x="2301887" y="1507489"/>
                  </a:lnTo>
                  <a:lnTo>
                    <a:pt x="2286723" y="1486382"/>
                  </a:lnTo>
                  <a:lnTo>
                    <a:pt x="2301887" y="1454302"/>
                  </a:lnTo>
                  <a:lnTo>
                    <a:pt x="2301887" y="1441005"/>
                  </a:lnTo>
                  <a:lnTo>
                    <a:pt x="2254440" y="1441005"/>
                  </a:lnTo>
                  <a:lnTo>
                    <a:pt x="2182253" y="1467612"/>
                  </a:lnTo>
                  <a:lnTo>
                    <a:pt x="2102497" y="1467612"/>
                  </a:lnTo>
                  <a:cubicBezTo>
                    <a:pt x="2102497" y="1467612"/>
                    <a:pt x="2062607" y="1441005"/>
                    <a:pt x="2108199" y="1418209"/>
                  </a:cubicBezTo>
                  <a:cubicBezTo>
                    <a:pt x="2153780" y="1395425"/>
                    <a:pt x="2195550" y="1401127"/>
                    <a:pt x="2210739" y="1393520"/>
                  </a:cubicBezTo>
                  <a:cubicBezTo>
                    <a:pt x="2225929" y="1385938"/>
                    <a:pt x="2280970" y="1385938"/>
                    <a:pt x="2301887" y="1393520"/>
                  </a:cubicBezTo>
                  <a:cubicBezTo>
                    <a:pt x="2322791" y="1401127"/>
                    <a:pt x="2560218" y="1496098"/>
                    <a:pt x="2560218" y="1496098"/>
                  </a:cubicBezTo>
                  <a:lnTo>
                    <a:pt x="2674162" y="1528368"/>
                  </a:lnTo>
                  <a:lnTo>
                    <a:pt x="2926765" y="1520774"/>
                  </a:lnTo>
                  <a:lnTo>
                    <a:pt x="2949562" y="1551177"/>
                  </a:lnTo>
                  <a:lnTo>
                    <a:pt x="2940062" y="1592948"/>
                  </a:lnTo>
                  <a:lnTo>
                    <a:pt x="2941967" y="1646123"/>
                  </a:lnTo>
                  <a:lnTo>
                    <a:pt x="2943860" y="1674622"/>
                  </a:lnTo>
                  <a:lnTo>
                    <a:pt x="2921076" y="1691716"/>
                  </a:lnTo>
                  <a:lnTo>
                    <a:pt x="2877375" y="1684108"/>
                  </a:lnTo>
                  <a:lnTo>
                    <a:pt x="2826118" y="1727796"/>
                  </a:lnTo>
                  <a:lnTo>
                    <a:pt x="2767241" y="1769579"/>
                  </a:lnTo>
                  <a:lnTo>
                    <a:pt x="2809036" y="1780971"/>
                  </a:lnTo>
                  <a:lnTo>
                    <a:pt x="2858376" y="1796173"/>
                  </a:lnTo>
                  <a:lnTo>
                    <a:pt x="2905887" y="1760080"/>
                  </a:lnTo>
                  <a:lnTo>
                    <a:pt x="2942907" y="1743951"/>
                  </a:lnTo>
                  <a:cubicBezTo>
                    <a:pt x="2942907" y="1743951"/>
                    <a:pt x="2989465" y="1720214"/>
                    <a:pt x="2998952" y="1718297"/>
                  </a:cubicBezTo>
                  <a:cubicBezTo>
                    <a:pt x="3008439" y="1716404"/>
                    <a:pt x="3035007" y="1718297"/>
                    <a:pt x="3035007" y="1718297"/>
                  </a:cubicBezTo>
                  <a:cubicBezTo>
                    <a:pt x="3035007" y="1718297"/>
                    <a:pt x="3078721" y="1761985"/>
                    <a:pt x="3086328" y="1769579"/>
                  </a:cubicBezTo>
                  <a:cubicBezTo>
                    <a:pt x="3093897" y="1777187"/>
                    <a:pt x="3129991" y="1790471"/>
                    <a:pt x="3137598" y="1794281"/>
                  </a:cubicBezTo>
                  <a:cubicBezTo>
                    <a:pt x="3145193" y="1798078"/>
                    <a:pt x="3177463" y="1824659"/>
                    <a:pt x="3177463" y="1824659"/>
                  </a:cubicBezTo>
                  <a:lnTo>
                    <a:pt x="3202178" y="1875942"/>
                  </a:lnTo>
                  <a:lnTo>
                    <a:pt x="3242056" y="1862645"/>
                  </a:lnTo>
                  <a:lnTo>
                    <a:pt x="3268649" y="1862645"/>
                  </a:lnTo>
                  <a:lnTo>
                    <a:pt x="3306610" y="1828457"/>
                  </a:lnTo>
                  <a:lnTo>
                    <a:pt x="3261042" y="1794281"/>
                  </a:lnTo>
                  <a:lnTo>
                    <a:pt x="3238233" y="1790471"/>
                  </a:lnTo>
                  <a:cubicBezTo>
                    <a:pt x="3238233" y="1790471"/>
                    <a:pt x="3202178" y="1743202"/>
                    <a:pt x="3181286" y="1717459"/>
                  </a:cubicBezTo>
                  <a:cubicBezTo>
                    <a:pt x="3160382" y="1691716"/>
                    <a:pt x="3139490" y="1672716"/>
                    <a:pt x="3139490" y="1672716"/>
                  </a:cubicBezTo>
                  <a:cubicBezTo>
                    <a:pt x="3139490" y="1672716"/>
                    <a:pt x="3074911" y="1680324"/>
                    <a:pt x="3069209" y="1672716"/>
                  </a:cubicBezTo>
                  <a:cubicBezTo>
                    <a:pt x="3063519" y="1665122"/>
                    <a:pt x="3036925" y="1672716"/>
                    <a:pt x="3036925" y="1672716"/>
                  </a:cubicBezTo>
                  <a:lnTo>
                    <a:pt x="2993237" y="1669351"/>
                  </a:lnTo>
                  <a:cubicBezTo>
                    <a:pt x="2993237" y="1669351"/>
                    <a:pt x="2987560" y="1629041"/>
                    <a:pt x="2991332" y="1619542"/>
                  </a:cubicBezTo>
                  <a:cubicBezTo>
                    <a:pt x="2995155" y="1610042"/>
                    <a:pt x="3048317" y="1604340"/>
                    <a:pt x="3048317" y="1604340"/>
                  </a:cubicBezTo>
                  <a:lnTo>
                    <a:pt x="3103410" y="1604340"/>
                  </a:lnTo>
                  <a:cubicBezTo>
                    <a:pt x="3103410" y="1604340"/>
                    <a:pt x="3112909" y="1577759"/>
                    <a:pt x="3086328" y="1573949"/>
                  </a:cubicBezTo>
                  <a:cubicBezTo>
                    <a:pt x="3059722" y="1570151"/>
                    <a:pt x="3023628" y="1558759"/>
                    <a:pt x="3023628" y="1558759"/>
                  </a:cubicBezTo>
                  <a:lnTo>
                    <a:pt x="3023628" y="1513179"/>
                  </a:lnTo>
                  <a:cubicBezTo>
                    <a:pt x="3023628" y="1513179"/>
                    <a:pt x="3082505" y="1492288"/>
                    <a:pt x="3095828" y="1492288"/>
                  </a:cubicBezTo>
                  <a:lnTo>
                    <a:pt x="3147098" y="1492288"/>
                  </a:lnTo>
                  <a:lnTo>
                    <a:pt x="3194583" y="1492288"/>
                  </a:lnTo>
                  <a:lnTo>
                    <a:pt x="3337026" y="1515084"/>
                  </a:lnTo>
                  <a:lnTo>
                    <a:pt x="3496551" y="1522679"/>
                  </a:lnTo>
                  <a:lnTo>
                    <a:pt x="3519982" y="1543570"/>
                  </a:lnTo>
                  <a:lnTo>
                    <a:pt x="3500361" y="1604340"/>
                  </a:lnTo>
                  <a:lnTo>
                    <a:pt x="3481362" y="1667027"/>
                  </a:lnTo>
                  <a:lnTo>
                    <a:pt x="3452888" y="1648028"/>
                  </a:lnTo>
                  <a:cubicBezTo>
                    <a:pt x="3452888" y="1648028"/>
                    <a:pt x="3447186" y="1657527"/>
                    <a:pt x="3443389" y="1678419"/>
                  </a:cubicBezTo>
                  <a:cubicBezTo>
                    <a:pt x="3439579" y="1699310"/>
                    <a:pt x="3430079" y="1735391"/>
                    <a:pt x="3430079" y="1735391"/>
                  </a:cubicBezTo>
                  <a:lnTo>
                    <a:pt x="3422484" y="1775282"/>
                  </a:lnTo>
                  <a:cubicBezTo>
                    <a:pt x="3422484" y="1775282"/>
                    <a:pt x="3424402" y="1799971"/>
                    <a:pt x="3443389" y="1798078"/>
                  </a:cubicBezTo>
                  <a:cubicBezTo>
                    <a:pt x="3462375" y="1796173"/>
                    <a:pt x="3522522" y="1777187"/>
                    <a:pt x="3519982" y="1799971"/>
                  </a:cubicBezTo>
                  <a:cubicBezTo>
                    <a:pt x="3517455" y="1822754"/>
                    <a:pt x="3488956" y="1927225"/>
                    <a:pt x="3488956" y="1927225"/>
                  </a:cubicBezTo>
                  <a:cubicBezTo>
                    <a:pt x="3488956" y="1927225"/>
                    <a:pt x="3458565" y="1982304"/>
                    <a:pt x="3464267" y="1991791"/>
                  </a:cubicBezTo>
                  <a:cubicBezTo>
                    <a:pt x="3469970" y="2001304"/>
                    <a:pt x="3528834" y="1982304"/>
                    <a:pt x="3540239" y="1970900"/>
                  </a:cubicBezTo>
                  <a:cubicBezTo>
                    <a:pt x="3551631" y="1959508"/>
                    <a:pt x="3597211" y="1910130"/>
                    <a:pt x="3597211" y="1891144"/>
                  </a:cubicBezTo>
                  <a:cubicBezTo>
                    <a:pt x="3597211" y="1872145"/>
                    <a:pt x="3585832" y="1817065"/>
                    <a:pt x="3585832" y="1811375"/>
                  </a:cubicBezTo>
                  <a:cubicBezTo>
                    <a:pt x="3585832" y="1805660"/>
                    <a:pt x="3593414" y="1780971"/>
                    <a:pt x="3593414" y="1780971"/>
                  </a:cubicBezTo>
                  <a:lnTo>
                    <a:pt x="3597211" y="1756282"/>
                  </a:lnTo>
                  <a:cubicBezTo>
                    <a:pt x="3597211" y="1756282"/>
                    <a:pt x="3574427" y="1767687"/>
                    <a:pt x="3561130" y="1743951"/>
                  </a:cubicBezTo>
                  <a:cubicBezTo>
                    <a:pt x="3547821" y="1720214"/>
                    <a:pt x="3557320" y="1672716"/>
                    <a:pt x="3557320" y="1672716"/>
                  </a:cubicBezTo>
                  <a:cubicBezTo>
                    <a:pt x="3557320" y="1672716"/>
                    <a:pt x="3587711" y="1648028"/>
                    <a:pt x="3601034" y="1642325"/>
                  </a:cubicBezTo>
                  <a:cubicBezTo>
                    <a:pt x="3614318" y="1636636"/>
                    <a:pt x="3644684" y="1663230"/>
                    <a:pt x="3644684" y="1663230"/>
                  </a:cubicBezTo>
                  <a:lnTo>
                    <a:pt x="3703574" y="1695513"/>
                  </a:lnTo>
                  <a:lnTo>
                    <a:pt x="3739667" y="1695513"/>
                  </a:lnTo>
                  <a:cubicBezTo>
                    <a:pt x="3739667" y="1695513"/>
                    <a:pt x="3760558" y="1705013"/>
                    <a:pt x="3749154" y="1718297"/>
                  </a:cubicBezTo>
                  <a:cubicBezTo>
                    <a:pt x="3737762" y="1731606"/>
                    <a:pt x="3699776" y="1765782"/>
                    <a:pt x="3699776" y="1765782"/>
                  </a:cubicBezTo>
                  <a:lnTo>
                    <a:pt x="3743452" y="1813267"/>
                  </a:lnTo>
                  <a:lnTo>
                    <a:pt x="3739667" y="1843646"/>
                  </a:lnTo>
                  <a:lnTo>
                    <a:pt x="3745369" y="1894928"/>
                  </a:lnTo>
                  <a:lnTo>
                    <a:pt x="3762451" y="1915820"/>
                  </a:lnTo>
                  <a:lnTo>
                    <a:pt x="3817531" y="1877847"/>
                  </a:lnTo>
                  <a:lnTo>
                    <a:pt x="3855516" y="1917712"/>
                  </a:lnTo>
                  <a:cubicBezTo>
                    <a:pt x="3855516" y="1917712"/>
                    <a:pt x="3880205" y="1927225"/>
                    <a:pt x="3906786" y="1925319"/>
                  </a:cubicBezTo>
                  <a:cubicBezTo>
                    <a:pt x="3933393" y="1923427"/>
                    <a:pt x="3940987" y="1877847"/>
                    <a:pt x="3914394" y="1868347"/>
                  </a:cubicBezTo>
                  <a:cubicBezTo>
                    <a:pt x="3887800" y="1858848"/>
                    <a:pt x="3874503" y="1851253"/>
                    <a:pt x="3874503" y="1851253"/>
                  </a:cubicBezTo>
                  <a:cubicBezTo>
                    <a:pt x="3874503" y="1851253"/>
                    <a:pt x="3809936" y="1796173"/>
                    <a:pt x="3808056" y="1786674"/>
                  </a:cubicBezTo>
                  <a:cubicBezTo>
                    <a:pt x="3806113" y="1777187"/>
                    <a:pt x="3827018" y="1754390"/>
                    <a:pt x="3827018" y="1754390"/>
                  </a:cubicBezTo>
                  <a:lnTo>
                    <a:pt x="3849814" y="1743951"/>
                  </a:lnTo>
                  <a:cubicBezTo>
                    <a:pt x="3849814" y="1743951"/>
                    <a:pt x="3870706" y="1703108"/>
                    <a:pt x="3861219" y="1695513"/>
                  </a:cubicBezTo>
                  <a:cubicBezTo>
                    <a:pt x="3851706" y="1687906"/>
                    <a:pt x="3802341" y="1659420"/>
                    <a:pt x="3802341" y="1659420"/>
                  </a:cubicBezTo>
                  <a:lnTo>
                    <a:pt x="3764356" y="1636636"/>
                  </a:lnTo>
                  <a:lnTo>
                    <a:pt x="3760558" y="1583461"/>
                  </a:lnTo>
                  <a:lnTo>
                    <a:pt x="3730167" y="1539786"/>
                  </a:lnTo>
                  <a:cubicBezTo>
                    <a:pt x="3730167" y="1539786"/>
                    <a:pt x="3663696" y="1551177"/>
                    <a:pt x="3654183" y="1554962"/>
                  </a:cubicBezTo>
                  <a:cubicBezTo>
                    <a:pt x="3644684" y="1558759"/>
                    <a:pt x="3627615" y="1568272"/>
                    <a:pt x="3610495" y="1566354"/>
                  </a:cubicBezTo>
                  <a:cubicBezTo>
                    <a:pt x="3593414" y="1564449"/>
                    <a:pt x="3561130" y="1530286"/>
                    <a:pt x="3561130" y="1530286"/>
                  </a:cubicBezTo>
                  <a:cubicBezTo>
                    <a:pt x="3561130" y="1530286"/>
                    <a:pt x="3547821" y="1522679"/>
                    <a:pt x="3570617" y="1492288"/>
                  </a:cubicBezTo>
                  <a:cubicBezTo>
                    <a:pt x="3593414" y="1461909"/>
                    <a:pt x="3646614" y="1444815"/>
                    <a:pt x="3646614" y="1444815"/>
                  </a:cubicBezTo>
                  <a:cubicBezTo>
                    <a:pt x="3646614" y="1444815"/>
                    <a:pt x="3743452" y="1374533"/>
                    <a:pt x="3752964" y="1359331"/>
                  </a:cubicBezTo>
                  <a:cubicBezTo>
                    <a:pt x="3762451" y="1344155"/>
                    <a:pt x="3819436" y="1256779"/>
                    <a:pt x="3830828" y="1245374"/>
                  </a:cubicBezTo>
                  <a:cubicBezTo>
                    <a:pt x="3842232" y="1233995"/>
                    <a:pt x="3929595" y="1209306"/>
                    <a:pt x="3959974" y="1209306"/>
                  </a:cubicBezTo>
                  <a:cubicBezTo>
                    <a:pt x="3990365" y="1209306"/>
                    <a:pt x="4108119" y="1233995"/>
                    <a:pt x="4127119" y="1241590"/>
                  </a:cubicBezTo>
                  <a:cubicBezTo>
                    <a:pt x="4146105" y="1249184"/>
                    <a:pt x="4237266" y="1414411"/>
                    <a:pt x="4250563" y="1441005"/>
                  </a:cubicBezTo>
                  <a:cubicBezTo>
                    <a:pt x="4263859" y="1467612"/>
                    <a:pt x="4508855" y="1961413"/>
                    <a:pt x="4522165" y="1989899"/>
                  </a:cubicBezTo>
                  <a:cubicBezTo>
                    <a:pt x="4535449" y="2018385"/>
                    <a:pt x="4694986" y="2312771"/>
                    <a:pt x="4704499" y="2339365"/>
                  </a:cubicBezTo>
                  <a:cubicBezTo>
                    <a:pt x="4708220" y="2349779"/>
                    <a:pt x="4733798" y="2391092"/>
                    <a:pt x="4764671" y="2439187"/>
                  </a:cubicBezTo>
                  <a:cubicBezTo>
                    <a:pt x="4755680" y="1090549"/>
                    <a:pt x="3659771" y="0"/>
                    <a:pt x="2309012" y="0"/>
                  </a:cubicBezTo>
                  <a:cubicBezTo>
                    <a:pt x="2095715" y="0"/>
                    <a:pt x="1888794" y="27241"/>
                    <a:pt x="1691462" y="78346"/>
                  </a:cubicBezTo>
                  <a:cubicBezTo>
                    <a:pt x="1710016" y="89636"/>
                    <a:pt x="1728330" y="102019"/>
                    <a:pt x="1728330" y="102019"/>
                  </a:cubicBezTo>
                  <a:lnTo>
                    <a:pt x="1804301" y="132410"/>
                  </a:lnTo>
                  <a:lnTo>
                    <a:pt x="1775815" y="170395"/>
                  </a:lnTo>
                  <a:lnTo>
                    <a:pt x="1793125" y="174193"/>
                  </a:lnTo>
                  <a:lnTo>
                    <a:pt x="1851774" y="153301"/>
                  </a:lnTo>
                  <a:lnTo>
                    <a:pt x="1884070" y="195084"/>
                  </a:lnTo>
                  <a:cubicBezTo>
                    <a:pt x="1884070" y="195084"/>
                    <a:pt x="1855584" y="223583"/>
                    <a:pt x="1847977" y="231165"/>
                  </a:cubicBezTo>
                  <a:cubicBezTo>
                    <a:pt x="1840395" y="238759"/>
                    <a:pt x="1701749" y="309041"/>
                    <a:pt x="1701749" y="309041"/>
                  </a:cubicBezTo>
                  <a:lnTo>
                    <a:pt x="1659953" y="309041"/>
                  </a:lnTo>
                  <a:lnTo>
                    <a:pt x="1639062" y="331838"/>
                  </a:lnTo>
                  <a:lnTo>
                    <a:pt x="1583982" y="345122"/>
                  </a:lnTo>
                  <a:lnTo>
                    <a:pt x="1583982" y="405904"/>
                  </a:lnTo>
                  <a:lnTo>
                    <a:pt x="1557388" y="415391"/>
                  </a:lnTo>
                  <a:lnTo>
                    <a:pt x="1509585" y="343230"/>
                  </a:lnTo>
                  <a:cubicBezTo>
                    <a:pt x="1509585" y="343230"/>
                    <a:pt x="1485226" y="360324"/>
                    <a:pt x="1477416" y="362216"/>
                  </a:cubicBezTo>
                  <a:cubicBezTo>
                    <a:pt x="1469618" y="364121"/>
                    <a:pt x="1399755" y="309041"/>
                    <a:pt x="1399755" y="309041"/>
                  </a:cubicBezTo>
                  <a:lnTo>
                    <a:pt x="1299095" y="366026"/>
                  </a:lnTo>
                  <a:lnTo>
                    <a:pt x="1299095" y="415391"/>
                  </a:lnTo>
                  <a:cubicBezTo>
                    <a:pt x="1299095" y="415391"/>
                    <a:pt x="1302893" y="481241"/>
                    <a:pt x="1315554" y="481241"/>
                  </a:cubicBezTo>
                  <a:lnTo>
                    <a:pt x="1345945" y="481241"/>
                  </a:lnTo>
                  <a:cubicBezTo>
                    <a:pt x="1345945" y="481241"/>
                    <a:pt x="1353540" y="440728"/>
                    <a:pt x="1361135" y="438200"/>
                  </a:cubicBezTo>
                  <a:cubicBezTo>
                    <a:pt x="1368742" y="435660"/>
                    <a:pt x="1383931" y="450850"/>
                    <a:pt x="1383931" y="450850"/>
                  </a:cubicBezTo>
                  <a:lnTo>
                    <a:pt x="1381391" y="481241"/>
                  </a:lnTo>
                  <a:lnTo>
                    <a:pt x="1409268" y="453389"/>
                  </a:lnTo>
                  <a:lnTo>
                    <a:pt x="1454848" y="476186"/>
                  </a:lnTo>
                  <a:lnTo>
                    <a:pt x="1487754" y="433120"/>
                  </a:lnTo>
                  <a:lnTo>
                    <a:pt x="1509585" y="506564"/>
                  </a:lnTo>
                  <a:lnTo>
                    <a:pt x="1596656" y="526821"/>
                  </a:lnTo>
                  <a:cubicBezTo>
                    <a:pt x="1596656" y="526821"/>
                    <a:pt x="1601698" y="562279"/>
                    <a:pt x="1596656" y="577468"/>
                  </a:cubicBezTo>
                  <a:cubicBezTo>
                    <a:pt x="1591589" y="592658"/>
                    <a:pt x="1573860" y="625601"/>
                    <a:pt x="1548536" y="645858"/>
                  </a:cubicBezTo>
                  <a:cubicBezTo>
                    <a:pt x="1523212" y="666114"/>
                    <a:pt x="1497901" y="716749"/>
                    <a:pt x="1500416" y="754735"/>
                  </a:cubicBezTo>
                  <a:cubicBezTo>
                    <a:pt x="1502956" y="792733"/>
                    <a:pt x="1528279" y="876300"/>
                    <a:pt x="1540941" y="896556"/>
                  </a:cubicBezTo>
                  <a:cubicBezTo>
                    <a:pt x="1553603" y="916813"/>
                    <a:pt x="1606207" y="899083"/>
                    <a:pt x="1598891" y="868705"/>
                  </a:cubicBezTo>
                  <a:cubicBezTo>
                    <a:pt x="1591589" y="838314"/>
                    <a:pt x="1574672" y="785126"/>
                    <a:pt x="1599590" y="754735"/>
                  </a:cubicBezTo>
                  <a:cubicBezTo>
                    <a:pt x="1624507" y="724357"/>
                    <a:pt x="1659966" y="681304"/>
                    <a:pt x="1659966" y="681304"/>
                  </a:cubicBezTo>
                  <a:lnTo>
                    <a:pt x="1659966" y="643305"/>
                  </a:lnTo>
                  <a:lnTo>
                    <a:pt x="1637169" y="577468"/>
                  </a:lnTo>
                  <a:lnTo>
                    <a:pt x="1677682" y="564807"/>
                  </a:lnTo>
                  <a:lnTo>
                    <a:pt x="1692884" y="488835"/>
                  </a:lnTo>
                  <a:lnTo>
                    <a:pt x="1670088" y="458457"/>
                  </a:lnTo>
                  <a:lnTo>
                    <a:pt x="1733397" y="415391"/>
                  </a:lnTo>
                  <a:lnTo>
                    <a:pt x="1814436" y="534428"/>
                  </a:lnTo>
                  <a:lnTo>
                    <a:pt x="1847354" y="559752"/>
                  </a:lnTo>
                  <a:lnTo>
                    <a:pt x="1847354" y="511632"/>
                  </a:lnTo>
                  <a:lnTo>
                    <a:pt x="1794179" y="428066"/>
                  </a:lnTo>
                  <a:cubicBezTo>
                    <a:pt x="1794179" y="428066"/>
                    <a:pt x="1870138" y="374878"/>
                    <a:pt x="1882813" y="352094"/>
                  </a:cubicBezTo>
                  <a:cubicBezTo>
                    <a:pt x="1895474" y="329310"/>
                    <a:pt x="1925866" y="296379"/>
                    <a:pt x="1951177" y="301434"/>
                  </a:cubicBezTo>
                  <a:cubicBezTo>
                    <a:pt x="1976526" y="306514"/>
                    <a:pt x="2039823" y="382485"/>
                    <a:pt x="2039823" y="430593"/>
                  </a:cubicBezTo>
                  <a:cubicBezTo>
                    <a:pt x="2039823" y="478726"/>
                    <a:pt x="2047405" y="615467"/>
                    <a:pt x="2039823" y="638251"/>
                  </a:cubicBezTo>
                  <a:cubicBezTo>
                    <a:pt x="2032203" y="661047"/>
                    <a:pt x="2019566" y="878814"/>
                    <a:pt x="2019566" y="914285"/>
                  </a:cubicBezTo>
                  <a:cubicBezTo>
                    <a:pt x="2019566" y="949744"/>
                    <a:pt x="2024608" y="1104201"/>
                    <a:pt x="2024608" y="1104201"/>
                  </a:cubicBezTo>
                  <a:cubicBezTo>
                    <a:pt x="2024608" y="1104201"/>
                    <a:pt x="2009419" y="1149794"/>
                    <a:pt x="1989162" y="1172565"/>
                  </a:cubicBezTo>
                  <a:cubicBezTo>
                    <a:pt x="1968906" y="1195374"/>
                    <a:pt x="1915731" y="1208036"/>
                    <a:pt x="1915731" y="1208036"/>
                  </a:cubicBezTo>
                  <a:cubicBezTo>
                    <a:pt x="1915731" y="1208036"/>
                    <a:pt x="1928380" y="1147254"/>
                    <a:pt x="1933447" y="1129538"/>
                  </a:cubicBezTo>
                  <a:cubicBezTo>
                    <a:pt x="1938540" y="1111808"/>
                    <a:pt x="1984095" y="1028242"/>
                    <a:pt x="1984095" y="1028242"/>
                  </a:cubicBezTo>
                  <a:lnTo>
                    <a:pt x="1966379" y="921880"/>
                  </a:lnTo>
                  <a:cubicBezTo>
                    <a:pt x="1966379" y="921880"/>
                    <a:pt x="1903069" y="987717"/>
                    <a:pt x="1903069" y="1005446"/>
                  </a:cubicBezTo>
                  <a:cubicBezTo>
                    <a:pt x="1903069" y="1023162"/>
                    <a:pt x="1872678" y="1106728"/>
                    <a:pt x="1849894" y="1119403"/>
                  </a:cubicBezTo>
                  <a:cubicBezTo>
                    <a:pt x="1827098" y="1132065"/>
                    <a:pt x="1725803" y="1114336"/>
                    <a:pt x="1725803" y="1114336"/>
                  </a:cubicBezTo>
                  <a:lnTo>
                    <a:pt x="1705546" y="1213091"/>
                  </a:lnTo>
                  <a:lnTo>
                    <a:pt x="1662493" y="1240955"/>
                  </a:lnTo>
                  <a:lnTo>
                    <a:pt x="1581454" y="1306791"/>
                  </a:lnTo>
                  <a:lnTo>
                    <a:pt x="1509585" y="1384020"/>
                  </a:lnTo>
                  <a:cubicBezTo>
                    <a:pt x="1509585" y="1384020"/>
                    <a:pt x="1440586" y="1493240"/>
                    <a:pt x="1435849" y="1511287"/>
                  </a:cubicBezTo>
                  <a:cubicBezTo>
                    <a:pt x="1431086" y="1529321"/>
                    <a:pt x="1389316" y="1641386"/>
                    <a:pt x="1388364" y="1658480"/>
                  </a:cubicBezTo>
                  <a:cubicBezTo>
                    <a:pt x="1387424" y="1675561"/>
                    <a:pt x="1370317" y="1690751"/>
                    <a:pt x="1354175" y="1695513"/>
                  </a:cubicBezTo>
                  <a:cubicBezTo>
                    <a:pt x="1338033" y="1700263"/>
                    <a:pt x="1291501" y="1690751"/>
                    <a:pt x="1279156" y="1682216"/>
                  </a:cubicBezTo>
                  <a:cubicBezTo>
                    <a:pt x="1266812" y="1673669"/>
                    <a:pt x="1105382" y="1511287"/>
                    <a:pt x="1105382" y="1511287"/>
                  </a:cubicBezTo>
                  <a:lnTo>
                    <a:pt x="1109167" y="1472349"/>
                  </a:lnTo>
                  <a:lnTo>
                    <a:pt x="1104417" y="1428661"/>
                  </a:lnTo>
                  <a:lnTo>
                    <a:pt x="1055039" y="1390675"/>
                  </a:lnTo>
                  <a:cubicBezTo>
                    <a:pt x="1055039" y="1390675"/>
                    <a:pt x="1019911" y="1373581"/>
                    <a:pt x="1018959" y="1370736"/>
                  </a:cubicBezTo>
                  <a:cubicBezTo>
                    <a:pt x="1017993" y="1367891"/>
                    <a:pt x="957224" y="1284325"/>
                    <a:pt x="957224" y="1284325"/>
                  </a:cubicBezTo>
                  <a:cubicBezTo>
                    <a:pt x="957224" y="1284325"/>
                    <a:pt x="850861" y="1221638"/>
                    <a:pt x="823328" y="1215948"/>
                  </a:cubicBezTo>
                  <a:cubicBezTo>
                    <a:pt x="795794" y="1210246"/>
                    <a:pt x="630542" y="1162773"/>
                    <a:pt x="614413" y="1158024"/>
                  </a:cubicBezTo>
                  <a:cubicBezTo>
                    <a:pt x="598258" y="1153261"/>
                    <a:pt x="500456" y="1121930"/>
                    <a:pt x="495706" y="1119085"/>
                  </a:cubicBezTo>
                  <a:cubicBezTo>
                    <a:pt x="490956" y="1116215"/>
                    <a:pt x="441566" y="1057363"/>
                    <a:pt x="441566" y="1057363"/>
                  </a:cubicBezTo>
                  <a:cubicBezTo>
                    <a:pt x="441566" y="1057363"/>
                    <a:pt x="446316" y="958596"/>
                    <a:pt x="452018" y="951941"/>
                  </a:cubicBezTo>
                  <a:cubicBezTo>
                    <a:pt x="457720" y="945299"/>
                    <a:pt x="448221" y="885469"/>
                    <a:pt x="448221" y="885469"/>
                  </a:cubicBezTo>
                  <a:lnTo>
                    <a:pt x="422224" y="883945"/>
                  </a:lnTo>
                  <a:cubicBezTo>
                    <a:pt x="419138" y="887628"/>
                    <a:pt x="416001" y="891247"/>
                    <a:pt x="412953" y="894956"/>
                  </a:cubicBezTo>
                  <a:lnTo>
                    <a:pt x="404533" y="927252"/>
                  </a:lnTo>
                  <a:lnTo>
                    <a:pt x="382701" y="947191"/>
                  </a:lnTo>
                  <a:lnTo>
                    <a:pt x="373011" y="944803"/>
                  </a:lnTo>
                  <a:cubicBezTo>
                    <a:pt x="245922" y="1107389"/>
                    <a:pt x="138976" y="1286433"/>
                    <a:pt x="55676" y="1478152"/>
                  </a:cubicBezTo>
                  <a:cubicBezTo>
                    <a:pt x="97028" y="1484071"/>
                    <a:pt x="184137" y="1497825"/>
                    <a:pt x="189928" y="1509382"/>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21" name="Free Form 6"/>
            <p:cNvSpPr/>
            <p:nvPr/>
          </p:nvSpPr>
          <p:spPr>
            <a:xfrm>
              <a:off x="5125233" y="3492924"/>
              <a:ext cx="37998" cy="111798"/>
            </a:xfrm>
            <a:custGeom>
              <a:avLst/>
              <a:gdLst/>
              <a:ahLst/>
              <a:cxnLst/>
              <a:rect l="0" t="0" r="0" b="0"/>
              <a:pathLst>
                <a:path w="37998" h="111798">
                  <a:moveTo>
                    <a:pt x="37998" y="111798"/>
                  </a:moveTo>
                  <a:lnTo>
                    <a:pt x="14058" y="34963"/>
                  </a:lnTo>
                  <a:lnTo>
                    <a:pt x="14058" y="17233"/>
                  </a:lnTo>
                  <a:lnTo>
                    <a:pt x="0" y="0"/>
                  </a:lnTo>
                  <a:lnTo>
                    <a:pt x="37998" y="111798"/>
                  </a:lnTo>
                  <a:close/>
                </a:path>
              </a:pathLst>
            </a:custGeom>
            <a:noFill/>
            <a:ln w="6350" cmpd="sng">
              <a:solidFill>
                <a:srgbClr val="141414"/>
              </a:solidFill>
              <a:prstDash val="solid"/>
            </a:ln>
          </p:spPr>
          <p:txBody>
            <a:bodyPr wrap="square" anchor="ctr">
              <a:spAutoFit/>
            </a:bodyPr>
            <a:lstStyle/>
            <a:p>
              <a:pPr algn="ctr"/>
              <a:endParaRPr lang="en-US"/>
            </a:p>
          </p:txBody>
        </p:sp>
        <p:sp>
          <p:nvSpPr>
            <p:cNvPr id="26" name="Free Form 7"/>
            <p:cNvSpPr/>
            <p:nvPr/>
          </p:nvSpPr>
          <p:spPr>
            <a:xfrm>
              <a:off x="3385343" y="992747"/>
              <a:ext cx="1163295" cy="587756"/>
            </a:xfrm>
            <a:custGeom>
              <a:avLst/>
              <a:gdLst/>
              <a:ahLst/>
              <a:cxnLst/>
              <a:rect l="0" t="0" r="0" b="0"/>
              <a:pathLst>
                <a:path w="1163294" h="587756">
                  <a:moveTo>
                    <a:pt x="27520" y="526973"/>
                  </a:moveTo>
                  <a:lnTo>
                    <a:pt x="137693" y="576351"/>
                  </a:lnTo>
                  <a:lnTo>
                    <a:pt x="266826" y="587756"/>
                  </a:lnTo>
                  <a:lnTo>
                    <a:pt x="407377" y="538365"/>
                  </a:lnTo>
                  <a:lnTo>
                    <a:pt x="489826" y="504177"/>
                  </a:lnTo>
                  <a:lnTo>
                    <a:pt x="464350" y="424408"/>
                  </a:lnTo>
                  <a:lnTo>
                    <a:pt x="525132" y="337045"/>
                  </a:lnTo>
                  <a:lnTo>
                    <a:pt x="578307" y="337045"/>
                  </a:lnTo>
                  <a:lnTo>
                    <a:pt x="578307" y="287680"/>
                  </a:lnTo>
                  <a:lnTo>
                    <a:pt x="678967" y="230695"/>
                  </a:lnTo>
                  <a:cubicBezTo>
                    <a:pt x="678967" y="230695"/>
                    <a:pt x="748830" y="285762"/>
                    <a:pt x="756627" y="283870"/>
                  </a:cubicBezTo>
                  <a:cubicBezTo>
                    <a:pt x="764438" y="281978"/>
                    <a:pt x="788796" y="264871"/>
                    <a:pt x="788796" y="264871"/>
                  </a:cubicBezTo>
                  <a:lnTo>
                    <a:pt x="836612" y="337045"/>
                  </a:lnTo>
                  <a:lnTo>
                    <a:pt x="863193" y="327545"/>
                  </a:lnTo>
                  <a:lnTo>
                    <a:pt x="863193" y="266763"/>
                  </a:lnTo>
                  <a:lnTo>
                    <a:pt x="918273" y="253479"/>
                  </a:lnTo>
                  <a:lnTo>
                    <a:pt x="939177" y="230695"/>
                  </a:lnTo>
                  <a:lnTo>
                    <a:pt x="980960" y="230695"/>
                  </a:lnTo>
                  <a:cubicBezTo>
                    <a:pt x="980960" y="230695"/>
                    <a:pt x="1119606" y="160413"/>
                    <a:pt x="1127188" y="152819"/>
                  </a:cubicBezTo>
                  <a:cubicBezTo>
                    <a:pt x="1134795" y="145224"/>
                    <a:pt x="1163294" y="116738"/>
                    <a:pt x="1163294" y="116738"/>
                  </a:cubicBezTo>
                  <a:lnTo>
                    <a:pt x="1130998" y="74942"/>
                  </a:lnTo>
                  <a:lnTo>
                    <a:pt x="1072349" y="95834"/>
                  </a:lnTo>
                  <a:lnTo>
                    <a:pt x="1055027" y="92049"/>
                  </a:lnTo>
                  <a:lnTo>
                    <a:pt x="1083513" y="54063"/>
                  </a:lnTo>
                  <a:lnTo>
                    <a:pt x="1007541" y="23672"/>
                  </a:lnTo>
                  <a:cubicBezTo>
                    <a:pt x="1007541" y="23672"/>
                    <a:pt x="989241" y="11290"/>
                    <a:pt x="970686" y="0"/>
                  </a:cubicBezTo>
                  <a:cubicBezTo>
                    <a:pt x="951725" y="4914"/>
                    <a:pt x="932853" y="10020"/>
                    <a:pt x="914069" y="15367"/>
                  </a:cubicBezTo>
                  <a:cubicBezTo>
                    <a:pt x="914171" y="16268"/>
                    <a:pt x="914184" y="17233"/>
                    <a:pt x="914476" y="17970"/>
                  </a:cubicBezTo>
                  <a:cubicBezTo>
                    <a:pt x="918273" y="27457"/>
                    <a:pt x="956259" y="71145"/>
                    <a:pt x="944867" y="74942"/>
                  </a:cubicBezTo>
                  <a:cubicBezTo>
                    <a:pt x="933475" y="78752"/>
                    <a:pt x="870800" y="63563"/>
                    <a:pt x="870800" y="63563"/>
                  </a:cubicBezTo>
                  <a:lnTo>
                    <a:pt x="844473" y="36436"/>
                  </a:lnTo>
                  <a:cubicBezTo>
                    <a:pt x="531025" y="135928"/>
                    <a:pt x="244894" y="296633"/>
                    <a:pt x="0" y="504494"/>
                  </a:cubicBezTo>
                  <a:close/>
                </a:path>
              </a:pathLst>
            </a:custGeom>
            <a:solidFill>
              <a:srgbClr val="FAFBE1"/>
            </a:solidFill>
            <a:ln w="12700" cmpd="sng">
              <a:solidFill>
                <a:srgbClr val="FAFBE1"/>
              </a:solidFill>
              <a:prstDash val="solid"/>
            </a:ln>
          </p:spPr>
          <p:txBody>
            <a:bodyPr wrap="square" anchor="ctr">
              <a:spAutoFit/>
            </a:bodyPr>
            <a:lstStyle/>
            <a:p>
              <a:pPr algn="ctr"/>
              <a:endParaRPr lang="en-US"/>
            </a:p>
          </p:txBody>
        </p:sp>
        <p:sp>
          <p:nvSpPr>
            <p:cNvPr id="27" name="Free Form 8"/>
            <p:cNvSpPr/>
            <p:nvPr/>
          </p:nvSpPr>
          <p:spPr>
            <a:xfrm>
              <a:off x="3385343" y="992747"/>
              <a:ext cx="1163295" cy="587756"/>
            </a:xfrm>
            <a:custGeom>
              <a:avLst/>
              <a:gdLst/>
              <a:ahLst/>
              <a:cxnLst/>
              <a:rect l="0" t="0" r="0" b="0"/>
              <a:pathLst>
                <a:path w="1163294" h="587756">
                  <a:moveTo>
                    <a:pt x="27520" y="526973"/>
                  </a:moveTo>
                  <a:lnTo>
                    <a:pt x="137693" y="576351"/>
                  </a:lnTo>
                  <a:lnTo>
                    <a:pt x="266826" y="587756"/>
                  </a:lnTo>
                  <a:lnTo>
                    <a:pt x="407377" y="538365"/>
                  </a:lnTo>
                  <a:lnTo>
                    <a:pt x="489826" y="504177"/>
                  </a:lnTo>
                  <a:lnTo>
                    <a:pt x="464350" y="424408"/>
                  </a:lnTo>
                  <a:lnTo>
                    <a:pt x="525132" y="337045"/>
                  </a:lnTo>
                  <a:lnTo>
                    <a:pt x="578307" y="337045"/>
                  </a:lnTo>
                  <a:lnTo>
                    <a:pt x="578307" y="287680"/>
                  </a:lnTo>
                  <a:lnTo>
                    <a:pt x="678967" y="230695"/>
                  </a:lnTo>
                  <a:cubicBezTo>
                    <a:pt x="678967" y="230695"/>
                    <a:pt x="748830" y="285762"/>
                    <a:pt x="756627" y="283870"/>
                  </a:cubicBezTo>
                  <a:cubicBezTo>
                    <a:pt x="764438" y="281978"/>
                    <a:pt x="788796" y="264871"/>
                    <a:pt x="788796" y="264871"/>
                  </a:cubicBezTo>
                  <a:lnTo>
                    <a:pt x="836612" y="337045"/>
                  </a:lnTo>
                  <a:lnTo>
                    <a:pt x="863193" y="327545"/>
                  </a:lnTo>
                  <a:lnTo>
                    <a:pt x="863193" y="266763"/>
                  </a:lnTo>
                  <a:lnTo>
                    <a:pt x="918273" y="253479"/>
                  </a:lnTo>
                  <a:lnTo>
                    <a:pt x="939177" y="230695"/>
                  </a:lnTo>
                  <a:lnTo>
                    <a:pt x="980960" y="230695"/>
                  </a:lnTo>
                  <a:cubicBezTo>
                    <a:pt x="980960" y="230695"/>
                    <a:pt x="1119606" y="160413"/>
                    <a:pt x="1127188" y="152819"/>
                  </a:cubicBezTo>
                  <a:cubicBezTo>
                    <a:pt x="1134795" y="145224"/>
                    <a:pt x="1163294" y="116738"/>
                    <a:pt x="1163294" y="116738"/>
                  </a:cubicBezTo>
                  <a:lnTo>
                    <a:pt x="1130998" y="74942"/>
                  </a:lnTo>
                  <a:lnTo>
                    <a:pt x="1072349" y="95834"/>
                  </a:lnTo>
                  <a:lnTo>
                    <a:pt x="1055027" y="92049"/>
                  </a:lnTo>
                  <a:lnTo>
                    <a:pt x="1083513" y="54063"/>
                  </a:lnTo>
                  <a:lnTo>
                    <a:pt x="1007541" y="23672"/>
                  </a:lnTo>
                  <a:cubicBezTo>
                    <a:pt x="1007541" y="23672"/>
                    <a:pt x="989241" y="11290"/>
                    <a:pt x="970686" y="0"/>
                  </a:cubicBezTo>
                  <a:cubicBezTo>
                    <a:pt x="951725" y="4914"/>
                    <a:pt x="932853" y="10020"/>
                    <a:pt x="914069" y="15367"/>
                  </a:cubicBezTo>
                  <a:cubicBezTo>
                    <a:pt x="914171" y="16268"/>
                    <a:pt x="914184" y="17233"/>
                    <a:pt x="914476" y="17970"/>
                  </a:cubicBezTo>
                  <a:cubicBezTo>
                    <a:pt x="918273" y="27457"/>
                    <a:pt x="956259" y="71145"/>
                    <a:pt x="944867" y="74942"/>
                  </a:cubicBezTo>
                  <a:cubicBezTo>
                    <a:pt x="933475" y="78752"/>
                    <a:pt x="870800" y="63563"/>
                    <a:pt x="870800" y="63563"/>
                  </a:cubicBezTo>
                  <a:lnTo>
                    <a:pt x="844473" y="36436"/>
                  </a:lnTo>
                  <a:cubicBezTo>
                    <a:pt x="531025" y="135928"/>
                    <a:pt x="244894" y="296633"/>
                    <a:pt x="0" y="504494"/>
                  </a:cubicBezTo>
                  <a:lnTo>
                    <a:pt x="27520" y="526973"/>
                  </a:lnTo>
                  <a:close/>
                </a:path>
              </a:pathLst>
            </a:custGeom>
            <a:noFill/>
            <a:ln w="6350" cmpd="sng">
              <a:solidFill>
                <a:srgbClr val="141414"/>
              </a:solidFill>
              <a:prstDash val="solid"/>
            </a:ln>
          </p:spPr>
          <p:txBody>
            <a:bodyPr wrap="square" anchor="ctr">
              <a:spAutoFit/>
            </a:bodyPr>
            <a:lstStyle/>
            <a:p>
              <a:pPr algn="ctr"/>
              <a:endParaRPr lang="en-US"/>
            </a:p>
          </p:txBody>
        </p:sp>
        <p:sp>
          <p:nvSpPr>
            <p:cNvPr id="29" name="Free Form 9"/>
            <p:cNvSpPr/>
            <p:nvPr/>
          </p:nvSpPr>
          <p:spPr>
            <a:xfrm>
              <a:off x="3037568" y="1809352"/>
              <a:ext cx="39941" cy="52235"/>
            </a:xfrm>
            <a:custGeom>
              <a:avLst/>
              <a:gdLst/>
              <a:ahLst/>
              <a:cxnLst/>
              <a:rect l="0" t="0" r="0" b="0"/>
              <a:pathLst>
                <a:path w="39941" h="52235">
                  <a:moveTo>
                    <a:pt x="31521" y="32296"/>
                  </a:moveTo>
                  <a:lnTo>
                    <a:pt x="39941" y="0"/>
                  </a:lnTo>
                  <a:cubicBezTo>
                    <a:pt x="26403" y="16421"/>
                    <a:pt x="13106" y="33070"/>
                    <a:pt x="0" y="49847"/>
                  </a:cubicBezTo>
                  <a:lnTo>
                    <a:pt x="9690" y="52235"/>
                  </a:lnTo>
                  <a:close/>
                </a:path>
              </a:pathLst>
            </a:custGeom>
            <a:solidFill>
              <a:srgbClr val="F5F27D"/>
            </a:solidFill>
            <a:ln w="12700" cmpd="sng">
              <a:solidFill>
                <a:srgbClr val="F5F27D"/>
              </a:solidFill>
              <a:prstDash val="solid"/>
            </a:ln>
          </p:spPr>
          <p:txBody>
            <a:bodyPr wrap="square" anchor="ctr">
              <a:spAutoFit/>
            </a:bodyPr>
            <a:lstStyle/>
            <a:p>
              <a:pPr algn="ctr"/>
              <a:endParaRPr lang="en-US"/>
            </a:p>
          </p:txBody>
        </p:sp>
        <p:sp>
          <p:nvSpPr>
            <p:cNvPr id="30" name="Free Form 10"/>
            <p:cNvSpPr/>
            <p:nvPr/>
          </p:nvSpPr>
          <p:spPr>
            <a:xfrm>
              <a:off x="3037568" y="1809352"/>
              <a:ext cx="39941" cy="52235"/>
            </a:xfrm>
            <a:custGeom>
              <a:avLst/>
              <a:gdLst/>
              <a:ahLst/>
              <a:cxnLst/>
              <a:rect l="0" t="0" r="0" b="0"/>
              <a:pathLst>
                <a:path w="39941" h="52235">
                  <a:moveTo>
                    <a:pt x="31521" y="32296"/>
                  </a:moveTo>
                  <a:lnTo>
                    <a:pt x="39941" y="0"/>
                  </a:lnTo>
                  <a:cubicBezTo>
                    <a:pt x="26403" y="16421"/>
                    <a:pt x="13106" y="33070"/>
                    <a:pt x="0" y="49847"/>
                  </a:cubicBezTo>
                  <a:lnTo>
                    <a:pt x="9690" y="52235"/>
                  </a:lnTo>
                  <a:lnTo>
                    <a:pt x="31521" y="32296"/>
                  </a:lnTo>
                  <a:close/>
                </a:path>
              </a:pathLst>
            </a:custGeom>
            <a:noFill/>
            <a:ln w="6350" cmpd="sng">
              <a:solidFill>
                <a:srgbClr val="141414"/>
              </a:solidFill>
              <a:prstDash val="solid"/>
            </a:ln>
          </p:spPr>
          <p:txBody>
            <a:bodyPr wrap="square" anchor="ctr">
              <a:spAutoFit/>
            </a:bodyPr>
            <a:lstStyle/>
            <a:p>
              <a:pPr algn="ctr"/>
              <a:endParaRPr lang="en-US"/>
            </a:p>
          </p:txBody>
        </p:sp>
        <p:sp>
          <p:nvSpPr>
            <p:cNvPr id="31" name="Free Form 11"/>
            <p:cNvSpPr/>
            <p:nvPr/>
          </p:nvSpPr>
          <p:spPr>
            <a:xfrm>
              <a:off x="3086778" y="1497242"/>
              <a:ext cx="1087361" cy="1117409"/>
            </a:xfrm>
            <a:custGeom>
              <a:avLst/>
              <a:gdLst/>
              <a:ahLst/>
              <a:cxnLst/>
              <a:rect l="0" t="0" r="0" b="0"/>
              <a:pathLst>
                <a:path w="1087361" h="1117409">
                  <a:moveTo>
                    <a:pt x="1009827" y="767003"/>
                  </a:moveTo>
                  <a:lnTo>
                    <a:pt x="937653" y="842962"/>
                  </a:lnTo>
                  <a:lnTo>
                    <a:pt x="732536" y="637857"/>
                  </a:lnTo>
                  <a:lnTo>
                    <a:pt x="675551" y="668235"/>
                  </a:lnTo>
                  <a:lnTo>
                    <a:pt x="599567" y="577062"/>
                  </a:lnTo>
                  <a:lnTo>
                    <a:pt x="531202" y="428929"/>
                  </a:lnTo>
                  <a:lnTo>
                    <a:pt x="531202" y="295973"/>
                  </a:lnTo>
                  <a:lnTo>
                    <a:pt x="489419" y="246595"/>
                  </a:lnTo>
                  <a:lnTo>
                    <a:pt x="510832" y="200558"/>
                  </a:lnTo>
                  <a:lnTo>
                    <a:pt x="565391" y="83261"/>
                  </a:lnTo>
                  <a:lnTo>
                    <a:pt x="436257" y="71856"/>
                  </a:lnTo>
                  <a:lnTo>
                    <a:pt x="326085" y="22478"/>
                  </a:lnTo>
                  <a:lnTo>
                    <a:pt x="298564" y="0"/>
                  </a:lnTo>
                  <a:cubicBezTo>
                    <a:pt x="226085" y="61531"/>
                    <a:pt x="157225" y="127177"/>
                    <a:pt x="92341" y="196608"/>
                  </a:cubicBezTo>
                  <a:cubicBezTo>
                    <a:pt x="60604" y="230555"/>
                    <a:pt x="29781" y="265379"/>
                    <a:pt x="0" y="301091"/>
                  </a:cubicBezTo>
                  <a:lnTo>
                    <a:pt x="26009" y="302628"/>
                  </a:lnTo>
                  <a:cubicBezTo>
                    <a:pt x="26009" y="302628"/>
                    <a:pt x="35509" y="362458"/>
                    <a:pt x="29806" y="369100"/>
                  </a:cubicBezTo>
                  <a:cubicBezTo>
                    <a:pt x="24104" y="375742"/>
                    <a:pt x="19354" y="474510"/>
                    <a:pt x="19354" y="474510"/>
                  </a:cubicBezTo>
                  <a:cubicBezTo>
                    <a:pt x="19354" y="474510"/>
                    <a:pt x="68732" y="533374"/>
                    <a:pt x="73482" y="536232"/>
                  </a:cubicBezTo>
                  <a:cubicBezTo>
                    <a:pt x="78232" y="539089"/>
                    <a:pt x="176047" y="570420"/>
                    <a:pt x="192189" y="575183"/>
                  </a:cubicBezTo>
                  <a:cubicBezTo>
                    <a:pt x="208330" y="579920"/>
                    <a:pt x="373570" y="627405"/>
                    <a:pt x="401104" y="633095"/>
                  </a:cubicBezTo>
                  <a:cubicBezTo>
                    <a:pt x="428650" y="638797"/>
                    <a:pt x="535012" y="701471"/>
                    <a:pt x="535012" y="701471"/>
                  </a:cubicBezTo>
                  <a:cubicBezTo>
                    <a:pt x="535012" y="701471"/>
                    <a:pt x="595769" y="785037"/>
                    <a:pt x="596734" y="787895"/>
                  </a:cubicBezTo>
                  <a:cubicBezTo>
                    <a:pt x="597687" y="790740"/>
                    <a:pt x="632815" y="807834"/>
                    <a:pt x="632815" y="807834"/>
                  </a:cubicBezTo>
                  <a:lnTo>
                    <a:pt x="682193" y="845820"/>
                  </a:lnTo>
                  <a:lnTo>
                    <a:pt x="686943" y="889508"/>
                  </a:lnTo>
                  <a:lnTo>
                    <a:pt x="683158" y="928433"/>
                  </a:lnTo>
                  <a:cubicBezTo>
                    <a:pt x="683158" y="928433"/>
                    <a:pt x="844588" y="1090815"/>
                    <a:pt x="856932" y="1099362"/>
                  </a:cubicBezTo>
                  <a:cubicBezTo>
                    <a:pt x="869276" y="1107909"/>
                    <a:pt x="915809" y="1117409"/>
                    <a:pt x="931964" y="1112672"/>
                  </a:cubicBezTo>
                  <a:cubicBezTo>
                    <a:pt x="948093" y="1107909"/>
                    <a:pt x="965200" y="1092720"/>
                    <a:pt x="966139" y="1075626"/>
                  </a:cubicBezTo>
                  <a:cubicBezTo>
                    <a:pt x="967092" y="1058545"/>
                    <a:pt x="1008875" y="946467"/>
                    <a:pt x="1013625" y="928433"/>
                  </a:cubicBezTo>
                  <a:cubicBezTo>
                    <a:pt x="1018362" y="910399"/>
                    <a:pt x="1087361" y="801166"/>
                    <a:pt x="1087361" y="801166"/>
                  </a:cubicBezTo>
                  <a:close/>
                </a:path>
              </a:pathLst>
            </a:custGeom>
            <a:solidFill>
              <a:srgbClr val="F5F27D"/>
            </a:solidFill>
            <a:ln w="12700" cmpd="sng">
              <a:solidFill>
                <a:srgbClr val="F5F27D"/>
              </a:solidFill>
              <a:prstDash val="solid"/>
            </a:ln>
          </p:spPr>
          <p:txBody>
            <a:bodyPr wrap="square" anchor="ctr">
              <a:spAutoFit/>
            </a:bodyPr>
            <a:lstStyle/>
            <a:p>
              <a:pPr algn="ctr"/>
              <a:endParaRPr lang="en-US"/>
            </a:p>
          </p:txBody>
        </p:sp>
        <p:sp>
          <p:nvSpPr>
            <p:cNvPr id="32" name="Free Form 12"/>
            <p:cNvSpPr/>
            <p:nvPr/>
          </p:nvSpPr>
          <p:spPr>
            <a:xfrm>
              <a:off x="3086778" y="1497242"/>
              <a:ext cx="1087361" cy="1117409"/>
            </a:xfrm>
            <a:custGeom>
              <a:avLst/>
              <a:gdLst/>
              <a:ahLst/>
              <a:cxnLst/>
              <a:rect l="0" t="0" r="0" b="0"/>
              <a:pathLst>
                <a:path w="1087361" h="1117409">
                  <a:moveTo>
                    <a:pt x="1009827" y="767003"/>
                  </a:moveTo>
                  <a:lnTo>
                    <a:pt x="937653" y="842962"/>
                  </a:lnTo>
                  <a:lnTo>
                    <a:pt x="732536" y="637857"/>
                  </a:lnTo>
                  <a:lnTo>
                    <a:pt x="675551" y="668235"/>
                  </a:lnTo>
                  <a:lnTo>
                    <a:pt x="599567" y="577062"/>
                  </a:lnTo>
                  <a:lnTo>
                    <a:pt x="531202" y="428929"/>
                  </a:lnTo>
                  <a:lnTo>
                    <a:pt x="531202" y="295973"/>
                  </a:lnTo>
                  <a:lnTo>
                    <a:pt x="489419" y="246595"/>
                  </a:lnTo>
                  <a:lnTo>
                    <a:pt x="510832" y="200558"/>
                  </a:lnTo>
                  <a:lnTo>
                    <a:pt x="565391" y="83261"/>
                  </a:lnTo>
                  <a:lnTo>
                    <a:pt x="436257" y="71856"/>
                  </a:lnTo>
                  <a:lnTo>
                    <a:pt x="326085" y="22478"/>
                  </a:lnTo>
                  <a:lnTo>
                    <a:pt x="298564" y="0"/>
                  </a:lnTo>
                  <a:cubicBezTo>
                    <a:pt x="226085" y="61531"/>
                    <a:pt x="157225" y="127177"/>
                    <a:pt x="92341" y="196608"/>
                  </a:cubicBezTo>
                  <a:cubicBezTo>
                    <a:pt x="60604" y="230555"/>
                    <a:pt x="29781" y="265379"/>
                    <a:pt x="0" y="301091"/>
                  </a:cubicBezTo>
                  <a:lnTo>
                    <a:pt x="26009" y="302628"/>
                  </a:lnTo>
                  <a:cubicBezTo>
                    <a:pt x="26009" y="302628"/>
                    <a:pt x="35509" y="362458"/>
                    <a:pt x="29806" y="369100"/>
                  </a:cubicBezTo>
                  <a:cubicBezTo>
                    <a:pt x="24104" y="375742"/>
                    <a:pt x="19354" y="474510"/>
                    <a:pt x="19354" y="474510"/>
                  </a:cubicBezTo>
                  <a:cubicBezTo>
                    <a:pt x="19354" y="474510"/>
                    <a:pt x="68732" y="533374"/>
                    <a:pt x="73482" y="536232"/>
                  </a:cubicBezTo>
                  <a:cubicBezTo>
                    <a:pt x="78232" y="539089"/>
                    <a:pt x="176047" y="570420"/>
                    <a:pt x="192189" y="575183"/>
                  </a:cubicBezTo>
                  <a:cubicBezTo>
                    <a:pt x="208330" y="579920"/>
                    <a:pt x="373570" y="627405"/>
                    <a:pt x="401104" y="633095"/>
                  </a:cubicBezTo>
                  <a:cubicBezTo>
                    <a:pt x="428650" y="638797"/>
                    <a:pt x="535012" y="701471"/>
                    <a:pt x="535012" y="701471"/>
                  </a:cubicBezTo>
                  <a:cubicBezTo>
                    <a:pt x="535012" y="701471"/>
                    <a:pt x="595769" y="785037"/>
                    <a:pt x="596734" y="787895"/>
                  </a:cubicBezTo>
                  <a:cubicBezTo>
                    <a:pt x="597687" y="790740"/>
                    <a:pt x="632815" y="807834"/>
                    <a:pt x="632815" y="807834"/>
                  </a:cubicBezTo>
                  <a:lnTo>
                    <a:pt x="682193" y="845820"/>
                  </a:lnTo>
                  <a:lnTo>
                    <a:pt x="686943" y="889508"/>
                  </a:lnTo>
                  <a:lnTo>
                    <a:pt x="683158" y="928433"/>
                  </a:lnTo>
                  <a:cubicBezTo>
                    <a:pt x="683158" y="928433"/>
                    <a:pt x="844588" y="1090815"/>
                    <a:pt x="856932" y="1099362"/>
                  </a:cubicBezTo>
                  <a:cubicBezTo>
                    <a:pt x="869276" y="1107909"/>
                    <a:pt x="915809" y="1117409"/>
                    <a:pt x="931964" y="1112672"/>
                  </a:cubicBezTo>
                  <a:cubicBezTo>
                    <a:pt x="948093" y="1107909"/>
                    <a:pt x="965200" y="1092720"/>
                    <a:pt x="966139" y="1075626"/>
                  </a:cubicBezTo>
                  <a:cubicBezTo>
                    <a:pt x="967092" y="1058545"/>
                    <a:pt x="1008875" y="946467"/>
                    <a:pt x="1013625" y="928433"/>
                  </a:cubicBezTo>
                  <a:cubicBezTo>
                    <a:pt x="1018362" y="910399"/>
                    <a:pt x="1087361" y="801166"/>
                    <a:pt x="1087361" y="801166"/>
                  </a:cubicBezTo>
                  <a:lnTo>
                    <a:pt x="1009827" y="767003"/>
                  </a:lnTo>
                  <a:close/>
                </a:path>
              </a:pathLst>
            </a:custGeom>
            <a:noFill/>
            <a:ln w="6350" cmpd="sng">
              <a:solidFill>
                <a:srgbClr val="141414"/>
              </a:solidFill>
              <a:prstDash val="solid"/>
            </a:ln>
          </p:spPr>
          <p:txBody>
            <a:bodyPr wrap="square" anchor="ctr">
              <a:spAutoFit/>
            </a:bodyPr>
            <a:lstStyle/>
            <a:p>
              <a:pPr algn="ctr"/>
              <a:endParaRPr lang="en-US"/>
            </a:p>
          </p:txBody>
        </p:sp>
        <p:sp>
          <p:nvSpPr>
            <p:cNvPr id="33" name="Free Form 13"/>
            <p:cNvSpPr/>
            <p:nvPr/>
          </p:nvSpPr>
          <p:spPr>
            <a:xfrm>
              <a:off x="3576203" y="1210771"/>
              <a:ext cx="1135761" cy="1129436"/>
            </a:xfrm>
            <a:custGeom>
              <a:avLst/>
              <a:gdLst/>
              <a:ahLst/>
              <a:cxnLst/>
              <a:rect l="0" t="0" r="0" b="0"/>
              <a:pathLst>
                <a:path w="1135760" h="1129436">
                  <a:moveTo>
                    <a:pt x="1128179" y="134213"/>
                  </a:moveTo>
                  <a:cubicBezTo>
                    <a:pt x="1128179" y="86106"/>
                    <a:pt x="1064882" y="10134"/>
                    <a:pt x="1039533" y="5067"/>
                  </a:cubicBezTo>
                  <a:cubicBezTo>
                    <a:pt x="1014209" y="0"/>
                    <a:pt x="983830" y="32931"/>
                    <a:pt x="971168" y="55714"/>
                  </a:cubicBezTo>
                  <a:cubicBezTo>
                    <a:pt x="958494" y="78511"/>
                    <a:pt x="882535" y="131686"/>
                    <a:pt x="882535" y="131686"/>
                  </a:cubicBezTo>
                  <a:lnTo>
                    <a:pt x="935710" y="215252"/>
                  </a:lnTo>
                  <a:lnTo>
                    <a:pt x="935710" y="263372"/>
                  </a:lnTo>
                  <a:lnTo>
                    <a:pt x="902792" y="238061"/>
                  </a:lnTo>
                  <a:lnTo>
                    <a:pt x="821753" y="119024"/>
                  </a:lnTo>
                  <a:lnTo>
                    <a:pt x="758443" y="162077"/>
                  </a:lnTo>
                  <a:lnTo>
                    <a:pt x="781240" y="192455"/>
                  </a:lnTo>
                  <a:lnTo>
                    <a:pt x="766038" y="268427"/>
                  </a:lnTo>
                  <a:lnTo>
                    <a:pt x="725525" y="281089"/>
                  </a:lnTo>
                  <a:lnTo>
                    <a:pt x="748322" y="346938"/>
                  </a:lnTo>
                  <a:lnTo>
                    <a:pt x="748322" y="384937"/>
                  </a:lnTo>
                  <a:cubicBezTo>
                    <a:pt x="748322" y="384937"/>
                    <a:pt x="712863" y="427977"/>
                    <a:pt x="687946" y="458355"/>
                  </a:cubicBezTo>
                  <a:cubicBezTo>
                    <a:pt x="663028" y="488746"/>
                    <a:pt x="679945" y="541934"/>
                    <a:pt x="687247" y="572325"/>
                  </a:cubicBezTo>
                  <a:cubicBezTo>
                    <a:pt x="694550" y="602703"/>
                    <a:pt x="641959" y="620433"/>
                    <a:pt x="629297" y="600176"/>
                  </a:cubicBezTo>
                  <a:cubicBezTo>
                    <a:pt x="616635" y="579920"/>
                    <a:pt x="591311" y="496354"/>
                    <a:pt x="588771" y="458355"/>
                  </a:cubicBezTo>
                  <a:cubicBezTo>
                    <a:pt x="586257" y="420370"/>
                    <a:pt x="611568" y="369735"/>
                    <a:pt x="636892" y="349478"/>
                  </a:cubicBezTo>
                  <a:cubicBezTo>
                    <a:pt x="662216" y="329222"/>
                    <a:pt x="679945" y="296291"/>
                    <a:pt x="684999" y="281089"/>
                  </a:cubicBezTo>
                  <a:cubicBezTo>
                    <a:pt x="690054" y="265912"/>
                    <a:pt x="684999" y="230441"/>
                    <a:pt x="684999" y="230441"/>
                  </a:cubicBezTo>
                  <a:lnTo>
                    <a:pt x="597941" y="210185"/>
                  </a:lnTo>
                  <a:lnTo>
                    <a:pt x="576110" y="136753"/>
                  </a:lnTo>
                  <a:lnTo>
                    <a:pt x="543191" y="179806"/>
                  </a:lnTo>
                  <a:lnTo>
                    <a:pt x="497624" y="157010"/>
                  </a:lnTo>
                  <a:lnTo>
                    <a:pt x="469747" y="184861"/>
                  </a:lnTo>
                  <a:lnTo>
                    <a:pt x="472287" y="154482"/>
                  </a:lnTo>
                  <a:cubicBezTo>
                    <a:pt x="472287" y="154482"/>
                    <a:pt x="457098" y="139280"/>
                    <a:pt x="449491" y="141833"/>
                  </a:cubicBezTo>
                  <a:cubicBezTo>
                    <a:pt x="441896" y="144348"/>
                    <a:pt x="434301" y="184861"/>
                    <a:pt x="434301" y="184861"/>
                  </a:cubicBezTo>
                  <a:lnTo>
                    <a:pt x="403910" y="184861"/>
                  </a:lnTo>
                  <a:cubicBezTo>
                    <a:pt x="391248" y="184861"/>
                    <a:pt x="387451" y="119024"/>
                    <a:pt x="387451" y="119024"/>
                  </a:cubicBezTo>
                  <a:lnTo>
                    <a:pt x="334263" y="119024"/>
                  </a:lnTo>
                  <a:lnTo>
                    <a:pt x="273494" y="206387"/>
                  </a:lnTo>
                  <a:lnTo>
                    <a:pt x="298970" y="286156"/>
                  </a:lnTo>
                  <a:lnTo>
                    <a:pt x="216509" y="320344"/>
                  </a:lnTo>
                  <a:lnTo>
                    <a:pt x="75971" y="369735"/>
                  </a:lnTo>
                  <a:lnTo>
                    <a:pt x="21412" y="487032"/>
                  </a:lnTo>
                  <a:lnTo>
                    <a:pt x="0" y="533069"/>
                  </a:lnTo>
                  <a:lnTo>
                    <a:pt x="41782" y="582434"/>
                  </a:lnTo>
                  <a:lnTo>
                    <a:pt x="41782" y="715403"/>
                  </a:lnTo>
                  <a:lnTo>
                    <a:pt x="110147" y="863536"/>
                  </a:lnTo>
                  <a:lnTo>
                    <a:pt x="186118" y="954697"/>
                  </a:lnTo>
                  <a:lnTo>
                    <a:pt x="243116" y="924318"/>
                  </a:lnTo>
                  <a:lnTo>
                    <a:pt x="448221" y="1129436"/>
                  </a:lnTo>
                  <a:lnTo>
                    <a:pt x="520407" y="1053477"/>
                  </a:lnTo>
                  <a:lnTo>
                    <a:pt x="597941" y="1087640"/>
                  </a:lnTo>
                  <a:lnTo>
                    <a:pt x="669810" y="1010424"/>
                  </a:lnTo>
                  <a:lnTo>
                    <a:pt x="750849" y="944587"/>
                  </a:lnTo>
                  <a:lnTo>
                    <a:pt x="793902" y="916711"/>
                  </a:lnTo>
                  <a:lnTo>
                    <a:pt x="814146" y="817956"/>
                  </a:lnTo>
                  <a:cubicBezTo>
                    <a:pt x="814146" y="817956"/>
                    <a:pt x="915454" y="835685"/>
                    <a:pt x="938250" y="823023"/>
                  </a:cubicBezTo>
                  <a:cubicBezTo>
                    <a:pt x="961034" y="810348"/>
                    <a:pt x="991412" y="726795"/>
                    <a:pt x="991412" y="709066"/>
                  </a:cubicBezTo>
                  <a:cubicBezTo>
                    <a:pt x="991412" y="691349"/>
                    <a:pt x="1054734" y="625513"/>
                    <a:pt x="1054734" y="625513"/>
                  </a:cubicBezTo>
                  <a:lnTo>
                    <a:pt x="1072451" y="731875"/>
                  </a:lnTo>
                  <a:cubicBezTo>
                    <a:pt x="1072451" y="731875"/>
                    <a:pt x="1026883" y="815441"/>
                    <a:pt x="1021803" y="833158"/>
                  </a:cubicBezTo>
                  <a:cubicBezTo>
                    <a:pt x="1016736" y="850874"/>
                    <a:pt x="1004087" y="911669"/>
                    <a:pt x="1004087" y="911669"/>
                  </a:cubicBezTo>
                  <a:cubicBezTo>
                    <a:pt x="1004087" y="911669"/>
                    <a:pt x="1057262" y="898994"/>
                    <a:pt x="1077518" y="876198"/>
                  </a:cubicBezTo>
                  <a:cubicBezTo>
                    <a:pt x="1097775" y="853414"/>
                    <a:pt x="1112964" y="807821"/>
                    <a:pt x="1112964" y="807821"/>
                  </a:cubicBezTo>
                  <a:cubicBezTo>
                    <a:pt x="1112964" y="807821"/>
                    <a:pt x="1107922" y="653364"/>
                    <a:pt x="1107922" y="617905"/>
                  </a:cubicBezTo>
                  <a:cubicBezTo>
                    <a:pt x="1107922" y="582434"/>
                    <a:pt x="1120559" y="364667"/>
                    <a:pt x="1128179" y="341884"/>
                  </a:cubicBezTo>
                  <a:cubicBezTo>
                    <a:pt x="1135760" y="319087"/>
                    <a:pt x="1128179" y="182346"/>
                    <a:pt x="1128179" y="134213"/>
                  </a:cubicBezTo>
                  <a:close/>
                </a:path>
              </a:pathLst>
            </a:custGeom>
            <a:solidFill>
              <a:srgbClr val="CDA43E"/>
            </a:solidFill>
            <a:ln w="12700" cmpd="sng">
              <a:solidFill>
                <a:srgbClr val="CDA43E"/>
              </a:solidFill>
              <a:prstDash val="solid"/>
            </a:ln>
          </p:spPr>
          <p:txBody>
            <a:bodyPr wrap="square" anchor="ctr">
              <a:spAutoFit/>
            </a:bodyPr>
            <a:lstStyle/>
            <a:p>
              <a:pPr algn="ctr"/>
              <a:endParaRPr lang="en-US"/>
            </a:p>
          </p:txBody>
        </p:sp>
        <p:sp>
          <p:nvSpPr>
            <p:cNvPr id="34" name="Free Form 14"/>
            <p:cNvSpPr/>
            <p:nvPr/>
          </p:nvSpPr>
          <p:spPr>
            <a:xfrm>
              <a:off x="3576203" y="1210771"/>
              <a:ext cx="1135761" cy="1129436"/>
            </a:xfrm>
            <a:custGeom>
              <a:avLst/>
              <a:gdLst/>
              <a:ahLst/>
              <a:cxnLst/>
              <a:rect l="0" t="0" r="0" b="0"/>
              <a:pathLst>
                <a:path w="1135760" h="1129436">
                  <a:moveTo>
                    <a:pt x="1128179" y="134213"/>
                  </a:moveTo>
                  <a:cubicBezTo>
                    <a:pt x="1128179" y="86106"/>
                    <a:pt x="1064882" y="10134"/>
                    <a:pt x="1039533" y="5067"/>
                  </a:cubicBezTo>
                  <a:cubicBezTo>
                    <a:pt x="1014209" y="0"/>
                    <a:pt x="983830" y="32931"/>
                    <a:pt x="971168" y="55714"/>
                  </a:cubicBezTo>
                  <a:cubicBezTo>
                    <a:pt x="958494" y="78511"/>
                    <a:pt x="882535" y="131686"/>
                    <a:pt x="882535" y="131686"/>
                  </a:cubicBezTo>
                  <a:lnTo>
                    <a:pt x="935710" y="215252"/>
                  </a:lnTo>
                  <a:lnTo>
                    <a:pt x="935710" y="263372"/>
                  </a:lnTo>
                  <a:lnTo>
                    <a:pt x="902792" y="238061"/>
                  </a:lnTo>
                  <a:lnTo>
                    <a:pt x="821753" y="119024"/>
                  </a:lnTo>
                  <a:lnTo>
                    <a:pt x="758443" y="162077"/>
                  </a:lnTo>
                  <a:lnTo>
                    <a:pt x="781240" y="192455"/>
                  </a:lnTo>
                  <a:lnTo>
                    <a:pt x="766038" y="268427"/>
                  </a:lnTo>
                  <a:lnTo>
                    <a:pt x="725525" y="281089"/>
                  </a:lnTo>
                  <a:lnTo>
                    <a:pt x="748322" y="346938"/>
                  </a:lnTo>
                  <a:lnTo>
                    <a:pt x="748322" y="384937"/>
                  </a:lnTo>
                  <a:cubicBezTo>
                    <a:pt x="748322" y="384937"/>
                    <a:pt x="712863" y="427977"/>
                    <a:pt x="687946" y="458355"/>
                  </a:cubicBezTo>
                  <a:cubicBezTo>
                    <a:pt x="663028" y="488746"/>
                    <a:pt x="679945" y="541934"/>
                    <a:pt x="687247" y="572325"/>
                  </a:cubicBezTo>
                  <a:cubicBezTo>
                    <a:pt x="694550" y="602703"/>
                    <a:pt x="641959" y="620433"/>
                    <a:pt x="629297" y="600176"/>
                  </a:cubicBezTo>
                  <a:cubicBezTo>
                    <a:pt x="616635" y="579920"/>
                    <a:pt x="591311" y="496354"/>
                    <a:pt x="588771" y="458355"/>
                  </a:cubicBezTo>
                  <a:cubicBezTo>
                    <a:pt x="586257" y="420370"/>
                    <a:pt x="611568" y="369735"/>
                    <a:pt x="636892" y="349478"/>
                  </a:cubicBezTo>
                  <a:cubicBezTo>
                    <a:pt x="662216" y="329222"/>
                    <a:pt x="679945" y="296291"/>
                    <a:pt x="684999" y="281089"/>
                  </a:cubicBezTo>
                  <a:cubicBezTo>
                    <a:pt x="690054" y="265912"/>
                    <a:pt x="684999" y="230441"/>
                    <a:pt x="684999" y="230441"/>
                  </a:cubicBezTo>
                  <a:lnTo>
                    <a:pt x="597941" y="210185"/>
                  </a:lnTo>
                  <a:lnTo>
                    <a:pt x="576110" y="136753"/>
                  </a:lnTo>
                  <a:lnTo>
                    <a:pt x="543191" y="179806"/>
                  </a:lnTo>
                  <a:lnTo>
                    <a:pt x="497624" y="157010"/>
                  </a:lnTo>
                  <a:lnTo>
                    <a:pt x="469747" y="184861"/>
                  </a:lnTo>
                  <a:lnTo>
                    <a:pt x="472287" y="154482"/>
                  </a:lnTo>
                  <a:cubicBezTo>
                    <a:pt x="472287" y="154482"/>
                    <a:pt x="457098" y="139280"/>
                    <a:pt x="449491" y="141833"/>
                  </a:cubicBezTo>
                  <a:cubicBezTo>
                    <a:pt x="441896" y="144348"/>
                    <a:pt x="434301" y="184861"/>
                    <a:pt x="434301" y="184861"/>
                  </a:cubicBezTo>
                  <a:lnTo>
                    <a:pt x="403910" y="184861"/>
                  </a:lnTo>
                  <a:cubicBezTo>
                    <a:pt x="391248" y="184861"/>
                    <a:pt x="387451" y="119024"/>
                    <a:pt x="387451" y="119024"/>
                  </a:cubicBezTo>
                  <a:lnTo>
                    <a:pt x="334263" y="119024"/>
                  </a:lnTo>
                  <a:lnTo>
                    <a:pt x="273494" y="206387"/>
                  </a:lnTo>
                  <a:lnTo>
                    <a:pt x="298970" y="286156"/>
                  </a:lnTo>
                  <a:lnTo>
                    <a:pt x="216509" y="320344"/>
                  </a:lnTo>
                  <a:lnTo>
                    <a:pt x="75971" y="369735"/>
                  </a:lnTo>
                  <a:lnTo>
                    <a:pt x="21412" y="487032"/>
                  </a:lnTo>
                  <a:lnTo>
                    <a:pt x="0" y="533069"/>
                  </a:lnTo>
                  <a:lnTo>
                    <a:pt x="41782" y="582434"/>
                  </a:lnTo>
                  <a:lnTo>
                    <a:pt x="41782" y="715403"/>
                  </a:lnTo>
                  <a:lnTo>
                    <a:pt x="110147" y="863536"/>
                  </a:lnTo>
                  <a:lnTo>
                    <a:pt x="186118" y="954697"/>
                  </a:lnTo>
                  <a:lnTo>
                    <a:pt x="243116" y="924318"/>
                  </a:lnTo>
                  <a:lnTo>
                    <a:pt x="448221" y="1129436"/>
                  </a:lnTo>
                  <a:lnTo>
                    <a:pt x="520407" y="1053477"/>
                  </a:lnTo>
                  <a:lnTo>
                    <a:pt x="597941" y="1087640"/>
                  </a:lnTo>
                  <a:lnTo>
                    <a:pt x="669810" y="1010424"/>
                  </a:lnTo>
                  <a:lnTo>
                    <a:pt x="750849" y="944587"/>
                  </a:lnTo>
                  <a:lnTo>
                    <a:pt x="793902" y="916711"/>
                  </a:lnTo>
                  <a:lnTo>
                    <a:pt x="814146" y="817956"/>
                  </a:lnTo>
                  <a:cubicBezTo>
                    <a:pt x="814146" y="817956"/>
                    <a:pt x="915454" y="835685"/>
                    <a:pt x="938250" y="823023"/>
                  </a:cubicBezTo>
                  <a:cubicBezTo>
                    <a:pt x="961034" y="810348"/>
                    <a:pt x="991412" y="726795"/>
                    <a:pt x="991412" y="709066"/>
                  </a:cubicBezTo>
                  <a:cubicBezTo>
                    <a:pt x="991412" y="691349"/>
                    <a:pt x="1054734" y="625513"/>
                    <a:pt x="1054734" y="625513"/>
                  </a:cubicBezTo>
                  <a:lnTo>
                    <a:pt x="1072451" y="731875"/>
                  </a:lnTo>
                  <a:cubicBezTo>
                    <a:pt x="1072451" y="731875"/>
                    <a:pt x="1026883" y="815441"/>
                    <a:pt x="1021803" y="833158"/>
                  </a:cubicBezTo>
                  <a:cubicBezTo>
                    <a:pt x="1016736" y="850874"/>
                    <a:pt x="1004087" y="911669"/>
                    <a:pt x="1004087" y="911669"/>
                  </a:cubicBezTo>
                  <a:cubicBezTo>
                    <a:pt x="1004087" y="911669"/>
                    <a:pt x="1057262" y="898994"/>
                    <a:pt x="1077518" y="876198"/>
                  </a:cubicBezTo>
                  <a:cubicBezTo>
                    <a:pt x="1097775" y="853414"/>
                    <a:pt x="1112964" y="807821"/>
                    <a:pt x="1112964" y="807821"/>
                  </a:cubicBezTo>
                  <a:cubicBezTo>
                    <a:pt x="1112964" y="807821"/>
                    <a:pt x="1107922" y="653364"/>
                    <a:pt x="1107922" y="617905"/>
                  </a:cubicBezTo>
                  <a:cubicBezTo>
                    <a:pt x="1107922" y="582434"/>
                    <a:pt x="1120559" y="364667"/>
                    <a:pt x="1128179" y="341884"/>
                  </a:cubicBezTo>
                  <a:cubicBezTo>
                    <a:pt x="1135760" y="319087"/>
                    <a:pt x="1128179" y="182346"/>
                    <a:pt x="1128179" y="134213"/>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35" name="Free Form 15"/>
            <p:cNvSpPr/>
            <p:nvPr/>
          </p:nvSpPr>
          <p:spPr>
            <a:xfrm>
              <a:off x="2517708" y="2392541"/>
              <a:ext cx="1149655" cy="1955546"/>
            </a:xfrm>
            <a:custGeom>
              <a:avLst/>
              <a:gdLst/>
              <a:ahLst/>
              <a:cxnLst/>
              <a:rect l="0" t="0" r="0" b="0"/>
              <a:pathLst>
                <a:path w="1149654" h="1955546">
                  <a:moveTo>
                    <a:pt x="202577" y="1955546"/>
                  </a:moveTo>
                  <a:cubicBezTo>
                    <a:pt x="518134" y="1425282"/>
                    <a:pt x="891349" y="787146"/>
                    <a:pt x="891349" y="787146"/>
                  </a:cubicBezTo>
                  <a:lnTo>
                    <a:pt x="944524" y="847928"/>
                  </a:lnTo>
                  <a:lnTo>
                    <a:pt x="1005319" y="821334"/>
                  </a:lnTo>
                  <a:lnTo>
                    <a:pt x="1024305" y="737768"/>
                  </a:lnTo>
                  <a:lnTo>
                    <a:pt x="1066088" y="684580"/>
                  </a:lnTo>
                  <a:lnTo>
                    <a:pt x="1005319" y="559231"/>
                  </a:lnTo>
                  <a:cubicBezTo>
                    <a:pt x="1005319" y="559231"/>
                    <a:pt x="940739" y="525043"/>
                    <a:pt x="944524" y="502246"/>
                  </a:cubicBezTo>
                  <a:cubicBezTo>
                    <a:pt x="948347" y="479463"/>
                    <a:pt x="997712" y="479463"/>
                    <a:pt x="1024305" y="479463"/>
                  </a:cubicBezTo>
                  <a:cubicBezTo>
                    <a:pt x="1050886" y="479463"/>
                    <a:pt x="1058494" y="517448"/>
                    <a:pt x="1058494" y="540245"/>
                  </a:cubicBezTo>
                  <a:cubicBezTo>
                    <a:pt x="1058494" y="563041"/>
                    <a:pt x="1096467" y="574421"/>
                    <a:pt x="1123061" y="559231"/>
                  </a:cubicBezTo>
                  <a:cubicBezTo>
                    <a:pt x="1149654" y="544029"/>
                    <a:pt x="1130655" y="506056"/>
                    <a:pt x="1123061" y="490855"/>
                  </a:cubicBezTo>
                  <a:cubicBezTo>
                    <a:pt x="1115466" y="475665"/>
                    <a:pt x="1058494" y="388302"/>
                    <a:pt x="1054696" y="369303"/>
                  </a:cubicBezTo>
                  <a:cubicBezTo>
                    <a:pt x="1050886" y="350304"/>
                    <a:pt x="929347" y="357911"/>
                    <a:pt x="929347" y="357911"/>
                  </a:cubicBezTo>
                  <a:lnTo>
                    <a:pt x="815378" y="331317"/>
                  </a:lnTo>
                  <a:lnTo>
                    <a:pt x="769810" y="278129"/>
                  </a:lnTo>
                  <a:lnTo>
                    <a:pt x="659638" y="243954"/>
                  </a:lnTo>
                  <a:lnTo>
                    <a:pt x="598868" y="194576"/>
                  </a:lnTo>
                  <a:lnTo>
                    <a:pt x="545680" y="156591"/>
                  </a:lnTo>
                  <a:lnTo>
                    <a:pt x="465924" y="175590"/>
                  </a:lnTo>
                  <a:lnTo>
                    <a:pt x="355765" y="278129"/>
                  </a:lnTo>
                  <a:lnTo>
                    <a:pt x="287388" y="281940"/>
                  </a:lnTo>
                  <a:lnTo>
                    <a:pt x="169621" y="346519"/>
                  </a:lnTo>
                  <a:lnTo>
                    <a:pt x="146850" y="304749"/>
                  </a:lnTo>
                  <a:lnTo>
                    <a:pt x="192430" y="224955"/>
                  </a:lnTo>
                  <a:lnTo>
                    <a:pt x="234213" y="232562"/>
                  </a:lnTo>
                  <a:lnTo>
                    <a:pt x="355765" y="186969"/>
                  </a:lnTo>
                  <a:lnTo>
                    <a:pt x="355765" y="111010"/>
                  </a:lnTo>
                  <a:cubicBezTo>
                    <a:pt x="355765" y="111010"/>
                    <a:pt x="344360" y="46443"/>
                    <a:pt x="336778" y="31229"/>
                  </a:cubicBezTo>
                  <a:cubicBezTo>
                    <a:pt x="330987" y="19672"/>
                    <a:pt x="243865" y="5918"/>
                    <a:pt x="202526" y="0"/>
                  </a:cubicBezTo>
                  <a:cubicBezTo>
                    <a:pt x="72339" y="299631"/>
                    <a:pt x="0" y="630212"/>
                    <a:pt x="0" y="977722"/>
                  </a:cubicBezTo>
                  <a:cubicBezTo>
                    <a:pt x="0" y="1325283"/>
                    <a:pt x="72364" y="1655889"/>
                    <a:pt x="202577" y="1955546"/>
                  </a:cubicBezTo>
                  <a:close/>
                </a:path>
              </a:pathLst>
            </a:custGeom>
            <a:solidFill>
              <a:srgbClr val="BEAFCA"/>
            </a:solidFill>
            <a:ln w="12700" cmpd="sng">
              <a:solidFill>
                <a:srgbClr val="BEAFCA"/>
              </a:solidFill>
              <a:prstDash val="solid"/>
            </a:ln>
          </p:spPr>
          <p:txBody>
            <a:bodyPr wrap="square" anchor="ctr">
              <a:spAutoFit/>
            </a:bodyPr>
            <a:lstStyle/>
            <a:p>
              <a:pPr algn="ctr"/>
              <a:endParaRPr lang="en-US"/>
            </a:p>
          </p:txBody>
        </p:sp>
        <p:sp>
          <p:nvSpPr>
            <p:cNvPr id="36" name="Free Form 16"/>
            <p:cNvSpPr/>
            <p:nvPr/>
          </p:nvSpPr>
          <p:spPr>
            <a:xfrm>
              <a:off x="2517708" y="2392541"/>
              <a:ext cx="1149655" cy="1955546"/>
            </a:xfrm>
            <a:custGeom>
              <a:avLst/>
              <a:gdLst/>
              <a:ahLst/>
              <a:cxnLst/>
              <a:rect l="0" t="0" r="0" b="0"/>
              <a:pathLst>
                <a:path w="1149654" h="1955546">
                  <a:moveTo>
                    <a:pt x="202577" y="1955546"/>
                  </a:moveTo>
                  <a:cubicBezTo>
                    <a:pt x="518134" y="1425282"/>
                    <a:pt x="891349" y="787146"/>
                    <a:pt x="891349" y="787146"/>
                  </a:cubicBezTo>
                  <a:lnTo>
                    <a:pt x="944524" y="847928"/>
                  </a:lnTo>
                  <a:lnTo>
                    <a:pt x="1005319" y="821334"/>
                  </a:lnTo>
                  <a:lnTo>
                    <a:pt x="1024305" y="737768"/>
                  </a:lnTo>
                  <a:lnTo>
                    <a:pt x="1066088" y="684580"/>
                  </a:lnTo>
                  <a:lnTo>
                    <a:pt x="1005319" y="559231"/>
                  </a:lnTo>
                  <a:cubicBezTo>
                    <a:pt x="1005319" y="559231"/>
                    <a:pt x="940739" y="525043"/>
                    <a:pt x="944524" y="502246"/>
                  </a:cubicBezTo>
                  <a:cubicBezTo>
                    <a:pt x="948347" y="479463"/>
                    <a:pt x="997712" y="479463"/>
                    <a:pt x="1024305" y="479463"/>
                  </a:cubicBezTo>
                  <a:cubicBezTo>
                    <a:pt x="1050886" y="479463"/>
                    <a:pt x="1058494" y="517448"/>
                    <a:pt x="1058494" y="540245"/>
                  </a:cubicBezTo>
                  <a:cubicBezTo>
                    <a:pt x="1058494" y="563041"/>
                    <a:pt x="1096467" y="574421"/>
                    <a:pt x="1123061" y="559231"/>
                  </a:cubicBezTo>
                  <a:cubicBezTo>
                    <a:pt x="1149654" y="544029"/>
                    <a:pt x="1130655" y="506056"/>
                    <a:pt x="1123061" y="490855"/>
                  </a:cubicBezTo>
                  <a:cubicBezTo>
                    <a:pt x="1115466" y="475665"/>
                    <a:pt x="1058494" y="388302"/>
                    <a:pt x="1054696" y="369303"/>
                  </a:cubicBezTo>
                  <a:cubicBezTo>
                    <a:pt x="1050886" y="350304"/>
                    <a:pt x="929347" y="357911"/>
                    <a:pt x="929347" y="357911"/>
                  </a:cubicBezTo>
                  <a:lnTo>
                    <a:pt x="815378" y="331317"/>
                  </a:lnTo>
                  <a:lnTo>
                    <a:pt x="769810" y="278129"/>
                  </a:lnTo>
                  <a:lnTo>
                    <a:pt x="659638" y="243954"/>
                  </a:lnTo>
                  <a:lnTo>
                    <a:pt x="598868" y="194576"/>
                  </a:lnTo>
                  <a:lnTo>
                    <a:pt x="545680" y="156591"/>
                  </a:lnTo>
                  <a:lnTo>
                    <a:pt x="465924" y="175590"/>
                  </a:lnTo>
                  <a:lnTo>
                    <a:pt x="355765" y="278129"/>
                  </a:lnTo>
                  <a:lnTo>
                    <a:pt x="287388" y="281940"/>
                  </a:lnTo>
                  <a:lnTo>
                    <a:pt x="169621" y="346519"/>
                  </a:lnTo>
                  <a:lnTo>
                    <a:pt x="146850" y="304749"/>
                  </a:lnTo>
                  <a:lnTo>
                    <a:pt x="192430" y="224955"/>
                  </a:lnTo>
                  <a:lnTo>
                    <a:pt x="234213" y="232562"/>
                  </a:lnTo>
                  <a:lnTo>
                    <a:pt x="355765" y="186969"/>
                  </a:lnTo>
                  <a:lnTo>
                    <a:pt x="355765" y="111010"/>
                  </a:lnTo>
                  <a:cubicBezTo>
                    <a:pt x="355765" y="111010"/>
                    <a:pt x="344360" y="46443"/>
                    <a:pt x="336778" y="31229"/>
                  </a:cubicBezTo>
                  <a:cubicBezTo>
                    <a:pt x="330987" y="19672"/>
                    <a:pt x="243865" y="5918"/>
                    <a:pt x="202526" y="0"/>
                  </a:cubicBezTo>
                  <a:cubicBezTo>
                    <a:pt x="72339" y="299631"/>
                    <a:pt x="0" y="630212"/>
                    <a:pt x="0" y="977722"/>
                  </a:cubicBezTo>
                  <a:cubicBezTo>
                    <a:pt x="0" y="1325283"/>
                    <a:pt x="72364" y="1655889"/>
                    <a:pt x="202577" y="1955546"/>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37" name="Free Form 17"/>
            <p:cNvSpPr/>
            <p:nvPr/>
          </p:nvSpPr>
          <p:spPr>
            <a:xfrm>
              <a:off x="2720282" y="3084728"/>
              <a:ext cx="1674864" cy="2672702"/>
            </a:xfrm>
            <a:custGeom>
              <a:avLst/>
              <a:gdLst/>
              <a:ahLst/>
              <a:cxnLst/>
              <a:rect l="0" t="0" r="0" b="0"/>
              <a:pathLst>
                <a:path w="1674863" h="2672702">
                  <a:moveTo>
                    <a:pt x="1355648" y="799363"/>
                  </a:moveTo>
                  <a:lnTo>
                    <a:pt x="1453857" y="353644"/>
                  </a:lnTo>
                  <a:lnTo>
                    <a:pt x="1453857" y="337502"/>
                  </a:lnTo>
                  <a:lnTo>
                    <a:pt x="1464144" y="334060"/>
                  </a:lnTo>
                  <a:lnTo>
                    <a:pt x="1531924" y="205054"/>
                  </a:lnTo>
                  <a:lnTo>
                    <a:pt x="1544535" y="157213"/>
                  </a:lnTo>
                  <a:lnTo>
                    <a:pt x="1519351" y="106857"/>
                  </a:lnTo>
                  <a:lnTo>
                    <a:pt x="1519351" y="28778"/>
                  </a:lnTo>
                  <a:cubicBezTo>
                    <a:pt x="1519351" y="28778"/>
                    <a:pt x="1353527" y="20256"/>
                    <a:pt x="1320609" y="17729"/>
                  </a:cubicBezTo>
                  <a:cubicBezTo>
                    <a:pt x="1287678" y="15201"/>
                    <a:pt x="1224381" y="63309"/>
                    <a:pt x="1224381" y="98767"/>
                  </a:cubicBezTo>
                  <a:cubicBezTo>
                    <a:pt x="1224381" y="134200"/>
                    <a:pt x="1229448" y="159537"/>
                    <a:pt x="1229448" y="159537"/>
                  </a:cubicBezTo>
                  <a:lnTo>
                    <a:pt x="1242110" y="197510"/>
                  </a:lnTo>
                  <a:lnTo>
                    <a:pt x="1214259" y="232968"/>
                  </a:lnTo>
                  <a:lnTo>
                    <a:pt x="1150950" y="243103"/>
                  </a:lnTo>
                  <a:lnTo>
                    <a:pt x="1077506" y="306425"/>
                  </a:lnTo>
                  <a:lnTo>
                    <a:pt x="1039520" y="308940"/>
                  </a:lnTo>
                  <a:lnTo>
                    <a:pt x="1039520" y="372249"/>
                  </a:lnTo>
                  <a:lnTo>
                    <a:pt x="1039520" y="420382"/>
                  </a:lnTo>
                  <a:lnTo>
                    <a:pt x="1016711" y="448233"/>
                  </a:lnTo>
                  <a:lnTo>
                    <a:pt x="971156" y="433031"/>
                  </a:lnTo>
                  <a:lnTo>
                    <a:pt x="955941" y="453288"/>
                  </a:lnTo>
                  <a:lnTo>
                    <a:pt x="976210" y="491286"/>
                  </a:lnTo>
                  <a:lnTo>
                    <a:pt x="971156" y="538784"/>
                  </a:lnTo>
                  <a:lnTo>
                    <a:pt x="905294" y="577380"/>
                  </a:lnTo>
                  <a:lnTo>
                    <a:pt x="945819" y="625500"/>
                  </a:lnTo>
                  <a:lnTo>
                    <a:pt x="895172" y="719188"/>
                  </a:lnTo>
                  <a:lnTo>
                    <a:pt x="748296" y="807808"/>
                  </a:lnTo>
                  <a:lnTo>
                    <a:pt x="743229" y="855941"/>
                  </a:lnTo>
                  <a:lnTo>
                    <a:pt x="788809" y="914184"/>
                  </a:lnTo>
                  <a:lnTo>
                    <a:pt x="760945" y="1035723"/>
                  </a:lnTo>
                  <a:lnTo>
                    <a:pt x="798944" y="1121854"/>
                  </a:lnTo>
                  <a:cubicBezTo>
                    <a:pt x="798944" y="1121854"/>
                    <a:pt x="768553" y="1154760"/>
                    <a:pt x="760945" y="1154760"/>
                  </a:cubicBezTo>
                  <a:cubicBezTo>
                    <a:pt x="753351" y="1154760"/>
                    <a:pt x="720432" y="1066126"/>
                    <a:pt x="720432" y="1066126"/>
                  </a:cubicBezTo>
                  <a:cubicBezTo>
                    <a:pt x="720432" y="1066126"/>
                    <a:pt x="738162" y="974966"/>
                    <a:pt x="730567" y="957237"/>
                  </a:cubicBezTo>
                  <a:cubicBezTo>
                    <a:pt x="722972" y="939507"/>
                    <a:pt x="677392" y="888847"/>
                    <a:pt x="677392" y="888847"/>
                  </a:cubicBezTo>
                  <a:lnTo>
                    <a:pt x="667257" y="774903"/>
                  </a:lnTo>
                  <a:lnTo>
                    <a:pt x="748296" y="714121"/>
                  </a:lnTo>
                  <a:lnTo>
                    <a:pt x="778687" y="638162"/>
                  </a:lnTo>
                  <a:lnTo>
                    <a:pt x="816673" y="612825"/>
                  </a:lnTo>
                  <a:lnTo>
                    <a:pt x="809066" y="538784"/>
                  </a:lnTo>
                  <a:lnTo>
                    <a:pt x="826795" y="468477"/>
                  </a:lnTo>
                  <a:lnTo>
                    <a:pt x="900239" y="377316"/>
                  </a:lnTo>
                  <a:lnTo>
                    <a:pt x="897699" y="362127"/>
                  </a:lnTo>
                  <a:lnTo>
                    <a:pt x="879982" y="324154"/>
                  </a:lnTo>
                  <a:lnTo>
                    <a:pt x="902766" y="283629"/>
                  </a:lnTo>
                  <a:lnTo>
                    <a:pt x="968603" y="248170"/>
                  </a:lnTo>
                  <a:lnTo>
                    <a:pt x="1016711" y="212725"/>
                  </a:lnTo>
                  <a:lnTo>
                    <a:pt x="1016711" y="184873"/>
                  </a:lnTo>
                  <a:lnTo>
                    <a:pt x="1016711" y="111429"/>
                  </a:lnTo>
                  <a:lnTo>
                    <a:pt x="991412" y="28778"/>
                  </a:lnTo>
                  <a:lnTo>
                    <a:pt x="978738" y="0"/>
                  </a:lnTo>
                  <a:lnTo>
                    <a:pt x="948347" y="0"/>
                  </a:lnTo>
                  <a:lnTo>
                    <a:pt x="902766" y="68364"/>
                  </a:lnTo>
                  <a:cubicBezTo>
                    <a:pt x="902766" y="68364"/>
                    <a:pt x="874915" y="129146"/>
                    <a:pt x="862253" y="129146"/>
                  </a:cubicBezTo>
                  <a:lnTo>
                    <a:pt x="802754" y="129146"/>
                  </a:lnTo>
                  <a:lnTo>
                    <a:pt x="741959" y="155740"/>
                  </a:lnTo>
                  <a:lnTo>
                    <a:pt x="688784" y="94957"/>
                  </a:lnTo>
                  <a:cubicBezTo>
                    <a:pt x="688784" y="94957"/>
                    <a:pt x="315569" y="733094"/>
                    <a:pt x="0" y="1263357"/>
                  </a:cubicBezTo>
                  <a:cubicBezTo>
                    <a:pt x="303301" y="1961286"/>
                    <a:pt x="921245" y="2490736"/>
                    <a:pt x="1674863" y="2672702"/>
                  </a:cubicBezTo>
                  <a:lnTo>
                    <a:pt x="1450098" y="1285405"/>
                  </a:lnTo>
                  <a:close/>
                </a:path>
              </a:pathLst>
            </a:custGeom>
            <a:solidFill>
              <a:srgbClr val="F8D943"/>
            </a:solidFill>
            <a:ln w="12700" cmpd="sng">
              <a:solidFill>
                <a:srgbClr val="F8D943"/>
              </a:solidFill>
              <a:prstDash val="solid"/>
            </a:ln>
          </p:spPr>
          <p:txBody>
            <a:bodyPr wrap="square" anchor="ctr">
              <a:spAutoFit/>
            </a:bodyPr>
            <a:lstStyle/>
            <a:p>
              <a:pPr algn="ctr"/>
              <a:endParaRPr lang="en-US"/>
            </a:p>
          </p:txBody>
        </p:sp>
        <p:sp>
          <p:nvSpPr>
            <p:cNvPr id="38" name="Free Form 18"/>
            <p:cNvSpPr/>
            <p:nvPr/>
          </p:nvSpPr>
          <p:spPr>
            <a:xfrm>
              <a:off x="2720282" y="3084728"/>
              <a:ext cx="1674864" cy="2672702"/>
            </a:xfrm>
            <a:custGeom>
              <a:avLst/>
              <a:gdLst/>
              <a:ahLst/>
              <a:cxnLst/>
              <a:rect l="0" t="0" r="0" b="0"/>
              <a:pathLst>
                <a:path w="1674863" h="2672702">
                  <a:moveTo>
                    <a:pt x="1355648" y="799363"/>
                  </a:moveTo>
                  <a:lnTo>
                    <a:pt x="1453857" y="353644"/>
                  </a:lnTo>
                  <a:lnTo>
                    <a:pt x="1453857" y="337502"/>
                  </a:lnTo>
                  <a:lnTo>
                    <a:pt x="1464144" y="334060"/>
                  </a:lnTo>
                  <a:lnTo>
                    <a:pt x="1531924" y="205054"/>
                  </a:lnTo>
                  <a:lnTo>
                    <a:pt x="1544535" y="157213"/>
                  </a:lnTo>
                  <a:lnTo>
                    <a:pt x="1519351" y="106857"/>
                  </a:lnTo>
                  <a:lnTo>
                    <a:pt x="1519351" y="28778"/>
                  </a:lnTo>
                  <a:cubicBezTo>
                    <a:pt x="1519351" y="28778"/>
                    <a:pt x="1353527" y="20256"/>
                    <a:pt x="1320609" y="17729"/>
                  </a:cubicBezTo>
                  <a:cubicBezTo>
                    <a:pt x="1287678" y="15201"/>
                    <a:pt x="1224381" y="63309"/>
                    <a:pt x="1224381" y="98767"/>
                  </a:cubicBezTo>
                  <a:cubicBezTo>
                    <a:pt x="1224381" y="134200"/>
                    <a:pt x="1229448" y="159537"/>
                    <a:pt x="1229448" y="159537"/>
                  </a:cubicBezTo>
                  <a:lnTo>
                    <a:pt x="1242110" y="197510"/>
                  </a:lnTo>
                  <a:lnTo>
                    <a:pt x="1214259" y="232968"/>
                  </a:lnTo>
                  <a:lnTo>
                    <a:pt x="1150950" y="243103"/>
                  </a:lnTo>
                  <a:lnTo>
                    <a:pt x="1077506" y="306425"/>
                  </a:lnTo>
                  <a:lnTo>
                    <a:pt x="1039520" y="308940"/>
                  </a:lnTo>
                  <a:lnTo>
                    <a:pt x="1039520" y="372249"/>
                  </a:lnTo>
                  <a:lnTo>
                    <a:pt x="1039520" y="420382"/>
                  </a:lnTo>
                  <a:lnTo>
                    <a:pt x="1016711" y="448233"/>
                  </a:lnTo>
                  <a:lnTo>
                    <a:pt x="971156" y="433031"/>
                  </a:lnTo>
                  <a:lnTo>
                    <a:pt x="955941" y="453288"/>
                  </a:lnTo>
                  <a:lnTo>
                    <a:pt x="976210" y="491286"/>
                  </a:lnTo>
                  <a:lnTo>
                    <a:pt x="971156" y="538784"/>
                  </a:lnTo>
                  <a:lnTo>
                    <a:pt x="905294" y="577380"/>
                  </a:lnTo>
                  <a:lnTo>
                    <a:pt x="945819" y="625500"/>
                  </a:lnTo>
                  <a:lnTo>
                    <a:pt x="895172" y="719188"/>
                  </a:lnTo>
                  <a:lnTo>
                    <a:pt x="748296" y="807808"/>
                  </a:lnTo>
                  <a:lnTo>
                    <a:pt x="743229" y="855941"/>
                  </a:lnTo>
                  <a:lnTo>
                    <a:pt x="788809" y="914184"/>
                  </a:lnTo>
                  <a:lnTo>
                    <a:pt x="760945" y="1035723"/>
                  </a:lnTo>
                  <a:lnTo>
                    <a:pt x="798944" y="1121854"/>
                  </a:lnTo>
                  <a:cubicBezTo>
                    <a:pt x="798944" y="1121854"/>
                    <a:pt x="768553" y="1154760"/>
                    <a:pt x="760945" y="1154760"/>
                  </a:cubicBezTo>
                  <a:cubicBezTo>
                    <a:pt x="753351" y="1154760"/>
                    <a:pt x="720432" y="1066126"/>
                    <a:pt x="720432" y="1066126"/>
                  </a:cubicBezTo>
                  <a:cubicBezTo>
                    <a:pt x="720432" y="1066126"/>
                    <a:pt x="738162" y="974966"/>
                    <a:pt x="730567" y="957237"/>
                  </a:cubicBezTo>
                  <a:cubicBezTo>
                    <a:pt x="722972" y="939507"/>
                    <a:pt x="677392" y="888847"/>
                    <a:pt x="677392" y="888847"/>
                  </a:cubicBezTo>
                  <a:lnTo>
                    <a:pt x="667257" y="774903"/>
                  </a:lnTo>
                  <a:lnTo>
                    <a:pt x="748296" y="714121"/>
                  </a:lnTo>
                  <a:lnTo>
                    <a:pt x="778687" y="638162"/>
                  </a:lnTo>
                  <a:lnTo>
                    <a:pt x="816673" y="612825"/>
                  </a:lnTo>
                  <a:lnTo>
                    <a:pt x="809066" y="538784"/>
                  </a:lnTo>
                  <a:lnTo>
                    <a:pt x="826795" y="468477"/>
                  </a:lnTo>
                  <a:lnTo>
                    <a:pt x="900239" y="377316"/>
                  </a:lnTo>
                  <a:lnTo>
                    <a:pt x="897699" y="362127"/>
                  </a:lnTo>
                  <a:lnTo>
                    <a:pt x="879982" y="324154"/>
                  </a:lnTo>
                  <a:lnTo>
                    <a:pt x="902766" y="283629"/>
                  </a:lnTo>
                  <a:lnTo>
                    <a:pt x="968603" y="248170"/>
                  </a:lnTo>
                  <a:lnTo>
                    <a:pt x="1016711" y="212725"/>
                  </a:lnTo>
                  <a:lnTo>
                    <a:pt x="1016711" y="184873"/>
                  </a:lnTo>
                  <a:lnTo>
                    <a:pt x="1016711" y="111429"/>
                  </a:lnTo>
                  <a:lnTo>
                    <a:pt x="991412" y="28778"/>
                  </a:lnTo>
                  <a:lnTo>
                    <a:pt x="978738" y="0"/>
                  </a:lnTo>
                  <a:lnTo>
                    <a:pt x="948347" y="0"/>
                  </a:lnTo>
                  <a:lnTo>
                    <a:pt x="902766" y="68364"/>
                  </a:lnTo>
                  <a:cubicBezTo>
                    <a:pt x="902766" y="68364"/>
                    <a:pt x="874915" y="129146"/>
                    <a:pt x="862253" y="129146"/>
                  </a:cubicBezTo>
                  <a:lnTo>
                    <a:pt x="802754" y="129146"/>
                  </a:lnTo>
                  <a:lnTo>
                    <a:pt x="741959" y="155740"/>
                  </a:lnTo>
                  <a:lnTo>
                    <a:pt x="688784" y="94957"/>
                  </a:lnTo>
                  <a:cubicBezTo>
                    <a:pt x="688784" y="94957"/>
                    <a:pt x="315569" y="733094"/>
                    <a:pt x="0" y="1263357"/>
                  </a:cubicBezTo>
                  <a:cubicBezTo>
                    <a:pt x="303301" y="1961286"/>
                    <a:pt x="921245" y="2490736"/>
                    <a:pt x="1674863" y="2672702"/>
                  </a:cubicBezTo>
                  <a:lnTo>
                    <a:pt x="1450098" y="1285405"/>
                  </a:lnTo>
                  <a:lnTo>
                    <a:pt x="1355648" y="799363"/>
                  </a:lnTo>
                  <a:close/>
                </a:path>
              </a:pathLst>
            </a:custGeom>
            <a:noFill/>
            <a:ln w="6350" cmpd="sng">
              <a:solidFill>
                <a:srgbClr val="141414"/>
              </a:solidFill>
              <a:prstDash val="solid"/>
            </a:ln>
          </p:spPr>
          <p:txBody>
            <a:bodyPr wrap="square" anchor="ctr">
              <a:spAutoFit/>
            </a:bodyPr>
            <a:lstStyle/>
            <a:p>
              <a:pPr algn="ctr"/>
              <a:endParaRPr lang="en-US"/>
            </a:p>
          </p:txBody>
        </p:sp>
        <p:sp>
          <p:nvSpPr>
            <p:cNvPr id="39" name="Free Form 19"/>
            <p:cNvSpPr/>
            <p:nvPr/>
          </p:nvSpPr>
          <p:spPr>
            <a:xfrm>
              <a:off x="4428493" y="3292378"/>
              <a:ext cx="748475" cy="669785"/>
            </a:xfrm>
            <a:custGeom>
              <a:avLst/>
              <a:gdLst/>
              <a:ahLst/>
              <a:cxnLst/>
              <a:rect l="0" t="0" r="0" b="0"/>
              <a:pathLst>
                <a:path w="748474" h="669785">
                  <a:moveTo>
                    <a:pt x="256870" y="669785"/>
                  </a:moveTo>
                  <a:lnTo>
                    <a:pt x="686930" y="438111"/>
                  </a:lnTo>
                  <a:lnTo>
                    <a:pt x="748474" y="415785"/>
                  </a:lnTo>
                  <a:lnTo>
                    <a:pt x="734733" y="312343"/>
                  </a:lnTo>
                  <a:lnTo>
                    <a:pt x="696734" y="200545"/>
                  </a:lnTo>
                  <a:lnTo>
                    <a:pt x="625348" y="134226"/>
                  </a:lnTo>
                  <a:lnTo>
                    <a:pt x="625348" y="68376"/>
                  </a:lnTo>
                  <a:lnTo>
                    <a:pt x="594956" y="39255"/>
                  </a:lnTo>
                  <a:cubicBezTo>
                    <a:pt x="594956" y="39255"/>
                    <a:pt x="579754" y="34175"/>
                    <a:pt x="572160" y="35445"/>
                  </a:cubicBezTo>
                  <a:cubicBezTo>
                    <a:pt x="564553" y="36728"/>
                    <a:pt x="544309" y="59512"/>
                    <a:pt x="544309" y="59512"/>
                  </a:cubicBezTo>
                  <a:cubicBezTo>
                    <a:pt x="544309" y="59512"/>
                    <a:pt x="521525" y="77241"/>
                    <a:pt x="505040" y="77241"/>
                  </a:cubicBezTo>
                  <a:cubicBezTo>
                    <a:pt x="488581" y="77241"/>
                    <a:pt x="484809" y="65836"/>
                    <a:pt x="480987" y="56984"/>
                  </a:cubicBezTo>
                  <a:cubicBezTo>
                    <a:pt x="477215" y="48107"/>
                    <a:pt x="472147" y="30378"/>
                    <a:pt x="470852" y="21539"/>
                  </a:cubicBezTo>
                  <a:cubicBezTo>
                    <a:pt x="469582" y="12674"/>
                    <a:pt x="435394" y="0"/>
                    <a:pt x="422757" y="6222"/>
                  </a:cubicBezTo>
                  <a:cubicBezTo>
                    <a:pt x="410095" y="12445"/>
                    <a:pt x="364528" y="26581"/>
                    <a:pt x="359448" y="40512"/>
                  </a:cubicBezTo>
                  <a:cubicBezTo>
                    <a:pt x="354380" y="54457"/>
                    <a:pt x="311315" y="78511"/>
                    <a:pt x="303720" y="82308"/>
                  </a:cubicBezTo>
                  <a:cubicBezTo>
                    <a:pt x="296138" y="86093"/>
                    <a:pt x="258152" y="112687"/>
                    <a:pt x="253085" y="119024"/>
                  </a:cubicBezTo>
                  <a:cubicBezTo>
                    <a:pt x="248018" y="125348"/>
                    <a:pt x="227761" y="163347"/>
                    <a:pt x="227761" y="163347"/>
                  </a:cubicBezTo>
                  <a:cubicBezTo>
                    <a:pt x="227761" y="163347"/>
                    <a:pt x="235343" y="189928"/>
                    <a:pt x="237896" y="202590"/>
                  </a:cubicBezTo>
                  <a:cubicBezTo>
                    <a:pt x="240449" y="215239"/>
                    <a:pt x="235343" y="235508"/>
                    <a:pt x="220141" y="244373"/>
                  </a:cubicBezTo>
                  <a:cubicBezTo>
                    <a:pt x="204952" y="253237"/>
                    <a:pt x="131521" y="289953"/>
                    <a:pt x="121412" y="289953"/>
                  </a:cubicBezTo>
                  <a:cubicBezTo>
                    <a:pt x="111277" y="289953"/>
                    <a:pt x="83426" y="292480"/>
                    <a:pt x="72021" y="303872"/>
                  </a:cubicBezTo>
                  <a:cubicBezTo>
                    <a:pt x="60629" y="315264"/>
                    <a:pt x="49237" y="341871"/>
                    <a:pt x="46697" y="349465"/>
                  </a:cubicBezTo>
                  <a:cubicBezTo>
                    <a:pt x="44157" y="357047"/>
                    <a:pt x="49237" y="400113"/>
                    <a:pt x="49237" y="406450"/>
                  </a:cubicBezTo>
                  <a:cubicBezTo>
                    <a:pt x="49237" y="412775"/>
                    <a:pt x="46697" y="452031"/>
                    <a:pt x="32740" y="459625"/>
                  </a:cubicBezTo>
                  <a:cubicBezTo>
                    <a:pt x="18783" y="467207"/>
                    <a:pt x="0" y="455739"/>
                    <a:pt x="0" y="455739"/>
                  </a:cubicBezTo>
                  <a:lnTo>
                    <a:pt x="10071" y="478408"/>
                  </a:lnTo>
                  <a:close/>
                </a:path>
              </a:pathLst>
            </a:custGeom>
            <a:solidFill>
              <a:srgbClr val="CB6296"/>
            </a:solidFill>
            <a:ln w="12700" cmpd="sng">
              <a:solidFill>
                <a:srgbClr val="CB6296"/>
              </a:solidFill>
              <a:prstDash val="solid"/>
            </a:ln>
          </p:spPr>
          <p:txBody>
            <a:bodyPr wrap="square" anchor="ctr">
              <a:spAutoFit/>
            </a:bodyPr>
            <a:lstStyle/>
            <a:p>
              <a:pPr algn="ctr"/>
              <a:endParaRPr lang="en-US"/>
            </a:p>
          </p:txBody>
        </p:sp>
        <p:sp>
          <p:nvSpPr>
            <p:cNvPr id="40" name="Free Form 20"/>
            <p:cNvSpPr/>
            <p:nvPr/>
          </p:nvSpPr>
          <p:spPr>
            <a:xfrm>
              <a:off x="4428493" y="3292378"/>
              <a:ext cx="748475" cy="669785"/>
            </a:xfrm>
            <a:custGeom>
              <a:avLst/>
              <a:gdLst/>
              <a:ahLst/>
              <a:cxnLst/>
              <a:rect l="0" t="0" r="0" b="0"/>
              <a:pathLst>
                <a:path w="748474" h="669785">
                  <a:moveTo>
                    <a:pt x="256870" y="669785"/>
                  </a:moveTo>
                  <a:lnTo>
                    <a:pt x="686930" y="438111"/>
                  </a:lnTo>
                  <a:lnTo>
                    <a:pt x="748474" y="415785"/>
                  </a:lnTo>
                  <a:lnTo>
                    <a:pt x="734733" y="312343"/>
                  </a:lnTo>
                  <a:lnTo>
                    <a:pt x="696734" y="200545"/>
                  </a:lnTo>
                  <a:lnTo>
                    <a:pt x="625348" y="134226"/>
                  </a:lnTo>
                  <a:lnTo>
                    <a:pt x="625348" y="68376"/>
                  </a:lnTo>
                  <a:lnTo>
                    <a:pt x="594956" y="39255"/>
                  </a:lnTo>
                  <a:cubicBezTo>
                    <a:pt x="594956" y="39255"/>
                    <a:pt x="579754" y="34175"/>
                    <a:pt x="572160" y="35445"/>
                  </a:cubicBezTo>
                  <a:cubicBezTo>
                    <a:pt x="564553" y="36728"/>
                    <a:pt x="544309" y="59512"/>
                    <a:pt x="544309" y="59512"/>
                  </a:cubicBezTo>
                  <a:cubicBezTo>
                    <a:pt x="544309" y="59512"/>
                    <a:pt x="521525" y="77241"/>
                    <a:pt x="505040" y="77241"/>
                  </a:cubicBezTo>
                  <a:cubicBezTo>
                    <a:pt x="488581" y="77241"/>
                    <a:pt x="484809" y="65836"/>
                    <a:pt x="480987" y="56984"/>
                  </a:cubicBezTo>
                  <a:cubicBezTo>
                    <a:pt x="477215" y="48107"/>
                    <a:pt x="472147" y="30378"/>
                    <a:pt x="470852" y="21539"/>
                  </a:cubicBezTo>
                  <a:cubicBezTo>
                    <a:pt x="469582" y="12674"/>
                    <a:pt x="435394" y="0"/>
                    <a:pt x="422757" y="6222"/>
                  </a:cubicBezTo>
                  <a:cubicBezTo>
                    <a:pt x="410095" y="12445"/>
                    <a:pt x="364528" y="26581"/>
                    <a:pt x="359448" y="40512"/>
                  </a:cubicBezTo>
                  <a:cubicBezTo>
                    <a:pt x="354380" y="54457"/>
                    <a:pt x="311315" y="78511"/>
                    <a:pt x="303720" y="82308"/>
                  </a:cubicBezTo>
                  <a:cubicBezTo>
                    <a:pt x="296138" y="86093"/>
                    <a:pt x="258152" y="112687"/>
                    <a:pt x="253085" y="119024"/>
                  </a:cubicBezTo>
                  <a:cubicBezTo>
                    <a:pt x="248018" y="125348"/>
                    <a:pt x="227761" y="163347"/>
                    <a:pt x="227761" y="163347"/>
                  </a:cubicBezTo>
                  <a:cubicBezTo>
                    <a:pt x="227761" y="163347"/>
                    <a:pt x="235343" y="189928"/>
                    <a:pt x="237896" y="202590"/>
                  </a:cubicBezTo>
                  <a:cubicBezTo>
                    <a:pt x="240449" y="215239"/>
                    <a:pt x="235343" y="235508"/>
                    <a:pt x="220141" y="244373"/>
                  </a:cubicBezTo>
                  <a:cubicBezTo>
                    <a:pt x="204952" y="253237"/>
                    <a:pt x="131521" y="289953"/>
                    <a:pt x="121412" y="289953"/>
                  </a:cubicBezTo>
                  <a:cubicBezTo>
                    <a:pt x="111277" y="289953"/>
                    <a:pt x="83426" y="292480"/>
                    <a:pt x="72021" y="303872"/>
                  </a:cubicBezTo>
                  <a:cubicBezTo>
                    <a:pt x="60629" y="315264"/>
                    <a:pt x="49237" y="341871"/>
                    <a:pt x="46697" y="349465"/>
                  </a:cubicBezTo>
                  <a:cubicBezTo>
                    <a:pt x="44157" y="357047"/>
                    <a:pt x="49237" y="400113"/>
                    <a:pt x="49237" y="406450"/>
                  </a:cubicBezTo>
                  <a:cubicBezTo>
                    <a:pt x="49237" y="412775"/>
                    <a:pt x="46697" y="452031"/>
                    <a:pt x="32740" y="459625"/>
                  </a:cubicBezTo>
                  <a:cubicBezTo>
                    <a:pt x="18783" y="467207"/>
                    <a:pt x="0" y="455739"/>
                    <a:pt x="0" y="455739"/>
                  </a:cubicBezTo>
                  <a:lnTo>
                    <a:pt x="10071" y="478408"/>
                  </a:lnTo>
                  <a:lnTo>
                    <a:pt x="256870" y="669785"/>
                  </a:lnTo>
                  <a:close/>
                </a:path>
              </a:pathLst>
            </a:custGeom>
            <a:noFill/>
            <a:ln w="6350" cmpd="sng">
              <a:solidFill>
                <a:srgbClr val="141414"/>
              </a:solidFill>
              <a:prstDash val="solid"/>
            </a:ln>
          </p:spPr>
          <p:txBody>
            <a:bodyPr wrap="square" anchor="ctr">
              <a:spAutoFit/>
            </a:bodyPr>
            <a:lstStyle/>
            <a:p>
              <a:pPr algn="ctr"/>
              <a:endParaRPr lang="en-US"/>
            </a:p>
          </p:txBody>
        </p:sp>
        <p:sp>
          <p:nvSpPr>
            <p:cNvPr id="41" name="Free Form 21"/>
            <p:cNvSpPr/>
            <p:nvPr/>
          </p:nvSpPr>
          <p:spPr>
            <a:xfrm>
              <a:off x="4184434" y="2811233"/>
              <a:ext cx="546519" cy="696392"/>
            </a:xfrm>
            <a:custGeom>
              <a:avLst/>
              <a:gdLst/>
              <a:ahLst/>
              <a:cxnLst/>
              <a:rect l="0" t="0" r="0" b="0"/>
              <a:pathLst>
                <a:path w="546519" h="696391">
                  <a:moveTo>
                    <a:pt x="80378" y="430707"/>
                  </a:moveTo>
                  <a:lnTo>
                    <a:pt x="67779" y="478548"/>
                  </a:lnTo>
                  <a:lnTo>
                    <a:pt x="0" y="607555"/>
                  </a:lnTo>
                  <a:lnTo>
                    <a:pt x="173558" y="549516"/>
                  </a:lnTo>
                  <a:lnTo>
                    <a:pt x="276796" y="672464"/>
                  </a:lnTo>
                  <a:lnTo>
                    <a:pt x="305943" y="672464"/>
                  </a:lnTo>
                  <a:lnTo>
                    <a:pt x="357873" y="696391"/>
                  </a:lnTo>
                  <a:lnTo>
                    <a:pt x="407238" y="682459"/>
                  </a:lnTo>
                  <a:cubicBezTo>
                    <a:pt x="407238" y="682459"/>
                    <a:pt x="437616" y="652081"/>
                    <a:pt x="437616" y="640676"/>
                  </a:cubicBezTo>
                  <a:lnTo>
                    <a:pt x="437616" y="591299"/>
                  </a:lnTo>
                  <a:lnTo>
                    <a:pt x="431304" y="568515"/>
                  </a:lnTo>
                  <a:lnTo>
                    <a:pt x="437616" y="524205"/>
                  </a:lnTo>
                  <a:lnTo>
                    <a:pt x="508533" y="531799"/>
                  </a:lnTo>
                  <a:lnTo>
                    <a:pt x="546519" y="524205"/>
                  </a:lnTo>
                  <a:lnTo>
                    <a:pt x="546519" y="455815"/>
                  </a:lnTo>
                  <a:cubicBezTo>
                    <a:pt x="546519" y="455815"/>
                    <a:pt x="535139" y="425437"/>
                    <a:pt x="523722" y="419112"/>
                  </a:cubicBezTo>
                  <a:cubicBezTo>
                    <a:pt x="512330" y="412775"/>
                    <a:pt x="464223" y="364655"/>
                    <a:pt x="450291" y="350735"/>
                  </a:cubicBezTo>
                  <a:cubicBezTo>
                    <a:pt x="436359" y="336791"/>
                    <a:pt x="437616" y="322884"/>
                    <a:pt x="449008" y="308940"/>
                  </a:cubicBezTo>
                  <a:cubicBezTo>
                    <a:pt x="460425" y="295020"/>
                    <a:pt x="480695" y="278574"/>
                    <a:pt x="480695" y="278574"/>
                  </a:cubicBezTo>
                  <a:lnTo>
                    <a:pt x="480695" y="236766"/>
                  </a:lnTo>
                  <a:cubicBezTo>
                    <a:pt x="480695" y="236766"/>
                    <a:pt x="445223" y="201307"/>
                    <a:pt x="432562" y="172212"/>
                  </a:cubicBezTo>
                  <a:cubicBezTo>
                    <a:pt x="419912" y="143078"/>
                    <a:pt x="371792" y="0"/>
                    <a:pt x="371792" y="0"/>
                  </a:cubicBezTo>
                  <a:lnTo>
                    <a:pt x="308483" y="0"/>
                  </a:lnTo>
                  <a:cubicBezTo>
                    <a:pt x="308483" y="0"/>
                    <a:pt x="231254" y="18986"/>
                    <a:pt x="219849" y="18986"/>
                  </a:cubicBezTo>
                  <a:cubicBezTo>
                    <a:pt x="208457" y="18986"/>
                    <a:pt x="188188" y="32918"/>
                    <a:pt x="185661" y="44310"/>
                  </a:cubicBezTo>
                  <a:cubicBezTo>
                    <a:pt x="183134" y="55714"/>
                    <a:pt x="190728" y="87363"/>
                    <a:pt x="190728" y="87363"/>
                  </a:cubicBezTo>
                  <a:cubicBezTo>
                    <a:pt x="190728" y="87363"/>
                    <a:pt x="198323" y="132956"/>
                    <a:pt x="200863" y="146875"/>
                  </a:cubicBezTo>
                  <a:cubicBezTo>
                    <a:pt x="203390" y="160807"/>
                    <a:pt x="199593" y="221576"/>
                    <a:pt x="197053" y="236766"/>
                  </a:cubicBezTo>
                  <a:cubicBezTo>
                    <a:pt x="194525" y="251967"/>
                    <a:pt x="146418" y="293750"/>
                    <a:pt x="146418" y="293750"/>
                  </a:cubicBezTo>
                  <a:lnTo>
                    <a:pt x="88163" y="292480"/>
                  </a:lnTo>
                  <a:lnTo>
                    <a:pt x="55194" y="302272"/>
                  </a:lnTo>
                  <a:lnTo>
                    <a:pt x="55194" y="380352"/>
                  </a:lnTo>
                  <a:close/>
                </a:path>
              </a:pathLst>
            </a:custGeom>
            <a:solidFill>
              <a:srgbClr val="CB6296"/>
            </a:solidFill>
            <a:ln w="12700" cmpd="sng">
              <a:solidFill>
                <a:srgbClr val="CB6296"/>
              </a:solidFill>
              <a:prstDash val="solid"/>
            </a:ln>
          </p:spPr>
          <p:txBody>
            <a:bodyPr wrap="square" anchor="ctr">
              <a:spAutoFit/>
            </a:bodyPr>
            <a:lstStyle/>
            <a:p>
              <a:pPr algn="ctr"/>
              <a:endParaRPr lang="en-US"/>
            </a:p>
          </p:txBody>
        </p:sp>
        <p:sp>
          <p:nvSpPr>
            <p:cNvPr id="42" name="Free Form 22"/>
            <p:cNvSpPr/>
            <p:nvPr/>
          </p:nvSpPr>
          <p:spPr>
            <a:xfrm>
              <a:off x="4184434" y="2811233"/>
              <a:ext cx="546519" cy="696392"/>
            </a:xfrm>
            <a:custGeom>
              <a:avLst/>
              <a:gdLst/>
              <a:ahLst/>
              <a:cxnLst/>
              <a:rect l="0" t="0" r="0" b="0"/>
              <a:pathLst>
                <a:path w="546519" h="696391">
                  <a:moveTo>
                    <a:pt x="80378" y="430707"/>
                  </a:moveTo>
                  <a:lnTo>
                    <a:pt x="67779" y="478548"/>
                  </a:lnTo>
                  <a:lnTo>
                    <a:pt x="0" y="607555"/>
                  </a:lnTo>
                  <a:lnTo>
                    <a:pt x="173558" y="549516"/>
                  </a:lnTo>
                  <a:lnTo>
                    <a:pt x="276796" y="672464"/>
                  </a:lnTo>
                  <a:lnTo>
                    <a:pt x="305943" y="672464"/>
                  </a:lnTo>
                  <a:lnTo>
                    <a:pt x="357873" y="696391"/>
                  </a:lnTo>
                  <a:lnTo>
                    <a:pt x="407238" y="682459"/>
                  </a:lnTo>
                  <a:cubicBezTo>
                    <a:pt x="407238" y="682459"/>
                    <a:pt x="437616" y="652081"/>
                    <a:pt x="437616" y="640676"/>
                  </a:cubicBezTo>
                  <a:lnTo>
                    <a:pt x="437616" y="591299"/>
                  </a:lnTo>
                  <a:lnTo>
                    <a:pt x="431304" y="568515"/>
                  </a:lnTo>
                  <a:lnTo>
                    <a:pt x="437616" y="524205"/>
                  </a:lnTo>
                  <a:lnTo>
                    <a:pt x="508533" y="531799"/>
                  </a:lnTo>
                  <a:lnTo>
                    <a:pt x="546519" y="524205"/>
                  </a:lnTo>
                  <a:lnTo>
                    <a:pt x="546519" y="455815"/>
                  </a:lnTo>
                  <a:cubicBezTo>
                    <a:pt x="546519" y="455815"/>
                    <a:pt x="535139" y="425437"/>
                    <a:pt x="523722" y="419112"/>
                  </a:cubicBezTo>
                  <a:cubicBezTo>
                    <a:pt x="512330" y="412775"/>
                    <a:pt x="464223" y="364655"/>
                    <a:pt x="450291" y="350735"/>
                  </a:cubicBezTo>
                  <a:cubicBezTo>
                    <a:pt x="436359" y="336791"/>
                    <a:pt x="437616" y="322884"/>
                    <a:pt x="449008" y="308940"/>
                  </a:cubicBezTo>
                  <a:cubicBezTo>
                    <a:pt x="460425" y="295020"/>
                    <a:pt x="480695" y="278574"/>
                    <a:pt x="480695" y="278574"/>
                  </a:cubicBezTo>
                  <a:lnTo>
                    <a:pt x="480695" y="236766"/>
                  </a:lnTo>
                  <a:cubicBezTo>
                    <a:pt x="480695" y="236766"/>
                    <a:pt x="445223" y="201307"/>
                    <a:pt x="432562" y="172212"/>
                  </a:cubicBezTo>
                  <a:cubicBezTo>
                    <a:pt x="419912" y="143078"/>
                    <a:pt x="371792" y="0"/>
                    <a:pt x="371792" y="0"/>
                  </a:cubicBezTo>
                  <a:lnTo>
                    <a:pt x="308483" y="0"/>
                  </a:lnTo>
                  <a:cubicBezTo>
                    <a:pt x="308483" y="0"/>
                    <a:pt x="231254" y="18986"/>
                    <a:pt x="219849" y="18986"/>
                  </a:cubicBezTo>
                  <a:cubicBezTo>
                    <a:pt x="208457" y="18986"/>
                    <a:pt x="188188" y="32918"/>
                    <a:pt x="185661" y="44310"/>
                  </a:cubicBezTo>
                  <a:cubicBezTo>
                    <a:pt x="183134" y="55714"/>
                    <a:pt x="190728" y="87363"/>
                    <a:pt x="190728" y="87363"/>
                  </a:cubicBezTo>
                  <a:cubicBezTo>
                    <a:pt x="190728" y="87363"/>
                    <a:pt x="198323" y="132956"/>
                    <a:pt x="200863" y="146875"/>
                  </a:cubicBezTo>
                  <a:cubicBezTo>
                    <a:pt x="203390" y="160807"/>
                    <a:pt x="199593" y="221576"/>
                    <a:pt x="197053" y="236766"/>
                  </a:cubicBezTo>
                  <a:cubicBezTo>
                    <a:pt x="194525" y="251967"/>
                    <a:pt x="146418" y="293750"/>
                    <a:pt x="146418" y="293750"/>
                  </a:cubicBezTo>
                  <a:lnTo>
                    <a:pt x="88163" y="292480"/>
                  </a:lnTo>
                  <a:lnTo>
                    <a:pt x="55194" y="302272"/>
                  </a:lnTo>
                  <a:lnTo>
                    <a:pt x="55194" y="380352"/>
                  </a:lnTo>
                  <a:lnTo>
                    <a:pt x="80378" y="430707"/>
                  </a:lnTo>
                  <a:close/>
                </a:path>
              </a:pathLst>
            </a:custGeom>
            <a:noFill/>
            <a:ln w="6350" cmpd="sng">
              <a:solidFill>
                <a:srgbClr val="141414"/>
              </a:solidFill>
              <a:prstDash val="solid"/>
            </a:ln>
          </p:spPr>
          <p:txBody>
            <a:bodyPr wrap="square" anchor="ctr">
              <a:spAutoFit/>
            </a:bodyPr>
            <a:lstStyle/>
            <a:p>
              <a:pPr algn="ctr"/>
              <a:endParaRPr lang="en-US"/>
            </a:p>
          </p:txBody>
        </p:sp>
        <p:sp>
          <p:nvSpPr>
            <p:cNvPr id="43" name="Free Form 23"/>
            <p:cNvSpPr/>
            <p:nvPr/>
          </p:nvSpPr>
          <p:spPr>
            <a:xfrm>
              <a:off x="4184431" y="3289783"/>
              <a:ext cx="67780" cy="129007"/>
            </a:xfrm>
            <a:custGeom>
              <a:avLst/>
              <a:gdLst/>
              <a:ahLst/>
              <a:cxnLst/>
              <a:rect l="0" t="0" r="0" b="0"/>
              <a:pathLst>
                <a:path w="67779" h="129006">
                  <a:moveTo>
                    <a:pt x="67779" y="0"/>
                  </a:moveTo>
                  <a:lnTo>
                    <a:pt x="0" y="129006"/>
                  </a:lnTo>
                  <a:lnTo>
                    <a:pt x="0" y="129006"/>
                  </a:lnTo>
                  <a:close/>
                </a:path>
              </a:pathLst>
            </a:custGeom>
            <a:solidFill>
              <a:srgbClr val="CB6296"/>
            </a:solidFill>
            <a:ln w="12700" cmpd="sng">
              <a:solidFill>
                <a:srgbClr val="CB6296"/>
              </a:solidFill>
              <a:prstDash val="solid"/>
            </a:ln>
          </p:spPr>
          <p:txBody>
            <a:bodyPr wrap="square" anchor="ctr">
              <a:spAutoFit/>
            </a:bodyPr>
            <a:lstStyle/>
            <a:p>
              <a:pPr algn="ctr"/>
              <a:endParaRPr lang="en-US"/>
            </a:p>
          </p:txBody>
        </p:sp>
        <p:sp>
          <p:nvSpPr>
            <p:cNvPr id="44" name="Free Form 24"/>
            <p:cNvSpPr/>
            <p:nvPr/>
          </p:nvSpPr>
          <p:spPr>
            <a:xfrm>
              <a:off x="4184431" y="3289783"/>
              <a:ext cx="67780" cy="129007"/>
            </a:xfrm>
            <a:custGeom>
              <a:avLst/>
              <a:gdLst/>
              <a:ahLst/>
              <a:cxnLst/>
              <a:rect l="0" t="0" r="0" b="0"/>
              <a:pathLst>
                <a:path w="67779" h="129006">
                  <a:moveTo>
                    <a:pt x="67779" y="0"/>
                  </a:moveTo>
                  <a:lnTo>
                    <a:pt x="0" y="129006"/>
                  </a:lnTo>
                  <a:lnTo>
                    <a:pt x="0" y="129006"/>
                  </a:lnTo>
                  <a:lnTo>
                    <a:pt x="67779" y="0"/>
                  </a:lnTo>
                  <a:close/>
                </a:path>
              </a:pathLst>
            </a:custGeom>
            <a:noFill/>
            <a:ln w="6350" cmpd="sng">
              <a:solidFill>
                <a:srgbClr val="141414"/>
              </a:solidFill>
              <a:prstDash val="solid"/>
            </a:ln>
          </p:spPr>
          <p:txBody>
            <a:bodyPr wrap="square" anchor="ctr">
              <a:spAutoFit/>
            </a:bodyPr>
            <a:lstStyle/>
            <a:p>
              <a:pPr algn="ctr"/>
              <a:endParaRPr lang="en-US"/>
            </a:p>
          </p:txBody>
        </p:sp>
        <p:sp>
          <p:nvSpPr>
            <p:cNvPr id="45" name="Free Form 25"/>
            <p:cNvSpPr/>
            <p:nvPr/>
          </p:nvSpPr>
          <p:spPr>
            <a:xfrm>
              <a:off x="4075929" y="3268964"/>
              <a:ext cx="2750578" cy="2557158"/>
            </a:xfrm>
            <a:custGeom>
              <a:avLst/>
              <a:gdLst/>
              <a:ahLst/>
              <a:cxnLst/>
              <a:rect l="0" t="0" r="0" b="0"/>
              <a:pathLst>
                <a:path w="2750578" h="2557157">
                  <a:moveTo>
                    <a:pt x="2570784" y="1081951"/>
                  </a:moveTo>
                  <a:lnTo>
                    <a:pt x="2750578" y="978128"/>
                  </a:lnTo>
                  <a:lnTo>
                    <a:pt x="2740444" y="904684"/>
                  </a:lnTo>
                  <a:lnTo>
                    <a:pt x="2750578" y="864171"/>
                  </a:lnTo>
                  <a:lnTo>
                    <a:pt x="2712580" y="826173"/>
                  </a:lnTo>
                  <a:lnTo>
                    <a:pt x="2689796" y="795781"/>
                  </a:lnTo>
                  <a:lnTo>
                    <a:pt x="2649283" y="783132"/>
                  </a:lnTo>
                  <a:lnTo>
                    <a:pt x="2610015" y="745147"/>
                  </a:lnTo>
                  <a:lnTo>
                    <a:pt x="2487193" y="745147"/>
                  </a:lnTo>
                  <a:lnTo>
                    <a:pt x="2413774" y="694499"/>
                  </a:lnTo>
                  <a:lnTo>
                    <a:pt x="2140267" y="486841"/>
                  </a:lnTo>
                  <a:lnTo>
                    <a:pt x="1808518" y="509638"/>
                  </a:lnTo>
                  <a:lnTo>
                    <a:pt x="1742668" y="486841"/>
                  </a:lnTo>
                  <a:lnTo>
                    <a:pt x="1466672" y="71526"/>
                  </a:lnTo>
                  <a:lnTo>
                    <a:pt x="1466964" y="5689"/>
                  </a:lnTo>
                  <a:cubicBezTo>
                    <a:pt x="1466964" y="5689"/>
                    <a:pt x="1386243" y="0"/>
                    <a:pt x="1360601" y="27533"/>
                  </a:cubicBezTo>
                  <a:cubicBezTo>
                    <a:pt x="1334973" y="55067"/>
                    <a:pt x="1278001" y="199415"/>
                    <a:pt x="1278001" y="199415"/>
                  </a:cubicBezTo>
                  <a:cubicBezTo>
                    <a:pt x="1278001" y="199415"/>
                    <a:pt x="1183030" y="177571"/>
                    <a:pt x="1169733" y="177571"/>
                  </a:cubicBezTo>
                  <a:cubicBezTo>
                    <a:pt x="1156436" y="177571"/>
                    <a:pt x="1110868" y="205117"/>
                    <a:pt x="1110868" y="205117"/>
                  </a:cubicBezTo>
                  <a:lnTo>
                    <a:pt x="1063370" y="241198"/>
                  </a:lnTo>
                  <a:lnTo>
                    <a:pt x="1063370" y="258914"/>
                  </a:lnTo>
                  <a:lnTo>
                    <a:pt x="1087297" y="335762"/>
                  </a:lnTo>
                  <a:lnTo>
                    <a:pt x="1101039" y="439204"/>
                  </a:lnTo>
                  <a:lnTo>
                    <a:pt x="1039494" y="461517"/>
                  </a:lnTo>
                  <a:lnTo>
                    <a:pt x="609434" y="693204"/>
                  </a:lnTo>
                  <a:lnTo>
                    <a:pt x="362635" y="501815"/>
                  </a:lnTo>
                  <a:lnTo>
                    <a:pt x="352564" y="479145"/>
                  </a:lnTo>
                  <a:lnTo>
                    <a:pt x="365074" y="408330"/>
                  </a:lnTo>
                  <a:lnTo>
                    <a:pt x="352564" y="372871"/>
                  </a:lnTo>
                  <a:lnTo>
                    <a:pt x="352564" y="339953"/>
                  </a:lnTo>
                  <a:lnTo>
                    <a:pt x="372681" y="332371"/>
                  </a:lnTo>
                  <a:lnTo>
                    <a:pt x="395465" y="304495"/>
                  </a:lnTo>
                  <a:lnTo>
                    <a:pt x="408114" y="274129"/>
                  </a:lnTo>
                  <a:lnTo>
                    <a:pt x="385305" y="214731"/>
                  </a:lnTo>
                  <a:lnTo>
                    <a:pt x="282066" y="91795"/>
                  </a:lnTo>
                  <a:lnTo>
                    <a:pt x="108508" y="149821"/>
                  </a:lnTo>
                  <a:lnTo>
                    <a:pt x="98221" y="169405"/>
                  </a:lnTo>
                  <a:lnTo>
                    <a:pt x="0" y="615124"/>
                  </a:lnTo>
                  <a:lnTo>
                    <a:pt x="94449" y="1101178"/>
                  </a:lnTo>
                  <a:lnTo>
                    <a:pt x="319214" y="2488463"/>
                  </a:lnTo>
                  <a:cubicBezTo>
                    <a:pt x="504723" y="2533256"/>
                    <a:pt x="698373" y="2557157"/>
                    <a:pt x="897648" y="2557157"/>
                  </a:cubicBezTo>
                  <a:cubicBezTo>
                    <a:pt x="997648" y="2557157"/>
                    <a:pt x="1096213" y="2551036"/>
                    <a:pt x="1193088" y="2539415"/>
                  </a:cubicBezTo>
                  <a:cubicBezTo>
                    <a:pt x="1452664" y="2508288"/>
                    <a:pt x="1699767" y="2436672"/>
                    <a:pt x="1927948" y="2331046"/>
                  </a:cubicBezTo>
                  <a:cubicBezTo>
                    <a:pt x="2196147" y="2206917"/>
                    <a:pt x="2438158" y="2035886"/>
                    <a:pt x="2643454" y="1828380"/>
                  </a:cubicBezTo>
                  <a:lnTo>
                    <a:pt x="2469476" y="1178178"/>
                  </a:lnTo>
                  <a:lnTo>
                    <a:pt x="2555570" y="1127518"/>
                  </a:lnTo>
                  <a:close/>
                </a:path>
              </a:pathLst>
            </a:custGeom>
            <a:solidFill>
              <a:srgbClr val="96AFCF"/>
            </a:solidFill>
            <a:ln w="12700" cmpd="sng">
              <a:solidFill>
                <a:srgbClr val="96AFCF"/>
              </a:solidFill>
              <a:prstDash val="solid"/>
            </a:ln>
          </p:spPr>
          <p:txBody>
            <a:bodyPr wrap="square" anchor="ctr">
              <a:spAutoFit/>
            </a:bodyPr>
            <a:lstStyle/>
            <a:p>
              <a:pPr algn="ctr"/>
              <a:endParaRPr lang="en-US"/>
            </a:p>
          </p:txBody>
        </p:sp>
        <p:sp>
          <p:nvSpPr>
            <p:cNvPr id="46" name="Free Form 26"/>
            <p:cNvSpPr/>
            <p:nvPr/>
          </p:nvSpPr>
          <p:spPr>
            <a:xfrm>
              <a:off x="4075929" y="3268964"/>
              <a:ext cx="2750578" cy="2557158"/>
            </a:xfrm>
            <a:custGeom>
              <a:avLst/>
              <a:gdLst/>
              <a:ahLst/>
              <a:cxnLst/>
              <a:rect l="0" t="0" r="0" b="0"/>
              <a:pathLst>
                <a:path w="2750578" h="2557157">
                  <a:moveTo>
                    <a:pt x="2570784" y="1081951"/>
                  </a:moveTo>
                  <a:lnTo>
                    <a:pt x="2750578" y="978128"/>
                  </a:lnTo>
                  <a:lnTo>
                    <a:pt x="2740444" y="904684"/>
                  </a:lnTo>
                  <a:lnTo>
                    <a:pt x="2750578" y="864171"/>
                  </a:lnTo>
                  <a:lnTo>
                    <a:pt x="2712580" y="826173"/>
                  </a:lnTo>
                  <a:lnTo>
                    <a:pt x="2689796" y="795781"/>
                  </a:lnTo>
                  <a:lnTo>
                    <a:pt x="2649283" y="783132"/>
                  </a:lnTo>
                  <a:lnTo>
                    <a:pt x="2610015" y="745147"/>
                  </a:lnTo>
                  <a:lnTo>
                    <a:pt x="2487193" y="745147"/>
                  </a:lnTo>
                  <a:lnTo>
                    <a:pt x="2413774" y="694499"/>
                  </a:lnTo>
                  <a:lnTo>
                    <a:pt x="2140267" y="486841"/>
                  </a:lnTo>
                  <a:lnTo>
                    <a:pt x="1808518" y="509638"/>
                  </a:lnTo>
                  <a:lnTo>
                    <a:pt x="1742668" y="486841"/>
                  </a:lnTo>
                  <a:lnTo>
                    <a:pt x="1466672" y="71526"/>
                  </a:lnTo>
                  <a:lnTo>
                    <a:pt x="1466964" y="5689"/>
                  </a:lnTo>
                  <a:cubicBezTo>
                    <a:pt x="1466964" y="5689"/>
                    <a:pt x="1386243" y="0"/>
                    <a:pt x="1360601" y="27533"/>
                  </a:cubicBezTo>
                  <a:cubicBezTo>
                    <a:pt x="1334973" y="55067"/>
                    <a:pt x="1278001" y="199415"/>
                    <a:pt x="1278001" y="199415"/>
                  </a:cubicBezTo>
                  <a:cubicBezTo>
                    <a:pt x="1278001" y="199415"/>
                    <a:pt x="1183030" y="177571"/>
                    <a:pt x="1169733" y="177571"/>
                  </a:cubicBezTo>
                  <a:cubicBezTo>
                    <a:pt x="1156436" y="177571"/>
                    <a:pt x="1110868" y="205117"/>
                    <a:pt x="1110868" y="205117"/>
                  </a:cubicBezTo>
                  <a:lnTo>
                    <a:pt x="1063370" y="241198"/>
                  </a:lnTo>
                  <a:lnTo>
                    <a:pt x="1063370" y="258914"/>
                  </a:lnTo>
                  <a:lnTo>
                    <a:pt x="1087297" y="335762"/>
                  </a:lnTo>
                  <a:lnTo>
                    <a:pt x="1101039" y="439204"/>
                  </a:lnTo>
                  <a:lnTo>
                    <a:pt x="1039494" y="461517"/>
                  </a:lnTo>
                  <a:lnTo>
                    <a:pt x="609434" y="693204"/>
                  </a:lnTo>
                  <a:lnTo>
                    <a:pt x="362635" y="501815"/>
                  </a:lnTo>
                  <a:lnTo>
                    <a:pt x="352564" y="479145"/>
                  </a:lnTo>
                  <a:lnTo>
                    <a:pt x="365074" y="408330"/>
                  </a:lnTo>
                  <a:lnTo>
                    <a:pt x="352564" y="372871"/>
                  </a:lnTo>
                  <a:lnTo>
                    <a:pt x="352564" y="339953"/>
                  </a:lnTo>
                  <a:lnTo>
                    <a:pt x="372681" y="332371"/>
                  </a:lnTo>
                  <a:lnTo>
                    <a:pt x="395465" y="304495"/>
                  </a:lnTo>
                  <a:lnTo>
                    <a:pt x="408114" y="274129"/>
                  </a:lnTo>
                  <a:lnTo>
                    <a:pt x="385305" y="214731"/>
                  </a:lnTo>
                  <a:lnTo>
                    <a:pt x="282066" y="91795"/>
                  </a:lnTo>
                  <a:lnTo>
                    <a:pt x="108508" y="149821"/>
                  </a:lnTo>
                  <a:lnTo>
                    <a:pt x="98221" y="169405"/>
                  </a:lnTo>
                  <a:lnTo>
                    <a:pt x="0" y="615124"/>
                  </a:lnTo>
                  <a:lnTo>
                    <a:pt x="94449" y="1101178"/>
                  </a:lnTo>
                  <a:lnTo>
                    <a:pt x="319214" y="2488463"/>
                  </a:lnTo>
                  <a:cubicBezTo>
                    <a:pt x="504723" y="2533256"/>
                    <a:pt x="698373" y="2557157"/>
                    <a:pt x="897648" y="2557157"/>
                  </a:cubicBezTo>
                  <a:cubicBezTo>
                    <a:pt x="997648" y="2557157"/>
                    <a:pt x="1096213" y="2551036"/>
                    <a:pt x="1193088" y="2539415"/>
                  </a:cubicBezTo>
                  <a:cubicBezTo>
                    <a:pt x="1452664" y="2508288"/>
                    <a:pt x="1699767" y="2436672"/>
                    <a:pt x="1927948" y="2331046"/>
                  </a:cubicBezTo>
                  <a:cubicBezTo>
                    <a:pt x="2196147" y="2206917"/>
                    <a:pt x="2438158" y="2035886"/>
                    <a:pt x="2643454" y="1828380"/>
                  </a:cubicBezTo>
                  <a:lnTo>
                    <a:pt x="2469476" y="1178178"/>
                  </a:lnTo>
                  <a:lnTo>
                    <a:pt x="2555570" y="1127518"/>
                  </a:lnTo>
                  <a:lnTo>
                    <a:pt x="2570784" y="1081951"/>
                  </a:lnTo>
                  <a:close/>
                </a:path>
              </a:pathLst>
            </a:custGeom>
            <a:noFill/>
            <a:ln w="6350" cmpd="sng">
              <a:solidFill>
                <a:srgbClr val="141414"/>
              </a:solidFill>
              <a:prstDash val="solid"/>
            </a:ln>
          </p:spPr>
          <p:txBody>
            <a:bodyPr wrap="square" anchor="ctr">
              <a:spAutoFit/>
            </a:bodyPr>
            <a:lstStyle/>
            <a:p>
              <a:pPr algn="ctr"/>
              <a:endParaRPr lang="en-US"/>
            </a:p>
          </p:txBody>
        </p:sp>
        <p:sp>
          <p:nvSpPr>
            <p:cNvPr id="47" name="Free Form 27"/>
            <p:cNvSpPr/>
            <p:nvPr/>
          </p:nvSpPr>
          <p:spPr>
            <a:xfrm>
              <a:off x="4174139" y="3418793"/>
              <a:ext cx="10287" cy="19583"/>
            </a:xfrm>
            <a:custGeom>
              <a:avLst/>
              <a:gdLst/>
              <a:ahLst/>
              <a:cxnLst/>
              <a:rect l="0" t="0" r="0" b="0"/>
              <a:pathLst>
                <a:path w="10287" h="19583">
                  <a:moveTo>
                    <a:pt x="10287" y="0"/>
                  </a:moveTo>
                  <a:lnTo>
                    <a:pt x="0" y="3441"/>
                  </a:lnTo>
                  <a:lnTo>
                    <a:pt x="0" y="19583"/>
                  </a:lnTo>
                  <a:lnTo>
                    <a:pt x="10287" y="0"/>
                  </a:lnTo>
                  <a:close/>
                </a:path>
              </a:pathLst>
            </a:custGeom>
            <a:solidFill>
              <a:srgbClr val="96AFCF"/>
            </a:solidFill>
            <a:ln w="12700" cmpd="sng">
              <a:solidFill>
                <a:srgbClr val="96AFCF"/>
              </a:solidFill>
              <a:prstDash val="solid"/>
            </a:ln>
          </p:spPr>
          <p:txBody>
            <a:bodyPr wrap="square" anchor="ctr">
              <a:spAutoFit/>
            </a:bodyPr>
            <a:lstStyle/>
            <a:p>
              <a:pPr algn="ctr"/>
              <a:endParaRPr lang="en-US"/>
            </a:p>
          </p:txBody>
        </p:sp>
        <p:sp>
          <p:nvSpPr>
            <p:cNvPr id="48" name="Free Form 28"/>
            <p:cNvSpPr/>
            <p:nvPr/>
          </p:nvSpPr>
          <p:spPr>
            <a:xfrm>
              <a:off x="4174139" y="3418793"/>
              <a:ext cx="10287" cy="19583"/>
            </a:xfrm>
            <a:custGeom>
              <a:avLst/>
              <a:gdLst/>
              <a:ahLst/>
              <a:cxnLst/>
              <a:rect l="0" t="0" r="0" b="0"/>
              <a:pathLst>
                <a:path w="10287" h="19583">
                  <a:moveTo>
                    <a:pt x="10287" y="0"/>
                  </a:moveTo>
                  <a:lnTo>
                    <a:pt x="0" y="3441"/>
                  </a:lnTo>
                  <a:lnTo>
                    <a:pt x="0" y="19583"/>
                  </a:lnTo>
                  <a:lnTo>
                    <a:pt x="10287" y="0"/>
                  </a:lnTo>
                  <a:lnTo>
                    <a:pt x="10287" y="0"/>
                  </a:lnTo>
                  <a:close/>
                </a:path>
              </a:pathLst>
            </a:custGeom>
            <a:noFill/>
            <a:ln w="6350" cmpd="sng">
              <a:solidFill>
                <a:srgbClr val="141414"/>
              </a:solidFill>
              <a:prstDash val="solid"/>
            </a:ln>
          </p:spPr>
          <p:txBody>
            <a:bodyPr wrap="square" anchor="ctr">
              <a:spAutoFit/>
            </a:bodyPr>
            <a:lstStyle/>
            <a:p>
              <a:pPr algn="ctr"/>
              <a:endParaRPr lang="en-US"/>
            </a:p>
          </p:txBody>
        </p:sp>
        <p:sp>
          <p:nvSpPr>
            <p:cNvPr id="49" name="Free Form 29"/>
            <p:cNvSpPr/>
            <p:nvPr/>
          </p:nvSpPr>
          <p:spPr>
            <a:xfrm>
              <a:off x="4184432" y="3360754"/>
              <a:ext cx="173559" cy="58039"/>
            </a:xfrm>
            <a:custGeom>
              <a:avLst/>
              <a:gdLst/>
              <a:ahLst/>
              <a:cxnLst/>
              <a:rect l="0" t="0" r="0" b="0"/>
              <a:pathLst>
                <a:path w="173558" h="58038">
                  <a:moveTo>
                    <a:pt x="0" y="58038"/>
                  </a:moveTo>
                  <a:lnTo>
                    <a:pt x="173558" y="0"/>
                  </a:lnTo>
                  <a:lnTo>
                    <a:pt x="0" y="58038"/>
                  </a:lnTo>
                  <a:close/>
                </a:path>
              </a:pathLst>
            </a:custGeom>
            <a:solidFill>
              <a:srgbClr val="96AFCF"/>
            </a:solidFill>
            <a:ln w="12700" cmpd="sng">
              <a:solidFill>
                <a:srgbClr val="96AFCF"/>
              </a:solidFill>
              <a:prstDash val="solid"/>
            </a:ln>
          </p:spPr>
          <p:txBody>
            <a:bodyPr wrap="square" anchor="ctr">
              <a:spAutoFit/>
            </a:bodyPr>
            <a:lstStyle/>
            <a:p>
              <a:pPr algn="ctr"/>
              <a:endParaRPr lang="en-US"/>
            </a:p>
          </p:txBody>
        </p:sp>
        <p:sp>
          <p:nvSpPr>
            <p:cNvPr id="50" name="Free Form 30"/>
            <p:cNvSpPr/>
            <p:nvPr/>
          </p:nvSpPr>
          <p:spPr>
            <a:xfrm>
              <a:off x="4184432" y="3360754"/>
              <a:ext cx="173559" cy="58039"/>
            </a:xfrm>
            <a:custGeom>
              <a:avLst/>
              <a:gdLst/>
              <a:ahLst/>
              <a:cxnLst/>
              <a:rect l="0" t="0" r="0" b="0"/>
              <a:pathLst>
                <a:path w="173558" h="58038">
                  <a:moveTo>
                    <a:pt x="0" y="58038"/>
                  </a:moveTo>
                  <a:lnTo>
                    <a:pt x="173558" y="0"/>
                  </a:lnTo>
                  <a:lnTo>
                    <a:pt x="0" y="58038"/>
                  </a:lnTo>
                  <a:lnTo>
                    <a:pt x="0" y="58038"/>
                  </a:lnTo>
                  <a:close/>
                </a:path>
              </a:pathLst>
            </a:custGeom>
            <a:noFill/>
            <a:ln w="6350" cmpd="sng">
              <a:solidFill>
                <a:srgbClr val="141414"/>
              </a:solidFill>
              <a:prstDash val="solid"/>
            </a:ln>
          </p:spPr>
          <p:txBody>
            <a:bodyPr wrap="square" anchor="ctr">
              <a:spAutoFit/>
            </a:bodyPr>
            <a:lstStyle/>
            <a:p>
              <a:pPr algn="ctr"/>
              <a:endParaRPr lang="en-US"/>
            </a:p>
          </p:txBody>
        </p:sp>
        <p:sp>
          <p:nvSpPr>
            <p:cNvPr id="51" name="Line 31"/>
            <p:cNvSpPr/>
            <p:nvPr/>
          </p:nvSpPr>
          <p:spPr>
            <a:xfrm>
              <a:off x="4184426" y="3418793"/>
              <a:ext cx="0" cy="0"/>
            </a:xfrm>
            <a:prstGeom prst="line">
              <a:avLst/>
            </a:prstGeom>
            <a:noFill/>
            <a:ln w="0" cmpd="sng">
              <a:solidFill>
                <a:srgbClr val="96AFCF"/>
              </a:solidFill>
              <a:prstDash val="solid"/>
            </a:ln>
          </p:spPr>
          <p:txBody>
            <a:bodyPr wrap="square" anchor="ctr">
              <a:spAutoFit/>
            </a:bodyPr>
            <a:lstStyle/>
            <a:p>
              <a:pPr algn="ctr"/>
              <a:endParaRPr lang="en-US"/>
            </a:p>
          </p:txBody>
        </p:sp>
        <p:sp>
          <p:nvSpPr>
            <p:cNvPr id="52" name="Line 32"/>
            <p:cNvSpPr/>
            <p:nvPr/>
          </p:nvSpPr>
          <p:spPr>
            <a:xfrm>
              <a:off x="4184426" y="3418793"/>
              <a:ext cx="0" cy="0"/>
            </a:xfrm>
            <a:prstGeom prst="line">
              <a:avLst/>
            </a:prstGeom>
            <a:noFill/>
            <a:ln w="0" cmpd="sng">
              <a:solidFill>
                <a:srgbClr val="141414"/>
              </a:solidFill>
              <a:prstDash val="solid"/>
            </a:ln>
          </p:spPr>
          <p:txBody>
            <a:bodyPr wrap="square" anchor="ctr">
              <a:spAutoFit/>
            </a:bodyPr>
            <a:lstStyle/>
            <a:p>
              <a:pPr algn="ctr"/>
              <a:endParaRPr lang="en-US"/>
            </a:p>
          </p:txBody>
        </p:sp>
        <p:sp>
          <p:nvSpPr>
            <p:cNvPr id="53" name="Free Form 33"/>
            <p:cNvSpPr/>
            <p:nvPr/>
          </p:nvSpPr>
          <p:spPr>
            <a:xfrm>
              <a:off x="4567624" y="2300328"/>
              <a:ext cx="1219327" cy="1209827"/>
            </a:xfrm>
            <a:custGeom>
              <a:avLst/>
              <a:gdLst/>
              <a:ahLst/>
              <a:cxnLst/>
              <a:rect l="0" t="0" r="0" b="0"/>
              <a:pathLst>
                <a:path w="1219327" h="1209827">
                  <a:moveTo>
                    <a:pt x="557606" y="1192593"/>
                  </a:moveTo>
                  <a:lnTo>
                    <a:pt x="571665" y="1209827"/>
                  </a:lnTo>
                  <a:lnTo>
                    <a:pt x="619175" y="1173759"/>
                  </a:lnTo>
                  <a:cubicBezTo>
                    <a:pt x="619175" y="1173759"/>
                    <a:pt x="664743" y="1146213"/>
                    <a:pt x="678027" y="1146213"/>
                  </a:cubicBezTo>
                  <a:cubicBezTo>
                    <a:pt x="691324" y="1146213"/>
                    <a:pt x="786307" y="1168044"/>
                    <a:pt x="786307" y="1168044"/>
                  </a:cubicBezTo>
                  <a:cubicBezTo>
                    <a:pt x="786307" y="1168044"/>
                    <a:pt x="843280" y="1023708"/>
                    <a:pt x="868908" y="996162"/>
                  </a:cubicBezTo>
                  <a:cubicBezTo>
                    <a:pt x="894549" y="968629"/>
                    <a:pt x="975271" y="974331"/>
                    <a:pt x="975271" y="974331"/>
                  </a:cubicBezTo>
                  <a:lnTo>
                    <a:pt x="1135761" y="996162"/>
                  </a:lnTo>
                  <a:lnTo>
                    <a:pt x="1219327" y="733120"/>
                  </a:lnTo>
                  <a:lnTo>
                    <a:pt x="1122464" y="680885"/>
                  </a:lnTo>
                  <a:lnTo>
                    <a:pt x="1100620" y="613460"/>
                  </a:lnTo>
                  <a:lnTo>
                    <a:pt x="1017054" y="519442"/>
                  </a:lnTo>
                  <a:lnTo>
                    <a:pt x="1039837" y="358013"/>
                  </a:lnTo>
                  <a:lnTo>
                    <a:pt x="1002830" y="374154"/>
                  </a:lnTo>
                  <a:lnTo>
                    <a:pt x="955306" y="410235"/>
                  </a:lnTo>
                  <a:lnTo>
                    <a:pt x="905967" y="395046"/>
                  </a:lnTo>
                  <a:lnTo>
                    <a:pt x="864171" y="383654"/>
                  </a:lnTo>
                  <a:lnTo>
                    <a:pt x="923048" y="341858"/>
                  </a:lnTo>
                  <a:lnTo>
                    <a:pt x="974318" y="298170"/>
                  </a:lnTo>
                  <a:lnTo>
                    <a:pt x="1018006" y="305790"/>
                  </a:lnTo>
                  <a:lnTo>
                    <a:pt x="1040790" y="288683"/>
                  </a:lnTo>
                  <a:lnTo>
                    <a:pt x="1038898" y="260197"/>
                  </a:lnTo>
                  <a:lnTo>
                    <a:pt x="1036993" y="207022"/>
                  </a:lnTo>
                  <a:lnTo>
                    <a:pt x="1046492" y="165239"/>
                  </a:lnTo>
                  <a:lnTo>
                    <a:pt x="1023696" y="134848"/>
                  </a:lnTo>
                  <a:lnTo>
                    <a:pt x="771105" y="142443"/>
                  </a:lnTo>
                  <a:lnTo>
                    <a:pt x="657148" y="110159"/>
                  </a:lnTo>
                  <a:cubicBezTo>
                    <a:pt x="657148" y="110159"/>
                    <a:pt x="419735" y="15201"/>
                    <a:pt x="398818" y="7594"/>
                  </a:cubicBezTo>
                  <a:cubicBezTo>
                    <a:pt x="377913" y="0"/>
                    <a:pt x="322872" y="0"/>
                    <a:pt x="307670" y="7594"/>
                  </a:cubicBezTo>
                  <a:cubicBezTo>
                    <a:pt x="292481" y="15201"/>
                    <a:pt x="250710" y="9486"/>
                    <a:pt x="205130" y="32283"/>
                  </a:cubicBezTo>
                  <a:cubicBezTo>
                    <a:pt x="159537" y="55067"/>
                    <a:pt x="199428" y="81673"/>
                    <a:pt x="199428" y="81673"/>
                  </a:cubicBezTo>
                  <a:lnTo>
                    <a:pt x="279184" y="81673"/>
                  </a:lnTo>
                  <a:lnTo>
                    <a:pt x="351370" y="55067"/>
                  </a:lnTo>
                  <a:lnTo>
                    <a:pt x="398818" y="55067"/>
                  </a:lnTo>
                  <a:lnTo>
                    <a:pt x="398818" y="68376"/>
                  </a:lnTo>
                  <a:lnTo>
                    <a:pt x="383654" y="100444"/>
                  </a:lnTo>
                  <a:lnTo>
                    <a:pt x="398818" y="121551"/>
                  </a:lnTo>
                  <a:lnTo>
                    <a:pt x="398818" y="144348"/>
                  </a:lnTo>
                  <a:lnTo>
                    <a:pt x="357073" y="161429"/>
                  </a:lnTo>
                  <a:lnTo>
                    <a:pt x="315290" y="176631"/>
                  </a:lnTo>
                  <a:lnTo>
                    <a:pt x="271589" y="195630"/>
                  </a:lnTo>
                  <a:lnTo>
                    <a:pt x="237413" y="144348"/>
                  </a:lnTo>
                  <a:lnTo>
                    <a:pt x="218414" y="144348"/>
                  </a:lnTo>
                  <a:lnTo>
                    <a:pt x="197510" y="157632"/>
                  </a:lnTo>
                  <a:lnTo>
                    <a:pt x="182333" y="144348"/>
                  </a:lnTo>
                  <a:lnTo>
                    <a:pt x="148132" y="146240"/>
                  </a:lnTo>
                  <a:lnTo>
                    <a:pt x="131051" y="174739"/>
                  </a:lnTo>
                  <a:lnTo>
                    <a:pt x="62687" y="142443"/>
                  </a:lnTo>
                  <a:cubicBezTo>
                    <a:pt x="62687" y="142443"/>
                    <a:pt x="58877" y="119659"/>
                    <a:pt x="47485" y="106349"/>
                  </a:cubicBezTo>
                  <a:cubicBezTo>
                    <a:pt x="36080" y="93065"/>
                    <a:pt x="0" y="106349"/>
                    <a:pt x="0" y="106349"/>
                  </a:cubicBezTo>
                  <a:cubicBezTo>
                    <a:pt x="0" y="106349"/>
                    <a:pt x="9499" y="176631"/>
                    <a:pt x="13296" y="222211"/>
                  </a:cubicBezTo>
                  <a:cubicBezTo>
                    <a:pt x="17094" y="267804"/>
                    <a:pt x="68364" y="461518"/>
                    <a:pt x="87363" y="507098"/>
                  </a:cubicBezTo>
                  <a:cubicBezTo>
                    <a:pt x="106349" y="552691"/>
                    <a:pt x="131051" y="560273"/>
                    <a:pt x="157645" y="560273"/>
                  </a:cubicBezTo>
                  <a:cubicBezTo>
                    <a:pt x="184238" y="560273"/>
                    <a:pt x="207022" y="531787"/>
                    <a:pt x="207022" y="531787"/>
                  </a:cubicBezTo>
                  <a:lnTo>
                    <a:pt x="226009" y="503313"/>
                  </a:lnTo>
                  <a:lnTo>
                    <a:pt x="246900" y="514705"/>
                  </a:lnTo>
                  <a:lnTo>
                    <a:pt x="275386" y="518490"/>
                  </a:lnTo>
                  <a:lnTo>
                    <a:pt x="284873" y="493801"/>
                  </a:lnTo>
                  <a:lnTo>
                    <a:pt x="309600" y="495706"/>
                  </a:lnTo>
                  <a:lnTo>
                    <a:pt x="351370" y="533692"/>
                  </a:lnTo>
                  <a:lnTo>
                    <a:pt x="383654" y="527989"/>
                  </a:lnTo>
                  <a:lnTo>
                    <a:pt x="429247" y="505206"/>
                  </a:lnTo>
                  <a:lnTo>
                    <a:pt x="453948" y="516597"/>
                  </a:lnTo>
                  <a:lnTo>
                    <a:pt x="434936" y="537489"/>
                  </a:lnTo>
                  <a:lnTo>
                    <a:pt x="427316" y="581177"/>
                  </a:lnTo>
                  <a:lnTo>
                    <a:pt x="450113" y="594461"/>
                  </a:lnTo>
                  <a:lnTo>
                    <a:pt x="539394" y="539394"/>
                  </a:lnTo>
                  <a:lnTo>
                    <a:pt x="548881" y="571677"/>
                  </a:lnTo>
                  <a:lnTo>
                    <a:pt x="548881" y="681837"/>
                  </a:lnTo>
                  <a:lnTo>
                    <a:pt x="516597" y="685634"/>
                  </a:lnTo>
                  <a:lnTo>
                    <a:pt x="455815" y="651446"/>
                  </a:lnTo>
                  <a:lnTo>
                    <a:pt x="398818" y="632460"/>
                  </a:lnTo>
                  <a:lnTo>
                    <a:pt x="372262" y="584974"/>
                  </a:lnTo>
                  <a:cubicBezTo>
                    <a:pt x="372262" y="584974"/>
                    <a:pt x="317169" y="598271"/>
                    <a:pt x="311467" y="598271"/>
                  </a:cubicBezTo>
                  <a:cubicBezTo>
                    <a:pt x="305765" y="598271"/>
                    <a:pt x="252602" y="594461"/>
                    <a:pt x="252602" y="594461"/>
                  </a:cubicBezTo>
                  <a:lnTo>
                    <a:pt x="284873" y="653351"/>
                  </a:lnTo>
                  <a:lnTo>
                    <a:pt x="284873" y="725525"/>
                  </a:lnTo>
                  <a:lnTo>
                    <a:pt x="271589" y="757809"/>
                  </a:lnTo>
                  <a:lnTo>
                    <a:pt x="226009" y="805294"/>
                  </a:lnTo>
                  <a:lnTo>
                    <a:pt x="239318" y="841375"/>
                  </a:lnTo>
                  <a:lnTo>
                    <a:pt x="262115" y="847064"/>
                  </a:lnTo>
                  <a:lnTo>
                    <a:pt x="339966" y="869861"/>
                  </a:lnTo>
                  <a:lnTo>
                    <a:pt x="398818" y="905954"/>
                  </a:lnTo>
                  <a:lnTo>
                    <a:pt x="398818" y="964831"/>
                  </a:lnTo>
                  <a:lnTo>
                    <a:pt x="417842" y="976223"/>
                  </a:lnTo>
                  <a:lnTo>
                    <a:pt x="442518" y="961034"/>
                  </a:lnTo>
                  <a:cubicBezTo>
                    <a:pt x="442518" y="961034"/>
                    <a:pt x="455815" y="953427"/>
                    <a:pt x="467233" y="955332"/>
                  </a:cubicBezTo>
                  <a:cubicBezTo>
                    <a:pt x="478612" y="957237"/>
                    <a:pt x="510908" y="983830"/>
                    <a:pt x="510908" y="983830"/>
                  </a:cubicBezTo>
                  <a:lnTo>
                    <a:pt x="562190" y="1004722"/>
                  </a:lnTo>
                  <a:lnTo>
                    <a:pt x="640041" y="989520"/>
                  </a:lnTo>
                  <a:lnTo>
                    <a:pt x="714108" y="974331"/>
                  </a:lnTo>
                  <a:lnTo>
                    <a:pt x="816660" y="964831"/>
                  </a:lnTo>
                  <a:lnTo>
                    <a:pt x="831900" y="953427"/>
                  </a:lnTo>
                  <a:lnTo>
                    <a:pt x="852766" y="953427"/>
                  </a:lnTo>
                  <a:lnTo>
                    <a:pt x="852766" y="991412"/>
                  </a:lnTo>
                  <a:cubicBezTo>
                    <a:pt x="852766" y="991412"/>
                    <a:pt x="812888" y="1002817"/>
                    <a:pt x="801484" y="1002817"/>
                  </a:cubicBezTo>
                  <a:cubicBezTo>
                    <a:pt x="790105" y="1002817"/>
                    <a:pt x="727417" y="1021803"/>
                    <a:pt x="716038" y="1035113"/>
                  </a:cubicBezTo>
                  <a:cubicBezTo>
                    <a:pt x="704621" y="1048397"/>
                    <a:pt x="647661" y="1054100"/>
                    <a:pt x="641946" y="1054100"/>
                  </a:cubicBezTo>
                  <a:cubicBezTo>
                    <a:pt x="636244" y="1054100"/>
                    <a:pt x="603961" y="1055992"/>
                    <a:pt x="592569" y="1057897"/>
                  </a:cubicBezTo>
                  <a:cubicBezTo>
                    <a:pt x="581177" y="1059776"/>
                    <a:pt x="539394" y="1080681"/>
                    <a:pt x="533692" y="1080681"/>
                  </a:cubicBezTo>
                  <a:cubicBezTo>
                    <a:pt x="527989" y="1080681"/>
                    <a:pt x="486219" y="1060424"/>
                    <a:pt x="486219" y="1060424"/>
                  </a:cubicBezTo>
                  <a:lnTo>
                    <a:pt x="486219" y="1126274"/>
                  </a:lnTo>
                  <a:close/>
                </a:path>
              </a:pathLst>
            </a:custGeom>
            <a:solidFill>
              <a:srgbClr val="35986B"/>
            </a:solidFill>
            <a:ln w="12700" cmpd="sng">
              <a:solidFill>
                <a:srgbClr val="35986B"/>
              </a:solidFill>
              <a:prstDash val="solid"/>
            </a:ln>
          </p:spPr>
          <p:txBody>
            <a:bodyPr wrap="square" anchor="ctr">
              <a:spAutoFit/>
            </a:bodyPr>
            <a:lstStyle/>
            <a:p>
              <a:pPr algn="ctr"/>
              <a:endParaRPr lang="en-US"/>
            </a:p>
          </p:txBody>
        </p:sp>
        <p:sp>
          <p:nvSpPr>
            <p:cNvPr id="54" name="Free Form 34"/>
            <p:cNvSpPr/>
            <p:nvPr/>
          </p:nvSpPr>
          <p:spPr>
            <a:xfrm>
              <a:off x="4567624" y="2300328"/>
              <a:ext cx="1219327" cy="1209827"/>
            </a:xfrm>
            <a:custGeom>
              <a:avLst/>
              <a:gdLst/>
              <a:ahLst/>
              <a:cxnLst/>
              <a:rect l="0" t="0" r="0" b="0"/>
              <a:pathLst>
                <a:path w="1219327" h="1209827">
                  <a:moveTo>
                    <a:pt x="557606" y="1192593"/>
                  </a:moveTo>
                  <a:lnTo>
                    <a:pt x="571665" y="1209827"/>
                  </a:lnTo>
                  <a:lnTo>
                    <a:pt x="619175" y="1173759"/>
                  </a:lnTo>
                  <a:cubicBezTo>
                    <a:pt x="619175" y="1173759"/>
                    <a:pt x="664743" y="1146213"/>
                    <a:pt x="678027" y="1146213"/>
                  </a:cubicBezTo>
                  <a:cubicBezTo>
                    <a:pt x="691324" y="1146213"/>
                    <a:pt x="786307" y="1168044"/>
                    <a:pt x="786307" y="1168044"/>
                  </a:cubicBezTo>
                  <a:cubicBezTo>
                    <a:pt x="786307" y="1168044"/>
                    <a:pt x="843280" y="1023708"/>
                    <a:pt x="868908" y="996162"/>
                  </a:cubicBezTo>
                  <a:cubicBezTo>
                    <a:pt x="894549" y="968629"/>
                    <a:pt x="975271" y="974331"/>
                    <a:pt x="975271" y="974331"/>
                  </a:cubicBezTo>
                  <a:lnTo>
                    <a:pt x="1135761" y="996162"/>
                  </a:lnTo>
                  <a:lnTo>
                    <a:pt x="1219327" y="733120"/>
                  </a:lnTo>
                  <a:lnTo>
                    <a:pt x="1122464" y="680885"/>
                  </a:lnTo>
                  <a:lnTo>
                    <a:pt x="1100620" y="613460"/>
                  </a:lnTo>
                  <a:lnTo>
                    <a:pt x="1017054" y="519442"/>
                  </a:lnTo>
                  <a:lnTo>
                    <a:pt x="1039837" y="358013"/>
                  </a:lnTo>
                  <a:lnTo>
                    <a:pt x="1002830" y="374154"/>
                  </a:lnTo>
                  <a:lnTo>
                    <a:pt x="955306" y="410235"/>
                  </a:lnTo>
                  <a:lnTo>
                    <a:pt x="905967" y="395046"/>
                  </a:lnTo>
                  <a:lnTo>
                    <a:pt x="864171" y="383654"/>
                  </a:lnTo>
                  <a:lnTo>
                    <a:pt x="923048" y="341858"/>
                  </a:lnTo>
                  <a:lnTo>
                    <a:pt x="974318" y="298170"/>
                  </a:lnTo>
                  <a:lnTo>
                    <a:pt x="1018006" y="305790"/>
                  </a:lnTo>
                  <a:lnTo>
                    <a:pt x="1040790" y="288683"/>
                  </a:lnTo>
                  <a:lnTo>
                    <a:pt x="1038898" y="260197"/>
                  </a:lnTo>
                  <a:lnTo>
                    <a:pt x="1036993" y="207022"/>
                  </a:lnTo>
                  <a:lnTo>
                    <a:pt x="1046492" y="165239"/>
                  </a:lnTo>
                  <a:lnTo>
                    <a:pt x="1023696" y="134848"/>
                  </a:lnTo>
                  <a:lnTo>
                    <a:pt x="771105" y="142443"/>
                  </a:lnTo>
                  <a:lnTo>
                    <a:pt x="657148" y="110159"/>
                  </a:lnTo>
                  <a:cubicBezTo>
                    <a:pt x="657148" y="110159"/>
                    <a:pt x="419735" y="15201"/>
                    <a:pt x="398818" y="7594"/>
                  </a:cubicBezTo>
                  <a:cubicBezTo>
                    <a:pt x="377913" y="0"/>
                    <a:pt x="322872" y="0"/>
                    <a:pt x="307670" y="7594"/>
                  </a:cubicBezTo>
                  <a:cubicBezTo>
                    <a:pt x="292481" y="15201"/>
                    <a:pt x="250710" y="9486"/>
                    <a:pt x="205130" y="32283"/>
                  </a:cubicBezTo>
                  <a:cubicBezTo>
                    <a:pt x="159537" y="55067"/>
                    <a:pt x="199428" y="81673"/>
                    <a:pt x="199428" y="81673"/>
                  </a:cubicBezTo>
                  <a:lnTo>
                    <a:pt x="279184" y="81673"/>
                  </a:lnTo>
                  <a:lnTo>
                    <a:pt x="351370" y="55067"/>
                  </a:lnTo>
                  <a:lnTo>
                    <a:pt x="398818" y="55067"/>
                  </a:lnTo>
                  <a:lnTo>
                    <a:pt x="398818" y="68376"/>
                  </a:lnTo>
                  <a:lnTo>
                    <a:pt x="383654" y="100444"/>
                  </a:lnTo>
                  <a:lnTo>
                    <a:pt x="398818" y="121551"/>
                  </a:lnTo>
                  <a:lnTo>
                    <a:pt x="398818" y="144348"/>
                  </a:lnTo>
                  <a:lnTo>
                    <a:pt x="357073" y="161429"/>
                  </a:lnTo>
                  <a:lnTo>
                    <a:pt x="315290" y="176631"/>
                  </a:lnTo>
                  <a:lnTo>
                    <a:pt x="271589" y="195630"/>
                  </a:lnTo>
                  <a:lnTo>
                    <a:pt x="237413" y="144348"/>
                  </a:lnTo>
                  <a:lnTo>
                    <a:pt x="218414" y="144348"/>
                  </a:lnTo>
                  <a:lnTo>
                    <a:pt x="197510" y="157632"/>
                  </a:lnTo>
                  <a:lnTo>
                    <a:pt x="182333" y="144348"/>
                  </a:lnTo>
                  <a:lnTo>
                    <a:pt x="148132" y="146240"/>
                  </a:lnTo>
                  <a:lnTo>
                    <a:pt x="131051" y="174739"/>
                  </a:lnTo>
                  <a:lnTo>
                    <a:pt x="62687" y="142443"/>
                  </a:lnTo>
                  <a:cubicBezTo>
                    <a:pt x="62687" y="142443"/>
                    <a:pt x="58877" y="119659"/>
                    <a:pt x="47485" y="106349"/>
                  </a:cubicBezTo>
                  <a:cubicBezTo>
                    <a:pt x="36080" y="93065"/>
                    <a:pt x="0" y="106349"/>
                    <a:pt x="0" y="106349"/>
                  </a:cubicBezTo>
                  <a:cubicBezTo>
                    <a:pt x="0" y="106349"/>
                    <a:pt x="9499" y="176631"/>
                    <a:pt x="13296" y="222211"/>
                  </a:cubicBezTo>
                  <a:cubicBezTo>
                    <a:pt x="17094" y="267804"/>
                    <a:pt x="68364" y="461518"/>
                    <a:pt x="87363" y="507098"/>
                  </a:cubicBezTo>
                  <a:cubicBezTo>
                    <a:pt x="106349" y="552691"/>
                    <a:pt x="131051" y="560273"/>
                    <a:pt x="157645" y="560273"/>
                  </a:cubicBezTo>
                  <a:cubicBezTo>
                    <a:pt x="184238" y="560273"/>
                    <a:pt x="207022" y="531787"/>
                    <a:pt x="207022" y="531787"/>
                  </a:cubicBezTo>
                  <a:lnTo>
                    <a:pt x="226009" y="503313"/>
                  </a:lnTo>
                  <a:lnTo>
                    <a:pt x="246900" y="514705"/>
                  </a:lnTo>
                  <a:lnTo>
                    <a:pt x="275386" y="518490"/>
                  </a:lnTo>
                  <a:lnTo>
                    <a:pt x="284873" y="493801"/>
                  </a:lnTo>
                  <a:lnTo>
                    <a:pt x="309600" y="495706"/>
                  </a:lnTo>
                  <a:lnTo>
                    <a:pt x="351370" y="533692"/>
                  </a:lnTo>
                  <a:lnTo>
                    <a:pt x="383654" y="527989"/>
                  </a:lnTo>
                  <a:lnTo>
                    <a:pt x="429247" y="505206"/>
                  </a:lnTo>
                  <a:lnTo>
                    <a:pt x="453948" y="516597"/>
                  </a:lnTo>
                  <a:lnTo>
                    <a:pt x="434936" y="537489"/>
                  </a:lnTo>
                  <a:lnTo>
                    <a:pt x="427316" y="581177"/>
                  </a:lnTo>
                  <a:lnTo>
                    <a:pt x="450113" y="594461"/>
                  </a:lnTo>
                  <a:lnTo>
                    <a:pt x="539394" y="539394"/>
                  </a:lnTo>
                  <a:lnTo>
                    <a:pt x="548881" y="571677"/>
                  </a:lnTo>
                  <a:lnTo>
                    <a:pt x="548881" y="681837"/>
                  </a:lnTo>
                  <a:lnTo>
                    <a:pt x="516597" y="685634"/>
                  </a:lnTo>
                  <a:lnTo>
                    <a:pt x="455815" y="651446"/>
                  </a:lnTo>
                  <a:lnTo>
                    <a:pt x="398818" y="632460"/>
                  </a:lnTo>
                  <a:lnTo>
                    <a:pt x="372262" y="584974"/>
                  </a:lnTo>
                  <a:cubicBezTo>
                    <a:pt x="372262" y="584974"/>
                    <a:pt x="317169" y="598271"/>
                    <a:pt x="311467" y="598271"/>
                  </a:cubicBezTo>
                  <a:cubicBezTo>
                    <a:pt x="305765" y="598271"/>
                    <a:pt x="252602" y="594461"/>
                    <a:pt x="252602" y="594461"/>
                  </a:cubicBezTo>
                  <a:lnTo>
                    <a:pt x="284873" y="653351"/>
                  </a:lnTo>
                  <a:lnTo>
                    <a:pt x="284873" y="725525"/>
                  </a:lnTo>
                  <a:lnTo>
                    <a:pt x="271589" y="757809"/>
                  </a:lnTo>
                  <a:lnTo>
                    <a:pt x="226009" y="805294"/>
                  </a:lnTo>
                  <a:lnTo>
                    <a:pt x="239318" y="841375"/>
                  </a:lnTo>
                  <a:lnTo>
                    <a:pt x="262115" y="847064"/>
                  </a:lnTo>
                  <a:lnTo>
                    <a:pt x="339966" y="869861"/>
                  </a:lnTo>
                  <a:lnTo>
                    <a:pt x="398818" y="905954"/>
                  </a:lnTo>
                  <a:lnTo>
                    <a:pt x="398818" y="964831"/>
                  </a:lnTo>
                  <a:lnTo>
                    <a:pt x="417842" y="976223"/>
                  </a:lnTo>
                  <a:lnTo>
                    <a:pt x="442518" y="961034"/>
                  </a:lnTo>
                  <a:cubicBezTo>
                    <a:pt x="442518" y="961034"/>
                    <a:pt x="455815" y="953427"/>
                    <a:pt x="467233" y="955332"/>
                  </a:cubicBezTo>
                  <a:cubicBezTo>
                    <a:pt x="478612" y="957237"/>
                    <a:pt x="510908" y="983830"/>
                    <a:pt x="510908" y="983830"/>
                  </a:cubicBezTo>
                  <a:lnTo>
                    <a:pt x="562190" y="1004722"/>
                  </a:lnTo>
                  <a:lnTo>
                    <a:pt x="640041" y="989520"/>
                  </a:lnTo>
                  <a:lnTo>
                    <a:pt x="714108" y="974331"/>
                  </a:lnTo>
                  <a:lnTo>
                    <a:pt x="816660" y="964831"/>
                  </a:lnTo>
                  <a:lnTo>
                    <a:pt x="831900" y="953427"/>
                  </a:lnTo>
                  <a:lnTo>
                    <a:pt x="852766" y="953427"/>
                  </a:lnTo>
                  <a:lnTo>
                    <a:pt x="852766" y="991412"/>
                  </a:lnTo>
                  <a:cubicBezTo>
                    <a:pt x="852766" y="991412"/>
                    <a:pt x="812888" y="1002817"/>
                    <a:pt x="801484" y="1002817"/>
                  </a:cubicBezTo>
                  <a:cubicBezTo>
                    <a:pt x="790105" y="1002817"/>
                    <a:pt x="727417" y="1021803"/>
                    <a:pt x="716038" y="1035113"/>
                  </a:cubicBezTo>
                  <a:cubicBezTo>
                    <a:pt x="704621" y="1048397"/>
                    <a:pt x="647661" y="1054100"/>
                    <a:pt x="641946" y="1054100"/>
                  </a:cubicBezTo>
                  <a:cubicBezTo>
                    <a:pt x="636244" y="1054100"/>
                    <a:pt x="603961" y="1055992"/>
                    <a:pt x="592569" y="1057897"/>
                  </a:cubicBezTo>
                  <a:cubicBezTo>
                    <a:pt x="581177" y="1059776"/>
                    <a:pt x="539394" y="1080681"/>
                    <a:pt x="533692" y="1080681"/>
                  </a:cubicBezTo>
                  <a:cubicBezTo>
                    <a:pt x="527989" y="1080681"/>
                    <a:pt x="486219" y="1060424"/>
                    <a:pt x="486219" y="1060424"/>
                  </a:cubicBezTo>
                  <a:lnTo>
                    <a:pt x="486219" y="1126274"/>
                  </a:lnTo>
                  <a:lnTo>
                    <a:pt x="557606" y="1192593"/>
                  </a:lnTo>
                  <a:close/>
                </a:path>
              </a:pathLst>
            </a:custGeom>
            <a:noFill/>
            <a:ln w="6350" cmpd="sng">
              <a:solidFill>
                <a:srgbClr val="141414"/>
              </a:solidFill>
              <a:prstDash val="solid"/>
            </a:ln>
          </p:spPr>
          <p:txBody>
            <a:bodyPr wrap="square" anchor="ctr">
              <a:spAutoFit/>
            </a:bodyPr>
            <a:lstStyle/>
            <a:p>
              <a:pPr algn="ctr"/>
              <a:endParaRPr lang="en-US"/>
            </a:p>
          </p:txBody>
        </p:sp>
        <p:sp>
          <p:nvSpPr>
            <p:cNvPr id="55" name="Free Form 35"/>
            <p:cNvSpPr/>
            <p:nvPr/>
          </p:nvSpPr>
          <p:spPr>
            <a:xfrm>
              <a:off x="5542594" y="2123701"/>
              <a:ext cx="1886839" cy="2972638"/>
            </a:xfrm>
            <a:custGeom>
              <a:avLst/>
              <a:gdLst/>
              <a:ahLst/>
              <a:cxnLst/>
              <a:rect l="0" t="0" r="0" b="0"/>
              <a:pathLst>
                <a:path w="1886839" h="2972638">
                  <a:moveTo>
                    <a:pt x="1644129" y="780592"/>
                  </a:moveTo>
                  <a:cubicBezTo>
                    <a:pt x="1630819" y="752106"/>
                    <a:pt x="1385823" y="258305"/>
                    <a:pt x="1372527" y="231698"/>
                  </a:cubicBezTo>
                  <a:cubicBezTo>
                    <a:pt x="1359230" y="205117"/>
                    <a:pt x="1268069" y="39877"/>
                    <a:pt x="1249083" y="32283"/>
                  </a:cubicBezTo>
                  <a:cubicBezTo>
                    <a:pt x="1230071" y="24688"/>
                    <a:pt x="1112329" y="0"/>
                    <a:pt x="1081938" y="0"/>
                  </a:cubicBezTo>
                  <a:cubicBezTo>
                    <a:pt x="1051560" y="0"/>
                    <a:pt x="964196" y="24688"/>
                    <a:pt x="952779" y="36067"/>
                  </a:cubicBezTo>
                  <a:cubicBezTo>
                    <a:pt x="941400" y="47472"/>
                    <a:pt x="884415" y="134848"/>
                    <a:pt x="874928" y="150025"/>
                  </a:cubicBezTo>
                  <a:cubicBezTo>
                    <a:pt x="865416" y="165226"/>
                    <a:pt x="768578" y="235508"/>
                    <a:pt x="768578" y="235508"/>
                  </a:cubicBezTo>
                  <a:cubicBezTo>
                    <a:pt x="768578" y="235508"/>
                    <a:pt x="715378" y="252602"/>
                    <a:pt x="692581" y="282981"/>
                  </a:cubicBezTo>
                  <a:cubicBezTo>
                    <a:pt x="669785" y="313372"/>
                    <a:pt x="683094" y="320979"/>
                    <a:pt x="683094" y="320979"/>
                  </a:cubicBezTo>
                  <a:cubicBezTo>
                    <a:pt x="683094" y="320979"/>
                    <a:pt x="715378" y="355142"/>
                    <a:pt x="732459" y="357047"/>
                  </a:cubicBezTo>
                  <a:cubicBezTo>
                    <a:pt x="749566" y="358965"/>
                    <a:pt x="766648" y="349453"/>
                    <a:pt x="776147" y="345655"/>
                  </a:cubicBezTo>
                  <a:cubicBezTo>
                    <a:pt x="785660" y="341871"/>
                    <a:pt x="852131" y="330479"/>
                    <a:pt x="852131" y="330479"/>
                  </a:cubicBezTo>
                  <a:lnTo>
                    <a:pt x="882523" y="374154"/>
                  </a:lnTo>
                  <a:lnTo>
                    <a:pt x="886320" y="427329"/>
                  </a:lnTo>
                  <a:lnTo>
                    <a:pt x="924306" y="450126"/>
                  </a:lnTo>
                  <a:cubicBezTo>
                    <a:pt x="924306" y="450126"/>
                    <a:pt x="973670" y="478599"/>
                    <a:pt x="983183" y="486206"/>
                  </a:cubicBezTo>
                  <a:cubicBezTo>
                    <a:pt x="992670" y="493801"/>
                    <a:pt x="971778" y="534644"/>
                    <a:pt x="971778" y="534644"/>
                  </a:cubicBezTo>
                  <a:lnTo>
                    <a:pt x="948982" y="545084"/>
                  </a:lnTo>
                  <a:cubicBezTo>
                    <a:pt x="948982" y="545084"/>
                    <a:pt x="928077" y="567880"/>
                    <a:pt x="930021" y="577367"/>
                  </a:cubicBezTo>
                  <a:cubicBezTo>
                    <a:pt x="931900" y="586866"/>
                    <a:pt x="996467" y="641946"/>
                    <a:pt x="996467" y="641946"/>
                  </a:cubicBezTo>
                  <a:cubicBezTo>
                    <a:pt x="996467" y="641946"/>
                    <a:pt x="1009764" y="649541"/>
                    <a:pt x="1036358" y="659041"/>
                  </a:cubicBezTo>
                  <a:cubicBezTo>
                    <a:pt x="1062951" y="668540"/>
                    <a:pt x="1055357" y="714121"/>
                    <a:pt x="1028750" y="716026"/>
                  </a:cubicBezTo>
                  <a:cubicBezTo>
                    <a:pt x="1002169" y="717918"/>
                    <a:pt x="977480" y="708405"/>
                    <a:pt x="977480" y="708405"/>
                  </a:cubicBezTo>
                  <a:lnTo>
                    <a:pt x="939495" y="668540"/>
                  </a:lnTo>
                  <a:lnTo>
                    <a:pt x="884415" y="706513"/>
                  </a:lnTo>
                  <a:lnTo>
                    <a:pt x="867333" y="685622"/>
                  </a:lnTo>
                  <a:lnTo>
                    <a:pt x="861631" y="634339"/>
                  </a:lnTo>
                  <a:lnTo>
                    <a:pt x="865416" y="603961"/>
                  </a:lnTo>
                  <a:lnTo>
                    <a:pt x="821740" y="556475"/>
                  </a:lnTo>
                  <a:cubicBezTo>
                    <a:pt x="821740" y="556475"/>
                    <a:pt x="859726" y="522300"/>
                    <a:pt x="871118" y="508990"/>
                  </a:cubicBezTo>
                  <a:cubicBezTo>
                    <a:pt x="882523" y="495706"/>
                    <a:pt x="861631" y="486206"/>
                    <a:pt x="861631" y="486206"/>
                  </a:cubicBezTo>
                  <a:lnTo>
                    <a:pt x="825538" y="486206"/>
                  </a:lnTo>
                  <a:lnTo>
                    <a:pt x="766648" y="453923"/>
                  </a:lnTo>
                  <a:cubicBezTo>
                    <a:pt x="766648" y="453923"/>
                    <a:pt x="736282" y="427329"/>
                    <a:pt x="722998" y="433019"/>
                  </a:cubicBezTo>
                  <a:cubicBezTo>
                    <a:pt x="709676" y="438721"/>
                    <a:pt x="679284" y="463410"/>
                    <a:pt x="679284" y="463410"/>
                  </a:cubicBezTo>
                  <a:cubicBezTo>
                    <a:pt x="679284" y="463410"/>
                    <a:pt x="669785" y="510908"/>
                    <a:pt x="683094" y="534644"/>
                  </a:cubicBezTo>
                  <a:cubicBezTo>
                    <a:pt x="696391" y="558380"/>
                    <a:pt x="719175" y="546976"/>
                    <a:pt x="719175" y="546976"/>
                  </a:cubicBezTo>
                  <a:lnTo>
                    <a:pt x="715378" y="571665"/>
                  </a:lnTo>
                  <a:cubicBezTo>
                    <a:pt x="715378" y="571665"/>
                    <a:pt x="707783" y="596353"/>
                    <a:pt x="707783" y="602068"/>
                  </a:cubicBezTo>
                  <a:cubicBezTo>
                    <a:pt x="707783" y="607758"/>
                    <a:pt x="719175" y="662838"/>
                    <a:pt x="719175" y="681837"/>
                  </a:cubicBezTo>
                  <a:cubicBezTo>
                    <a:pt x="719175" y="700824"/>
                    <a:pt x="673595" y="750201"/>
                    <a:pt x="662203" y="761593"/>
                  </a:cubicBezTo>
                  <a:cubicBezTo>
                    <a:pt x="650798" y="772998"/>
                    <a:pt x="591921" y="791997"/>
                    <a:pt x="586232" y="782485"/>
                  </a:cubicBezTo>
                  <a:cubicBezTo>
                    <a:pt x="580529" y="772998"/>
                    <a:pt x="610920" y="717918"/>
                    <a:pt x="610920" y="717918"/>
                  </a:cubicBezTo>
                  <a:cubicBezTo>
                    <a:pt x="610920" y="717918"/>
                    <a:pt x="639419" y="613448"/>
                    <a:pt x="641946" y="590664"/>
                  </a:cubicBezTo>
                  <a:cubicBezTo>
                    <a:pt x="644486" y="567880"/>
                    <a:pt x="584339" y="586866"/>
                    <a:pt x="565353" y="588772"/>
                  </a:cubicBezTo>
                  <a:cubicBezTo>
                    <a:pt x="546366" y="590664"/>
                    <a:pt x="544449" y="565975"/>
                    <a:pt x="544449" y="565975"/>
                  </a:cubicBezTo>
                  <a:lnTo>
                    <a:pt x="552043" y="526084"/>
                  </a:lnTo>
                  <a:cubicBezTo>
                    <a:pt x="552043" y="526084"/>
                    <a:pt x="561543" y="490004"/>
                    <a:pt x="565353" y="469112"/>
                  </a:cubicBezTo>
                  <a:cubicBezTo>
                    <a:pt x="569137" y="448221"/>
                    <a:pt x="574852" y="438721"/>
                    <a:pt x="574852" y="438721"/>
                  </a:cubicBezTo>
                  <a:lnTo>
                    <a:pt x="603326" y="457720"/>
                  </a:lnTo>
                  <a:lnTo>
                    <a:pt x="622325" y="395033"/>
                  </a:lnTo>
                  <a:lnTo>
                    <a:pt x="641946" y="334263"/>
                  </a:lnTo>
                  <a:lnTo>
                    <a:pt x="618515" y="313372"/>
                  </a:lnTo>
                  <a:lnTo>
                    <a:pt x="458990" y="305777"/>
                  </a:lnTo>
                  <a:lnTo>
                    <a:pt x="316547" y="282981"/>
                  </a:lnTo>
                  <a:lnTo>
                    <a:pt x="269062" y="282981"/>
                  </a:lnTo>
                  <a:lnTo>
                    <a:pt x="217779" y="282981"/>
                  </a:lnTo>
                  <a:cubicBezTo>
                    <a:pt x="204470" y="282981"/>
                    <a:pt x="145592" y="303872"/>
                    <a:pt x="145592" y="303872"/>
                  </a:cubicBezTo>
                  <a:lnTo>
                    <a:pt x="145592" y="349453"/>
                  </a:lnTo>
                  <a:cubicBezTo>
                    <a:pt x="145592" y="349453"/>
                    <a:pt x="181686" y="360845"/>
                    <a:pt x="208280" y="364655"/>
                  </a:cubicBezTo>
                  <a:cubicBezTo>
                    <a:pt x="234873" y="368452"/>
                    <a:pt x="225374" y="395033"/>
                    <a:pt x="225374" y="395033"/>
                  </a:cubicBezTo>
                  <a:lnTo>
                    <a:pt x="170281" y="395033"/>
                  </a:lnTo>
                  <a:cubicBezTo>
                    <a:pt x="170281" y="395033"/>
                    <a:pt x="117119" y="400735"/>
                    <a:pt x="113296" y="410235"/>
                  </a:cubicBezTo>
                  <a:cubicBezTo>
                    <a:pt x="109524" y="419735"/>
                    <a:pt x="115201" y="460044"/>
                    <a:pt x="115201" y="460044"/>
                  </a:cubicBezTo>
                  <a:lnTo>
                    <a:pt x="158889" y="463410"/>
                  </a:lnTo>
                  <a:cubicBezTo>
                    <a:pt x="158889" y="463410"/>
                    <a:pt x="185483" y="455815"/>
                    <a:pt x="191173" y="463410"/>
                  </a:cubicBezTo>
                  <a:cubicBezTo>
                    <a:pt x="196875" y="471017"/>
                    <a:pt x="261454" y="463410"/>
                    <a:pt x="261454" y="463410"/>
                  </a:cubicBezTo>
                  <a:cubicBezTo>
                    <a:pt x="261454" y="463410"/>
                    <a:pt x="282333" y="482409"/>
                    <a:pt x="303250" y="508152"/>
                  </a:cubicBezTo>
                  <a:cubicBezTo>
                    <a:pt x="324129" y="533895"/>
                    <a:pt x="360197" y="581164"/>
                    <a:pt x="360197" y="581164"/>
                  </a:cubicBezTo>
                  <a:lnTo>
                    <a:pt x="383006" y="584974"/>
                  </a:lnTo>
                  <a:lnTo>
                    <a:pt x="428574" y="619150"/>
                  </a:lnTo>
                  <a:lnTo>
                    <a:pt x="390613" y="653338"/>
                  </a:lnTo>
                  <a:lnTo>
                    <a:pt x="364020" y="653338"/>
                  </a:lnTo>
                  <a:lnTo>
                    <a:pt x="324129" y="666635"/>
                  </a:lnTo>
                  <a:lnTo>
                    <a:pt x="299427" y="615353"/>
                  </a:lnTo>
                  <a:cubicBezTo>
                    <a:pt x="299427" y="615353"/>
                    <a:pt x="267157" y="588772"/>
                    <a:pt x="259562" y="584974"/>
                  </a:cubicBezTo>
                  <a:cubicBezTo>
                    <a:pt x="251955" y="581164"/>
                    <a:pt x="215861" y="567880"/>
                    <a:pt x="208280" y="560273"/>
                  </a:cubicBezTo>
                  <a:cubicBezTo>
                    <a:pt x="200685" y="552678"/>
                    <a:pt x="156972" y="508990"/>
                    <a:pt x="156972" y="508990"/>
                  </a:cubicBezTo>
                  <a:cubicBezTo>
                    <a:pt x="156972" y="508990"/>
                    <a:pt x="130403" y="507098"/>
                    <a:pt x="120916" y="508990"/>
                  </a:cubicBezTo>
                  <a:cubicBezTo>
                    <a:pt x="111417" y="510908"/>
                    <a:pt x="64858" y="534644"/>
                    <a:pt x="64858" y="534644"/>
                  </a:cubicBezTo>
                  <a:lnTo>
                    <a:pt x="42075" y="696074"/>
                  </a:lnTo>
                  <a:lnTo>
                    <a:pt x="125653" y="790092"/>
                  </a:lnTo>
                  <a:lnTo>
                    <a:pt x="147485" y="857503"/>
                  </a:lnTo>
                  <a:lnTo>
                    <a:pt x="244360" y="909739"/>
                  </a:lnTo>
                  <a:lnTo>
                    <a:pt x="160794" y="1172794"/>
                  </a:lnTo>
                  <a:lnTo>
                    <a:pt x="292" y="1150962"/>
                  </a:lnTo>
                  <a:lnTo>
                    <a:pt x="0" y="1216787"/>
                  </a:lnTo>
                  <a:lnTo>
                    <a:pt x="275996" y="1632102"/>
                  </a:lnTo>
                  <a:lnTo>
                    <a:pt x="341858" y="1654898"/>
                  </a:lnTo>
                  <a:lnTo>
                    <a:pt x="673595" y="1632102"/>
                  </a:lnTo>
                  <a:lnTo>
                    <a:pt x="947102" y="1839760"/>
                  </a:lnTo>
                  <a:lnTo>
                    <a:pt x="1020521" y="1890420"/>
                  </a:lnTo>
                  <a:lnTo>
                    <a:pt x="1143342" y="1890420"/>
                  </a:lnTo>
                  <a:lnTo>
                    <a:pt x="1182611" y="1928393"/>
                  </a:lnTo>
                  <a:lnTo>
                    <a:pt x="1223137" y="1941042"/>
                  </a:lnTo>
                  <a:lnTo>
                    <a:pt x="1245920" y="1971446"/>
                  </a:lnTo>
                  <a:lnTo>
                    <a:pt x="1283919" y="2009432"/>
                  </a:lnTo>
                  <a:lnTo>
                    <a:pt x="1273784" y="2049945"/>
                  </a:lnTo>
                  <a:lnTo>
                    <a:pt x="1283919" y="2123389"/>
                  </a:lnTo>
                  <a:lnTo>
                    <a:pt x="1104112" y="2227211"/>
                  </a:lnTo>
                  <a:lnTo>
                    <a:pt x="1088897" y="2272779"/>
                  </a:lnTo>
                  <a:lnTo>
                    <a:pt x="1002817" y="2323439"/>
                  </a:lnTo>
                  <a:lnTo>
                    <a:pt x="1177772" y="2972638"/>
                  </a:lnTo>
                  <a:cubicBezTo>
                    <a:pt x="1616125" y="2529052"/>
                    <a:pt x="1886839" y="1919465"/>
                    <a:pt x="1886839" y="1246555"/>
                  </a:cubicBezTo>
                  <a:cubicBezTo>
                    <a:pt x="1886839" y="1240980"/>
                    <a:pt x="1886673" y="1235443"/>
                    <a:pt x="1886635" y="1229880"/>
                  </a:cubicBezTo>
                  <a:cubicBezTo>
                    <a:pt x="1855762" y="1181785"/>
                    <a:pt x="1830171" y="1140472"/>
                    <a:pt x="1826450" y="1130058"/>
                  </a:cubicBezTo>
                  <a:cubicBezTo>
                    <a:pt x="1816938" y="1103464"/>
                    <a:pt x="1657413" y="809078"/>
                    <a:pt x="1644129" y="780592"/>
                  </a:cubicBezTo>
                  <a:close/>
                </a:path>
              </a:pathLst>
            </a:custGeom>
            <a:solidFill>
              <a:srgbClr val="F8D28A"/>
            </a:solidFill>
            <a:ln w="12700" cmpd="sng">
              <a:solidFill>
                <a:srgbClr val="F8D28A"/>
              </a:solidFill>
              <a:prstDash val="solid"/>
            </a:ln>
          </p:spPr>
          <p:txBody>
            <a:bodyPr wrap="square" anchor="ctr">
              <a:spAutoFit/>
            </a:bodyPr>
            <a:lstStyle/>
            <a:p>
              <a:pPr algn="ctr"/>
              <a:endParaRPr lang="en-US"/>
            </a:p>
          </p:txBody>
        </p:sp>
        <p:sp>
          <p:nvSpPr>
            <p:cNvPr id="56" name="Free Form 36"/>
            <p:cNvSpPr/>
            <p:nvPr/>
          </p:nvSpPr>
          <p:spPr>
            <a:xfrm>
              <a:off x="5542594" y="2123701"/>
              <a:ext cx="1886839" cy="2972638"/>
            </a:xfrm>
            <a:custGeom>
              <a:avLst/>
              <a:gdLst/>
              <a:ahLst/>
              <a:cxnLst/>
              <a:rect l="0" t="0" r="0" b="0"/>
              <a:pathLst>
                <a:path w="1886839" h="2972638">
                  <a:moveTo>
                    <a:pt x="1644129" y="780592"/>
                  </a:moveTo>
                  <a:cubicBezTo>
                    <a:pt x="1630819" y="752106"/>
                    <a:pt x="1385823" y="258305"/>
                    <a:pt x="1372527" y="231698"/>
                  </a:cubicBezTo>
                  <a:cubicBezTo>
                    <a:pt x="1359230" y="205117"/>
                    <a:pt x="1268069" y="39877"/>
                    <a:pt x="1249083" y="32283"/>
                  </a:cubicBezTo>
                  <a:cubicBezTo>
                    <a:pt x="1230071" y="24688"/>
                    <a:pt x="1112329" y="0"/>
                    <a:pt x="1081938" y="0"/>
                  </a:cubicBezTo>
                  <a:cubicBezTo>
                    <a:pt x="1051560" y="0"/>
                    <a:pt x="964196" y="24688"/>
                    <a:pt x="952779" y="36067"/>
                  </a:cubicBezTo>
                  <a:cubicBezTo>
                    <a:pt x="941400" y="47472"/>
                    <a:pt x="884415" y="134848"/>
                    <a:pt x="874928" y="150025"/>
                  </a:cubicBezTo>
                  <a:cubicBezTo>
                    <a:pt x="865416" y="165226"/>
                    <a:pt x="768578" y="235508"/>
                    <a:pt x="768578" y="235508"/>
                  </a:cubicBezTo>
                  <a:cubicBezTo>
                    <a:pt x="768578" y="235508"/>
                    <a:pt x="715378" y="252602"/>
                    <a:pt x="692581" y="282981"/>
                  </a:cubicBezTo>
                  <a:cubicBezTo>
                    <a:pt x="669785" y="313372"/>
                    <a:pt x="683094" y="320979"/>
                    <a:pt x="683094" y="320979"/>
                  </a:cubicBezTo>
                  <a:cubicBezTo>
                    <a:pt x="683094" y="320979"/>
                    <a:pt x="715378" y="355142"/>
                    <a:pt x="732459" y="357047"/>
                  </a:cubicBezTo>
                  <a:cubicBezTo>
                    <a:pt x="749566" y="358965"/>
                    <a:pt x="766648" y="349453"/>
                    <a:pt x="776147" y="345655"/>
                  </a:cubicBezTo>
                  <a:cubicBezTo>
                    <a:pt x="785660" y="341871"/>
                    <a:pt x="852131" y="330479"/>
                    <a:pt x="852131" y="330479"/>
                  </a:cubicBezTo>
                  <a:lnTo>
                    <a:pt x="882523" y="374154"/>
                  </a:lnTo>
                  <a:lnTo>
                    <a:pt x="886320" y="427329"/>
                  </a:lnTo>
                  <a:lnTo>
                    <a:pt x="924306" y="450126"/>
                  </a:lnTo>
                  <a:cubicBezTo>
                    <a:pt x="924306" y="450126"/>
                    <a:pt x="973670" y="478599"/>
                    <a:pt x="983183" y="486206"/>
                  </a:cubicBezTo>
                  <a:cubicBezTo>
                    <a:pt x="992670" y="493801"/>
                    <a:pt x="971778" y="534644"/>
                    <a:pt x="971778" y="534644"/>
                  </a:cubicBezTo>
                  <a:lnTo>
                    <a:pt x="948982" y="545084"/>
                  </a:lnTo>
                  <a:cubicBezTo>
                    <a:pt x="948982" y="545084"/>
                    <a:pt x="928077" y="567880"/>
                    <a:pt x="930021" y="577367"/>
                  </a:cubicBezTo>
                  <a:cubicBezTo>
                    <a:pt x="931900" y="586866"/>
                    <a:pt x="996467" y="641946"/>
                    <a:pt x="996467" y="641946"/>
                  </a:cubicBezTo>
                  <a:cubicBezTo>
                    <a:pt x="996467" y="641946"/>
                    <a:pt x="1009764" y="649541"/>
                    <a:pt x="1036358" y="659041"/>
                  </a:cubicBezTo>
                  <a:cubicBezTo>
                    <a:pt x="1062951" y="668540"/>
                    <a:pt x="1055357" y="714121"/>
                    <a:pt x="1028750" y="716026"/>
                  </a:cubicBezTo>
                  <a:cubicBezTo>
                    <a:pt x="1002169" y="717918"/>
                    <a:pt x="977480" y="708405"/>
                    <a:pt x="977480" y="708405"/>
                  </a:cubicBezTo>
                  <a:lnTo>
                    <a:pt x="939495" y="668540"/>
                  </a:lnTo>
                  <a:lnTo>
                    <a:pt x="884415" y="706513"/>
                  </a:lnTo>
                  <a:lnTo>
                    <a:pt x="867333" y="685622"/>
                  </a:lnTo>
                  <a:lnTo>
                    <a:pt x="861631" y="634339"/>
                  </a:lnTo>
                  <a:lnTo>
                    <a:pt x="865416" y="603961"/>
                  </a:lnTo>
                  <a:lnTo>
                    <a:pt x="821740" y="556475"/>
                  </a:lnTo>
                  <a:cubicBezTo>
                    <a:pt x="821740" y="556475"/>
                    <a:pt x="859726" y="522300"/>
                    <a:pt x="871118" y="508990"/>
                  </a:cubicBezTo>
                  <a:cubicBezTo>
                    <a:pt x="882523" y="495706"/>
                    <a:pt x="861631" y="486206"/>
                    <a:pt x="861631" y="486206"/>
                  </a:cubicBezTo>
                  <a:lnTo>
                    <a:pt x="825538" y="486206"/>
                  </a:lnTo>
                  <a:lnTo>
                    <a:pt x="766648" y="453923"/>
                  </a:lnTo>
                  <a:cubicBezTo>
                    <a:pt x="766648" y="453923"/>
                    <a:pt x="736282" y="427329"/>
                    <a:pt x="722998" y="433019"/>
                  </a:cubicBezTo>
                  <a:cubicBezTo>
                    <a:pt x="709676" y="438721"/>
                    <a:pt x="679284" y="463410"/>
                    <a:pt x="679284" y="463410"/>
                  </a:cubicBezTo>
                  <a:cubicBezTo>
                    <a:pt x="679284" y="463410"/>
                    <a:pt x="669785" y="510908"/>
                    <a:pt x="683094" y="534644"/>
                  </a:cubicBezTo>
                  <a:cubicBezTo>
                    <a:pt x="696391" y="558380"/>
                    <a:pt x="719175" y="546976"/>
                    <a:pt x="719175" y="546976"/>
                  </a:cubicBezTo>
                  <a:lnTo>
                    <a:pt x="715378" y="571665"/>
                  </a:lnTo>
                  <a:cubicBezTo>
                    <a:pt x="715378" y="571665"/>
                    <a:pt x="707783" y="596353"/>
                    <a:pt x="707783" y="602068"/>
                  </a:cubicBezTo>
                  <a:cubicBezTo>
                    <a:pt x="707783" y="607758"/>
                    <a:pt x="719175" y="662838"/>
                    <a:pt x="719175" y="681837"/>
                  </a:cubicBezTo>
                  <a:cubicBezTo>
                    <a:pt x="719175" y="700824"/>
                    <a:pt x="673595" y="750201"/>
                    <a:pt x="662203" y="761593"/>
                  </a:cubicBezTo>
                  <a:cubicBezTo>
                    <a:pt x="650798" y="772998"/>
                    <a:pt x="591921" y="791997"/>
                    <a:pt x="586232" y="782485"/>
                  </a:cubicBezTo>
                  <a:cubicBezTo>
                    <a:pt x="580529" y="772998"/>
                    <a:pt x="610920" y="717918"/>
                    <a:pt x="610920" y="717918"/>
                  </a:cubicBezTo>
                  <a:cubicBezTo>
                    <a:pt x="610920" y="717918"/>
                    <a:pt x="639419" y="613448"/>
                    <a:pt x="641946" y="590664"/>
                  </a:cubicBezTo>
                  <a:cubicBezTo>
                    <a:pt x="644486" y="567880"/>
                    <a:pt x="584339" y="586866"/>
                    <a:pt x="565353" y="588772"/>
                  </a:cubicBezTo>
                  <a:cubicBezTo>
                    <a:pt x="546366" y="590664"/>
                    <a:pt x="544449" y="565975"/>
                    <a:pt x="544449" y="565975"/>
                  </a:cubicBezTo>
                  <a:lnTo>
                    <a:pt x="552043" y="526084"/>
                  </a:lnTo>
                  <a:cubicBezTo>
                    <a:pt x="552043" y="526084"/>
                    <a:pt x="561543" y="490004"/>
                    <a:pt x="565353" y="469112"/>
                  </a:cubicBezTo>
                  <a:cubicBezTo>
                    <a:pt x="569137" y="448221"/>
                    <a:pt x="574852" y="438721"/>
                    <a:pt x="574852" y="438721"/>
                  </a:cubicBezTo>
                  <a:lnTo>
                    <a:pt x="603326" y="457720"/>
                  </a:lnTo>
                  <a:lnTo>
                    <a:pt x="622325" y="395033"/>
                  </a:lnTo>
                  <a:lnTo>
                    <a:pt x="641946" y="334263"/>
                  </a:lnTo>
                  <a:lnTo>
                    <a:pt x="618515" y="313372"/>
                  </a:lnTo>
                  <a:lnTo>
                    <a:pt x="458990" y="305777"/>
                  </a:lnTo>
                  <a:lnTo>
                    <a:pt x="316547" y="282981"/>
                  </a:lnTo>
                  <a:lnTo>
                    <a:pt x="269062" y="282981"/>
                  </a:lnTo>
                  <a:lnTo>
                    <a:pt x="217779" y="282981"/>
                  </a:lnTo>
                  <a:cubicBezTo>
                    <a:pt x="204470" y="282981"/>
                    <a:pt x="145592" y="303872"/>
                    <a:pt x="145592" y="303872"/>
                  </a:cubicBezTo>
                  <a:lnTo>
                    <a:pt x="145592" y="349453"/>
                  </a:lnTo>
                  <a:cubicBezTo>
                    <a:pt x="145592" y="349453"/>
                    <a:pt x="181686" y="360845"/>
                    <a:pt x="208280" y="364655"/>
                  </a:cubicBezTo>
                  <a:cubicBezTo>
                    <a:pt x="234873" y="368452"/>
                    <a:pt x="225374" y="395033"/>
                    <a:pt x="225374" y="395033"/>
                  </a:cubicBezTo>
                  <a:lnTo>
                    <a:pt x="170281" y="395033"/>
                  </a:lnTo>
                  <a:cubicBezTo>
                    <a:pt x="170281" y="395033"/>
                    <a:pt x="117119" y="400735"/>
                    <a:pt x="113296" y="410235"/>
                  </a:cubicBezTo>
                  <a:cubicBezTo>
                    <a:pt x="109524" y="419735"/>
                    <a:pt x="115201" y="460044"/>
                    <a:pt x="115201" y="460044"/>
                  </a:cubicBezTo>
                  <a:lnTo>
                    <a:pt x="158889" y="463410"/>
                  </a:lnTo>
                  <a:cubicBezTo>
                    <a:pt x="158889" y="463410"/>
                    <a:pt x="185483" y="455815"/>
                    <a:pt x="191173" y="463410"/>
                  </a:cubicBezTo>
                  <a:cubicBezTo>
                    <a:pt x="196875" y="471017"/>
                    <a:pt x="261454" y="463410"/>
                    <a:pt x="261454" y="463410"/>
                  </a:cubicBezTo>
                  <a:cubicBezTo>
                    <a:pt x="261454" y="463410"/>
                    <a:pt x="282333" y="482409"/>
                    <a:pt x="303250" y="508152"/>
                  </a:cubicBezTo>
                  <a:cubicBezTo>
                    <a:pt x="324129" y="533895"/>
                    <a:pt x="360197" y="581164"/>
                    <a:pt x="360197" y="581164"/>
                  </a:cubicBezTo>
                  <a:lnTo>
                    <a:pt x="383006" y="584974"/>
                  </a:lnTo>
                  <a:lnTo>
                    <a:pt x="428574" y="619150"/>
                  </a:lnTo>
                  <a:lnTo>
                    <a:pt x="390613" y="653338"/>
                  </a:lnTo>
                  <a:lnTo>
                    <a:pt x="364020" y="653338"/>
                  </a:lnTo>
                  <a:lnTo>
                    <a:pt x="324129" y="666635"/>
                  </a:lnTo>
                  <a:lnTo>
                    <a:pt x="299427" y="615353"/>
                  </a:lnTo>
                  <a:cubicBezTo>
                    <a:pt x="299427" y="615353"/>
                    <a:pt x="267157" y="588772"/>
                    <a:pt x="259562" y="584974"/>
                  </a:cubicBezTo>
                  <a:cubicBezTo>
                    <a:pt x="251955" y="581164"/>
                    <a:pt x="215861" y="567880"/>
                    <a:pt x="208280" y="560273"/>
                  </a:cubicBezTo>
                  <a:cubicBezTo>
                    <a:pt x="200685" y="552678"/>
                    <a:pt x="156972" y="508990"/>
                    <a:pt x="156972" y="508990"/>
                  </a:cubicBezTo>
                  <a:cubicBezTo>
                    <a:pt x="156972" y="508990"/>
                    <a:pt x="130403" y="507098"/>
                    <a:pt x="120916" y="508990"/>
                  </a:cubicBezTo>
                  <a:cubicBezTo>
                    <a:pt x="111417" y="510908"/>
                    <a:pt x="64858" y="534644"/>
                    <a:pt x="64858" y="534644"/>
                  </a:cubicBezTo>
                  <a:lnTo>
                    <a:pt x="42075" y="696074"/>
                  </a:lnTo>
                  <a:lnTo>
                    <a:pt x="125653" y="790092"/>
                  </a:lnTo>
                  <a:lnTo>
                    <a:pt x="147485" y="857503"/>
                  </a:lnTo>
                  <a:lnTo>
                    <a:pt x="244360" y="909739"/>
                  </a:lnTo>
                  <a:lnTo>
                    <a:pt x="160794" y="1172794"/>
                  </a:lnTo>
                  <a:lnTo>
                    <a:pt x="292" y="1150962"/>
                  </a:lnTo>
                  <a:lnTo>
                    <a:pt x="0" y="1216787"/>
                  </a:lnTo>
                  <a:lnTo>
                    <a:pt x="275996" y="1632102"/>
                  </a:lnTo>
                  <a:lnTo>
                    <a:pt x="341858" y="1654898"/>
                  </a:lnTo>
                  <a:lnTo>
                    <a:pt x="673595" y="1632102"/>
                  </a:lnTo>
                  <a:lnTo>
                    <a:pt x="947102" y="1839760"/>
                  </a:lnTo>
                  <a:lnTo>
                    <a:pt x="1020521" y="1890420"/>
                  </a:lnTo>
                  <a:lnTo>
                    <a:pt x="1143342" y="1890420"/>
                  </a:lnTo>
                  <a:lnTo>
                    <a:pt x="1182611" y="1928393"/>
                  </a:lnTo>
                  <a:lnTo>
                    <a:pt x="1223137" y="1941042"/>
                  </a:lnTo>
                  <a:lnTo>
                    <a:pt x="1245920" y="1971446"/>
                  </a:lnTo>
                  <a:lnTo>
                    <a:pt x="1283919" y="2009432"/>
                  </a:lnTo>
                  <a:lnTo>
                    <a:pt x="1273784" y="2049945"/>
                  </a:lnTo>
                  <a:lnTo>
                    <a:pt x="1283919" y="2123389"/>
                  </a:lnTo>
                  <a:lnTo>
                    <a:pt x="1104112" y="2227211"/>
                  </a:lnTo>
                  <a:lnTo>
                    <a:pt x="1088897" y="2272779"/>
                  </a:lnTo>
                  <a:lnTo>
                    <a:pt x="1002817" y="2323439"/>
                  </a:lnTo>
                  <a:lnTo>
                    <a:pt x="1177772" y="2972638"/>
                  </a:lnTo>
                  <a:cubicBezTo>
                    <a:pt x="1616125" y="2529052"/>
                    <a:pt x="1886839" y="1919465"/>
                    <a:pt x="1886839" y="1246555"/>
                  </a:cubicBezTo>
                  <a:cubicBezTo>
                    <a:pt x="1886839" y="1240980"/>
                    <a:pt x="1886673" y="1235443"/>
                    <a:pt x="1886635" y="1229880"/>
                  </a:cubicBezTo>
                  <a:cubicBezTo>
                    <a:pt x="1855762" y="1181785"/>
                    <a:pt x="1830171" y="1140472"/>
                    <a:pt x="1826450" y="1130058"/>
                  </a:cubicBezTo>
                  <a:cubicBezTo>
                    <a:pt x="1816938" y="1103464"/>
                    <a:pt x="1657413" y="809078"/>
                    <a:pt x="1644129" y="780592"/>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57" name="Free Form 37"/>
            <p:cNvSpPr/>
            <p:nvPr/>
          </p:nvSpPr>
          <p:spPr>
            <a:xfrm>
              <a:off x="6545414" y="4447148"/>
              <a:ext cx="174956" cy="650202"/>
            </a:xfrm>
            <a:custGeom>
              <a:avLst/>
              <a:gdLst/>
              <a:ahLst/>
              <a:cxnLst/>
              <a:rect l="0" t="0" r="0" b="0"/>
              <a:pathLst>
                <a:path w="174955" h="650201">
                  <a:moveTo>
                    <a:pt x="173964" y="650201"/>
                  </a:moveTo>
                  <a:cubicBezTo>
                    <a:pt x="174294" y="649871"/>
                    <a:pt x="174625" y="649516"/>
                    <a:pt x="174955" y="649185"/>
                  </a:cubicBezTo>
                  <a:lnTo>
                    <a:pt x="0" y="0"/>
                  </a:lnTo>
                  <a:close/>
                </a:path>
              </a:pathLst>
            </a:custGeom>
            <a:solidFill>
              <a:srgbClr val="F8D28A"/>
            </a:solidFill>
            <a:ln w="12700" cmpd="sng">
              <a:solidFill>
                <a:srgbClr val="F8D28A"/>
              </a:solidFill>
              <a:prstDash val="solid"/>
            </a:ln>
          </p:spPr>
          <p:txBody>
            <a:bodyPr wrap="square" anchor="ctr">
              <a:spAutoFit/>
            </a:bodyPr>
            <a:lstStyle/>
            <a:p>
              <a:pPr algn="ctr"/>
              <a:endParaRPr lang="en-US"/>
            </a:p>
          </p:txBody>
        </p:sp>
        <p:sp>
          <p:nvSpPr>
            <p:cNvPr id="58" name="Free Form 38"/>
            <p:cNvSpPr/>
            <p:nvPr/>
          </p:nvSpPr>
          <p:spPr>
            <a:xfrm>
              <a:off x="6545414" y="4447148"/>
              <a:ext cx="174956" cy="650202"/>
            </a:xfrm>
            <a:custGeom>
              <a:avLst/>
              <a:gdLst/>
              <a:ahLst/>
              <a:cxnLst/>
              <a:rect l="0" t="0" r="0" b="0"/>
              <a:pathLst>
                <a:path w="174955" h="650201">
                  <a:moveTo>
                    <a:pt x="173964" y="650201"/>
                  </a:moveTo>
                  <a:cubicBezTo>
                    <a:pt x="174294" y="649871"/>
                    <a:pt x="174625" y="649516"/>
                    <a:pt x="174955" y="649185"/>
                  </a:cubicBezTo>
                  <a:lnTo>
                    <a:pt x="0" y="0"/>
                  </a:lnTo>
                  <a:lnTo>
                    <a:pt x="173964" y="650201"/>
                  </a:lnTo>
                  <a:close/>
                </a:path>
              </a:pathLst>
            </a:custGeom>
            <a:noFill/>
            <a:ln w="6350" cmpd="sng">
              <a:solidFill>
                <a:srgbClr val="141414"/>
              </a:solidFill>
              <a:prstDash val="solid"/>
            </a:ln>
          </p:spPr>
          <p:txBody>
            <a:bodyPr wrap="square" anchor="ctr">
              <a:spAutoFit/>
            </a:bodyPr>
            <a:lstStyle/>
            <a:p>
              <a:pPr algn="ctr"/>
              <a:endParaRPr lang="en-US"/>
            </a:p>
          </p:txBody>
        </p:sp>
      </p:grpSp>
      <p:sp>
        <p:nvSpPr>
          <p:cNvPr id="59" name="TextBox 58"/>
          <p:cNvSpPr txBox="1"/>
          <p:nvPr/>
        </p:nvSpPr>
        <p:spPr>
          <a:xfrm>
            <a:off x="5983111" y="3827790"/>
            <a:ext cx="2141682" cy="954107"/>
          </a:xfrm>
          <a:prstGeom prst="rect">
            <a:avLst/>
          </a:prstGeom>
          <a:noFill/>
        </p:spPr>
        <p:txBody>
          <a:bodyPr wrap="none" rtlCol="0">
            <a:spAutoFit/>
          </a:bodyPr>
          <a:lstStyle/>
          <a:p>
            <a:r>
              <a:rPr lang="en-US" sz="2800" dirty="0" smtClean="0"/>
              <a:t>Beyond Clinic</a:t>
            </a:r>
          </a:p>
          <a:p>
            <a:r>
              <a:rPr lang="en-US" sz="2800" dirty="0" smtClean="0"/>
              <a:t>Walls</a:t>
            </a:r>
            <a:endParaRPr lang="en-US" sz="2800" dirty="0"/>
          </a:p>
        </p:txBody>
      </p:sp>
    </p:spTree>
  </p:cSld>
  <p:clrMapOvr>
    <a:masterClrMapping/>
  </p:clrMapOvr>
  <p:transition xmlns:p14="http://schemas.microsoft.com/office/powerpoint/2010/main" spd="slow" advClick="0"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1" nodeType="clickEffect">
                                  <p:stCondLst>
                                    <p:cond delay="0"/>
                                  </p:stCondLst>
                                  <p:childTnLst>
                                    <p:animClr clrSpc="rgb" dir="cw">
                                      <p:cBhvr override="childStyle">
                                        <p:cTn id="6" dur="1000" fill="hold"/>
                                        <p:tgtEl>
                                          <p:spTgt spid="23"/>
                                        </p:tgtEl>
                                        <p:attrNameLst>
                                          <p:attrName>style.color</p:attrName>
                                        </p:attrNameLst>
                                      </p:cBhvr>
                                      <p:to>
                                        <a:srgbClr val="BE4C11"/>
                                      </p:to>
                                    </p:animClr>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1593850"/>
            <a:ext cx="3659188" cy="1588"/>
          </a:xfrm>
          <a:prstGeom prst="line">
            <a:avLst/>
          </a:prstGeom>
          <a:ln w="317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1" name="Picture 10" descr="022411-HOPES_clinic#1A8B96D.jpg"/>
          <p:cNvPicPr>
            <a:picLocks noChangeAspect="1"/>
          </p:cNvPicPr>
          <p:nvPr/>
        </p:nvPicPr>
        <p:blipFill>
          <a:blip r:embed="rId4"/>
          <a:stretch>
            <a:fillRect/>
          </a:stretch>
        </p:blipFill>
        <p:spPr>
          <a:xfrm>
            <a:off x="1166949" y="458788"/>
            <a:ext cx="7550014" cy="5026152"/>
          </a:xfrm>
          <a:prstGeom prst="rect">
            <a:avLst/>
          </a:prstGeom>
          <a:ln w="31750">
            <a:solidFill>
              <a:schemeClr val="tx1"/>
            </a:solidFill>
          </a:ln>
        </p:spPr>
      </p:pic>
      <p:sp>
        <p:nvSpPr>
          <p:cNvPr id="12" name="TextBox 11"/>
          <p:cNvSpPr txBox="1"/>
          <p:nvPr/>
        </p:nvSpPr>
        <p:spPr>
          <a:xfrm>
            <a:off x="3765550" y="5531558"/>
            <a:ext cx="3402894" cy="523220"/>
          </a:xfrm>
          <a:prstGeom prst="rect">
            <a:avLst/>
          </a:prstGeom>
          <a:noFill/>
        </p:spPr>
        <p:txBody>
          <a:bodyPr wrap="square" rtlCol="0">
            <a:spAutoFit/>
          </a:bodyPr>
          <a:lstStyle/>
          <a:p>
            <a:r>
              <a:rPr lang="en-US" sz="2800" b="1" dirty="0" smtClean="0">
                <a:solidFill>
                  <a:srgbClr val="984807"/>
                </a:solidFill>
              </a:rPr>
              <a:t>HOPES Clinic</a:t>
            </a:r>
            <a:endParaRPr lang="en-US" sz="2800" b="1" dirty="0">
              <a:solidFill>
                <a:srgbClr val="984807"/>
              </a:solidFill>
            </a:endParaRPr>
          </a:p>
        </p:txBody>
      </p:sp>
    </p:spTree>
    <p:custDataLst>
      <p:tags r:id="rId1"/>
    </p:custData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2862262" y="796925"/>
            <a:ext cx="1593850"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318630" y="1601779"/>
            <a:ext cx="2681111" cy="2681111"/>
          </a:xfrm>
          <a:prstGeom prst="ellipse">
            <a:avLst/>
          </a:prstGeom>
          <a:ln w="31750" cap="flat" cmpd="sng" algn="ctr">
            <a:solidFill>
              <a:srgbClr val="000000"/>
            </a:solidFill>
            <a:prstDash val="solid"/>
            <a:round/>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TextBox 13"/>
          <p:cNvSpPr txBox="1"/>
          <p:nvPr/>
        </p:nvSpPr>
        <p:spPr>
          <a:xfrm rot="19740000">
            <a:off x="2031999" y="1509891"/>
            <a:ext cx="2743200" cy="2743200"/>
          </a:xfrm>
          <a:prstGeom prst="rect">
            <a:avLst/>
          </a:prstGeom>
          <a:noFill/>
        </p:spPr>
        <p:txBody>
          <a:bodyPr wrap="square" rtlCol="0">
            <a:prstTxWarp prst="textCircle">
              <a:avLst/>
            </a:prstTxWarp>
            <a:spAutoFit/>
          </a:bodyPr>
          <a:lstStyle/>
          <a:p>
            <a:r>
              <a:rPr lang="en-US" sz="2600" dirty="0" smtClean="0">
                <a:solidFill>
                  <a:schemeClr val="accent1">
                    <a:lumMod val="75000"/>
                  </a:schemeClr>
                </a:solidFill>
              </a:rPr>
              <a:t>Hampton Roads</a:t>
            </a:r>
            <a:endParaRPr lang="en-US" sz="2600" dirty="0">
              <a:solidFill>
                <a:schemeClr val="accent1">
                  <a:lumMod val="75000"/>
                </a:schemeClr>
              </a:solidFill>
            </a:endParaRPr>
          </a:p>
        </p:txBody>
      </p:sp>
      <p:sp>
        <p:nvSpPr>
          <p:cNvPr id="18" name="Freeform 17"/>
          <p:cNvSpPr/>
          <p:nvPr/>
        </p:nvSpPr>
        <p:spPr>
          <a:xfrm>
            <a:off x="4416778" y="1594556"/>
            <a:ext cx="1481666" cy="253182"/>
          </a:xfrm>
          <a:custGeom>
            <a:avLst/>
            <a:gdLst>
              <a:gd name="connsiteX0" fmla="*/ 0 w 1481666"/>
              <a:gd name="connsiteY0" fmla="*/ 211666 h 211666"/>
              <a:gd name="connsiteX1" fmla="*/ 395111 w 1481666"/>
              <a:gd name="connsiteY1" fmla="*/ 0 h 211666"/>
              <a:gd name="connsiteX2" fmla="*/ 1481666 w 1481666"/>
              <a:gd name="connsiteY2" fmla="*/ 0 h 211666"/>
            </a:gdLst>
            <a:ahLst/>
            <a:cxnLst>
              <a:cxn ang="0">
                <a:pos x="connsiteX0" y="connsiteY0"/>
              </a:cxn>
              <a:cxn ang="0">
                <a:pos x="connsiteX1" y="connsiteY1"/>
              </a:cxn>
              <a:cxn ang="0">
                <a:pos x="connsiteX2" y="connsiteY2"/>
              </a:cxn>
            </a:cxnLst>
            <a:rect l="l" t="t" r="r" b="b"/>
            <a:pathLst>
              <a:path w="1481666" h="211666">
                <a:moveTo>
                  <a:pt x="0" y="211666"/>
                </a:moveTo>
                <a:lnTo>
                  <a:pt x="395111" y="0"/>
                </a:lnTo>
                <a:lnTo>
                  <a:pt x="1481666" y="0"/>
                </a:lnTo>
              </a:path>
            </a:pathLst>
          </a:custGeom>
          <a:ln w="31750" cap="flat" cmpd="sng" algn="ctr">
            <a:solidFill>
              <a:srgbClr val="00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4501444" y="3993444"/>
            <a:ext cx="1382889" cy="310445"/>
          </a:xfrm>
          <a:custGeom>
            <a:avLst/>
            <a:gdLst>
              <a:gd name="connsiteX0" fmla="*/ 0 w 1382889"/>
              <a:gd name="connsiteY0" fmla="*/ 0 h 310445"/>
              <a:gd name="connsiteX1" fmla="*/ 282223 w 1382889"/>
              <a:gd name="connsiteY1" fmla="*/ 296334 h 310445"/>
              <a:gd name="connsiteX2" fmla="*/ 1382889 w 1382889"/>
              <a:gd name="connsiteY2" fmla="*/ 310445 h 310445"/>
            </a:gdLst>
            <a:ahLst/>
            <a:cxnLst>
              <a:cxn ang="0">
                <a:pos x="connsiteX0" y="connsiteY0"/>
              </a:cxn>
              <a:cxn ang="0">
                <a:pos x="connsiteX1" y="connsiteY1"/>
              </a:cxn>
              <a:cxn ang="0">
                <a:pos x="connsiteX2" y="connsiteY2"/>
              </a:cxn>
            </a:cxnLst>
            <a:rect l="l" t="t" r="r" b="b"/>
            <a:pathLst>
              <a:path w="1382889" h="310445">
                <a:moveTo>
                  <a:pt x="0" y="0"/>
                </a:moveTo>
                <a:lnTo>
                  <a:pt x="282223" y="296334"/>
                </a:lnTo>
                <a:lnTo>
                  <a:pt x="1382889" y="310445"/>
                </a:lnTo>
              </a:path>
            </a:pathLst>
          </a:custGeom>
          <a:ln w="31750" cap="flat" cmpd="sng" algn="ctr">
            <a:solidFill>
              <a:srgbClr val="00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5983111" y="1324518"/>
            <a:ext cx="2028770" cy="523220"/>
          </a:xfrm>
          <a:prstGeom prst="rect">
            <a:avLst/>
          </a:prstGeom>
          <a:noFill/>
        </p:spPr>
        <p:txBody>
          <a:bodyPr wrap="none" rtlCol="0">
            <a:spAutoFit/>
          </a:bodyPr>
          <a:lstStyle/>
          <a:p>
            <a:r>
              <a:rPr lang="en-US" sz="2800" dirty="0" smtClean="0"/>
              <a:t>HOPES Clinic</a:t>
            </a:r>
            <a:endParaRPr lang="en-US" sz="2800" dirty="0"/>
          </a:p>
        </p:txBody>
      </p:sp>
      <p:cxnSp>
        <p:nvCxnSpPr>
          <p:cNvPr id="28" name="Straight Connector 27"/>
          <p:cNvCxnSpPr/>
          <p:nvPr/>
        </p:nvCxnSpPr>
        <p:spPr>
          <a:xfrm flipV="1">
            <a:off x="8096547" y="1594556"/>
            <a:ext cx="1047453" cy="5683"/>
          </a:xfrm>
          <a:prstGeom prst="line">
            <a:avLst/>
          </a:prstGeom>
          <a:ln w="31750" cap="flat" cmpd="sng" algn="ctr">
            <a:solidFill>
              <a:srgbClr val="000000"/>
            </a:solidFill>
            <a:prstDash val="solid"/>
            <a:round/>
            <a:headEnd type="oval"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2455694" y="1773573"/>
            <a:ext cx="2420882" cy="2349681"/>
            <a:chOff x="2517708" y="914394"/>
            <a:chExt cx="4937129" cy="4937131"/>
          </a:xfrm>
          <a:noFill/>
        </p:grpSpPr>
        <p:sp>
          <p:nvSpPr>
            <p:cNvPr id="16" name="Free Form 3"/>
            <p:cNvSpPr/>
            <p:nvPr/>
          </p:nvSpPr>
          <p:spPr>
            <a:xfrm>
              <a:off x="2517712" y="914400"/>
              <a:ext cx="4911725" cy="4911725"/>
            </a:xfrm>
            <a:custGeom>
              <a:avLst/>
              <a:gdLst/>
              <a:ahLst/>
              <a:cxnLst/>
              <a:rect l="0" t="0" r="0" b="0"/>
              <a:pathLst>
                <a:path w="4911725" h="4911725">
                  <a:moveTo>
                    <a:pt x="4911725" y="2455862"/>
                  </a:moveTo>
                  <a:cubicBezTo>
                    <a:pt x="4911725" y="3812197"/>
                    <a:pt x="3812197" y="4911725"/>
                    <a:pt x="2455862" y="4911725"/>
                  </a:cubicBezTo>
                  <a:cubicBezTo>
                    <a:pt x="1099527" y="4911725"/>
                    <a:pt x="0" y="3812197"/>
                    <a:pt x="0" y="2455862"/>
                  </a:cubicBezTo>
                  <a:cubicBezTo>
                    <a:pt x="0" y="1099527"/>
                    <a:pt x="1099527" y="0"/>
                    <a:pt x="2455862" y="0"/>
                  </a:cubicBezTo>
                  <a:cubicBezTo>
                    <a:pt x="3812197" y="0"/>
                    <a:pt x="4911725" y="1099527"/>
                    <a:pt x="4911725" y="2455862"/>
                  </a:cubicBezTo>
                  <a:close/>
                </a:path>
              </a:pathLst>
            </a:custGeom>
            <a:solidFill>
              <a:srgbClr val="4880B6"/>
            </a:solidFill>
            <a:ln w="12700" cmpd="sng">
              <a:solidFill>
                <a:srgbClr val="4880B6"/>
              </a:solidFill>
              <a:prstDash val="solid"/>
            </a:ln>
          </p:spPr>
          <p:txBody>
            <a:bodyPr wrap="square" anchor="ctr">
              <a:spAutoFit/>
            </a:bodyPr>
            <a:lstStyle/>
            <a:p>
              <a:pPr algn="ctr"/>
              <a:endParaRPr lang="en-US"/>
            </a:p>
          </p:txBody>
        </p:sp>
        <p:sp>
          <p:nvSpPr>
            <p:cNvPr id="17" name="Free Form 4"/>
            <p:cNvSpPr/>
            <p:nvPr/>
          </p:nvSpPr>
          <p:spPr>
            <a:xfrm>
              <a:off x="4229816" y="1008117"/>
              <a:ext cx="111785" cy="63385"/>
            </a:xfrm>
            <a:custGeom>
              <a:avLst/>
              <a:gdLst/>
              <a:ahLst/>
              <a:cxnLst/>
              <a:rect l="0" t="0" r="0" b="0"/>
              <a:pathLst>
                <a:path w="111785" h="63385">
                  <a:moveTo>
                    <a:pt x="100393" y="59575"/>
                  </a:moveTo>
                  <a:cubicBezTo>
                    <a:pt x="111785" y="55778"/>
                    <a:pt x="73799" y="12090"/>
                    <a:pt x="70002" y="2603"/>
                  </a:cubicBezTo>
                  <a:cubicBezTo>
                    <a:pt x="69710" y="1866"/>
                    <a:pt x="69697" y="889"/>
                    <a:pt x="69595" y="0"/>
                  </a:cubicBezTo>
                  <a:cubicBezTo>
                    <a:pt x="46240" y="6654"/>
                    <a:pt x="23075" y="13741"/>
                    <a:pt x="0" y="21069"/>
                  </a:cubicBezTo>
                  <a:lnTo>
                    <a:pt x="26327" y="48196"/>
                  </a:lnTo>
                  <a:cubicBezTo>
                    <a:pt x="26327" y="48196"/>
                    <a:pt x="89014" y="63385"/>
                    <a:pt x="100393" y="59575"/>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19" name="Free Form 5"/>
            <p:cNvSpPr/>
            <p:nvPr/>
          </p:nvSpPr>
          <p:spPr>
            <a:xfrm>
              <a:off x="2664557" y="914394"/>
              <a:ext cx="4764672" cy="3325102"/>
            </a:xfrm>
            <a:custGeom>
              <a:avLst/>
              <a:gdLst/>
              <a:ahLst/>
              <a:cxnLst/>
              <a:rect l="0" t="0" r="0" b="0"/>
              <a:pathLst>
                <a:path w="4764671" h="3325101">
                  <a:moveTo>
                    <a:pt x="189928" y="1509382"/>
                  </a:moveTo>
                  <a:cubicBezTo>
                    <a:pt x="197510" y="1524584"/>
                    <a:pt x="208915" y="1589151"/>
                    <a:pt x="208915" y="1589151"/>
                  </a:cubicBezTo>
                  <a:lnTo>
                    <a:pt x="208915" y="1665122"/>
                  </a:lnTo>
                  <a:lnTo>
                    <a:pt x="87363" y="1710715"/>
                  </a:lnTo>
                  <a:lnTo>
                    <a:pt x="45580" y="1703108"/>
                  </a:lnTo>
                  <a:lnTo>
                    <a:pt x="0" y="1782889"/>
                  </a:lnTo>
                  <a:lnTo>
                    <a:pt x="22771" y="1824659"/>
                  </a:lnTo>
                  <a:lnTo>
                    <a:pt x="140538" y="1760080"/>
                  </a:lnTo>
                  <a:lnTo>
                    <a:pt x="208915" y="1756282"/>
                  </a:lnTo>
                  <a:lnTo>
                    <a:pt x="319074" y="1653730"/>
                  </a:lnTo>
                  <a:lnTo>
                    <a:pt x="398830" y="1634743"/>
                  </a:lnTo>
                  <a:lnTo>
                    <a:pt x="452018" y="1672716"/>
                  </a:lnTo>
                  <a:lnTo>
                    <a:pt x="512787" y="1722094"/>
                  </a:lnTo>
                  <a:lnTo>
                    <a:pt x="622960" y="1756282"/>
                  </a:lnTo>
                  <a:lnTo>
                    <a:pt x="668528" y="1809470"/>
                  </a:lnTo>
                  <a:lnTo>
                    <a:pt x="782497" y="1836064"/>
                  </a:lnTo>
                  <a:cubicBezTo>
                    <a:pt x="782497" y="1836064"/>
                    <a:pt x="904036" y="1828457"/>
                    <a:pt x="907846" y="1847456"/>
                  </a:cubicBezTo>
                  <a:cubicBezTo>
                    <a:pt x="911644" y="1866442"/>
                    <a:pt x="968616" y="1953818"/>
                    <a:pt x="976223" y="1969007"/>
                  </a:cubicBezTo>
                  <a:cubicBezTo>
                    <a:pt x="983805" y="1984197"/>
                    <a:pt x="1002804" y="2022182"/>
                    <a:pt x="976223" y="2037384"/>
                  </a:cubicBezTo>
                  <a:cubicBezTo>
                    <a:pt x="949617" y="2052574"/>
                    <a:pt x="911644" y="2041182"/>
                    <a:pt x="911644" y="2018385"/>
                  </a:cubicBezTo>
                  <a:cubicBezTo>
                    <a:pt x="911644" y="1995589"/>
                    <a:pt x="904036" y="1957616"/>
                    <a:pt x="877455" y="1957616"/>
                  </a:cubicBezTo>
                  <a:cubicBezTo>
                    <a:pt x="850861" y="1957616"/>
                    <a:pt x="801496" y="1957616"/>
                    <a:pt x="797674" y="1980399"/>
                  </a:cubicBezTo>
                  <a:cubicBezTo>
                    <a:pt x="793889" y="2003183"/>
                    <a:pt x="858481" y="2037384"/>
                    <a:pt x="858481" y="2037384"/>
                  </a:cubicBezTo>
                  <a:lnTo>
                    <a:pt x="919238" y="2162733"/>
                  </a:lnTo>
                  <a:lnTo>
                    <a:pt x="877455" y="2215908"/>
                  </a:lnTo>
                  <a:lnTo>
                    <a:pt x="858481" y="2299474"/>
                  </a:lnTo>
                  <a:lnTo>
                    <a:pt x="917981" y="2299474"/>
                  </a:lnTo>
                  <a:cubicBezTo>
                    <a:pt x="930643" y="2299474"/>
                    <a:pt x="958494" y="2238705"/>
                    <a:pt x="958494" y="2238705"/>
                  </a:cubicBezTo>
                  <a:lnTo>
                    <a:pt x="1004074" y="2170328"/>
                  </a:lnTo>
                  <a:lnTo>
                    <a:pt x="1034465" y="2170328"/>
                  </a:lnTo>
                  <a:lnTo>
                    <a:pt x="1047140" y="2199119"/>
                  </a:lnTo>
                  <a:lnTo>
                    <a:pt x="1072438" y="2281758"/>
                  </a:lnTo>
                  <a:lnTo>
                    <a:pt x="1072438" y="2355202"/>
                  </a:lnTo>
                  <a:lnTo>
                    <a:pt x="1072438" y="2383053"/>
                  </a:lnTo>
                  <a:lnTo>
                    <a:pt x="1024331" y="2418499"/>
                  </a:lnTo>
                  <a:lnTo>
                    <a:pt x="958494" y="2453957"/>
                  </a:lnTo>
                  <a:lnTo>
                    <a:pt x="935710" y="2494483"/>
                  </a:lnTo>
                  <a:lnTo>
                    <a:pt x="953427" y="2532468"/>
                  </a:lnTo>
                  <a:lnTo>
                    <a:pt x="955954" y="2547645"/>
                  </a:lnTo>
                  <a:lnTo>
                    <a:pt x="882522" y="2638818"/>
                  </a:lnTo>
                  <a:lnTo>
                    <a:pt x="864793" y="2709125"/>
                  </a:lnTo>
                  <a:lnTo>
                    <a:pt x="872388" y="2783154"/>
                  </a:lnTo>
                  <a:lnTo>
                    <a:pt x="834415" y="2808490"/>
                  </a:lnTo>
                  <a:lnTo>
                    <a:pt x="804024" y="2884449"/>
                  </a:lnTo>
                  <a:lnTo>
                    <a:pt x="722985" y="2945244"/>
                  </a:lnTo>
                  <a:lnTo>
                    <a:pt x="733120" y="3059176"/>
                  </a:lnTo>
                  <a:cubicBezTo>
                    <a:pt x="733120" y="3059176"/>
                    <a:pt x="778687" y="3109849"/>
                    <a:pt x="786295" y="3127565"/>
                  </a:cubicBezTo>
                  <a:cubicBezTo>
                    <a:pt x="793889" y="3145307"/>
                    <a:pt x="776160" y="3236455"/>
                    <a:pt x="776160" y="3236455"/>
                  </a:cubicBezTo>
                  <a:cubicBezTo>
                    <a:pt x="776160" y="3236455"/>
                    <a:pt x="809078" y="3325101"/>
                    <a:pt x="816673" y="3325101"/>
                  </a:cubicBezTo>
                  <a:cubicBezTo>
                    <a:pt x="824280" y="3325101"/>
                    <a:pt x="854671" y="3292182"/>
                    <a:pt x="854671" y="3292182"/>
                  </a:cubicBezTo>
                  <a:lnTo>
                    <a:pt x="816673" y="3206064"/>
                  </a:lnTo>
                  <a:lnTo>
                    <a:pt x="844537" y="3084512"/>
                  </a:lnTo>
                  <a:lnTo>
                    <a:pt x="798957" y="3026270"/>
                  </a:lnTo>
                  <a:lnTo>
                    <a:pt x="804024" y="2978137"/>
                  </a:lnTo>
                  <a:lnTo>
                    <a:pt x="950899" y="2889529"/>
                  </a:lnTo>
                  <a:lnTo>
                    <a:pt x="1001547" y="2795828"/>
                  </a:lnTo>
                  <a:lnTo>
                    <a:pt x="961021" y="2747708"/>
                  </a:lnTo>
                  <a:lnTo>
                    <a:pt x="1026883" y="2709125"/>
                  </a:lnTo>
                  <a:lnTo>
                    <a:pt x="1031938" y="2661615"/>
                  </a:lnTo>
                  <a:lnTo>
                    <a:pt x="1011669" y="2623616"/>
                  </a:lnTo>
                  <a:lnTo>
                    <a:pt x="1026883" y="2603360"/>
                  </a:lnTo>
                  <a:lnTo>
                    <a:pt x="1072438" y="2618562"/>
                  </a:lnTo>
                  <a:lnTo>
                    <a:pt x="1095247" y="2590711"/>
                  </a:lnTo>
                  <a:lnTo>
                    <a:pt x="1095247" y="2542578"/>
                  </a:lnTo>
                  <a:lnTo>
                    <a:pt x="1095247" y="2479281"/>
                  </a:lnTo>
                  <a:lnTo>
                    <a:pt x="1133233" y="2476754"/>
                  </a:lnTo>
                  <a:lnTo>
                    <a:pt x="1206677" y="2413431"/>
                  </a:lnTo>
                  <a:lnTo>
                    <a:pt x="1269974" y="2403309"/>
                  </a:lnTo>
                  <a:lnTo>
                    <a:pt x="1297838" y="2367851"/>
                  </a:lnTo>
                  <a:lnTo>
                    <a:pt x="1285176" y="2329865"/>
                  </a:lnTo>
                  <a:cubicBezTo>
                    <a:pt x="1285176" y="2329865"/>
                    <a:pt x="1280096" y="2304541"/>
                    <a:pt x="1280096" y="2269096"/>
                  </a:cubicBezTo>
                  <a:cubicBezTo>
                    <a:pt x="1280096" y="2233637"/>
                    <a:pt x="1343406" y="2185530"/>
                    <a:pt x="1376324" y="2188057"/>
                  </a:cubicBezTo>
                  <a:cubicBezTo>
                    <a:pt x="1409242" y="2190584"/>
                    <a:pt x="1575066" y="2199119"/>
                    <a:pt x="1575066" y="2199119"/>
                  </a:cubicBezTo>
                  <a:lnTo>
                    <a:pt x="1608048" y="2189314"/>
                  </a:lnTo>
                  <a:lnTo>
                    <a:pt x="1666303" y="2190584"/>
                  </a:lnTo>
                  <a:cubicBezTo>
                    <a:pt x="1666303" y="2190584"/>
                    <a:pt x="1714398" y="2148801"/>
                    <a:pt x="1716925" y="2133600"/>
                  </a:cubicBezTo>
                  <a:cubicBezTo>
                    <a:pt x="1719465" y="2118423"/>
                    <a:pt x="1723263" y="2057641"/>
                    <a:pt x="1720735" y="2043709"/>
                  </a:cubicBezTo>
                  <a:cubicBezTo>
                    <a:pt x="1718195" y="2029802"/>
                    <a:pt x="1710601" y="1984197"/>
                    <a:pt x="1710601" y="1984197"/>
                  </a:cubicBezTo>
                  <a:cubicBezTo>
                    <a:pt x="1710601" y="1984197"/>
                    <a:pt x="1703019" y="1952548"/>
                    <a:pt x="1705533" y="1941156"/>
                  </a:cubicBezTo>
                  <a:cubicBezTo>
                    <a:pt x="1708061" y="1929752"/>
                    <a:pt x="1728330" y="1915820"/>
                    <a:pt x="1739734" y="1915820"/>
                  </a:cubicBezTo>
                  <a:cubicBezTo>
                    <a:pt x="1751126" y="1915820"/>
                    <a:pt x="1828368" y="1896833"/>
                    <a:pt x="1828368" y="1896833"/>
                  </a:cubicBezTo>
                  <a:lnTo>
                    <a:pt x="1891665" y="1896833"/>
                  </a:lnTo>
                  <a:cubicBezTo>
                    <a:pt x="1891665" y="1896833"/>
                    <a:pt x="1939797" y="2039912"/>
                    <a:pt x="1952447" y="2069045"/>
                  </a:cubicBezTo>
                  <a:cubicBezTo>
                    <a:pt x="1965096" y="2098154"/>
                    <a:pt x="2000567" y="2133600"/>
                    <a:pt x="2000567" y="2133600"/>
                  </a:cubicBezTo>
                  <a:lnTo>
                    <a:pt x="2000567" y="2175408"/>
                  </a:lnTo>
                  <a:cubicBezTo>
                    <a:pt x="2000567" y="2175408"/>
                    <a:pt x="1980311" y="2191854"/>
                    <a:pt x="1968893" y="2205774"/>
                  </a:cubicBezTo>
                  <a:cubicBezTo>
                    <a:pt x="1957501" y="2219718"/>
                    <a:pt x="1956244" y="2233637"/>
                    <a:pt x="1970176" y="2247569"/>
                  </a:cubicBezTo>
                  <a:cubicBezTo>
                    <a:pt x="1984095" y="2261501"/>
                    <a:pt x="2032203" y="2309609"/>
                    <a:pt x="2043595" y="2315946"/>
                  </a:cubicBezTo>
                  <a:cubicBezTo>
                    <a:pt x="2055012" y="2322283"/>
                    <a:pt x="2066391" y="2352649"/>
                    <a:pt x="2066391" y="2352649"/>
                  </a:cubicBezTo>
                  <a:lnTo>
                    <a:pt x="2066391" y="2421039"/>
                  </a:lnTo>
                  <a:lnTo>
                    <a:pt x="2028418" y="2428633"/>
                  </a:lnTo>
                  <a:lnTo>
                    <a:pt x="1957501" y="2421039"/>
                  </a:lnTo>
                  <a:lnTo>
                    <a:pt x="1951177" y="2465349"/>
                  </a:lnTo>
                  <a:lnTo>
                    <a:pt x="1957501" y="2488133"/>
                  </a:lnTo>
                  <a:lnTo>
                    <a:pt x="1957501" y="2537523"/>
                  </a:lnTo>
                  <a:cubicBezTo>
                    <a:pt x="1957501" y="2548915"/>
                    <a:pt x="1927123" y="2579306"/>
                    <a:pt x="1927123" y="2579306"/>
                  </a:cubicBezTo>
                  <a:lnTo>
                    <a:pt x="1877745" y="2593225"/>
                  </a:lnTo>
                  <a:lnTo>
                    <a:pt x="1825815" y="2569298"/>
                  </a:lnTo>
                  <a:lnTo>
                    <a:pt x="1796681" y="2569298"/>
                  </a:lnTo>
                  <a:lnTo>
                    <a:pt x="1819490" y="2628696"/>
                  </a:lnTo>
                  <a:lnTo>
                    <a:pt x="1806829" y="2659062"/>
                  </a:lnTo>
                  <a:lnTo>
                    <a:pt x="1784045" y="2686939"/>
                  </a:lnTo>
                  <a:lnTo>
                    <a:pt x="1763941" y="2694520"/>
                  </a:lnTo>
                  <a:lnTo>
                    <a:pt x="1763941" y="2727452"/>
                  </a:lnTo>
                  <a:lnTo>
                    <a:pt x="1776450" y="2762910"/>
                  </a:lnTo>
                  <a:lnTo>
                    <a:pt x="1763941" y="2833712"/>
                  </a:lnTo>
                  <a:cubicBezTo>
                    <a:pt x="1763941" y="2833712"/>
                    <a:pt x="1782724" y="2845193"/>
                    <a:pt x="1796681" y="2837599"/>
                  </a:cubicBezTo>
                  <a:cubicBezTo>
                    <a:pt x="1810626" y="2830017"/>
                    <a:pt x="1813166" y="2790761"/>
                    <a:pt x="1813166" y="2784424"/>
                  </a:cubicBezTo>
                  <a:cubicBezTo>
                    <a:pt x="1813166" y="2778099"/>
                    <a:pt x="1808099" y="2735033"/>
                    <a:pt x="1810626" y="2727452"/>
                  </a:cubicBezTo>
                  <a:cubicBezTo>
                    <a:pt x="1813166" y="2719857"/>
                    <a:pt x="1824558" y="2693250"/>
                    <a:pt x="1835962" y="2681858"/>
                  </a:cubicBezTo>
                  <a:cubicBezTo>
                    <a:pt x="1847354" y="2670467"/>
                    <a:pt x="1875218" y="2667939"/>
                    <a:pt x="1885353" y="2667939"/>
                  </a:cubicBezTo>
                  <a:cubicBezTo>
                    <a:pt x="1895462" y="2667939"/>
                    <a:pt x="1968893" y="2631224"/>
                    <a:pt x="1984082" y="2622359"/>
                  </a:cubicBezTo>
                  <a:cubicBezTo>
                    <a:pt x="1999284" y="2613494"/>
                    <a:pt x="2004377" y="2593225"/>
                    <a:pt x="2001824" y="2580576"/>
                  </a:cubicBezTo>
                  <a:cubicBezTo>
                    <a:pt x="1999284" y="2567914"/>
                    <a:pt x="1991702" y="2541320"/>
                    <a:pt x="1991702" y="2541320"/>
                  </a:cubicBezTo>
                  <a:cubicBezTo>
                    <a:pt x="1991702" y="2541320"/>
                    <a:pt x="2011959" y="2503335"/>
                    <a:pt x="2017014" y="2497010"/>
                  </a:cubicBezTo>
                  <a:cubicBezTo>
                    <a:pt x="2022094" y="2490673"/>
                    <a:pt x="2060067" y="2464079"/>
                    <a:pt x="2067661" y="2460294"/>
                  </a:cubicBezTo>
                  <a:cubicBezTo>
                    <a:pt x="2075243" y="2456497"/>
                    <a:pt x="2118309" y="2432443"/>
                    <a:pt x="2123376" y="2418499"/>
                  </a:cubicBezTo>
                  <a:cubicBezTo>
                    <a:pt x="2128456" y="2404567"/>
                    <a:pt x="2174036" y="2390432"/>
                    <a:pt x="2186698" y="2384209"/>
                  </a:cubicBezTo>
                  <a:cubicBezTo>
                    <a:pt x="2199335" y="2377986"/>
                    <a:pt x="2233510" y="2390660"/>
                    <a:pt x="2234793" y="2399512"/>
                  </a:cubicBezTo>
                  <a:cubicBezTo>
                    <a:pt x="2236076" y="2408364"/>
                    <a:pt x="2241156" y="2426093"/>
                    <a:pt x="2244928" y="2434958"/>
                  </a:cubicBezTo>
                  <a:cubicBezTo>
                    <a:pt x="2248738" y="2443822"/>
                    <a:pt x="2252510" y="2455227"/>
                    <a:pt x="2268969" y="2455227"/>
                  </a:cubicBezTo>
                  <a:cubicBezTo>
                    <a:pt x="2285466" y="2455227"/>
                    <a:pt x="2308250" y="2437498"/>
                    <a:pt x="2308250" y="2437498"/>
                  </a:cubicBezTo>
                  <a:cubicBezTo>
                    <a:pt x="2308250" y="2437498"/>
                    <a:pt x="2328494" y="2414714"/>
                    <a:pt x="2336088" y="2413431"/>
                  </a:cubicBezTo>
                  <a:cubicBezTo>
                    <a:pt x="2343696" y="2412161"/>
                    <a:pt x="2358885" y="2417229"/>
                    <a:pt x="2358885" y="2417229"/>
                  </a:cubicBezTo>
                  <a:lnTo>
                    <a:pt x="2389289" y="2446362"/>
                  </a:lnTo>
                  <a:cubicBezTo>
                    <a:pt x="2389289" y="2446362"/>
                    <a:pt x="2431059" y="2466619"/>
                    <a:pt x="2436761" y="2466619"/>
                  </a:cubicBezTo>
                  <a:cubicBezTo>
                    <a:pt x="2442464" y="2466619"/>
                    <a:pt x="2484247" y="2445715"/>
                    <a:pt x="2495638" y="2443822"/>
                  </a:cubicBezTo>
                  <a:cubicBezTo>
                    <a:pt x="2507030" y="2441917"/>
                    <a:pt x="2539314" y="2440025"/>
                    <a:pt x="2545003" y="2440025"/>
                  </a:cubicBezTo>
                  <a:cubicBezTo>
                    <a:pt x="2550731" y="2440025"/>
                    <a:pt x="2607691" y="2434336"/>
                    <a:pt x="2619095" y="2421039"/>
                  </a:cubicBezTo>
                  <a:cubicBezTo>
                    <a:pt x="2630487" y="2407729"/>
                    <a:pt x="2693162" y="2388742"/>
                    <a:pt x="2704553" y="2388742"/>
                  </a:cubicBezTo>
                  <a:cubicBezTo>
                    <a:pt x="2715945" y="2388742"/>
                    <a:pt x="2755836" y="2377351"/>
                    <a:pt x="2755836" y="2377351"/>
                  </a:cubicBezTo>
                  <a:lnTo>
                    <a:pt x="2755836" y="2339365"/>
                  </a:lnTo>
                  <a:lnTo>
                    <a:pt x="2734957" y="2339365"/>
                  </a:lnTo>
                  <a:lnTo>
                    <a:pt x="2719730" y="2350757"/>
                  </a:lnTo>
                  <a:lnTo>
                    <a:pt x="2617177" y="2360269"/>
                  </a:lnTo>
                  <a:lnTo>
                    <a:pt x="2543111" y="2375446"/>
                  </a:lnTo>
                  <a:lnTo>
                    <a:pt x="2465260" y="2390648"/>
                  </a:lnTo>
                  <a:lnTo>
                    <a:pt x="2413977" y="2369756"/>
                  </a:lnTo>
                  <a:cubicBezTo>
                    <a:pt x="2413977" y="2369756"/>
                    <a:pt x="2381681" y="2343162"/>
                    <a:pt x="2370302" y="2341270"/>
                  </a:cubicBezTo>
                  <a:cubicBezTo>
                    <a:pt x="2358885" y="2339365"/>
                    <a:pt x="2345588" y="2346959"/>
                    <a:pt x="2345588" y="2346959"/>
                  </a:cubicBezTo>
                  <a:lnTo>
                    <a:pt x="2320912" y="2362149"/>
                  </a:lnTo>
                  <a:lnTo>
                    <a:pt x="2301887" y="2350757"/>
                  </a:lnTo>
                  <a:lnTo>
                    <a:pt x="2301887" y="2291892"/>
                  </a:lnTo>
                  <a:lnTo>
                    <a:pt x="2243035" y="2255786"/>
                  </a:lnTo>
                  <a:lnTo>
                    <a:pt x="2165184" y="2233002"/>
                  </a:lnTo>
                  <a:lnTo>
                    <a:pt x="2142388" y="2227300"/>
                  </a:lnTo>
                  <a:lnTo>
                    <a:pt x="2129066" y="2191219"/>
                  </a:lnTo>
                  <a:lnTo>
                    <a:pt x="2174659" y="2143734"/>
                  </a:lnTo>
                  <a:lnTo>
                    <a:pt x="2187943" y="2111451"/>
                  </a:lnTo>
                  <a:lnTo>
                    <a:pt x="2187943" y="2039277"/>
                  </a:lnTo>
                  <a:lnTo>
                    <a:pt x="2155672" y="1980399"/>
                  </a:lnTo>
                  <a:cubicBezTo>
                    <a:pt x="2155672" y="1980399"/>
                    <a:pt x="2208834" y="1984197"/>
                    <a:pt x="2214537" y="1984197"/>
                  </a:cubicBezTo>
                  <a:cubicBezTo>
                    <a:pt x="2220239" y="1984197"/>
                    <a:pt x="2275332" y="1970900"/>
                    <a:pt x="2275332" y="1970900"/>
                  </a:cubicBezTo>
                  <a:lnTo>
                    <a:pt x="2301887" y="2018385"/>
                  </a:lnTo>
                  <a:lnTo>
                    <a:pt x="2358885" y="2037384"/>
                  </a:lnTo>
                  <a:lnTo>
                    <a:pt x="2419654" y="2071560"/>
                  </a:lnTo>
                  <a:lnTo>
                    <a:pt x="2451950" y="2067763"/>
                  </a:lnTo>
                  <a:lnTo>
                    <a:pt x="2451950" y="1957616"/>
                  </a:lnTo>
                  <a:lnTo>
                    <a:pt x="2442464" y="1925319"/>
                  </a:lnTo>
                  <a:lnTo>
                    <a:pt x="2353183" y="1980399"/>
                  </a:lnTo>
                  <a:lnTo>
                    <a:pt x="2330386" y="1967115"/>
                  </a:lnTo>
                  <a:lnTo>
                    <a:pt x="2338006" y="1923427"/>
                  </a:lnTo>
                  <a:lnTo>
                    <a:pt x="2357018" y="1902536"/>
                  </a:lnTo>
                  <a:lnTo>
                    <a:pt x="2332304" y="1891144"/>
                  </a:lnTo>
                  <a:lnTo>
                    <a:pt x="2286723" y="1913928"/>
                  </a:lnTo>
                  <a:lnTo>
                    <a:pt x="2254440" y="1919630"/>
                  </a:lnTo>
                  <a:lnTo>
                    <a:pt x="2212670" y="1881644"/>
                  </a:lnTo>
                  <a:lnTo>
                    <a:pt x="2187943" y="1879739"/>
                  </a:lnTo>
                  <a:lnTo>
                    <a:pt x="2178456" y="1904428"/>
                  </a:lnTo>
                  <a:lnTo>
                    <a:pt x="2149970" y="1900643"/>
                  </a:lnTo>
                  <a:lnTo>
                    <a:pt x="2129066" y="1889239"/>
                  </a:lnTo>
                  <a:lnTo>
                    <a:pt x="2110079" y="1917712"/>
                  </a:lnTo>
                  <a:cubicBezTo>
                    <a:pt x="2110079" y="1917712"/>
                    <a:pt x="2087295" y="1946211"/>
                    <a:pt x="2060714" y="1946211"/>
                  </a:cubicBezTo>
                  <a:cubicBezTo>
                    <a:pt x="2034120" y="1946211"/>
                    <a:pt x="2009419" y="1938616"/>
                    <a:pt x="1990432" y="1893036"/>
                  </a:cubicBezTo>
                  <a:cubicBezTo>
                    <a:pt x="1971420" y="1847456"/>
                    <a:pt x="1920163" y="1653730"/>
                    <a:pt x="1916353" y="1608150"/>
                  </a:cubicBezTo>
                  <a:cubicBezTo>
                    <a:pt x="1912569" y="1562569"/>
                    <a:pt x="1903069" y="1492288"/>
                    <a:pt x="1903069" y="1492288"/>
                  </a:cubicBezTo>
                  <a:cubicBezTo>
                    <a:pt x="1903069" y="1492288"/>
                    <a:pt x="1939150" y="1478991"/>
                    <a:pt x="1950554" y="1492288"/>
                  </a:cubicBezTo>
                  <a:cubicBezTo>
                    <a:pt x="1961946" y="1505597"/>
                    <a:pt x="1965756" y="1528368"/>
                    <a:pt x="1965756" y="1528368"/>
                  </a:cubicBezTo>
                  <a:lnTo>
                    <a:pt x="2034120" y="1560664"/>
                  </a:lnTo>
                  <a:lnTo>
                    <a:pt x="2051202" y="1532166"/>
                  </a:lnTo>
                  <a:lnTo>
                    <a:pt x="2085403" y="1530286"/>
                  </a:lnTo>
                  <a:lnTo>
                    <a:pt x="2100567" y="1543570"/>
                  </a:lnTo>
                  <a:lnTo>
                    <a:pt x="2121484" y="1530286"/>
                  </a:lnTo>
                  <a:lnTo>
                    <a:pt x="2140470" y="1530286"/>
                  </a:lnTo>
                  <a:lnTo>
                    <a:pt x="2174659" y="1581556"/>
                  </a:lnTo>
                  <a:lnTo>
                    <a:pt x="2218359" y="1562569"/>
                  </a:lnTo>
                  <a:lnTo>
                    <a:pt x="2260142" y="1547367"/>
                  </a:lnTo>
                  <a:lnTo>
                    <a:pt x="2301887" y="1530286"/>
                  </a:lnTo>
                  <a:lnTo>
                    <a:pt x="2301887" y="1507489"/>
                  </a:lnTo>
                  <a:lnTo>
                    <a:pt x="2286723" y="1486382"/>
                  </a:lnTo>
                  <a:lnTo>
                    <a:pt x="2301887" y="1454302"/>
                  </a:lnTo>
                  <a:lnTo>
                    <a:pt x="2301887" y="1441005"/>
                  </a:lnTo>
                  <a:lnTo>
                    <a:pt x="2254440" y="1441005"/>
                  </a:lnTo>
                  <a:lnTo>
                    <a:pt x="2182253" y="1467612"/>
                  </a:lnTo>
                  <a:lnTo>
                    <a:pt x="2102497" y="1467612"/>
                  </a:lnTo>
                  <a:cubicBezTo>
                    <a:pt x="2102497" y="1467612"/>
                    <a:pt x="2062607" y="1441005"/>
                    <a:pt x="2108199" y="1418209"/>
                  </a:cubicBezTo>
                  <a:cubicBezTo>
                    <a:pt x="2153780" y="1395425"/>
                    <a:pt x="2195550" y="1401127"/>
                    <a:pt x="2210739" y="1393520"/>
                  </a:cubicBezTo>
                  <a:cubicBezTo>
                    <a:pt x="2225929" y="1385938"/>
                    <a:pt x="2280970" y="1385938"/>
                    <a:pt x="2301887" y="1393520"/>
                  </a:cubicBezTo>
                  <a:cubicBezTo>
                    <a:pt x="2322791" y="1401127"/>
                    <a:pt x="2560218" y="1496098"/>
                    <a:pt x="2560218" y="1496098"/>
                  </a:cubicBezTo>
                  <a:lnTo>
                    <a:pt x="2674162" y="1528368"/>
                  </a:lnTo>
                  <a:lnTo>
                    <a:pt x="2926765" y="1520774"/>
                  </a:lnTo>
                  <a:lnTo>
                    <a:pt x="2949562" y="1551177"/>
                  </a:lnTo>
                  <a:lnTo>
                    <a:pt x="2940062" y="1592948"/>
                  </a:lnTo>
                  <a:lnTo>
                    <a:pt x="2941967" y="1646123"/>
                  </a:lnTo>
                  <a:lnTo>
                    <a:pt x="2943860" y="1674622"/>
                  </a:lnTo>
                  <a:lnTo>
                    <a:pt x="2921076" y="1691716"/>
                  </a:lnTo>
                  <a:lnTo>
                    <a:pt x="2877375" y="1684108"/>
                  </a:lnTo>
                  <a:lnTo>
                    <a:pt x="2826118" y="1727796"/>
                  </a:lnTo>
                  <a:lnTo>
                    <a:pt x="2767241" y="1769579"/>
                  </a:lnTo>
                  <a:lnTo>
                    <a:pt x="2809036" y="1780971"/>
                  </a:lnTo>
                  <a:lnTo>
                    <a:pt x="2858376" y="1796173"/>
                  </a:lnTo>
                  <a:lnTo>
                    <a:pt x="2905887" y="1760080"/>
                  </a:lnTo>
                  <a:lnTo>
                    <a:pt x="2942907" y="1743951"/>
                  </a:lnTo>
                  <a:cubicBezTo>
                    <a:pt x="2942907" y="1743951"/>
                    <a:pt x="2989465" y="1720214"/>
                    <a:pt x="2998952" y="1718297"/>
                  </a:cubicBezTo>
                  <a:cubicBezTo>
                    <a:pt x="3008439" y="1716404"/>
                    <a:pt x="3035007" y="1718297"/>
                    <a:pt x="3035007" y="1718297"/>
                  </a:cubicBezTo>
                  <a:cubicBezTo>
                    <a:pt x="3035007" y="1718297"/>
                    <a:pt x="3078721" y="1761985"/>
                    <a:pt x="3086328" y="1769579"/>
                  </a:cubicBezTo>
                  <a:cubicBezTo>
                    <a:pt x="3093897" y="1777187"/>
                    <a:pt x="3129991" y="1790471"/>
                    <a:pt x="3137598" y="1794281"/>
                  </a:cubicBezTo>
                  <a:cubicBezTo>
                    <a:pt x="3145193" y="1798078"/>
                    <a:pt x="3177463" y="1824659"/>
                    <a:pt x="3177463" y="1824659"/>
                  </a:cubicBezTo>
                  <a:lnTo>
                    <a:pt x="3202178" y="1875942"/>
                  </a:lnTo>
                  <a:lnTo>
                    <a:pt x="3242056" y="1862645"/>
                  </a:lnTo>
                  <a:lnTo>
                    <a:pt x="3268649" y="1862645"/>
                  </a:lnTo>
                  <a:lnTo>
                    <a:pt x="3306610" y="1828457"/>
                  </a:lnTo>
                  <a:lnTo>
                    <a:pt x="3261042" y="1794281"/>
                  </a:lnTo>
                  <a:lnTo>
                    <a:pt x="3238233" y="1790471"/>
                  </a:lnTo>
                  <a:cubicBezTo>
                    <a:pt x="3238233" y="1790471"/>
                    <a:pt x="3202178" y="1743202"/>
                    <a:pt x="3181286" y="1717459"/>
                  </a:cubicBezTo>
                  <a:cubicBezTo>
                    <a:pt x="3160382" y="1691716"/>
                    <a:pt x="3139490" y="1672716"/>
                    <a:pt x="3139490" y="1672716"/>
                  </a:cubicBezTo>
                  <a:cubicBezTo>
                    <a:pt x="3139490" y="1672716"/>
                    <a:pt x="3074911" y="1680324"/>
                    <a:pt x="3069209" y="1672716"/>
                  </a:cubicBezTo>
                  <a:cubicBezTo>
                    <a:pt x="3063519" y="1665122"/>
                    <a:pt x="3036925" y="1672716"/>
                    <a:pt x="3036925" y="1672716"/>
                  </a:cubicBezTo>
                  <a:lnTo>
                    <a:pt x="2993237" y="1669351"/>
                  </a:lnTo>
                  <a:cubicBezTo>
                    <a:pt x="2993237" y="1669351"/>
                    <a:pt x="2987560" y="1629041"/>
                    <a:pt x="2991332" y="1619542"/>
                  </a:cubicBezTo>
                  <a:cubicBezTo>
                    <a:pt x="2995155" y="1610042"/>
                    <a:pt x="3048317" y="1604340"/>
                    <a:pt x="3048317" y="1604340"/>
                  </a:cubicBezTo>
                  <a:lnTo>
                    <a:pt x="3103410" y="1604340"/>
                  </a:lnTo>
                  <a:cubicBezTo>
                    <a:pt x="3103410" y="1604340"/>
                    <a:pt x="3112909" y="1577759"/>
                    <a:pt x="3086328" y="1573949"/>
                  </a:cubicBezTo>
                  <a:cubicBezTo>
                    <a:pt x="3059722" y="1570151"/>
                    <a:pt x="3023628" y="1558759"/>
                    <a:pt x="3023628" y="1558759"/>
                  </a:cubicBezTo>
                  <a:lnTo>
                    <a:pt x="3023628" y="1513179"/>
                  </a:lnTo>
                  <a:cubicBezTo>
                    <a:pt x="3023628" y="1513179"/>
                    <a:pt x="3082505" y="1492288"/>
                    <a:pt x="3095828" y="1492288"/>
                  </a:cubicBezTo>
                  <a:lnTo>
                    <a:pt x="3147098" y="1492288"/>
                  </a:lnTo>
                  <a:lnTo>
                    <a:pt x="3194583" y="1492288"/>
                  </a:lnTo>
                  <a:lnTo>
                    <a:pt x="3337026" y="1515084"/>
                  </a:lnTo>
                  <a:lnTo>
                    <a:pt x="3496551" y="1522679"/>
                  </a:lnTo>
                  <a:lnTo>
                    <a:pt x="3519982" y="1543570"/>
                  </a:lnTo>
                  <a:lnTo>
                    <a:pt x="3500361" y="1604340"/>
                  </a:lnTo>
                  <a:lnTo>
                    <a:pt x="3481362" y="1667027"/>
                  </a:lnTo>
                  <a:lnTo>
                    <a:pt x="3452888" y="1648028"/>
                  </a:lnTo>
                  <a:cubicBezTo>
                    <a:pt x="3452888" y="1648028"/>
                    <a:pt x="3447186" y="1657527"/>
                    <a:pt x="3443389" y="1678419"/>
                  </a:cubicBezTo>
                  <a:cubicBezTo>
                    <a:pt x="3439579" y="1699310"/>
                    <a:pt x="3430079" y="1735391"/>
                    <a:pt x="3430079" y="1735391"/>
                  </a:cubicBezTo>
                  <a:lnTo>
                    <a:pt x="3422484" y="1775282"/>
                  </a:lnTo>
                  <a:cubicBezTo>
                    <a:pt x="3422484" y="1775282"/>
                    <a:pt x="3424402" y="1799971"/>
                    <a:pt x="3443389" y="1798078"/>
                  </a:cubicBezTo>
                  <a:cubicBezTo>
                    <a:pt x="3462375" y="1796173"/>
                    <a:pt x="3522522" y="1777187"/>
                    <a:pt x="3519982" y="1799971"/>
                  </a:cubicBezTo>
                  <a:cubicBezTo>
                    <a:pt x="3517455" y="1822754"/>
                    <a:pt x="3488956" y="1927225"/>
                    <a:pt x="3488956" y="1927225"/>
                  </a:cubicBezTo>
                  <a:cubicBezTo>
                    <a:pt x="3488956" y="1927225"/>
                    <a:pt x="3458565" y="1982304"/>
                    <a:pt x="3464267" y="1991791"/>
                  </a:cubicBezTo>
                  <a:cubicBezTo>
                    <a:pt x="3469970" y="2001304"/>
                    <a:pt x="3528834" y="1982304"/>
                    <a:pt x="3540239" y="1970900"/>
                  </a:cubicBezTo>
                  <a:cubicBezTo>
                    <a:pt x="3551631" y="1959508"/>
                    <a:pt x="3597211" y="1910130"/>
                    <a:pt x="3597211" y="1891144"/>
                  </a:cubicBezTo>
                  <a:cubicBezTo>
                    <a:pt x="3597211" y="1872145"/>
                    <a:pt x="3585832" y="1817065"/>
                    <a:pt x="3585832" y="1811375"/>
                  </a:cubicBezTo>
                  <a:cubicBezTo>
                    <a:pt x="3585832" y="1805660"/>
                    <a:pt x="3593414" y="1780971"/>
                    <a:pt x="3593414" y="1780971"/>
                  </a:cubicBezTo>
                  <a:lnTo>
                    <a:pt x="3597211" y="1756282"/>
                  </a:lnTo>
                  <a:cubicBezTo>
                    <a:pt x="3597211" y="1756282"/>
                    <a:pt x="3574427" y="1767687"/>
                    <a:pt x="3561130" y="1743951"/>
                  </a:cubicBezTo>
                  <a:cubicBezTo>
                    <a:pt x="3547821" y="1720214"/>
                    <a:pt x="3557320" y="1672716"/>
                    <a:pt x="3557320" y="1672716"/>
                  </a:cubicBezTo>
                  <a:cubicBezTo>
                    <a:pt x="3557320" y="1672716"/>
                    <a:pt x="3587711" y="1648028"/>
                    <a:pt x="3601034" y="1642325"/>
                  </a:cubicBezTo>
                  <a:cubicBezTo>
                    <a:pt x="3614318" y="1636636"/>
                    <a:pt x="3644684" y="1663230"/>
                    <a:pt x="3644684" y="1663230"/>
                  </a:cubicBezTo>
                  <a:lnTo>
                    <a:pt x="3703574" y="1695513"/>
                  </a:lnTo>
                  <a:lnTo>
                    <a:pt x="3739667" y="1695513"/>
                  </a:lnTo>
                  <a:cubicBezTo>
                    <a:pt x="3739667" y="1695513"/>
                    <a:pt x="3760558" y="1705013"/>
                    <a:pt x="3749154" y="1718297"/>
                  </a:cubicBezTo>
                  <a:cubicBezTo>
                    <a:pt x="3737762" y="1731606"/>
                    <a:pt x="3699776" y="1765782"/>
                    <a:pt x="3699776" y="1765782"/>
                  </a:cubicBezTo>
                  <a:lnTo>
                    <a:pt x="3743452" y="1813267"/>
                  </a:lnTo>
                  <a:lnTo>
                    <a:pt x="3739667" y="1843646"/>
                  </a:lnTo>
                  <a:lnTo>
                    <a:pt x="3745369" y="1894928"/>
                  </a:lnTo>
                  <a:lnTo>
                    <a:pt x="3762451" y="1915820"/>
                  </a:lnTo>
                  <a:lnTo>
                    <a:pt x="3817531" y="1877847"/>
                  </a:lnTo>
                  <a:lnTo>
                    <a:pt x="3855516" y="1917712"/>
                  </a:lnTo>
                  <a:cubicBezTo>
                    <a:pt x="3855516" y="1917712"/>
                    <a:pt x="3880205" y="1927225"/>
                    <a:pt x="3906786" y="1925319"/>
                  </a:cubicBezTo>
                  <a:cubicBezTo>
                    <a:pt x="3933393" y="1923427"/>
                    <a:pt x="3940987" y="1877847"/>
                    <a:pt x="3914394" y="1868347"/>
                  </a:cubicBezTo>
                  <a:cubicBezTo>
                    <a:pt x="3887800" y="1858848"/>
                    <a:pt x="3874503" y="1851253"/>
                    <a:pt x="3874503" y="1851253"/>
                  </a:cubicBezTo>
                  <a:cubicBezTo>
                    <a:pt x="3874503" y="1851253"/>
                    <a:pt x="3809936" y="1796173"/>
                    <a:pt x="3808056" y="1786674"/>
                  </a:cubicBezTo>
                  <a:cubicBezTo>
                    <a:pt x="3806113" y="1777187"/>
                    <a:pt x="3827018" y="1754390"/>
                    <a:pt x="3827018" y="1754390"/>
                  </a:cubicBezTo>
                  <a:lnTo>
                    <a:pt x="3849814" y="1743951"/>
                  </a:lnTo>
                  <a:cubicBezTo>
                    <a:pt x="3849814" y="1743951"/>
                    <a:pt x="3870706" y="1703108"/>
                    <a:pt x="3861219" y="1695513"/>
                  </a:cubicBezTo>
                  <a:cubicBezTo>
                    <a:pt x="3851706" y="1687906"/>
                    <a:pt x="3802341" y="1659420"/>
                    <a:pt x="3802341" y="1659420"/>
                  </a:cubicBezTo>
                  <a:lnTo>
                    <a:pt x="3764356" y="1636636"/>
                  </a:lnTo>
                  <a:lnTo>
                    <a:pt x="3760558" y="1583461"/>
                  </a:lnTo>
                  <a:lnTo>
                    <a:pt x="3730167" y="1539786"/>
                  </a:lnTo>
                  <a:cubicBezTo>
                    <a:pt x="3730167" y="1539786"/>
                    <a:pt x="3663696" y="1551177"/>
                    <a:pt x="3654183" y="1554962"/>
                  </a:cubicBezTo>
                  <a:cubicBezTo>
                    <a:pt x="3644684" y="1558759"/>
                    <a:pt x="3627615" y="1568272"/>
                    <a:pt x="3610495" y="1566354"/>
                  </a:cubicBezTo>
                  <a:cubicBezTo>
                    <a:pt x="3593414" y="1564449"/>
                    <a:pt x="3561130" y="1530286"/>
                    <a:pt x="3561130" y="1530286"/>
                  </a:cubicBezTo>
                  <a:cubicBezTo>
                    <a:pt x="3561130" y="1530286"/>
                    <a:pt x="3547821" y="1522679"/>
                    <a:pt x="3570617" y="1492288"/>
                  </a:cubicBezTo>
                  <a:cubicBezTo>
                    <a:pt x="3593414" y="1461909"/>
                    <a:pt x="3646614" y="1444815"/>
                    <a:pt x="3646614" y="1444815"/>
                  </a:cubicBezTo>
                  <a:cubicBezTo>
                    <a:pt x="3646614" y="1444815"/>
                    <a:pt x="3743452" y="1374533"/>
                    <a:pt x="3752964" y="1359331"/>
                  </a:cubicBezTo>
                  <a:cubicBezTo>
                    <a:pt x="3762451" y="1344155"/>
                    <a:pt x="3819436" y="1256779"/>
                    <a:pt x="3830828" y="1245374"/>
                  </a:cubicBezTo>
                  <a:cubicBezTo>
                    <a:pt x="3842232" y="1233995"/>
                    <a:pt x="3929595" y="1209306"/>
                    <a:pt x="3959974" y="1209306"/>
                  </a:cubicBezTo>
                  <a:cubicBezTo>
                    <a:pt x="3990365" y="1209306"/>
                    <a:pt x="4108119" y="1233995"/>
                    <a:pt x="4127119" y="1241590"/>
                  </a:cubicBezTo>
                  <a:cubicBezTo>
                    <a:pt x="4146105" y="1249184"/>
                    <a:pt x="4237266" y="1414411"/>
                    <a:pt x="4250563" y="1441005"/>
                  </a:cubicBezTo>
                  <a:cubicBezTo>
                    <a:pt x="4263859" y="1467612"/>
                    <a:pt x="4508855" y="1961413"/>
                    <a:pt x="4522165" y="1989899"/>
                  </a:cubicBezTo>
                  <a:cubicBezTo>
                    <a:pt x="4535449" y="2018385"/>
                    <a:pt x="4694986" y="2312771"/>
                    <a:pt x="4704499" y="2339365"/>
                  </a:cubicBezTo>
                  <a:cubicBezTo>
                    <a:pt x="4708220" y="2349779"/>
                    <a:pt x="4733798" y="2391092"/>
                    <a:pt x="4764671" y="2439187"/>
                  </a:cubicBezTo>
                  <a:cubicBezTo>
                    <a:pt x="4755680" y="1090549"/>
                    <a:pt x="3659771" y="0"/>
                    <a:pt x="2309012" y="0"/>
                  </a:cubicBezTo>
                  <a:cubicBezTo>
                    <a:pt x="2095715" y="0"/>
                    <a:pt x="1888794" y="27241"/>
                    <a:pt x="1691462" y="78346"/>
                  </a:cubicBezTo>
                  <a:cubicBezTo>
                    <a:pt x="1710016" y="89636"/>
                    <a:pt x="1728330" y="102019"/>
                    <a:pt x="1728330" y="102019"/>
                  </a:cubicBezTo>
                  <a:lnTo>
                    <a:pt x="1804301" y="132410"/>
                  </a:lnTo>
                  <a:lnTo>
                    <a:pt x="1775815" y="170395"/>
                  </a:lnTo>
                  <a:lnTo>
                    <a:pt x="1793125" y="174193"/>
                  </a:lnTo>
                  <a:lnTo>
                    <a:pt x="1851774" y="153301"/>
                  </a:lnTo>
                  <a:lnTo>
                    <a:pt x="1884070" y="195084"/>
                  </a:lnTo>
                  <a:cubicBezTo>
                    <a:pt x="1884070" y="195084"/>
                    <a:pt x="1855584" y="223583"/>
                    <a:pt x="1847977" y="231165"/>
                  </a:cubicBezTo>
                  <a:cubicBezTo>
                    <a:pt x="1840395" y="238759"/>
                    <a:pt x="1701749" y="309041"/>
                    <a:pt x="1701749" y="309041"/>
                  </a:cubicBezTo>
                  <a:lnTo>
                    <a:pt x="1659953" y="309041"/>
                  </a:lnTo>
                  <a:lnTo>
                    <a:pt x="1639062" y="331838"/>
                  </a:lnTo>
                  <a:lnTo>
                    <a:pt x="1583982" y="345122"/>
                  </a:lnTo>
                  <a:lnTo>
                    <a:pt x="1583982" y="405904"/>
                  </a:lnTo>
                  <a:lnTo>
                    <a:pt x="1557388" y="415391"/>
                  </a:lnTo>
                  <a:lnTo>
                    <a:pt x="1509585" y="343230"/>
                  </a:lnTo>
                  <a:cubicBezTo>
                    <a:pt x="1509585" y="343230"/>
                    <a:pt x="1485226" y="360324"/>
                    <a:pt x="1477416" y="362216"/>
                  </a:cubicBezTo>
                  <a:cubicBezTo>
                    <a:pt x="1469618" y="364121"/>
                    <a:pt x="1399755" y="309041"/>
                    <a:pt x="1399755" y="309041"/>
                  </a:cubicBezTo>
                  <a:lnTo>
                    <a:pt x="1299095" y="366026"/>
                  </a:lnTo>
                  <a:lnTo>
                    <a:pt x="1299095" y="415391"/>
                  </a:lnTo>
                  <a:cubicBezTo>
                    <a:pt x="1299095" y="415391"/>
                    <a:pt x="1302893" y="481241"/>
                    <a:pt x="1315554" y="481241"/>
                  </a:cubicBezTo>
                  <a:lnTo>
                    <a:pt x="1345945" y="481241"/>
                  </a:lnTo>
                  <a:cubicBezTo>
                    <a:pt x="1345945" y="481241"/>
                    <a:pt x="1353540" y="440728"/>
                    <a:pt x="1361135" y="438200"/>
                  </a:cubicBezTo>
                  <a:cubicBezTo>
                    <a:pt x="1368742" y="435660"/>
                    <a:pt x="1383931" y="450850"/>
                    <a:pt x="1383931" y="450850"/>
                  </a:cubicBezTo>
                  <a:lnTo>
                    <a:pt x="1381391" y="481241"/>
                  </a:lnTo>
                  <a:lnTo>
                    <a:pt x="1409268" y="453389"/>
                  </a:lnTo>
                  <a:lnTo>
                    <a:pt x="1454848" y="476186"/>
                  </a:lnTo>
                  <a:lnTo>
                    <a:pt x="1487754" y="433120"/>
                  </a:lnTo>
                  <a:lnTo>
                    <a:pt x="1509585" y="506564"/>
                  </a:lnTo>
                  <a:lnTo>
                    <a:pt x="1596656" y="526821"/>
                  </a:lnTo>
                  <a:cubicBezTo>
                    <a:pt x="1596656" y="526821"/>
                    <a:pt x="1601698" y="562279"/>
                    <a:pt x="1596656" y="577468"/>
                  </a:cubicBezTo>
                  <a:cubicBezTo>
                    <a:pt x="1591589" y="592658"/>
                    <a:pt x="1573860" y="625601"/>
                    <a:pt x="1548536" y="645858"/>
                  </a:cubicBezTo>
                  <a:cubicBezTo>
                    <a:pt x="1523212" y="666114"/>
                    <a:pt x="1497901" y="716749"/>
                    <a:pt x="1500416" y="754735"/>
                  </a:cubicBezTo>
                  <a:cubicBezTo>
                    <a:pt x="1502956" y="792733"/>
                    <a:pt x="1528279" y="876300"/>
                    <a:pt x="1540941" y="896556"/>
                  </a:cubicBezTo>
                  <a:cubicBezTo>
                    <a:pt x="1553603" y="916813"/>
                    <a:pt x="1606207" y="899083"/>
                    <a:pt x="1598891" y="868705"/>
                  </a:cubicBezTo>
                  <a:cubicBezTo>
                    <a:pt x="1591589" y="838314"/>
                    <a:pt x="1574672" y="785126"/>
                    <a:pt x="1599590" y="754735"/>
                  </a:cubicBezTo>
                  <a:cubicBezTo>
                    <a:pt x="1624507" y="724357"/>
                    <a:pt x="1659966" y="681304"/>
                    <a:pt x="1659966" y="681304"/>
                  </a:cubicBezTo>
                  <a:lnTo>
                    <a:pt x="1659966" y="643305"/>
                  </a:lnTo>
                  <a:lnTo>
                    <a:pt x="1637169" y="577468"/>
                  </a:lnTo>
                  <a:lnTo>
                    <a:pt x="1677682" y="564807"/>
                  </a:lnTo>
                  <a:lnTo>
                    <a:pt x="1692884" y="488835"/>
                  </a:lnTo>
                  <a:lnTo>
                    <a:pt x="1670088" y="458457"/>
                  </a:lnTo>
                  <a:lnTo>
                    <a:pt x="1733397" y="415391"/>
                  </a:lnTo>
                  <a:lnTo>
                    <a:pt x="1814436" y="534428"/>
                  </a:lnTo>
                  <a:lnTo>
                    <a:pt x="1847354" y="559752"/>
                  </a:lnTo>
                  <a:lnTo>
                    <a:pt x="1847354" y="511632"/>
                  </a:lnTo>
                  <a:lnTo>
                    <a:pt x="1794179" y="428066"/>
                  </a:lnTo>
                  <a:cubicBezTo>
                    <a:pt x="1794179" y="428066"/>
                    <a:pt x="1870138" y="374878"/>
                    <a:pt x="1882813" y="352094"/>
                  </a:cubicBezTo>
                  <a:cubicBezTo>
                    <a:pt x="1895474" y="329310"/>
                    <a:pt x="1925866" y="296379"/>
                    <a:pt x="1951177" y="301434"/>
                  </a:cubicBezTo>
                  <a:cubicBezTo>
                    <a:pt x="1976526" y="306514"/>
                    <a:pt x="2039823" y="382485"/>
                    <a:pt x="2039823" y="430593"/>
                  </a:cubicBezTo>
                  <a:cubicBezTo>
                    <a:pt x="2039823" y="478726"/>
                    <a:pt x="2047405" y="615467"/>
                    <a:pt x="2039823" y="638251"/>
                  </a:cubicBezTo>
                  <a:cubicBezTo>
                    <a:pt x="2032203" y="661047"/>
                    <a:pt x="2019566" y="878814"/>
                    <a:pt x="2019566" y="914285"/>
                  </a:cubicBezTo>
                  <a:cubicBezTo>
                    <a:pt x="2019566" y="949744"/>
                    <a:pt x="2024608" y="1104201"/>
                    <a:pt x="2024608" y="1104201"/>
                  </a:cubicBezTo>
                  <a:cubicBezTo>
                    <a:pt x="2024608" y="1104201"/>
                    <a:pt x="2009419" y="1149794"/>
                    <a:pt x="1989162" y="1172565"/>
                  </a:cubicBezTo>
                  <a:cubicBezTo>
                    <a:pt x="1968906" y="1195374"/>
                    <a:pt x="1915731" y="1208036"/>
                    <a:pt x="1915731" y="1208036"/>
                  </a:cubicBezTo>
                  <a:cubicBezTo>
                    <a:pt x="1915731" y="1208036"/>
                    <a:pt x="1928380" y="1147254"/>
                    <a:pt x="1933447" y="1129538"/>
                  </a:cubicBezTo>
                  <a:cubicBezTo>
                    <a:pt x="1938540" y="1111808"/>
                    <a:pt x="1984095" y="1028242"/>
                    <a:pt x="1984095" y="1028242"/>
                  </a:cubicBezTo>
                  <a:lnTo>
                    <a:pt x="1966379" y="921880"/>
                  </a:lnTo>
                  <a:cubicBezTo>
                    <a:pt x="1966379" y="921880"/>
                    <a:pt x="1903069" y="987717"/>
                    <a:pt x="1903069" y="1005446"/>
                  </a:cubicBezTo>
                  <a:cubicBezTo>
                    <a:pt x="1903069" y="1023162"/>
                    <a:pt x="1872678" y="1106728"/>
                    <a:pt x="1849894" y="1119403"/>
                  </a:cubicBezTo>
                  <a:cubicBezTo>
                    <a:pt x="1827098" y="1132065"/>
                    <a:pt x="1725803" y="1114336"/>
                    <a:pt x="1725803" y="1114336"/>
                  </a:cubicBezTo>
                  <a:lnTo>
                    <a:pt x="1705546" y="1213091"/>
                  </a:lnTo>
                  <a:lnTo>
                    <a:pt x="1662493" y="1240955"/>
                  </a:lnTo>
                  <a:lnTo>
                    <a:pt x="1581454" y="1306791"/>
                  </a:lnTo>
                  <a:lnTo>
                    <a:pt x="1509585" y="1384020"/>
                  </a:lnTo>
                  <a:cubicBezTo>
                    <a:pt x="1509585" y="1384020"/>
                    <a:pt x="1440586" y="1493240"/>
                    <a:pt x="1435849" y="1511287"/>
                  </a:cubicBezTo>
                  <a:cubicBezTo>
                    <a:pt x="1431086" y="1529321"/>
                    <a:pt x="1389316" y="1641386"/>
                    <a:pt x="1388364" y="1658480"/>
                  </a:cubicBezTo>
                  <a:cubicBezTo>
                    <a:pt x="1387424" y="1675561"/>
                    <a:pt x="1370317" y="1690751"/>
                    <a:pt x="1354175" y="1695513"/>
                  </a:cubicBezTo>
                  <a:cubicBezTo>
                    <a:pt x="1338033" y="1700263"/>
                    <a:pt x="1291501" y="1690751"/>
                    <a:pt x="1279156" y="1682216"/>
                  </a:cubicBezTo>
                  <a:cubicBezTo>
                    <a:pt x="1266812" y="1673669"/>
                    <a:pt x="1105382" y="1511287"/>
                    <a:pt x="1105382" y="1511287"/>
                  </a:cubicBezTo>
                  <a:lnTo>
                    <a:pt x="1109167" y="1472349"/>
                  </a:lnTo>
                  <a:lnTo>
                    <a:pt x="1104417" y="1428661"/>
                  </a:lnTo>
                  <a:lnTo>
                    <a:pt x="1055039" y="1390675"/>
                  </a:lnTo>
                  <a:cubicBezTo>
                    <a:pt x="1055039" y="1390675"/>
                    <a:pt x="1019911" y="1373581"/>
                    <a:pt x="1018959" y="1370736"/>
                  </a:cubicBezTo>
                  <a:cubicBezTo>
                    <a:pt x="1017993" y="1367891"/>
                    <a:pt x="957224" y="1284325"/>
                    <a:pt x="957224" y="1284325"/>
                  </a:cubicBezTo>
                  <a:cubicBezTo>
                    <a:pt x="957224" y="1284325"/>
                    <a:pt x="850861" y="1221638"/>
                    <a:pt x="823328" y="1215948"/>
                  </a:cubicBezTo>
                  <a:cubicBezTo>
                    <a:pt x="795794" y="1210246"/>
                    <a:pt x="630542" y="1162773"/>
                    <a:pt x="614413" y="1158024"/>
                  </a:cubicBezTo>
                  <a:cubicBezTo>
                    <a:pt x="598258" y="1153261"/>
                    <a:pt x="500456" y="1121930"/>
                    <a:pt x="495706" y="1119085"/>
                  </a:cubicBezTo>
                  <a:cubicBezTo>
                    <a:pt x="490956" y="1116215"/>
                    <a:pt x="441566" y="1057363"/>
                    <a:pt x="441566" y="1057363"/>
                  </a:cubicBezTo>
                  <a:cubicBezTo>
                    <a:pt x="441566" y="1057363"/>
                    <a:pt x="446316" y="958596"/>
                    <a:pt x="452018" y="951941"/>
                  </a:cubicBezTo>
                  <a:cubicBezTo>
                    <a:pt x="457720" y="945299"/>
                    <a:pt x="448221" y="885469"/>
                    <a:pt x="448221" y="885469"/>
                  </a:cubicBezTo>
                  <a:lnTo>
                    <a:pt x="422224" y="883945"/>
                  </a:lnTo>
                  <a:cubicBezTo>
                    <a:pt x="419138" y="887628"/>
                    <a:pt x="416001" y="891247"/>
                    <a:pt x="412953" y="894956"/>
                  </a:cubicBezTo>
                  <a:lnTo>
                    <a:pt x="404533" y="927252"/>
                  </a:lnTo>
                  <a:lnTo>
                    <a:pt x="382701" y="947191"/>
                  </a:lnTo>
                  <a:lnTo>
                    <a:pt x="373011" y="944803"/>
                  </a:lnTo>
                  <a:cubicBezTo>
                    <a:pt x="245922" y="1107389"/>
                    <a:pt x="138976" y="1286433"/>
                    <a:pt x="55676" y="1478152"/>
                  </a:cubicBezTo>
                  <a:cubicBezTo>
                    <a:pt x="97028" y="1484071"/>
                    <a:pt x="184137" y="1497825"/>
                    <a:pt x="189928" y="1509382"/>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21" name="Free Form 6"/>
            <p:cNvSpPr/>
            <p:nvPr/>
          </p:nvSpPr>
          <p:spPr>
            <a:xfrm>
              <a:off x="5125233" y="3492924"/>
              <a:ext cx="37998" cy="111798"/>
            </a:xfrm>
            <a:custGeom>
              <a:avLst/>
              <a:gdLst/>
              <a:ahLst/>
              <a:cxnLst/>
              <a:rect l="0" t="0" r="0" b="0"/>
              <a:pathLst>
                <a:path w="37998" h="111798">
                  <a:moveTo>
                    <a:pt x="37998" y="111798"/>
                  </a:moveTo>
                  <a:lnTo>
                    <a:pt x="14058" y="34963"/>
                  </a:lnTo>
                  <a:lnTo>
                    <a:pt x="14058" y="17233"/>
                  </a:lnTo>
                  <a:lnTo>
                    <a:pt x="0" y="0"/>
                  </a:lnTo>
                  <a:lnTo>
                    <a:pt x="37998" y="111798"/>
                  </a:lnTo>
                  <a:close/>
                </a:path>
              </a:pathLst>
            </a:custGeom>
            <a:noFill/>
            <a:ln w="6350" cmpd="sng">
              <a:solidFill>
                <a:srgbClr val="141414"/>
              </a:solidFill>
              <a:prstDash val="solid"/>
            </a:ln>
          </p:spPr>
          <p:txBody>
            <a:bodyPr wrap="square" anchor="ctr">
              <a:spAutoFit/>
            </a:bodyPr>
            <a:lstStyle/>
            <a:p>
              <a:pPr algn="ctr"/>
              <a:endParaRPr lang="en-US"/>
            </a:p>
          </p:txBody>
        </p:sp>
        <p:sp>
          <p:nvSpPr>
            <p:cNvPr id="26" name="Free Form 7"/>
            <p:cNvSpPr/>
            <p:nvPr/>
          </p:nvSpPr>
          <p:spPr>
            <a:xfrm>
              <a:off x="3385343" y="992747"/>
              <a:ext cx="1163295" cy="587756"/>
            </a:xfrm>
            <a:custGeom>
              <a:avLst/>
              <a:gdLst/>
              <a:ahLst/>
              <a:cxnLst/>
              <a:rect l="0" t="0" r="0" b="0"/>
              <a:pathLst>
                <a:path w="1163294" h="587756">
                  <a:moveTo>
                    <a:pt x="27520" y="526973"/>
                  </a:moveTo>
                  <a:lnTo>
                    <a:pt x="137693" y="576351"/>
                  </a:lnTo>
                  <a:lnTo>
                    <a:pt x="266826" y="587756"/>
                  </a:lnTo>
                  <a:lnTo>
                    <a:pt x="407377" y="538365"/>
                  </a:lnTo>
                  <a:lnTo>
                    <a:pt x="489826" y="504177"/>
                  </a:lnTo>
                  <a:lnTo>
                    <a:pt x="464350" y="424408"/>
                  </a:lnTo>
                  <a:lnTo>
                    <a:pt x="525132" y="337045"/>
                  </a:lnTo>
                  <a:lnTo>
                    <a:pt x="578307" y="337045"/>
                  </a:lnTo>
                  <a:lnTo>
                    <a:pt x="578307" y="287680"/>
                  </a:lnTo>
                  <a:lnTo>
                    <a:pt x="678967" y="230695"/>
                  </a:lnTo>
                  <a:cubicBezTo>
                    <a:pt x="678967" y="230695"/>
                    <a:pt x="748830" y="285762"/>
                    <a:pt x="756627" y="283870"/>
                  </a:cubicBezTo>
                  <a:cubicBezTo>
                    <a:pt x="764438" y="281978"/>
                    <a:pt x="788796" y="264871"/>
                    <a:pt x="788796" y="264871"/>
                  </a:cubicBezTo>
                  <a:lnTo>
                    <a:pt x="836612" y="337045"/>
                  </a:lnTo>
                  <a:lnTo>
                    <a:pt x="863193" y="327545"/>
                  </a:lnTo>
                  <a:lnTo>
                    <a:pt x="863193" y="266763"/>
                  </a:lnTo>
                  <a:lnTo>
                    <a:pt x="918273" y="253479"/>
                  </a:lnTo>
                  <a:lnTo>
                    <a:pt x="939177" y="230695"/>
                  </a:lnTo>
                  <a:lnTo>
                    <a:pt x="980960" y="230695"/>
                  </a:lnTo>
                  <a:cubicBezTo>
                    <a:pt x="980960" y="230695"/>
                    <a:pt x="1119606" y="160413"/>
                    <a:pt x="1127188" y="152819"/>
                  </a:cubicBezTo>
                  <a:cubicBezTo>
                    <a:pt x="1134795" y="145224"/>
                    <a:pt x="1163294" y="116738"/>
                    <a:pt x="1163294" y="116738"/>
                  </a:cubicBezTo>
                  <a:lnTo>
                    <a:pt x="1130998" y="74942"/>
                  </a:lnTo>
                  <a:lnTo>
                    <a:pt x="1072349" y="95834"/>
                  </a:lnTo>
                  <a:lnTo>
                    <a:pt x="1055027" y="92049"/>
                  </a:lnTo>
                  <a:lnTo>
                    <a:pt x="1083513" y="54063"/>
                  </a:lnTo>
                  <a:lnTo>
                    <a:pt x="1007541" y="23672"/>
                  </a:lnTo>
                  <a:cubicBezTo>
                    <a:pt x="1007541" y="23672"/>
                    <a:pt x="989241" y="11290"/>
                    <a:pt x="970686" y="0"/>
                  </a:cubicBezTo>
                  <a:cubicBezTo>
                    <a:pt x="951725" y="4914"/>
                    <a:pt x="932853" y="10020"/>
                    <a:pt x="914069" y="15367"/>
                  </a:cubicBezTo>
                  <a:cubicBezTo>
                    <a:pt x="914171" y="16268"/>
                    <a:pt x="914184" y="17233"/>
                    <a:pt x="914476" y="17970"/>
                  </a:cubicBezTo>
                  <a:cubicBezTo>
                    <a:pt x="918273" y="27457"/>
                    <a:pt x="956259" y="71145"/>
                    <a:pt x="944867" y="74942"/>
                  </a:cubicBezTo>
                  <a:cubicBezTo>
                    <a:pt x="933475" y="78752"/>
                    <a:pt x="870800" y="63563"/>
                    <a:pt x="870800" y="63563"/>
                  </a:cubicBezTo>
                  <a:lnTo>
                    <a:pt x="844473" y="36436"/>
                  </a:lnTo>
                  <a:cubicBezTo>
                    <a:pt x="531025" y="135928"/>
                    <a:pt x="244894" y="296633"/>
                    <a:pt x="0" y="504494"/>
                  </a:cubicBezTo>
                  <a:close/>
                </a:path>
              </a:pathLst>
            </a:custGeom>
            <a:solidFill>
              <a:srgbClr val="FAFBE1"/>
            </a:solidFill>
            <a:ln w="12700" cmpd="sng">
              <a:solidFill>
                <a:srgbClr val="FAFBE1"/>
              </a:solidFill>
              <a:prstDash val="solid"/>
            </a:ln>
          </p:spPr>
          <p:txBody>
            <a:bodyPr wrap="square" anchor="ctr">
              <a:spAutoFit/>
            </a:bodyPr>
            <a:lstStyle/>
            <a:p>
              <a:pPr algn="ctr"/>
              <a:endParaRPr lang="en-US"/>
            </a:p>
          </p:txBody>
        </p:sp>
        <p:sp>
          <p:nvSpPr>
            <p:cNvPr id="27" name="Free Form 8"/>
            <p:cNvSpPr/>
            <p:nvPr/>
          </p:nvSpPr>
          <p:spPr>
            <a:xfrm>
              <a:off x="3385343" y="992747"/>
              <a:ext cx="1163295" cy="587756"/>
            </a:xfrm>
            <a:custGeom>
              <a:avLst/>
              <a:gdLst/>
              <a:ahLst/>
              <a:cxnLst/>
              <a:rect l="0" t="0" r="0" b="0"/>
              <a:pathLst>
                <a:path w="1163294" h="587756">
                  <a:moveTo>
                    <a:pt x="27520" y="526973"/>
                  </a:moveTo>
                  <a:lnTo>
                    <a:pt x="137693" y="576351"/>
                  </a:lnTo>
                  <a:lnTo>
                    <a:pt x="266826" y="587756"/>
                  </a:lnTo>
                  <a:lnTo>
                    <a:pt x="407377" y="538365"/>
                  </a:lnTo>
                  <a:lnTo>
                    <a:pt x="489826" y="504177"/>
                  </a:lnTo>
                  <a:lnTo>
                    <a:pt x="464350" y="424408"/>
                  </a:lnTo>
                  <a:lnTo>
                    <a:pt x="525132" y="337045"/>
                  </a:lnTo>
                  <a:lnTo>
                    <a:pt x="578307" y="337045"/>
                  </a:lnTo>
                  <a:lnTo>
                    <a:pt x="578307" y="287680"/>
                  </a:lnTo>
                  <a:lnTo>
                    <a:pt x="678967" y="230695"/>
                  </a:lnTo>
                  <a:cubicBezTo>
                    <a:pt x="678967" y="230695"/>
                    <a:pt x="748830" y="285762"/>
                    <a:pt x="756627" y="283870"/>
                  </a:cubicBezTo>
                  <a:cubicBezTo>
                    <a:pt x="764438" y="281978"/>
                    <a:pt x="788796" y="264871"/>
                    <a:pt x="788796" y="264871"/>
                  </a:cubicBezTo>
                  <a:lnTo>
                    <a:pt x="836612" y="337045"/>
                  </a:lnTo>
                  <a:lnTo>
                    <a:pt x="863193" y="327545"/>
                  </a:lnTo>
                  <a:lnTo>
                    <a:pt x="863193" y="266763"/>
                  </a:lnTo>
                  <a:lnTo>
                    <a:pt x="918273" y="253479"/>
                  </a:lnTo>
                  <a:lnTo>
                    <a:pt x="939177" y="230695"/>
                  </a:lnTo>
                  <a:lnTo>
                    <a:pt x="980960" y="230695"/>
                  </a:lnTo>
                  <a:cubicBezTo>
                    <a:pt x="980960" y="230695"/>
                    <a:pt x="1119606" y="160413"/>
                    <a:pt x="1127188" y="152819"/>
                  </a:cubicBezTo>
                  <a:cubicBezTo>
                    <a:pt x="1134795" y="145224"/>
                    <a:pt x="1163294" y="116738"/>
                    <a:pt x="1163294" y="116738"/>
                  </a:cubicBezTo>
                  <a:lnTo>
                    <a:pt x="1130998" y="74942"/>
                  </a:lnTo>
                  <a:lnTo>
                    <a:pt x="1072349" y="95834"/>
                  </a:lnTo>
                  <a:lnTo>
                    <a:pt x="1055027" y="92049"/>
                  </a:lnTo>
                  <a:lnTo>
                    <a:pt x="1083513" y="54063"/>
                  </a:lnTo>
                  <a:lnTo>
                    <a:pt x="1007541" y="23672"/>
                  </a:lnTo>
                  <a:cubicBezTo>
                    <a:pt x="1007541" y="23672"/>
                    <a:pt x="989241" y="11290"/>
                    <a:pt x="970686" y="0"/>
                  </a:cubicBezTo>
                  <a:cubicBezTo>
                    <a:pt x="951725" y="4914"/>
                    <a:pt x="932853" y="10020"/>
                    <a:pt x="914069" y="15367"/>
                  </a:cubicBezTo>
                  <a:cubicBezTo>
                    <a:pt x="914171" y="16268"/>
                    <a:pt x="914184" y="17233"/>
                    <a:pt x="914476" y="17970"/>
                  </a:cubicBezTo>
                  <a:cubicBezTo>
                    <a:pt x="918273" y="27457"/>
                    <a:pt x="956259" y="71145"/>
                    <a:pt x="944867" y="74942"/>
                  </a:cubicBezTo>
                  <a:cubicBezTo>
                    <a:pt x="933475" y="78752"/>
                    <a:pt x="870800" y="63563"/>
                    <a:pt x="870800" y="63563"/>
                  </a:cubicBezTo>
                  <a:lnTo>
                    <a:pt x="844473" y="36436"/>
                  </a:lnTo>
                  <a:cubicBezTo>
                    <a:pt x="531025" y="135928"/>
                    <a:pt x="244894" y="296633"/>
                    <a:pt x="0" y="504494"/>
                  </a:cubicBezTo>
                  <a:lnTo>
                    <a:pt x="27520" y="526973"/>
                  </a:lnTo>
                  <a:close/>
                </a:path>
              </a:pathLst>
            </a:custGeom>
            <a:noFill/>
            <a:ln w="6350" cmpd="sng">
              <a:solidFill>
                <a:srgbClr val="141414"/>
              </a:solidFill>
              <a:prstDash val="solid"/>
            </a:ln>
          </p:spPr>
          <p:txBody>
            <a:bodyPr wrap="square" anchor="ctr">
              <a:spAutoFit/>
            </a:bodyPr>
            <a:lstStyle/>
            <a:p>
              <a:pPr algn="ctr"/>
              <a:endParaRPr lang="en-US"/>
            </a:p>
          </p:txBody>
        </p:sp>
        <p:sp>
          <p:nvSpPr>
            <p:cNvPr id="29" name="Free Form 9"/>
            <p:cNvSpPr/>
            <p:nvPr/>
          </p:nvSpPr>
          <p:spPr>
            <a:xfrm>
              <a:off x="3037568" y="1809352"/>
              <a:ext cx="39941" cy="52235"/>
            </a:xfrm>
            <a:custGeom>
              <a:avLst/>
              <a:gdLst/>
              <a:ahLst/>
              <a:cxnLst/>
              <a:rect l="0" t="0" r="0" b="0"/>
              <a:pathLst>
                <a:path w="39941" h="52235">
                  <a:moveTo>
                    <a:pt x="31521" y="32296"/>
                  </a:moveTo>
                  <a:lnTo>
                    <a:pt x="39941" y="0"/>
                  </a:lnTo>
                  <a:cubicBezTo>
                    <a:pt x="26403" y="16421"/>
                    <a:pt x="13106" y="33070"/>
                    <a:pt x="0" y="49847"/>
                  </a:cubicBezTo>
                  <a:lnTo>
                    <a:pt x="9690" y="52235"/>
                  </a:lnTo>
                  <a:close/>
                </a:path>
              </a:pathLst>
            </a:custGeom>
            <a:solidFill>
              <a:srgbClr val="F5F27D"/>
            </a:solidFill>
            <a:ln w="12700" cmpd="sng">
              <a:solidFill>
                <a:srgbClr val="F5F27D"/>
              </a:solidFill>
              <a:prstDash val="solid"/>
            </a:ln>
          </p:spPr>
          <p:txBody>
            <a:bodyPr wrap="square" anchor="ctr">
              <a:spAutoFit/>
            </a:bodyPr>
            <a:lstStyle/>
            <a:p>
              <a:pPr algn="ctr"/>
              <a:endParaRPr lang="en-US"/>
            </a:p>
          </p:txBody>
        </p:sp>
        <p:sp>
          <p:nvSpPr>
            <p:cNvPr id="30" name="Free Form 10"/>
            <p:cNvSpPr/>
            <p:nvPr/>
          </p:nvSpPr>
          <p:spPr>
            <a:xfrm>
              <a:off x="3037568" y="1809352"/>
              <a:ext cx="39941" cy="52235"/>
            </a:xfrm>
            <a:custGeom>
              <a:avLst/>
              <a:gdLst/>
              <a:ahLst/>
              <a:cxnLst/>
              <a:rect l="0" t="0" r="0" b="0"/>
              <a:pathLst>
                <a:path w="39941" h="52235">
                  <a:moveTo>
                    <a:pt x="31521" y="32296"/>
                  </a:moveTo>
                  <a:lnTo>
                    <a:pt x="39941" y="0"/>
                  </a:lnTo>
                  <a:cubicBezTo>
                    <a:pt x="26403" y="16421"/>
                    <a:pt x="13106" y="33070"/>
                    <a:pt x="0" y="49847"/>
                  </a:cubicBezTo>
                  <a:lnTo>
                    <a:pt x="9690" y="52235"/>
                  </a:lnTo>
                  <a:lnTo>
                    <a:pt x="31521" y="32296"/>
                  </a:lnTo>
                  <a:close/>
                </a:path>
              </a:pathLst>
            </a:custGeom>
            <a:noFill/>
            <a:ln w="6350" cmpd="sng">
              <a:solidFill>
                <a:srgbClr val="141414"/>
              </a:solidFill>
              <a:prstDash val="solid"/>
            </a:ln>
          </p:spPr>
          <p:txBody>
            <a:bodyPr wrap="square" anchor="ctr">
              <a:spAutoFit/>
            </a:bodyPr>
            <a:lstStyle/>
            <a:p>
              <a:pPr algn="ctr"/>
              <a:endParaRPr lang="en-US"/>
            </a:p>
          </p:txBody>
        </p:sp>
        <p:sp>
          <p:nvSpPr>
            <p:cNvPr id="31" name="Free Form 11"/>
            <p:cNvSpPr/>
            <p:nvPr/>
          </p:nvSpPr>
          <p:spPr>
            <a:xfrm>
              <a:off x="3086778" y="1497242"/>
              <a:ext cx="1087361" cy="1117409"/>
            </a:xfrm>
            <a:custGeom>
              <a:avLst/>
              <a:gdLst/>
              <a:ahLst/>
              <a:cxnLst/>
              <a:rect l="0" t="0" r="0" b="0"/>
              <a:pathLst>
                <a:path w="1087361" h="1117409">
                  <a:moveTo>
                    <a:pt x="1009827" y="767003"/>
                  </a:moveTo>
                  <a:lnTo>
                    <a:pt x="937653" y="842962"/>
                  </a:lnTo>
                  <a:lnTo>
                    <a:pt x="732536" y="637857"/>
                  </a:lnTo>
                  <a:lnTo>
                    <a:pt x="675551" y="668235"/>
                  </a:lnTo>
                  <a:lnTo>
                    <a:pt x="599567" y="577062"/>
                  </a:lnTo>
                  <a:lnTo>
                    <a:pt x="531202" y="428929"/>
                  </a:lnTo>
                  <a:lnTo>
                    <a:pt x="531202" y="295973"/>
                  </a:lnTo>
                  <a:lnTo>
                    <a:pt x="489419" y="246595"/>
                  </a:lnTo>
                  <a:lnTo>
                    <a:pt x="510832" y="200558"/>
                  </a:lnTo>
                  <a:lnTo>
                    <a:pt x="565391" y="83261"/>
                  </a:lnTo>
                  <a:lnTo>
                    <a:pt x="436257" y="71856"/>
                  </a:lnTo>
                  <a:lnTo>
                    <a:pt x="326085" y="22478"/>
                  </a:lnTo>
                  <a:lnTo>
                    <a:pt x="298564" y="0"/>
                  </a:lnTo>
                  <a:cubicBezTo>
                    <a:pt x="226085" y="61531"/>
                    <a:pt x="157225" y="127177"/>
                    <a:pt x="92341" y="196608"/>
                  </a:cubicBezTo>
                  <a:cubicBezTo>
                    <a:pt x="60604" y="230555"/>
                    <a:pt x="29781" y="265379"/>
                    <a:pt x="0" y="301091"/>
                  </a:cubicBezTo>
                  <a:lnTo>
                    <a:pt x="26009" y="302628"/>
                  </a:lnTo>
                  <a:cubicBezTo>
                    <a:pt x="26009" y="302628"/>
                    <a:pt x="35509" y="362458"/>
                    <a:pt x="29806" y="369100"/>
                  </a:cubicBezTo>
                  <a:cubicBezTo>
                    <a:pt x="24104" y="375742"/>
                    <a:pt x="19354" y="474510"/>
                    <a:pt x="19354" y="474510"/>
                  </a:cubicBezTo>
                  <a:cubicBezTo>
                    <a:pt x="19354" y="474510"/>
                    <a:pt x="68732" y="533374"/>
                    <a:pt x="73482" y="536232"/>
                  </a:cubicBezTo>
                  <a:cubicBezTo>
                    <a:pt x="78232" y="539089"/>
                    <a:pt x="176047" y="570420"/>
                    <a:pt x="192189" y="575183"/>
                  </a:cubicBezTo>
                  <a:cubicBezTo>
                    <a:pt x="208330" y="579920"/>
                    <a:pt x="373570" y="627405"/>
                    <a:pt x="401104" y="633095"/>
                  </a:cubicBezTo>
                  <a:cubicBezTo>
                    <a:pt x="428650" y="638797"/>
                    <a:pt x="535012" y="701471"/>
                    <a:pt x="535012" y="701471"/>
                  </a:cubicBezTo>
                  <a:cubicBezTo>
                    <a:pt x="535012" y="701471"/>
                    <a:pt x="595769" y="785037"/>
                    <a:pt x="596734" y="787895"/>
                  </a:cubicBezTo>
                  <a:cubicBezTo>
                    <a:pt x="597687" y="790740"/>
                    <a:pt x="632815" y="807834"/>
                    <a:pt x="632815" y="807834"/>
                  </a:cubicBezTo>
                  <a:lnTo>
                    <a:pt x="682193" y="845820"/>
                  </a:lnTo>
                  <a:lnTo>
                    <a:pt x="686943" y="889508"/>
                  </a:lnTo>
                  <a:lnTo>
                    <a:pt x="683158" y="928433"/>
                  </a:lnTo>
                  <a:cubicBezTo>
                    <a:pt x="683158" y="928433"/>
                    <a:pt x="844588" y="1090815"/>
                    <a:pt x="856932" y="1099362"/>
                  </a:cubicBezTo>
                  <a:cubicBezTo>
                    <a:pt x="869276" y="1107909"/>
                    <a:pt x="915809" y="1117409"/>
                    <a:pt x="931964" y="1112672"/>
                  </a:cubicBezTo>
                  <a:cubicBezTo>
                    <a:pt x="948093" y="1107909"/>
                    <a:pt x="965200" y="1092720"/>
                    <a:pt x="966139" y="1075626"/>
                  </a:cubicBezTo>
                  <a:cubicBezTo>
                    <a:pt x="967092" y="1058545"/>
                    <a:pt x="1008875" y="946467"/>
                    <a:pt x="1013625" y="928433"/>
                  </a:cubicBezTo>
                  <a:cubicBezTo>
                    <a:pt x="1018362" y="910399"/>
                    <a:pt x="1087361" y="801166"/>
                    <a:pt x="1087361" y="801166"/>
                  </a:cubicBezTo>
                  <a:close/>
                </a:path>
              </a:pathLst>
            </a:custGeom>
            <a:solidFill>
              <a:srgbClr val="F5F27D"/>
            </a:solidFill>
            <a:ln w="12700" cmpd="sng">
              <a:solidFill>
                <a:srgbClr val="F5F27D"/>
              </a:solidFill>
              <a:prstDash val="solid"/>
            </a:ln>
          </p:spPr>
          <p:txBody>
            <a:bodyPr wrap="square" anchor="ctr">
              <a:spAutoFit/>
            </a:bodyPr>
            <a:lstStyle/>
            <a:p>
              <a:pPr algn="ctr"/>
              <a:endParaRPr lang="en-US"/>
            </a:p>
          </p:txBody>
        </p:sp>
        <p:sp>
          <p:nvSpPr>
            <p:cNvPr id="32" name="Free Form 12"/>
            <p:cNvSpPr/>
            <p:nvPr/>
          </p:nvSpPr>
          <p:spPr>
            <a:xfrm>
              <a:off x="3086778" y="1497242"/>
              <a:ext cx="1087361" cy="1117409"/>
            </a:xfrm>
            <a:custGeom>
              <a:avLst/>
              <a:gdLst/>
              <a:ahLst/>
              <a:cxnLst/>
              <a:rect l="0" t="0" r="0" b="0"/>
              <a:pathLst>
                <a:path w="1087361" h="1117409">
                  <a:moveTo>
                    <a:pt x="1009827" y="767003"/>
                  </a:moveTo>
                  <a:lnTo>
                    <a:pt x="937653" y="842962"/>
                  </a:lnTo>
                  <a:lnTo>
                    <a:pt x="732536" y="637857"/>
                  </a:lnTo>
                  <a:lnTo>
                    <a:pt x="675551" y="668235"/>
                  </a:lnTo>
                  <a:lnTo>
                    <a:pt x="599567" y="577062"/>
                  </a:lnTo>
                  <a:lnTo>
                    <a:pt x="531202" y="428929"/>
                  </a:lnTo>
                  <a:lnTo>
                    <a:pt x="531202" y="295973"/>
                  </a:lnTo>
                  <a:lnTo>
                    <a:pt x="489419" y="246595"/>
                  </a:lnTo>
                  <a:lnTo>
                    <a:pt x="510832" y="200558"/>
                  </a:lnTo>
                  <a:lnTo>
                    <a:pt x="565391" y="83261"/>
                  </a:lnTo>
                  <a:lnTo>
                    <a:pt x="436257" y="71856"/>
                  </a:lnTo>
                  <a:lnTo>
                    <a:pt x="326085" y="22478"/>
                  </a:lnTo>
                  <a:lnTo>
                    <a:pt x="298564" y="0"/>
                  </a:lnTo>
                  <a:cubicBezTo>
                    <a:pt x="226085" y="61531"/>
                    <a:pt x="157225" y="127177"/>
                    <a:pt x="92341" y="196608"/>
                  </a:cubicBezTo>
                  <a:cubicBezTo>
                    <a:pt x="60604" y="230555"/>
                    <a:pt x="29781" y="265379"/>
                    <a:pt x="0" y="301091"/>
                  </a:cubicBezTo>
                  <a:lnTo>
                    <a:pt x="26009" y="302628"/>
                  </a:lnTo>
                  <a:cubicBezTo>
                    <a:pt x="26009" y="302628"/>
                    <a:pt x="35509" y="362458"/>
                    <a:pt x="29806" y="369100"/>
                  </a:cubicBezTo>
                  <a:cubicBezTo>
                    <a:pt x="24104" y="375742"/>
                    <a:pt x="19354" y="474510"/>
                    <a:pt x="19354" y="474510"/>
                  </a:cubicBezTo>
                  <a:cubicBezTo>
                    <a:pt x="19354" y="474510"/>
                    <a:pt x="68732" y="533374"/>
                    <a:pt x="73482" y="536232"/>
                  </a:cubicBezTo>
                  <a:cubicBezTo>
                    <a:pt x="78232" y="539089"/>
                    <a:pt x="176047" y="570420"/>
                    <a:pt x="192189" y="575183"/>
                  </a:cubicBezTo>
                  <a:cubicBezTo>
                    <a:pt x="208330" y="579920"/>
                    <a:pt x="373570" y="627405"/>
                    <a:pt x="401104" y="633095"/>
                  </a:cubicBezTo>
                  <a:cubicBezTo>
                    <a:pt x="428650" y="638797"/>
                    <a:pt x="535012" y="701471"/>
                    <a:pt x="535012" y="701471"/>
                  </a:cubicBezTo>
                  <a:cubicBezTo>
                    <a:pt x="535012" y="701471"/>
                    <a:pt x="595769" y="785037"/>
                    <a:pt x="596734" y="787895"/>
                  </a:cubicBezTo>
                  <a:cubicBezTo>
                    <a:pt x="597687" y="790740"/>
                    <a:pt x="632815" y="807834"/>
                    <a:pt x="632815" y="807834"/>
                  </a:cubicBezTo>
                  <a:lnTo>
                    <a:pt x="682193" y="845820"/>
                  </a:lnTo>
                  <a:lnTo>
                    <a:pt x="686943" y="889508"/>
                  </a:lnTo>
                  <a:lnTo>
                    <a:pt x="683158" y="928433"/>
                  </a:lnTo>
                  <a:cubicBezTo>
                    <a:pt x="683158" y="928433"/>
                    <a:pt x="844588" y="1090815"/>
                    <a:pt x="856932" y="1099362"/>
                  </a:cubicBezTo>
                  <a:cubicBezTo>
                    <a:pt x="869276" y="1107909"/>
                    <a:pt x="915809" y="1117409"/>
                    <a:pt x="931964" y="1112672"/>
                  </a:cubicBezTo>
                  <a:cubicBezTo>
                    <a:pt x="948093" y="1107909"/>
                    <a:pt x="965200" y="1092720"/>
                    <a:pt x="966139" y="1075626"/>
                  </a:cubicBezTo>
                  <a:cubicBezTo>
                    <a:pt x="967092" y="1058545"/>
                    <a:pt x="1008875" y="946467"/>
                    <a:pt x="1013625" y="928433"/>
                  </a:cubicBezTo>
                  <a:cubicBezTo>
                    <a:pt x="1018362" y="910399"/>
                    <a:pt x="1087361" y="801166"/>
                    <a:pt x="1087361" y="801166"/>
                  </a:cubicBezTo>
                  <a:lnTo>
                    <a:pt x="1009827" y="767003"/>
                  </a:lnTo>
                  <a:close/>
                </a:path>
              </a:pathLst>
            </a:custGeom>
            <a:noFill/>
            <a:ln w="6350" cmpd="sng">
              <a:solidFill>
                <a:srgbClr val="141414"/>
              </a:solidFill>
              <a:prstDash val="solid"/>
            </a:ln>
          </p:spPr>
          <p:txBody>
            <a:bodyPr wrap="square" anchor="ctr">
              <a:spAutoFit/>
            </a:bodyPr>
            <a:lstStyle/>
            <a:p>
              <a:pPr algn="ctr"/>
              <a:endParaRPr lang="en-US"/>
            </a:p>
          </p:txBody>
        </p:sp>
        <p:sp>
          <p:nvSpPr>
            <p:cNvPr id="33" name="Free Form 13"/>
            <p:cNvSpPr/>
            <p:nvPr/>
          </p:nvSpPr>
          <p:spPr>
            <a:xfrm>
              <a:off x="3576203" y="1210771"/>
              <a:ext cx="1135761" cy="1129436"/>
            </a:xfrm>
            <a:custGeom>
              <a:avLst/>
              <a:gdLst/>
              <a:ahLst/>
              <a:cxnLst/>
              <a:rect l="0" t="0" r="0" b="0"/>
              <a:pathLst>
                <a:path w="1135760" h="1129436">
                  <a:moveTo>
                    <a:pt x="1128179" y="134213"/>
                  </a:moveTo>
                  <a:cubicBezTo>
                    <a:pt x="1128179" y="86106"/>
                    <a:pt x="1064882" y="10134"/>
                    <a:pt x="1039533" y="5067"/>
                  </a:cubicBezTo>
                  <a:cubicBezTo>
                    <a:pt x="1014209" y="0"/>
                    <a:pt x="983830" y="32931"/>
                    <a:pt x="971168" y="55714"/>
                  </a:cubicBezTo>
                  <a:cubicBezTo>
                    <a:pt x="958494" y="78511"/>
                    <a:pt x="882535" y="131686"/>
                    <a:pt x="882535" y="131686"/>
                  </a:cubicBezTo>
                  <a:lnTo>
                    <a:pt x="935710" y="215252"/>
                  </a:lnTo>
                  <a:lnTo>
                    <a:pt x="935710" y="263372"/>
                  </a:lnTo>
                  <a:lnTo>
                    <a:pt x="902792" y="238061"/>
                  </a:lnTo>
                  <a:lnTo>
                    <a:pt x="821753" y="119024"/>
                  </a:lnTo>
                  <a:lnTo>
                    <a:pt x="758443" y="162077"/>
                  </a:lnTo>
                  <a:lnTo>
                    <a:pt x="781240" y="192455"/>
                  </a:lnTo>
                  <a:lnTo>
                    <a:pt x="766038" y="268427"/>
                  </a:lnTo>
                  <a:lnTo>
                    <a:pt x="725525" y="281089"/>
                  </a:lnTo>
                  <a:lnTo>
                    <a:pt x="748322" y="346938"/>
                  </a:lnTo>
                  <a:lnTo>
                    <a:pt x="748322" y="384937"/>
                  </a:lnTo>
                  <a:cubicBezTo>
                    <a:pt x="748322" y="384937"/>
                    <a:pt x="712863" y="427977"/>
                    <a:pt x="687946" y="458355"/>
                  </a:cubicBezTo>
                  <a:cubicBezTo>
                    <a:pt x="663028" y="488746"/>
                    <a:pt x="679945" y="541934"/>
                    <a:pt x="687247" y="572325"/>
                  </a:cubicBezTo>
                  <a:cubicBezTo>
                    <a:pt x="694550" y="602703"/>
                    <a:pt x="641959" y="620433"/>
                    <a:pt x="629297" y="600176"/>
                  </a:cubicBezTo>
                  <a:cubicBezTo>
                    <a:pt x="616635" y="579920"/>
                    <a:pt x="591311" y="496354"/>
                    <a:pt x="588771" y="458355"/>
                  </a:cubicBezTo>
                  <a:cubicBezTo>
                    <a:pt x="586257" y="420370"/>
                    <a:pt x="611568" y="369735"/>
                    <a:pt x="636892" y="349478"/>
                  </a:cubicBezTo>
                  <a:cubicBezTo>
                    <a:pt x="662216" y="329222"/>
                    <a:pt x="679945" y="296291"/>
                    <a:pt x="684999" y="281089"/>
                  </a:cubicBezTo>
                  <a:cubicBezTo>
                    <a:pt x="690054" y="265912"/>
                    <a:pt x="684999" y="230441"/>
                    <a:pt x="684999" y="230441"/>
                  </a:cubicBezTo>
                  <a:lnTo>
                    <a:pt x="597941" y="210185"/>
                  </a:lnTo>
                  <a:lnTo>
                    <a:pt x="576110" y="136753"/>
                  </a:lnTo>
                  <a:lnTo>
                    <a:pt x="543191" y="179806"/>
                  </a:lnTo>
                  <a:lnTo>
                    <a:pt x="497624" y="157010"/>
                  </a:lnTo>
                  <a:lnTo>
                    <a:pt x="469747" y="184861"/>
                  </a:lnTo>
                  <a:lnTo>
                    <a:pt x="472287" y="154482"/>
                  </a:lnTo>
                  <a:cubicBezTo>
                    <a:pt x="472287" y="154482"/>
                    <a:pt x="457098" y="139280"/>
                    <a:pt x="449491" y="141833"/>
                  </a:cubicBezTo>
                  <a:cubicBezTo>
                    <a:pt x="441896" y="144348"/>
                    <a:pt x="434301" y="184861"/>
                    <a:pt x="434301" y="184861"/>
                  </a:cubicBezTo>
                  <a:lnTo>
                    <a:pt x="403910" y="184861"/>
                  </a:lnTo>
                  <a:cubicBezTo>
                    <a:pt x="391248" y="184861"/>
                    <a:pt x="387451" y="119024"/>
                    <a:pt x="387451" y="119024"/>
                  </a:cubicBezTo>
                  <a:lnTo>
                    <a:pt x="334263" y="119024"/>
                  </a:lnTo>
                  <a:lnTo>
                    <a:pt x="273494" y="206387"/>
                  </a:lnTo>
                  <a:lnTo>
                    <a:pt x="298970" y="286156"/>
                  </a:lnTo>
                  <a:lnTo>
                    <a:pt x="216509" y="320344"/>
                  </a:lnTo>
                  <a:lnTo>
                    <a:pt x="75971" y="369735"/>
                  </a:lnTo>
                  <a:lnTo>
                    <a:pt x="21412" y="487032"/>
                  </a:lnTo>
                  <a:lnTo>
                    <a:pt x="0" y="533069"/>
                  </a:lnTo>
                  <a:lnTo>
                    <a:pt x="41782" y="582434"/>
                  </a:lnTo>
                  <a:lnTo>
                    <a:pt x="41782" y="715403"/>
                  </a:lnTo>
                  <a:lnTo>
                    <a:pt x="110147" y="863536"/>
                  </a:lnTo>
                  <a:lnTo>
                    <a:pt x="186118" y="954697"/>
                  </a:lnTo>
                  <a:lnTo>
                    <a:pt x="243116" y="924318"/>
                  </a:lnTo>
                  <a:lnTo>
                    <a:pt x="448221" y="1129436"/>
                  </a:lnTo>
                  <a:lnTo>
                    <a:pt x="520407" y="1053477"/>
                  </a:lnTo>
                  <a:lnTo>
                    <a:pt x="597941" y="1087640"/>
                  </a:lnTo>
                  <a:lnTo>
                    <a:pt x="669810" y="1010424"/>
                  </a:lnTo>
                  <a:lnTo>
                    <a:pt x="750849" y="944587"/>
                  </a:lnTo>
                  <a:lnTo>
                    <a:pt x="793902" y="916711"/>
                  </a:lnTo>
                  <a:lnTo>
                    <a:pt x="814146" y="817956"/>
                  </a:lnTo>
                  <a:cubicBezTo>
                    <a:pt x="814146" y="817956"/>
                    <a:pt x="915454" y="835685"/>
                    <a:pt x="938250" y="823023"/>
                  </a:cubicBezTo>
                  <a:cubicBezTo>
                    <a:pt x="961034" y="810348"/>
                    <a:pt x="991412" y="726795"/>
                    <a:pt x="991412" y="709066"/>
                  </a:cubicBezTo>
                  <a:cubicBezTo>
                    <a:pt x="991412" y="691349"/>
                    <a:pt x="1054734" y="625513"/>
                    <a:pt x="1054734" y="625513"/>
                  </a:cubicBezTo>
                  <a:lnTo>
                    <a:pt x="1072451" y="731875"/>
                  </a:lnTo>
                  <a:cubicBezTo>
                    <a:pt x="1072451" y="731875"/>
                    <a:pt x="1026883" y="815441"/>
                    <a:pt x="1021803" y="833158"/>
                  </a:cubicBezTo>
                  <a:cubicBezTo>
                    <a:pt x="1016736" y="850874"/>
                    <a:pt x="1004087" y="911669"/>
                    <a:pt x="1004087" y="911669"/>
                  </a:cubicBezTo>
                  <a:cubicBezTo>
                    <a:pt x="1004087" y="911669"/>
                    <a:pt x="1057262" y="898994"/>
                    <a:pt x="1077518" y="876198"/>
                  </a:cubicBezTo>
                  <a:cubicBezTo>
                    <a:pt x="1097775" y="853414"/>
                    <a:pt x="1112964" y="807821"/>
                    <a:pt x="1112964" y="807821"/>
                  </a:cubicBezTo>
                  <a:cubicBezTo>
                    <a:pt x="1112964" y="807821"/>
                    <a:pt x="1107922" y="653364"/>
                    <a:pt x="1107922" y="617905"/>
                  </a:cubicBezTo>
                  <a:cubicBezTo>
                    <a:pt x="1107922" y="582434"/>
                    <a:pt x="1120559" y="364667"/>
                    <a:pt x="1128179" y="341884"/>
                  </a:cubicBezTo>
                  <a:cubicBezTo>
                    <a:pt x="1135760" y="319087"/>
                    <a:pt x="1128179" y="182346"/>
                    <a:pt x="1128179" y="134213"/>
                  </a:cubicBezTo>
                  <a:close/>
                </a:path>
              </a:pathLst>
            </a:custGeom>
            <a:solidFill>
              <a:srgbClr val="CDA43E"/>
            </a:solidFill>
            <a:ln w="12700" cmpd="sng">
              <a:solidFill>
                <a:srgbClr val="CDA43E"/>
              </a:solidFill>
              <a:prstDash val="solid"/>
            </a:ln>
          </p:spPr>
          <p:txBody>
            <a:bodyPr wrap="square" anchor="ctr">
              <a:spAutoFit/>
            </a:bodyPr>
            <a:lstStyle/>
            <a:p>
              <a:pPr algn="ctr"/>
              <a:endParaRPr lang="en-US"/>
            </a:p>
          </p:txBody>
        </p:sp>
        <p:sp>
          <p:nvSpPr>
            <p:cNvPr id="34" name="Free Form 14"/>
            <p:cNvSpPr/>
            <p:nvPr/>
          </p:nvSpPr>
          <p:spPr>
            <a:xfrm>
              <a:off x="3576203" y="1210771"/>
              <a:ext cx="1135761" cy="1129436"/>
            </a:xfrm>
            <a:custGeom>
              <a:avLst/>
              <a:gdLst/>
              <a:ahLst/>
              <a:cxnLst/>
              <a:rect l="0" t="0" r="0" b="0"/>
              <a:pathLst>
                <a:path w="1135760" h="1129436">
                  <a:moveTo>
                    <a:pt x="1128179" y="134213"/>
                  </a:moveTo>
                  <a:cubicBezTo>
                    <a:pt x="1128179" y="86106"/>
                    <a:pt x="1064882" y="10134"/>
                    <a:pt x="1039533" y="5067"/>
                  </a:cubicBezTo>
                  <a:cubicBezTo>
                    <a:pt x="1014209" y="0"/>
                    <a:pt x="983830" y="32931"/>
                    <a:pt x="971168" y="55714"/>
                  </a:cubicBezTo>
                  <a:cubicBezTo>
                    <a:pt x="958494" y="78511"/>
                    <a:pt x="882535" y="131686"/>
                    <a:pt x="882535" y="131686"/>
                  </a:cubicBezTo>
                  <a:lnTo>
                    <a:pt x="935710" y="215252"/>
                  </a:lnTo>
                  <a:lnTo>
                    <a:pt x="935710" y="263372"/>
                  </a:lnTo>
                  <a:lnTo>
                    <a:pt x="902792" y="238061"/>
                  </a:lnTo>
                  <a:lnTo>
                    <a:pt x="821753" y="119024"/>
                  </a:lnTo>
                  <a:lnTo>
                    <a:pt x="758443" y="162077"/>
                  </a:lnTo>
                  <a:lnTo>
                    <a:pt x="781240" y="192455"/>
                  </a:lnTo>
                  <a:lnTo>
                    <a:pt x="766038" y="268427"/>
                  </a:lnTo>
                  <a:lnTo>
                    <a:pt x="725525" y="281089"/>
                  </a:lnTo>
                  <a:lnTo>
                    <a:pt x="748322" y="346938"/>
                  </a:lnTo>
                  <a:lnTo>
                    <a:pt x="748322" y="384937"/>
                  </a:lnTo>
                  <a:cubicBezTo>
                    <a:pt x="748322" y="384937"/>
                    <a:pt x="712863" y="427977"/>
                    <a:pt x="687946" y="458355"/>
                  </a:cubicBezTo>
                  <a:cubicBezTo>
                    <a:pt x="663028" y="488746"/>
                    <a:pt x="679945" y="541934"/>
                    <a:pt x="687247" y="572325"/>
                  </a:cubicBezTo>
                  <a:cubicBezTo>
                    <a:pt x="694550" y="602703"/>
                    <a:pt x="641959" y="620433"/>
                    <a:pt x="629297" y="600176"/>
                  </a:cubicBezTo>
                  <a:cubicBezTo>
                    <a:pt x="616635" y="579920"/>
                    <a:pt x="591311" y="496354"/>
                    <a:pt x="588771" y="458355"/>
                  </a:cubicBezTo>
                  <a:cubicBezTo>
                    <a:pt x="586257" y="420370"/>
                    <a:pt x="611568" y="369735"/>
                    <a:pt x="636892" y="349478"/>
                  </a:cubicBezTo>
                  <a:cubicBezTo>
                    <a:pt x="662216" y="329222"/>
                    <a:pt x="679945" y="296291"/>
                    <a:pt x="684999" y="281089"/>
                  </a:cubicBezTo>
                  <a:cubicBezTo>
                    <a:pt x="690054" y="265912"/>
                    <a:pt x="684999" y="230441"/>
                    <a:pt x="684999" y="230441"/>
                  </a:cubicBezTo>
                  <a:lnTo>
                    <a:pt x="597941" y="210185"/>
                  </a:lnTo>
                  <a:lnTo>
                    <a:pt x="576110" y="136753"/>
                  </a:lnTo>
                  <a:lnTo>
                    <a:pt x="543191" y="179806"/>
                  </a:lnTo>
                  <a:lnTo>
                    <a:pt x="497624" y="157010"/>
                  </a:lnTo>
                  <a:lnTo>
                    <a:pt x="469747" y="184861"/>
                  </a:lnTo>
                  <a:lnTo>
                    <a:pt x="472287" y="154482"/>
                  </a:lnTo>
                  <a:cubicBezTo>
                    <a:pt x="472287" y="154482"/>
                    <a:pt x="457098" y="139280"/>
                    <a:pt x="449491" y="141833"/>
                  </a:cubicBezTo>
                  <a:cubicBezTo>
                    <a:pt x="441896" y="144348"/>
                    <a:pt x="434301" y="184861"/>
                    <a:pt x="434301" y="184861"/>
                  </a:cubicBezTo>
                  <a:lnTo>
                    <a:pt x="403910" y="184861"/>
                  </a:lnTo>
                  <a:cubicBezTo>
                    <a:pt x="391248" y="184861"/>
                    <a:pt x="387451" y="119024"/>
                    <a:pt x="387451" y="119024"/>
                  </a:cubicBezTo>
                  <a:lnTo>
                    <a:pt x="334263" y="119024"/>
                  </a:lnTo>
                  <a:lnTo>
                    <a:pt x="273494" y="206387"/>
                  </a:lnTo>
                  <a:lnTo>
                    <a:pt x="298970" y="286156"/>
                  </a:lnTo>
                  <a:lnTo>
                    <a:pt x="216509" y="320344"/>
                  </a:lnTo>
                  <a:lnTo>
                    <a:pt x="75971" y="369735"/>
                  </a:lnTo>
                  <a:lnTo>
                    <a:pt x="21412" y="487032"/>
                  </a:lnTo>
                  <a:lnTo>
                    <a:pt x="0" y="533069"/>
                  </a:lnTo>
                  <a:lnTo>
                    <a:pt x="41782" y="582434"/>
                  </a:lnTo>
                  <a:lnTo>
                    <a:pt x="41782" y="715403"/>
                  </a:lnTo>
                  <a:lnTo>
                    <a:pt x="110147" y="863536"/>
                  </a:lnTo>
                  <a:lnTo>
                    <a:pt x="186118" y="954697"/>
                  </a:lnTo>
                  <a:lnTo>
                    <a:pt x="243116" y="924318"/>
                  </a:lnTo>
                  <a:lnTo>
                    <a:pt x="448221" y="1129436"/>
                  </a:lnTo>
                  <a:lnTo>
                    <a:pt x="520407" y="1053477"/>
                  </a:lnTo>
                  <a:lnTo>
                    <a:pt x="597941" y="1087640"/>
                  </a:lnTo>
                  <a:lnTo>
                    <a:pt x="669810" y="1010424"/>
                  </a:lnTo>
                  <a:lnTo>
                    <a:pt x="750849" y="944587"/>
                  </a:lnTo>
                  <a:lnTo>
                    <a:pt x="793902" y="916711"/>
                  </a:lnTo>
                  <a:lnTo>
                    <a:pt x="814146" y="817956"/>
                  </a:lnTo>
                  <a:cubicBezTo>
                    <a:pt x="814146" y="817956"/>
                    <a:pt x="915454" y="835685"/>
                    <a:pt x="938250" y="823023"/>
                  </a:cubicBezTo>
                  <a:cubicBezTo>
                    <a:pt x="961034" y="810348"/>
                    <a:pt x="991412" y="726795"/>
                    <a:pt x="991412" y="709066"/>
                  </a:cubicBezTo>
                  <a:cubicBezTo>
                    <a:pt x="991412" y="691349"/>
                    <a:pt x="1054734" y="625513"/>
                    <a:pt x="1054734" y="625513"/>
                  </a:cubicBezTo>
                  <a:lnTo>
                    <a:pt x="1072451" y="731875"/>
                  </a:lnTo>
                  <a:cubicBezTo>
                    <a:pt x="1072451" y="731875"/>
                    <a:pt x="1026883" y="815441"/>
                    <a:pt x="1021803" y="833158"/>
                  </a:cubicBezTo>
                  <a:cubicBezTo>
                    <a:pt x="1016736" y="850874"/>
                    <a:pt x="1004087" y="911669"/>
                    <a:pt x="1004087" y="911669"/>
                  </a:cubicBezTo>
                  <a:cubicBezTo>
                    <a:pt x="1004087" y="911669"/>
                    <a:pt x="1057262" y="898994"/>
                    <a:pt x="1077518" y="876198"/>
                  </a:cubicBezTo>
                  <a:cubicBezTo>
                    <a:pt x="1097775" y="853414"/>
                    <a:pt x="1112964" y="807821"/>
                    <a:pt x="1112964" y="807821"/>
                  </a:cubicBezTo>
                  <a:cubicBezTo>
                    <a:pt x="1112964" y="807821"/>
                    <a:pt x="1107922" y="653364"/>
                    <a:pt x="1107922" y="617905"/>
                  </a:cubicBezTo>
                  <a:cubicBezTo>
                    <a:pt x="1107922" y="582434"/>
                    <a:pt x="1120559" y="364667"/>
                    <a:pt x="1128179" y="341884"/>
                  </a:cubicBezTo>
                  <a:cubicBezTo>
                    <a:pt x="1135760" y="319087"/>
                    <a:pt x="1128179" y="182346"/>
                    <a:pt x="1128179" y="134213"/>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35" name="Free Form 15"/>
            <p:cNvSpPr/>
            <p:nvPr/>
          </p:nvSpPr>
          <p:spPr>
            <a:xfrm>
              <a:off x="2517708" y="2392541"/>
              <a:ext cx="1149655" cy="1955546"/>
            </a:xfrm>
            <a:custGeom>
              <a:avLst/>
              <a:gdLst/>
              <a:ahLst/>
              <a:cxnLst/>
              <a:rect l="0" t="0" r="0" b="0"/>
              <a:pathLst>
                <a:path w="1149654" h="1955546">
                  <a:moveTo>
                    <a:pt x="202577" y="1955546"/>
                  </a:moveTo>
                  <a:cubicBezTo>
                    <a:pt x="518134" y="1425282"/>
                    <a:pt x="891349" y="787146"/>
                    <a:pt x="891349" y="787146"/>
                  </a:cubicBezTo>
                  <a:lnTo>
                    <a:pt x="944524" y="847928"/>
                  </a:lnTo>
                  <a:lnTo>
                    <a:pt x="1005319" y="821334"/>
                  </a:lnTo>
                  <a:lnTo>
                    <a:pt x="1024305" y="737768"/>
                  </a:lnTo>
                  <a:lnTo>
                    <a:pt x="1066088" y="684580"/>
                  </a:lnTo>
                  <a:lnTo>
                    <a:pt x="1005319" y="559231"/>
                  </a:lnTo>
                  <a:cubicBezTo>
                    <a:pt x="1005319" y="559231"/>
                    <a:pt x="940739" y="525043"/>
                    <a:pt x="944524" y="502246"/>
                  </a:cubicBezTo>
                  <a:cubicBezTo>
                    <a:pt x="948347" y="479463"/>
                    <a:pt x="997712" y="479463"/>
                    <a:pt x="1024305" y="479463"/>
                  </a:cubicBezTo>
                  <a:cubicBezTo>
                    <a:pt x="1050886" y="479463"/>
                    <a:pt x="1058494" y="517448"/>
                    <a:pt x="1058494" y="540245"/>
                  </a:cubicBezTo>
                  <a:cubicBezTo>
                    <a:pt x="1058494" y="563041"/>
                    <a:pt x="1096467" y="574421"/>
                    <a:pt x="1123061" y="559231"/>
                  </a:cubicBezTo>
                  <a:cubicBezTo>
                    <a:pt x="1149654" y="544029"/>
                    <a:pt x="1130655" y="506056"/>
                    <a:pt x="1123061" y="490855"/>
                  </a:cubicBezTo>
                  <a:cubicBezTo>
                    <a:pt x="1115466" y="475665"/>
                    <a:pt x="1058494" y="388302"/>
                    <a:pt x="1054696" y="369303"/>
                  </a:cubicBezTo>
                  <a:cubicBezTo>
                    <a:pt x="1050886" y="350304"/>
                    <a:pt x="929347" y="357911"/>
                    <a:pt x="929347" y="357911"/>
                  </a:cubicBezTo>
                  <a:lnTo>
                    <a:pt x="815378" y="331317"/>
                  </a:lnTo>
                  <a:lnTo>
                    <a:pt x="769810" y="278129"/>
                  </a:lnTo>
                  <a:lnTo>
                    <a:pt x="659638" y="243954"/>
                  </a:lnTo>
                  <a:lnTo>
                    <a:pt x="598868" y="194576"/>
                  </a:lnTo>
                  <a:lnTo>
                    <a:pt x="545680" y="156591"/>
                  </a:lnTo>
                  <a:lnTo>
                    <a:pt x="465924" y="175590"/>
                  </a:lnTo>
                  <a:lnTo>
                    <a:pt x="355765" y="278129"/>
                  </a:lnTo>
                  <a:lnTo>
                    <a:pt x="287388" y="281940"/>
                  </a:lnTo>
                  <a:lnTo>
                    <a:pt x="169621" y="346519"/>
                  </a:lnTo>
                  <a:lnTo>
                    <a:pt x="146850" y="304749"/>
                  </a:lnTo>
                  <a:lnTo>
                    <a:pt x="192430" y="224955"/>
                  </a:lnTo>
                  <a:lnTo>
                    <a:pt x="234213" y="232562"/>
                  </a:lnTo>
                  <a:lnTo>
                    <a:pt x="355765" y="186969"/>
                  </a:lnTo>
                  <a:lnTo>
                    <a:pt x="355765" y="111010"/>
                  </a:lnTo>
                  <a:cubicBezTo>
                    <a:pt x="355765" y="111010"/>
                    <a:pt x="344360" y="46443"/>
                    <a:pt x="336778" y="31229"/>
                  </a:cubicBezTo>
                  <a:cubicBezTo>
                    <a:pt x="330987" y="19672"/>
                    <a:pt x="243865" y="5918"/>
                    <a:pt x="202526" y="0"/>
                  </a:cubicBezTo>
                  <a:cubicBezTo>
                    <a:pt x="72339" y="299631"/>
                    <a:pt x="0" y="630212"/>
                    <a:pt x="0" y="977722"/>
                  </a:cubicBezTo>
                  <a:cubicBezTo>
                    <a:pt x="0" y="1325283"/>
                    <a:pt x="72364" y="1655889"/>
                    <a:pt x="202577" y="1955546"/>
                  </a:cubicBezTo>
                  <a:close/>
                </a:path>
              </a:pathLst>
            </a:custGeom>
            <a:solidFill>
              <a:srgbClr val="BEAFCA"/>
            </a:solidFill>
            <a:ln w="12700" cmpd="sng">
              <a:solidFill>
                <a:srgbClr val="BEAFCA"/>
              </a:solidFill>
              <a:prstDash val="solid"/>
            </a:ln>
          </p:spPr>
          <p:txBody>
            <a:bodyPr wrap="square" anchor="ctr">
              <a:spAutoFit/>
            </a:bodyPr>
            <a:lstStyle/>
            <a:p>
              <a:pPr algn="ctr"/>
              <a:endParaRPr lang="en-US"/>
            </a:p>
          </p:txBody>
        </p:sp>
        <p:sp>
          <p:nvSpPr>
            <p:cNvPr id="36" name="Free Form 16"/>
            <p:cNvSpPr/>
            <p:nvPr/>
          </p:nvSpPr>
          <p:spPr>
            <a:xfrm>
              <a:off x="2517708" y="2392541"/>
              <a:ext cx="1149655" cy="1955546"/>
            </a:xfrm>
            <a:custGeom>
              <a:avLst/>
              <a:gdLst/>
              <a:ahLst/>
              <a:cxnLst/>
              <a:rect l="0" t="0" r="0" b="0"/>
              <a:pathLst>
                <a:path w="1149654" h="1955546">
                  <a:moveTo>
                    <a:pt x="202577" y="1955546"/>
                  </a:moveTo>
                  <a:cubicBezTo>
                    <a:pt x="518134" y="1425282"/>
                    <a:pt x="891349" y="787146"/>
                    <a:pt x="891349" y="787146"/>
                  </a:cubicBezTo>
                  <a:lnTo>
                    <a:pt x="944524" y="847928"/>
                  </a:lnTo>
                  <a:lnTo>
                    <a:pt x="1005319" y="821334"/>
                  </a:lnTo>
                  <a:lnTo>
                    <a:pt x="1024305" y="737768"/>
                  </a:lnTo>
                  <a:lnTo>
                    <a:pt x="1066088" y="684580"/>
                  </a:lnTo>
                  <a:lnTo>
                    <a:pt x="1005319" y="559231"/>
                  </a:lnTo>
                  <a:cubicBezTo>
                    <a:pt x="1005319" y="559231"/>
                    <a:pt x="940739" y="525043"/>
                    <a:pt x="944524" y="502246"/>
                  </a:cubicBezTo>
                  <a:cubicBezTo>
                    <a:pt x="948347" y="479463"/>
                    <a:pt x="997712" y="479463"/>
                    <a:pt x="1024305" y="479463"/>
                  </a:cubicBezTo>
                  <a:cubicBezTo>
                    <a:pt x="1050886" y="479463"/>
                    <a:pt x="1058494" y="517448"/>
                    <a:pt x="1058494" y="540245"/>
                  </a:cubicBezTo>
                  <a:cubicBezTo>
                    <a:pt x="1058494" y="563041"/>
                    <a:pt x="1096467" y="574421"/>
                    <a:pt x="1123061" y="559231"/>
                  </a:cubicBezTo>
                  <a:cubicBezTo>
                    <a:pt x="1149654" y="544029"/>
                    <a:pt x="1130655" y="506056"/>
                    <a:pt x="1123061" y="490855"/>
                  </a:cubicBezTo>
                  <a:cubicBezTo>
                    <a:pt x="1115466" y="475665"/>
                    <a:pt x="1058494" y="388302"/>
                    <a:pt x="1054696" y="369303"/>
                  </a:cubicBezTo>
                  <a:cubicBezTo>
                    <a:pt x="1050886" y="350304"/>
                    <a:pt x="929347" y="357911"/>
                    <a:pt x="929347" y="357911"/>
                  </a:cubicBezTo>
                  <a:lnTo>
                    <a:pt x="815378" y="331317"/>
                  </a:lnTo>
                  <a:lnTo>
                    <a:pt x="769810" y="278129"/>
                  </a:lnTo>
                  <a:lnTo>
                    <a:pt x="659638" y="243954"/>
                  </a:lnTo>
                  <a:lnTo>
                    <a:pt x="598868" y="194576"/>
                  </a:lnTo>
                  <a:lnTo>
                    <a:pt x="545680" y="156591"/>
                  </a:lnTo>
                  <a:lnTo>
                    <a:pt x="465924" y="175590"/>
                  </a:lnTo>
                  <a:lnTo>
                    <a:pt x="355765" y="278129"/>
                  </a:lnTo>
                  <a:lnTo>
                    <a:pt x="287388" y="281940"/>
                  </a:lnTo>
                  <a:lnTo>
                    <a:pt x="169621" y="346519"/>
                  </a:lnTo>
                  <a:lnTo>
                    <a:pt x="146850" y="304749"/>
                  </a:lnTo>
                  <a:lnTo>
                    <a:pt x="192430" y="224955"/>
                  </a:lnTo>
                  <a:lnTo>
                    <a:pt x="234213" y="232562"/>
                  </a:lnTo>
                  <a:lnTo>
                    <a:pt x="355765" y="186969"/>
                  </a:lnTo>
                  <a:lnTo>
                    <a:pt x="355765" y="111010"/>
                  </a:lnTo>
                  <a:cubicBezTo>
                    <a:pt x="355765" y="111010"/>
                    <a:pt x="344360" y="46443"/>
                    <a:pt x="336778" y="31229"/>
                  </a:cubicBezTo>
                  <a:cubicBezTo>
                    <a:pt x="330987" y="19672"/>
                    <a:pt x="243865" y="5918"/>
                    <a:pt x="202526" y="0"/>
                  </a:cubicBezTo>
                  <a:cubicBezTo>
                    <a:pt x="72339" y="299631"/>
                    <a:pt x="0" y="630212"/>
                    <a:pt x="0" y="977722"/>
                  </a:cubicBezTo>
                  <a:cubicBezTo>
                    <a:pt x="0" y="1325283"/>
                    <a:pt x="72364" y="1655889"/>
                    <a:pt x="202577" y="1955546"/>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37" name="Free Form 17"/>
            <p:cNvSpPr/>
            <p:nvPr/>
          </p:nvSpPr>
          <p:spPr>
            <a:xfrm>
              <a:off x="2720282" y="3084728"/>
              <a:ext cx="1674864" cy="2672702"/>
            </a:xfrm>
            <a:custGeom>
              <a:avLst/>
              <a:gdLst/>
              <a:ahLst/>
              <a:cxnLst/>
              <a:rect l="0" t="0" r="0" b="0"/>
              <a:pathLst>
                <a:path w="1674863" h="2672702">
                  <a:moveTo>
                    <a:pt x="1355648" y="799363"/>
                  </a:moveTo>
                  <a:lnTo>
                    <a:pt x="1453857" y="353644"/>
                  </a:lnTo>
                  <a:lnTo>
                    <a:pt x="1453857" y="337502"/>
                  </a:lnTo>
                  <a:lnTo>
                    <a:pt x="1464144" y="334060"/>
                  </a:lnTo>
                  <a:lnTo>
                    <a:pt x="1531924" y="205054"/>
                  </a:lnTo>
                  <a:lnTo>
                    <a:pt x="1544535" y="157213"/>
                  </a:lnTo>
                  <a:lnTo>
                    <a:pt x="1519351" y="106857"/>
                  </a:lnTo>
                  <a:lnTo>
                    <a:pt x="1519351" y="28778"/>
                  </a:lnTo>
                  <a:cubicBezTo>
                    <a:pt x="1519351" y="28778"/>
                    <a:pt x="1353527" y="20256"/>
                    <a:pt x="1320609" y="17729"/>
                  </a:cubicBezTo>
                  <a:cubicBezTo>
                    <a:pt x="1287678" y="15201"/>
                    <a:pt x="1224381" y="63309"/>
                    <a:pt x="1224381" y="98767"/>
                  </a:cubicBezTo>
                  <a:cubicBezTo>
                    <a:pt x="1224381" y="134200"/>
                    <a:pt x="1229448" y="159537"/>
                    <a:pt x="1229448" y="159537"/>
                  </a:cubicBezTo>
                  <a:lnTo>
                    <a:pt x="1242110" y="197510"/>
                  </a:lnTo>
                  <a:lnTo>
                    <a:pt x="1214259" y="232968"/>
                  </a:lnTo>
                  <a:lnTo>
                    <a:pt x="1150950" y="243103"/>
                  </a:lnTo>
                  <a:lnTo>
                    <a:pt x="1077506" y="306425"/>
                  </a:lnTo>
                  <a:lnTo>
                    <a:pt x="1039520" y="308940"/>
                  </a:lnTo>
                  <a:lnTo>
                    <a:pt x="1039520" y="372249"/>
                  </a:lnTo>
                  <a:lnTo>
                    <a:pt x="1039520" y="420382"/>
                  </a:lnTo>
                  <a:lnTo>
                    <a:pt x="1016711" y="448233"/>
                  </a:lnTo>
                  <a:lnTo>
                    <a:pt x="971156" y="433031"/>
                  </a:lnTo>
                  <a:lnTo>
                    <a:pt x="955941" y="453288"/>
                  </a:lnTo>
                  <a:lnTo>
                    <a:pt x="976210" y="491286"/>
                  </a:lnTo>
                  <a:lnTo>
                    <a:pt x="971156" y="538784"/>
                  </a:lnTo>
                  <a:lnTo>
                    <a:pt x="905294" y="577380"/>
                  </a:lnTo>
                  <a:lnTo>
                    <a:pt x="945819" y="625500"/>
                  </a:lnTo>
                  <a:lnTo>
                    <a:pt x="895172" y="719188"/>
                  </a:lnTo>
                  <a:lnTo>
                    <a:pt x="748296" y="807808"/>
                  </a:lnTo>
                  <a:lnTo>
                    <a:pt x="743229" y="855941"/>
                  </a:lnTo>
                  <a:lnTo>
                    <a:pt x="788809" y="914184"/>
                  </a:lnTo>
                  <a:lnTo>
                    <a:pt x="760945" y="1035723"/>
                  </a:lnTo>
                  <a:lnTo>
                    <a:pt x="798944" y="1121854"/>
                  </a:lnTo>
                  <a:cubicBezTo>
                    <a:pt x="798944" y="1121854"/>
                    <a:pt x="768553" y="1154760"/>
                    <a:pt x="760945" y="1154760"/>
                  </a:cubicBezTo>
                  <a:cubicBezTo>
                    <a:pt x="753351" y="1154760"/>
                    <a:pt x="720432" y="1066126"/>
                    <a:pt x="720432" y="1066126"/>
                  </a:cubicBezTo>
                  <a:cubicBezTo>
                    <a:pt x="720432" y="1066126"/>
                    <a:pt x="738162" y="974966"/>
                    <a:pt x="730567" y="957237"/>
                  </a:cubicBezTo>
                  <a:cubicBezTo>
                    <a:pt x="722972" y="939507"/>
                    <a:pt x="677392" y="888847"/>
                    <a:pt x="677392" y="888847"/>
                  </a:cubicBezTo>
                  <a:lnTo>
                    <a:pt x="667257" y="774903"/>
                  </a:lnTo>
                  <a:lnTo>
                    <a:pt x="748296" y="714121"/>
                  </a:lnTo>
                  <a:lnTo>
                    <a:pt x="778687" y="638162"/>
                  </a:lnTo>
                  <a:lnTo>
                    <a:pt x="816673" y="612825"/>
                  </a:lnTo>
                  <a:lnTo>
                    <a:pt x="809066" y="538784"/>
                  </a:lnTo>
                  <a:lnTo>
                    <a:pt x="826795" y="468477"/>
                  </a:lnTo>
                  <a:lnTo>
                    <a:pt x="900239" y="377316"/>
                  </a:lnTo>
                  <a:lnTo>
                    <a:pt x="897699" y="362127"/>
                  </a:lnTo>
                  <a:lnTo>
                    <a:pt x="879982" y="324154"/>
                  </a:lnTo>
                  <a:lnTo>
                    <a:pt x="902766" y="283629"/>
                  </a:lnTo>
                  <a:lnTo>
                    <a:pt x="968603" y="248170"/>
                  </a:lnTo>
                  <a:lnTo>
                    <a:pt x="1016711" y="212725"/>
                  </a:lnTo>
                  <a:lnTo>
                    <a:pt x="1016711" y="184873"/>
                  </a:lnTo>
                  <a:lnTo>
                    <a:pt x="1016711" y="111429"/>
                  </a:lnTo>
                  <a:lnTo>
                    <a:pt x="991412" y="28778"/>
                  </a:lnTo>
                  <a:lnTo>
                    <a:pt x="978738" y="0"/>
                  </a:lnTo>
                  <a:lnTo>
                    <a:pt x="948347" y="0"/>
                  </a:lnTo>
                  <a:lnTo>
                    <a:pt x="902766" y="68364"/>
                  </a:lnTo>
                  <a:cubicBezTo>
                    <a:pt x="902766" y="68364"/>
                    <a:pt x="874915" y="129146"/>
                    <a:pt x="862253" y="129146"/>
                  </a:cubicBezTo>
                  <a:lnTo>
                    <a:pt x="802754" y="129146"/>
                  </a:lnTo>
                  <a:lnTo>
                    <a:pt x="741959" y="155740"/>
                  </a:lnTo>
                  <a:lnTo>
                    <a:pt x="688784" y="94957"/>
                  </a:lnTo>
                  <a:cubicBezTo>
                    <a:pt x="688784" y="94957"/>
                    <a:pt x="315569" y="733094"/>
                    <a:pt x="0" y="1263357"/>
                  </a:cubicBezTo>
                  <a:cubicBezTo>
                    <a:pt x="303301" y="1961286"/>
                    <a:pt x="921245" y="2490736"/>
                    <a:pt x="1674863" y="2672702"/>
                  </a:cubicBezTo>
                  <a:lnTo>
                    <a:pt x="1450098" y="1285405"/>
                  </a:lnTo>
                  <a:close/>
                </a:path>
              </a:pathLst>
            </a:custGeom>
            <a:solidFill>
              <a:srgbClr val="F8D943"/>
            </a:solidFill>
            <a:ln w="12700" cmpd="sng">
              <a:solidFill>
                <a:srgbClr val="F8D943"/>
              </a:solidFill>
              <a:prstDash val="solid"/>
            </a:ln>
          </p:spPr>
          <p:txBody>
            <a:bodyPr wrap="square" anchor="ctr">
              <a:spAutoFit/>
            </a:bodyPr>
            <a:lstStyle/>
            <a:p>
              <a:pPr algn="ctr"/>
              <a:endParaRPr lang="en-US"/>
            </a:p>
          </p:txBody>
        </p:sp>
        <p:sp>
          <p:nvSpPr>
            <p:cNvPr id="38" name="Free Form 18"/>
            <p:cNvSpPr/>
            <p:nvPr/>
          </p:nvSpPr>
          <p:spPr>
            <a:xfrm>
              <a:off x="2720282" y="3084728"/>
              <a:ext cx="1674864" cy="2672702"/>
            </a:xfrm>
            <a:custGeom>
              <a:avLst/>
              <a:gdLst/>
              <a:ahLst/>
              <a:cxnLst/>
              <a:rect l="0" t="0" r="0" b="0"/>
              <a:pathLst>
                <a:path w="1674863" h="2672702">
                  <a:moveTo>
                    <a:pt x="1355648" y="799363"/>
                  </a:moveTo>
                  <a:lnTo>
                    <a:pt x="1453857" y="353644"/>
                  </a:lnTo>
                  <a:lnTo>
                    <a:pt x="1453857" y="337502"/>
                  </a:lnTo>
                  <a:lnTo>
                    <a:pt x="1464144" y="334060"/>
                  </a:lnTo>
                  <a:lnTo>
                    <a:pt x="1531924" y="205054"/>
                  </a:lnTo>
                  <a:lnTo>
                    <a:pt x="1544535" y="157213"/>
                  </a:lnTo>
                  <a:lnTo>
                    <a:pt x="1519351" y="106857"/>
                  </a:lnTo>
                  <a:lnTo>
                    <a:pt x="1519351" y="28778"/>
                  </a:lnTo>
                  <a:cubicBezTo>
                    <a:pt x="1519351" y="28778"/>
                    <a:pt x="1353527" y="20256"/>
                    <a:pt x="1320609" y="17729"/>
                  </a:cubicBezTo>
                  <a:cubicBezTo>
                    <a:pt x="1287678" y="15201"/>
                    <a:pt x="1224381" y="63309"/>
                    <a:pt x="1224381" y="98767"/>
                  </a:cubicBezTo>
                  <a:cubicBezTo>
                    <a:pt x="1224381" y="134200"/>
                    <a:pt x="1229448" y="159537"/>
                    <a:pt x="1229448" y="159537"/>
                  </a:cubicBezTo>
                  <a:lnTo>
                    <a:pt x="1242110" y="197510"/>
                  </a:lnTo>
                  <a:lnTo>
                    <a:pt x="1214259" y="232968"/>
                  </a:lnTo>
                  <a:lnTo>
                    <a:pt x="1150950" y="243103"/>
                  </a:lnTo>
                  <a:lnTo>
                    <a:pt x="1077506" y="306425"/>
                  </a:lnTo>
                  <a:lnTo>
                    <a:pt x="1039520" y="308940"/>
                  </a:lnTo>
                  <a:lnTo>
                    <a:pt x="1039520" y="372249"/>
                  </a:lnTo>
                  <a:lnTo>
                    <a:pt x="1039520" y="420382"/>
                  </a:lnTo>
                  <a:lnTo>
                    <a:pt x="1016711" y="448233"/>
                  </a:lnTo>
                  <a:lnTo>
                    <a:pt x="971156" y="433031"/>
                  </a:lnTo>
                  <a:lnTo>
                    <a:pt x="955941" y="453288"/>
                  </a:lnTo>
                  <a:lnTo>
                    <a:pt x="976210" y="491286"/>
                  </a:lnTo>
                  <a:lnTo>
                    <a:pt x="971156" y="538784"/>
                  </a:lnTo>
                  <a:lnTo>
                    <a:pt x="905294" y="577380"/>
                  </a:lnTo>
                  <a:lnTo>
                    <a:pt x="945819" y="625500"/>
                  </a:lnTo>
                  <a:lnTo>
                    <a:pt x="895172" y="719188"/>
                  </a:lnTo>
                  <a:lnTo>
                    <a:pt x="748296" y="807808"/>
                  </a:lnTo>
                  <a:lnTo>
                    <a:pt x="743229" y="855941"/>
                  </a:lnTo>
                  <a:lnTo>
                    <a:pt x="788809" y="914184"/>
                  </a:lnTo>
                  <a:lnTo>
                    <a:pt x="760945" y="1035723"/>
                  </a:lnTo>
                  <a:lnTo>
                    <a:pt x="798944" y="1121854"/>
                  </a:lnTo>
                  <a:cubicBezTo>
                    <a:pt x="798944" y="1121854"/>
                    <a:pt x="768553" y="1154760"/>
                    <a:pt x="760945" y="1154760"/>
                  </a:cubicBezTo>
                  <a:cubicBezTo>
                    <a:pt x="753351" y="1154760"/>
                    <a:pt x="720432" y="1066126"/>
                    <a:pt x="720432" y="1066126"/>
                  </a:cubicBezTo>
                  <a:cubicBezTo>
                    <a:pt x="720432" y="1066126"/>
                    <a:pt x="738162" y="974966"/>
                    <a:pt x="730567" y="957237"/>
                  </a:cubicBezTo>
                  <a:cubicBezTo>
                    <a:pt x="722972" y="939507"/>
                    <a:pt x="677392" y="888847"/>
                    <a:pt x="677392" y="888847"/>
                  </a:cubicBezTo>
                  <a:lnTo>
                    <a:pt x="667257" y="774903"/>
                  </a:lnTo>
                  <a:lnTo>
                    <a:pt x="748296" y="714121"/>
                  </a:lnTo>
                  <a:lnTo>
                    <a:pt x="778687" y="638162"/>
                  </a:lnTo>
                  <a:lnTo>
                    <a:pt x="816673" y="612825"/>
                  </a:lnTo>
                  <a:lnTo>
                    <a:pt x="809066" y="538784"/>
                  </a:lnTo>
                  <a:lnTo>
                    <a:pt x="826795" y="468477"/>
                  </a:lnTo>
                  <a:lnTo>
                    <a:pt x="900239" y="377316"/>
                  </a:lnTo>
                  <a:lnTo>
                    <a:pt x="897699" y="362127"/>
                  </a:lnTo>
                  <a:lnTo>
                    <a:pt x="879982" y="324154"/>
                  </a:lnTo>
                  <a:lnTo>
                    <a:pt x="902766" y="283629"/>
                  </a:lnTo>
                  <a:lnTo>
                    <a:pt x="968603" y="248170"/>
                  </a:lnTo>
                  <a:lnTo>
                    <a:pt x="1016711" y="212725"/>
                  </a:lnTo>
                  <a:lnTo>
                    <a:pt x="1016711" y="184873"/>
                  </a:lnTo>
                  <a:lnTo>
                    <a:pt x="1016711" y="111429"/>
                  </a:lnTo>
                  <a:lnTo>
                    <a:pt x="991412" y="28778"/>
                  </a:lnTo>
                  <a:lnTo>
                    <a:pt x="978738" y="0"/>
                  </a:lnTo>
                  <a:lnTo>
                    <a:pt x="948347" y="0"/>
                  </a:lnTo>
                  <a:lnTo>
                    <a:pt x="902766" y="68364"/>
                  </a:lnTo>
                  <a:cubicBezTo>
                    <a:pt x="902766" y="68364"/>
                    <a:pt x="874915" y="129146"/>
                    <a:pt x="862253" y="129146"/>
                  </a:cubicBezTo>
                  <a:lnTo>
                    <a:pt x="802754" y="129146"/>
                  </a:lnTo>
                  <a:lnTo>
                    <a:pt x="741959" y="155740"/>
                  </a:lnTo>
                  <a:lnTo>
                    <a:pt x="688784" y="94957"/>
                  </a:lnTo>
                  <a:cubicBezTo>
                    <a:pt x="688784" y="94957"/>
                    <a:pt x="315569" y="733094"/>
                    <a:pt x="0" y="1263357"/>
                  </a:cubicBezTo>
                  <a:cubicBezTo>
                    <a:pt x="303301" y="1961286"/>
                    <a:pt x="921245" y="2490736"/>
                    <a:pt x="1674863" y="2672702"/>
                  </a:cubicBezTo>
                  <a:lnTo>
                    <a:pt x="1450098" y="1285405"/>
                  </a:lnTo>
                  <a:lnTo>
                    <a:pt x="1355648" y="799363"/>
                  </a:lnTo>
                  <a:close/>
                </a:path>
              </a:pathLst>
            </a:custGeom>
            <a:noFill/>
            <a:ln w="6350" cmpd="sng">
              <a:solidFill>
                <a:srgbClr val="141414"/>
              </a:solidFill>
              <a:prstDash val="solid"/>
            </a:ln>
          </p:spPr>
          <p:txBody>
            <a:bodyPr wrap="square" anchor="ctr">
              <a:spAutoFit/>
            </a:bodyPr>
            <a:lstStyle/>
            <a:p>
              <a:pPr algn="ctr"/>
              <a:endParaRPr lang="en-US"/>
            </a:p>
          </p:txBody>
        </p:sp>
        <p:sp>
          <p:nvSpPr>
            <p:cNvPr id="39" name="Free Form 19"/>
            <p:cNvSpPr/>
            <p:nvPr/>
          </p:nvSpPr>
          <p:spPr>
            <a:xfrm>
              <a:off x="4428493" y="3292378"/>
              <a:ext cx="748475" cy="669785"/>
            </a:xfrm>
            <a:custGeom>
              <a:avLst/>
              <a:gdLst/>
              <a:ahLst/>
              <a:cxnLst/>
              <a:rect l="0" t="0" r="0" b="0"/>
              <a:pathLst>
                <a:path w="748474" h="669785">
                  <a:moveTo>
                    <a:pt x="256870" y="669785"/>
                  </a:moveTo>
                  <a:lnTo>
                    <a:pt x="686930" y="438111"/>
                  </a:lnTo>
                  <a:lnTo>
                    <a:pt x="748474" y="415785"/>
                  </a:lnTo>
                  <a:lnTo>
                    <a:pt x="734733" y="312343"/>
                  </a:lnTo>
                  <a:lnTo>
                    <a:pt x="696734" y="200545"/>
                  </a:lnTo>
                  <a:lnTo>
                    <a:pt x="625348" y="134226"/>
                  </a:lnTo>
                  <a:lnTo>
                    <a:pt x="625348" y="68376"/>
                  </a:lnTo>
                  <a:lnTo>
                    <a:pt x="594956" y="39255"/>
                  </a:lnTo>
                  <a:cubicBezTo>
                    <a:pt x="594956" y="39255"/>
                    <a:pt x="579754" y="34175"/>
                    <a:pt x="572160" y="35445"/>
                  </a:cubicBezTo>
                  <a:cubicBezTo>
                    <a:pt x="564553" y="36728"/>
                    <a:pt x="544309" y="59512"/>
                    <a:pt x="544309" y="59512"/>
                  </a:cubicBezTo>
                  <a:cubicBezTo>
                    <a:pt x="544309" y="59512"/>
                    <a:pt x="521525" y="77241"/>
                    <a:pt x="505040" y="77241"/>
                  </a:cubicBezTo>
                  <a:cubicBezTo>
                    <a:pt x="488581" y="77241"/>
                    <a:pt x="484809" y="65836"/>
                    <a:pt x="480987" y="56984"/>
                  </a:cubicBezTo>
                  <a:cubicBezTo>
                    <a:pt x="477215" y="48107"/>
                    <a:pt x="472147" y="30378"/>
                    <a:pt x="470852" y="21539"/>
                  </a:cubicBezTo>
                  <a:cubicBezTo>
                    <a:pt x="469582" y="12674"/>
                    <a:pt x="435394" y="0"/>
                    <a:pt x="422757" y="6222"/>
                  </a:cubicBezTo>
                  <a:cubicBezTo>
                    <a:pt x="410095" y="12445"/>
                    <a:pt x="364528" y="26581"/>
                    <a:pt x="359448" y="40512"/>
                  </a:cubicBezTo>
                  <a:cubicBezTo>
                    <a:pt x="354380" y="54457"/>
                    <a:pt x="311315" y="78511"/>
                    <a:pt x="303720" y="82308"/>
                  </a:cubicBezTo>
                  <a:cubicBezTo>
                    <a:pt x="296138" y="86093"/>
                    <a:pt x="258152" y="112687"/>
                    <a:pt x="253085" y="119024"/>
                  </a:cubicBezTo>
                  <a:cubicBezTo>
                    <a:pt x="248018" y="125348"/>
                    <a:pt x="227761" y="163347"/>
                    <a:pt x="227761" y="163347"/>
                  </a:cubicBezTo>
                  <a:cubicBezTo>
                    <a:pt x="227761" y="163347"/>
                    <a:pt x="235343" y="189928"/>
                    <a:pt x="237896" y="202590"/>
                  </a:cubicBezTo>
                  <a:cubicBezTo>
                    <a:pt x="240449" y="215239"/>
                    <a:pt x="235343" y="235508"/>
                    <a:pt x="220141" y="244373"/>
                  </a:cubicBezTo>
                  <a:cubicBezTo>
                    <a:pt x="204952" y="253237"/>
                    <a:pt x="131521" y="289953"/>
                    <a:pt x="121412" y="289953"/>
                  </a:cubicBezTo>
                  <a:cubicBezTo>
                    <a:pt x="111277" y="289953"/>
                    <a:pt x="83426" y="292480"/>
                    <a:pt x="72021" y="303872"/>
                  </a:cubicBezTo>
                  <a:cubicBezTo>
                    <a:pt x="60629" y="315264"/>
                    <a:pt x="49237" y="341871"/>
                    <a:pt x="46697" y="349465"/>
                  </a:cubicBezTo>
                  <a:cubicBezTo>
                    <a:pt x="44157" y="357047"/>
                    <a:pt x="49237" y="400113"/>
                    <a:pt x="49237" y="406450"/>
                  </a:cubicBezTo>
                  <a:cubicBezTo>
                    <a:pt x="49237" y="412775"/>
                    <a:pt x="46697" y="452031"/>
                    <a:pt x="32740" y="459625"/>
                  </a:cubicBezTo>
                  <a:cubicBezTo>
                    <a:pt x="18783" y="467207"/>
                    <a:pt x="0" y="455739"/>
                    <a:pt x="0" y="455739"/>
                  </a:cubicBezTo>
                  <a:lnTo>
                    <a:pt x="10071" y="478408"/>
                  </a:lnTo>
                  <a:close/>
                </a:path>
              </a:pathLst>
            </a:custGeom>
            <a:solidFill>
              <a:srgbClr val="CB6296"/>
            </a:solidFill>
            <a:ln w="12700" cmpd="sng">
              <a:solidFill>
                <a:srgbClr val="CB6296"/>
              </a:solidFill>
              <a:prstDash val="solid"/>
            </a:ln>
          </p:spPr>
          <p:txBody>
            <a:bodyPr wrap="square" anchor="ctr">
              <a:spAutoFit/>
            </a:bodyPr>
            <a:lstStyle/>
            <a:p>
              <a:pPr algn="ctr"/>
              <a:endParaRPr lang="en-US"/>
            </a:p>
          </p:txBody>
        </p:sp>
        <p:sp>
          <p:nvSpPr>
            <p:cNvPr id="40" name="Free Form 20"/>
            <p:cNvSpPr/>
            <p:nvPr/>
          </p:nvSpPr>
          <p:spPr>
            <a:xfrm>
              <a:off x="4428493" y="3292378"/>
              <a:ext cx="748475" cy="669785"/>
            </a:xfrm>
            <a:custGeom>
              <a:avLst/>
              <a:gdLst/>
              <a:ahLst/>
              <a:cxnLst/>
              <a:rect l="0" t="0" r="0" b="0"/>
              <a:pathLst>
                <a:path w="748474" h="669785">
                  <a:moveTo>
                    <a:pt x="256870" y="669785"/>
                  </a:moveTo>
                  <a:lnTo>
                    <a:pt x="686930" y="438111"/>
                  </a:lnTo>
                  <a:lnTo>
                    <a:pt x="748474" y="415785"/>
                  </a:lnTo>
                  <a:lnTo>
                    <a:pt x="734733" y="312343"/>
                  </a:lnTo>
                  <a:lnTo>
                    <a:pt x="696734" y="200545"/>
                  </a:lnTo>
                  <a:lnTo>
                    <a:pt x="625348" y="134226"/>
                  </a:lnTo>
                  <a:lnTo>
                    <a:pt x="625348" y="68376"/>
                  </a:lnTo>
                  <a:lnTo>
                    <a:pt x="594956" y="39255"/>
                  </a:lnTo>
                  <a:cubicBezTo>
                    <a:pt x="594956" y="39255"/>
                    <a:pt x="579754" y="34175"/>
                    <a:pt x="572160" y="35445"/>
                  </a:cubicBezTo>
                  <a:cubicBezTo>
                    <a:pt x="564553" y="36728"/>
                    <a:pt x="544309" y="59512"/>
                    <a:pt x="544309" y="59512"/>
                  </a:cubicBezTo>
                  <a:cubicBezTo>
                    <a:pt x="544309" y="59512"/>
                    <a:pt x="521525" y="77241"/>
                    <a:pt x="505040" y="77241"/>
                  </a:cubicBezTo>
                  <a:cubicBezTo>
                    <a:pt x="488581" y="77241"/>
                    <a:pt x="484809" y="65836"/>
                    <a:pt x="480987" y="56984"/>
                  </a:cubicBezTo>
                  <a:cubicBezTo>
                    <a:pt x="477215" y="48107"/>
                    <a:pt x="472147" y="30378"/>
                    <a:pt x="470852" y="21539"/>
                  </a:cubicBezTo>
                  <a:cubicBezTo>
                    <a:pt x="469582" y="12674"/>
                    <a:pt x="435394" y="0"/>
                    <a:pt x="422757" y="6222"/>
                  </a:cubicBezTo>
                  <a:cubicBezTo>
                    <a:pt x="410095" y="12445"/>
                    <a:pt x="364528" y="26581"/>
                    <a:pt x="359448" y="40512"/>
                  </a:cubicBezTo>
                  <a:cubicBezTo>
                    <a:pt x="354380" y="54457"/>
                    <a:pt x="311315" y="78511"/>
                    <a:pt x="303720" y="82308"/>
                  </a:cubicBezTo>
                  <a:cubicBezTo>
                    <a:pt x="296138" y="86093"/>
                    <a:pt x="258152" y="112687"/>
                    <a:pt x="253085" y="119024"/>
                  </a:cubicBezTo>
                  <a:cubicBezTo>
                    <a:pt x="248018" y="125348"/>
                    <a:pt x="227761" y="163347"/>
                    <a:pt x="227761" y="163347"/>
                  </a:cubicBezTo>
                  <a:cubicBezTo>
                    <a:pt x="227761" y="163347"/>
                    <a:pt x="235343" y="189928"/>
                    <a:pt x="237896" y="202590"/>
                  </a:cubicBezTo>
                  <a:cubicBezTo>
                    <a:pt x="240449" y="215239"/>
                    <a:pt x="235343" y="235508"/>
                    <a:pt x="220141" y="244373"/>
                  </a:cubicBezTo>
                  <a:cubicBezTo>
                    <a:pt x="204952" y="253237"/>
                    <a:pt x="131521" y="289953"/>
                    <a:pt x="121412" y="289953"/>
                  </a:cubicBezTo>
                  <a:cubicBezTo>
                    <a:pt x="111277" y="289953"/>
                    <a:pt x="83426" y="292480"/>
                    <a:pt x="72021" y="303872"/>
                  </a:cubicBezTo>
                  <a:cubicBezTo>
                    <a:pt x="60629" y="315264"/>
                    <a:pt x="49237" y="341871"/>
                    <a:pt x="46697" y="349465"/>
                  </a:cubicBezTo>
                  <a:cubicBezTo>
                    <a:pt x="44157" y="357047"/>
                    <a:pt x="49237" y="400113"/>
                    <a:pt x="49237" y="406450"/>
                  </a:cubicBezTo>
                  <a:cubicBezTo>
                    <a:pt x="49237" y="412775"/>
                    <a:pt x="46697" y="452031"/>
                    <a:pt x="32740" y="459625"/>
                  </a:cubicBezTo>
                  <a:cubicBezTo>
                    <a:pt x="18783" y="467207"/>
                    <a:pt x="0" y="455739"/>
                    <a:pt x="0" y="455739"/>
                  </a:cubicBezTo>
                  <a:lnTo>
                    <a:pt x="10071" y="478408"/>
                  </a:lnTo>
                  <a:lnTo>
                    <a:pt x="256870" y="669785"/>
                  </a:lnTo>
                  <a:close/>
                </a:path>
              </a:pathLst>
            </a:custGeom>
            <a:noFill/>
            <a:ln w="6350" cmpd="sng">
              <a:solidFill>
                <a:srgbClr val="141414"/>
              </a:solidFill>
              <a:prstDash val="solid"/>
            </a:ln>
          </p:spPr>
          <p:txBody>
            <a:bodyPr wrap="square" anchor="ctr">
              <a:spAutoFit/>
            </a:bodyPr>
            <a:lstStyle/>
            <a:p>
              <a:pPr algn="ctr"/>
              <a:endParaRPr lang="en-US"/>
            </a:p>
          </p:txBody>
        </p:sp>
        <p:sp>
          <p:nvSpPr>
            <p:cNvPr id="41" name="Free Form 21"/>
            <p:cNvSpPr/>
            <p:nvPr/>
          </p:nvSpPr>
          <p:spPr>
            <a:xfrm>
              <a:off x="4184434" y="2811233"/>
              <a:ext cx="546519" cy="696392"/>
            </a:xfrm>
            <a:custGeom>
              <a:avLst/>
              <a:gdLst/>
              <a:ahLst/>
              <a:cxnLst/>
              <a:rect l="0" t="0" r="0" b="0"/>
              <a:pathLst>
                <a:path w="546519" h="696391">
                  <a:moveTo>
                    <a:pt x="80378" y="430707"/>
                  </a:moveTo>
                  <a:lnTo>
                    <a:pt x="67779" y="478548"/>
                  </a:lnTo>
                  <a:lnTo>
                    <a:pt x="0" y="607555"/>
                  </a:lnTo>
                  <a:lnTo>
                    <a:pt x="173558" y="549516"/>
                  </a:lnTo>
                  <a:lnTo>
                    <a:pt x="276796" y="672464"/>
                  </a:lnTo>
                  <a:lnTo>
                    <a:pt x="305943" y="672464"/>
                  </a:lnTo>
                  <a:lnTo>
                    <a:pt x="357873" y="696391"/>
                  </a:lnTo>
                  <a:lnTo>
                    <a:pt x="407238" y="682459"/>
                  </a:lnTo>
                  <a:cubicBezTo>
                    <a:pt x="407238" y="682459"/>
                    <a:pt x="437616" y="652081"/>
                    <a:pt x="437616" y="640676"/>
                  </a:cubicBezTo>
                  <a:lnTo>
                    <a:pt x="437616" y="591299"/>
                  </a:lnTo>
                  <a:lnTo>
                    <a:pt x="431304" y="568515"/>
                  </a:lnTo>
                  <a:lnTo>
                    <a:pt x="437616" y="524205"/>
                  </a:lnTo>
                  <a:lnTo>
                    <a:pt x="508533" y="531799"/>
                  </a:lnTo>
                  <a:lnTo>
                    <a:pt x="546519" y="524205"/>
                  </a:lnTo>
                  <a:lnTo>
                    <a:pt x="546519" y="455815"/>
                  </a:lnTo>
                  <a:cubicBezTo>
                    <a:pt x="546519" y="455815"/>
                    <a:pt x="535139" y="425437"/>
                    <a:pt x="523722" y="419112"/>
                  </a:cubicBezTo>
                  <a:cubicBezTo>
                    <a:pt x="512330" y="412775"/>
                    <a:pt x="464223" y="364655"/>
                    <a:pt x="450291" y="350735"/>
                  </a:cubicBezTo>
                  <a:cubicBezTo>
                    <a:pt x="436359" y="336791"/>
                    <a:pt x="437616" y="322884"/>
                    <a:pt x="449008" y="308940"/>
                  </a:cubicBezTo>
                  <a:cubicBezTo>
                    <a:pt x="460425" y="295020"/>
                    <a:pt x="480695" y="278574"/>
                    <a:pt x="480695" y="278574"/>
                  </a:cubicBezTo>
                  <a:lnTo>
                    <a:pt x="480695" y="236766"/>
                  </a:lnTo>
                  <a:cubicBezTo>
                    <a:pt x="480695" y="236766"/>
                    <a:pt x="445223" y="201307"/>
                    <a:pt x="432562" y="172212"/>
                  </a:cubicBezTo>
                  <a:cubicBezTo>
                    <a:pt x="419912" y="143078"/>
                    <a:pt x="371792" y="0"/>
                    <a:pt x="371792" y="0"/>
                  </a:cubicBezTo>
                  <a:lnTo>
                    <a:pt x="308483" y="0"/>
                  </a:lnTo>
                  <a:cubicBezTo>
                    <a:pt x="308483" y="0"/>
                    <a:pt x="231254" y="18986"/>
                    <a:pt x="219849" y="18986"/>
                  </a:cubicBezTo>
                  <a:cubicBezTo>
                    <a:pt x="208457" y="18986"/>
                    <a:pt x="188188" y="32918"/>
                    <a:pt x="185661" y="44310"/>
                  </a:cubicBezTo>
                  <a:cubicBezTo>
                    <a:pt x="183134" y="55714"/>
                    <a:pt x="190728" y="87363"/>
                    <a:pt x="190728" y="87363"/>
                  </a:cubicBezTo>
                  <a:cubicBezTo>
                    <a:pt x="190728" y="87363"/>
                    <a:pt x="198323" y="132956"/>
                    <a:pt x="200863" y="146875"/>
                  </a:cubicBezTo>
                  <a:cubicBezTo>
                    <a:pt x="203390" y="160807"/>
                    <a:pt x="199593" y="221576"/>
                    <a:pt x="197053" y="236766"/>
                  </a:cubicBezTo>
                  <a:cubicBezTo>
                    <a:pt x="194525" y="251967"/>
                    <a:pt x="146418" y="293750"/>
                    <a:pt x="146418" y="293750"/>
                  </a:cubicBezTo>
                  <a:lnTo>
                    <a:pt x="88163" y="292480"/>
                  </a:lnTo>
                  <a:lnTo>
                    <a:pt x="55194" y="302272"/>
                  </a:lnTo>
                  <a:lnTo>
                    <a:pt x="55194" y="380352"/>
                  </a:lnTo>
                  <a:close/>
                </a:path>
              </a:pathLst>
            </a:custGeom>
            <a:solidFill>
              <a:srgbClr val="CB6296"/>
            </a:solidFill>
            <a:ln w="12700" cmpd="sng">
              <a:solidFill>
                <a:srgbClr val="CB6296"/>
              </a:solidFill>
              <a:prstDash val="solid"/>
            </a:ln>
          </p:spPr>
          <p:txBody>
            <a:bodyPr wrap="square" anchor="ctr">
              <a:spAutoFit/>
            </a:bodyPr>
            <a:lstStyle/>
            <a:p>
              <a:pPr algn="ctr"/>
              <a:endParaRPr lang="en-US"/>
            </a:p>
          </p:txBody>
        </p:sp>
        <p:sp>
          <p:nvSpPr>
            <p:cNvPr id="42" name="Free Form 22"/>
            <p:cNvSpPr/>
            <p:nvPr/>
          </p:nvSpPr>
          <p:spPr>
            <a:xfrm>
              <a:off x="4184434" y="2811233"/>
              <a:ext cx="546519" cy="696392"/>
            </a:xfrm>
            <a:custGeom>
              <a:avLst/>
              <a:gdLst/>
              <a:ahLst/>
              <a:cxnLst/>
              <a:rect l="0" t="0" r="0" b="0"/>
              <a:pathLst>
                <a:path w="546519" h="696391">
                  <a:moveTo>
                    <a:pt x="80378" y="430707"/>
                  </a:moveTo>
                  <a:lnTo>
                    <a:pt x="67779" y="478548"/>
                  </a:lnTo>
                  <a:lnTo>
                    <a:pt x="0" y="607555"/>
                  </a:lnTo>
                  <a:lnTo>
                    <a:pt x="173558" y="549516"/>
                  </a:lnTo>
                  <a:lnTo>
                    <a:pt x="276796" y="672464"/>
                  </a:lnTo>
                  <a:lnTo>
                    <a:pt x="305943" y="672464"/>
                  </a:lnTo>
                  <a:lnTo>
                    <a:pt x="357873" y="696391"/>
                  </a:lnTo>
                  <a:lnTo>
                    <a:pt x="407238" y="682459"/>
                  </a:lnTo>
                  <a:cubicBezTo>
                    <a:pt x="407238" y="682459"/>
                    <a:pt x="437616" y="652081"/>
                    <a:pt x="437616" y="640676"/>
                  </a:cubicBezTo>
                  <a:lnTo>
                    <a:pt x="437616" y="591299"/>
                  </a:lnTo>
                  <a:lnTo>
                    <a:pt x="431304" y="568515"/>
                  </a:lnTo>
                  <a:lnTo>
                    <a:pt x="437616" y="524205"/>
                  </a:lnTo>
                  <a:lnTo>
                    <a:pt x="508533" y="531799"/>
                  </a:lnTo>
                  <a:lnTo>
                    <a:pt x="546519" y="524205"/>
                  </a:lnTo>
                  <a:lnTo>
                    <a:pt x="546519" y="455815"/>
                  </a:lnTo>
                  <a:cubicBezTo>
                    <a:pt x="546519" y="455815"/>
                    <a:pt x="535139" y="425437"/>
                    <a:pt x="523722" y="419112"/>
                  </a:cubicBezTo>
                  <a:cubicBezTo>
                    <a:pt x="512330" y="412775"/>
                    <a:pt x="464223" y="364655"/>
                    <a:pt x="450291" y="350735"/>
                  </a:cubicBezTo>
                  <a:cubicBezTo>
                    <a:pt x="436359" y="336791"/>
                    <a:pt x="437616" y="322884"/>
                    <a:pt x="449008" y="308940"/>
                  </a:cubicBezTo>
                  <a:cubicBezTo>
                    <a:pt x="460425" y="295020"/>
                    <a:pt x="480695" y="278574"/>
                    <a:pt x="480695" y="278574"/>
                  </a:cubicBezTo>
                  <a:lnTo>
                    <a:pt x="480695" y="236766"/>
                  </a:lnTo>
                  <a:cubicBezTo>
                    <a:pt x="480695" y="236766"/>
                    <a:pt x="445223" y="201307"/>
                    <a:pt x="432562" y="172212"/>
                  </a:cubicBezTo>
                  <a:cubicBezTo>
                    <a:pt x="419912" y="143078"/>
                    <a:pt x="371792" y="0"/>
                    <a:pt x="371792" y="0"/>
                  </a:cubicBezTo>
                  <a:lnTo>
                    <a:pt x="308483" y="0"/>
                  </a:lnTo>
                  <a:cubicBezTo>
                    <a:pt x="308483" y="0"/>
                    <a:pt x="231254" y="18986"/>
                    <a:pt x="219849" y="18986"/>
                  </a:cubicBezTo>
                  <a:cubicBezTo>
                    <a:pt x="208457" y="18986"/>
                    <a:pt x="188188" y="32918"/>
                    <a:pt x="185661" y="44310"/>
                  </a:cubicBezTo>
                  <a:cubicBezTo>
                    <a:pt x="183134" y="55714"/>
                    <a:pt x="190728" y="87363"/>
                    <a:pt x="190728" y="87363"/>
                  </a:cubicBezTo>
                  <a:cubicBezTo>
                    <a:pt x="190728" y="87363"/>
                    <a:pt x="198323" y="132956"/>
                    <a:pt x="200863" y="146875"/>
                  </a:cubicBezTo>
                  <a:cubicBezTo>
                    <a:pt x="203390" y="160807"/>
                    <a:pt x="199593" y="221576"/>
                    <a:pt x="197053" y="236766"/>
                  </a:cubicBezTo>
                  <a:cubicBezTo>
                    <a:pt x="194525" y="251967"/>
                    <a:pt x="146418" y="293750"/>
                    <a:pt x="146418" y="293750"/>
                  </a:cubicBezTo>
                  <a:lnTo>
                    <a:pt x="88163" y="292480"/>
                  </a:lnTo>
                  <a:lnTo>
                    <a:pt x="55194" y="302272"/>
                  </a:lnTo>
                  <a:lnTo>
                    <a:pt x="55194" y="380352"/>
                  </a:lnTo>
                  <a:lnTo>
                    <a:pt x="80378" y="430707"/>
                  </a:lnTo>
                  <a:close/>
                </a:path>
              </a:pathLst>
            </a:custGeom>
            <a:noFill/>
            <a:ln w="6350" cmpd="sng">
              <a:solidFill>
                <a:srgbClr val="141414"/>
              </a:solidFill>
              <a:prstDash val="solid"/>
            </a:ln>
          </p:spPr>
          <p:txBody>
            <a:bodyPr wrap="square" anchor="ctr">
              <a:spAutoFit/>
            </a:bodyPr>
            <a:lstStyle/>
            <a:p>
              <a:pPr algn="ctr"/>
              <a:endParaRPr lang="en-US"/>
            </a:p>
          </p:txBody>
        </p:sp>
        <p:sp>
          <p:nvSpPr>
            <p:cNvPr id="43" name="Free Form 23"/>
            <p:cNvSpPr/>
            <p:nvPr/>
          </p:nvSpPr>
          <p:spPr>
            <a:xfrm>
              <a:off x="4184431" y="3289783"/>
              <a:ext cx="67780" cy="129007"/>
            </a:xfrm>
            <a:custGeom>
              <a:avLst/>
              <a:gdLst/>
              <a:ahLst/>
              <a:cxnLst/>
              <a:rect l="0" t="0" r="0" b="0"/>
              <a:pathLst>
                <a:path w="67779" h="129006">
                  <a:moveTo>
                    <a:pt x="67779" y="0"/>
                  </a:moveTo>
                  <a:lnTo>
                    <a:pt x="0" y="129006"/>
                  </a:lnTo>
                  <a:lnTo>
                    <a:pt x="0" y="129006"/>
                  </a:lnTo>
                  <a:close/>
                </a:path>
              </a:pathLst>
            </a:custGeom>
            <a:solidFill>
              <a:srgbClr val="CB6296"/>
            </a:solidFill>
            <a:ln w="12700" cmpd="sng">
              <a:solidFill>
                <a:srgbClr val="CB6296"/>
              </a:solidFill>
              <a:prstDash val="solid"/>
            </a:ln>
          </p:spPr>
          <p:txBody>
            <a:bodyPr wrap="square" anchor="ctr">
              <a:spAutoFit/>
            </a:bodyPr>
            <a:lstStyle/>
            <a:p>
              <a:pPr algn="ctr"/>
              <a:endParaRPr lang="en-US"/>
            </a:p>
          </p:txBody>
        </p:sp>
        <p:sp>
          <p:nvSpPr>
            <p:cNvPr id="44" name="Free Form 24"/>
            <p:cNvSpPr/>
            <p:nvPr/>
          </p:nvSpPr>
          <p:spPr>
            <a:xfrm>
              <a:off x="4184431" y="3289783"/>
              <a:ext cx="67780" cy="129007"/>
            </a:xfrm>
            <a:custGeom>
              <a:avLst/>
              <a:gdLst/>
              <a:ahLst/>
              <a:cxnLst/>
              <a:rect l="0" t="0" r="0" b="0"/>
              <a:pathLst>
                <a:path w="67779" h="129006">
                  <a:moveTo>
                    <a:pt x="67779" y="0"/>
                  </a:moveTo>
                  <a:lnTo>
                    <a:pt x="0" y="129006"/>
                  </a:lnTo>
                  <a:lnTo>
                    <a:pt x="0" y="129006"/>
                  </a:lnTo>
                  <a:lnTo>
                    <a:pt x="67779" y="0"/>
                  </a:lnTo>
                  <a:close/>
                </a:path>
              </a:pathLst>
            </a:custGeom>
            <a:noFill/>
            <a:ln w="6350" cmpd="sng">
              <a:solidFill>
                <a:srgbClr val="141414"/>
              </a:solidFill>
              <a:prstDash val="solid"/>
            </a:ln>
          </p:spPr>
          <p:txBody>
            <a:bodyPr wrap="square" anchor="ctr">
              <a:spAutoFit/>
            </a:bodyPr>
            <a:lstStyle/>
            <a:p>
              <a:pPr algn="ctr"/>
              <a:endParaRPr lang="en-US"/>
            </a:p>
          </p:txBody>
        </p:sp>
        <p:sp>
          <p:nvSpPr>
            <p:cNvPr id="45" name="Free Form 25"/>
            <p:cNvSpPr/>
            <p:nvPr/>
          </p:nvSpPr>
          <p:spPr>
            <a:xfrm>
              <a:off x="4075929" y="3268964"/>
              <a:ext cx="2750578" cy="2557158"/>
            </a:xfrm>
            <a:custGeom>
              <a:avLst/>
              <a:gdLst/>
              <a:ahLst/>
              <a:cxnLst/>
              <a:rect l="0" t="0" r="0" b="0"/>
              <a:pathLst>
                <a:path w="2750578" h="2557157">
                  <a:moveTo>
                    <a:pt x="2570784" y="1081951"/>
                  </a:moveTo>
                  <a:lnTo>
                    <a:pt x="2750578" y="978128"/>
                  </a:lnTo>
                  <a:lnTo>
                    <a:pt x="2740444" y="904684"/>
                  </a:lnTo>
                  <a:lnTo>
                    <a:pt x="2750578" y="864171"/>
                  </a:lnTo>
                  <a:lnTo>
                    <a:pt x="2712580" y="826173"/>
                  </a:lnTo>
                  <a:lnTo>
                    <a:pt x="2689796" y="795781"/>
                  </a:lnTo>
                  <a:lnTo>
                    <a:pt x="2649283" y="783132"/>
                  </a:lnTo>
                  <a:lnTo>
                    <a:pt x="2610015" y="745147"/>
                  </a:lnTo>
                  <a:lnTo>
                    <a:pt x="2487193" y="745147"/>
                  </a:lnTo>
                  <a:lnTo>
                    <a:pt x="2413774" y="694499"/>
                  </a:lnTo>
                  <a:lnTo>
                    <a:pt x="2140267" y="486841"/>
                  </a:lnTo>
                  <a:lnTo>
                    <a:pt x="1808518" y="509638"/>
                  </a:lnTo>
                  <a:lnTo>
                    <a:pt x="1742668" y="486841"/>
                  </a:lnTo>
                  <a:lnTo>
                    <a:pt x="1466672" y="71526"/>
                  </a:lnTo>
                  <a:lnTo>
                    <a:pt x="1466964" y="5689"/>
                  </a:lnTo>
                  <a:cubicBezTo>
                    <a:pt x="1466964" y="5689"/>
                    <a:pt x="1386243" y="0"/>
                    <a:pt x="1360601" y="27533"/>
                  </a:cubicBezTo>
                  <a:cubicBezTo>
                    <a:pt x="1334973" y="55067"/>
                    <a:pt x="1278001" y="199415"/>
                    <a:pt x="1278001" y="199415"/>
                  </a:cubicBezTo>
                  <a:cubicBezTo>
                    <a:pt x="1278001" y="199415"/>
                    <a:pt x="1183030" y="177571"/>
                    <a:pt x="1169733" y="177571"/>
                  </a:cubicBezTo>
                  <a:cubicBezTo>
                    <a:pt x="1156436" y="177571"/>
                    <a:pt x="1110868" y="205117"/>
                    <a:pt x="1110868" y="205117"/>
                  </a:cubicBezTo>
                  <a:lnTo>
                    <a:pt x="1063370" y="241198"/>
                  </a:lnTo>
                  <a:lnTo>
                    <a:pt x="1063370" y="258914"/>
                  </a:lnTo>
                  <a:lnTo>
                    <a:pt x="1087297" y="335762"/>
                  </a:lnTo>
                  <a:lnTo>
                    <a:pt x="1101039" y="439204"/>
                  </a:lnTo>
                  <a:lnTo>
                    <a:pt x="1039494" y="461517"/>
                  </a:lnTo>
                  <a:lnTo>
                    <a:pt x="609434" y="693204"/>
                  </a:lnTo>
                  <a:lnTo>
                    <a:pt x="362635" y="501815"/>
                  </a:lnTo>
                  <a:lnTo>
                    <a:pt x="352564" y="479145"/>
                  </a:lnTo>
                  <a:lnTo>
                    <a:pt x="365074" y="408330"/>
                  </a:lnTo>
                  <a:lnTo>
                    <a:pt x="352564" y="372871"/>
                  </a:lnTo>
                  <a:lnTo>
                    <a:pt x="352564" y="339953"/>
                  </a:lnTo>
                  <a:lnTo>
                    <a:pt x="372681" y="332371"/>
                  </a:lnTo>
                  <a:lnTo>
                    <a:pt x="395465" y="304495"/>
                  </a:lnTo>
                  <a:lnTo>
                    <a:pt x="408114" y="274129"/>
                  </a:lnTo>
                  <a:lnTo>
                    <a:pt x="385305" y="214731"/>
                  </a:lnTo>
                  <a:lnTo>
                    <a:pt x="282066" y="91795"/>
                  </a:lnTo>
                  <a:lnTo>
                    <a:pt x="108508" y="149821"/>
                  </a:lnTo>
                  <a:lnTo>
                    <a:pt x="98221" y="169405"/>
                  </a:lnTo>
                  <a:lnTo>
                    <a:pt x="0" y="615124"/>
                  </a:lnTo>
                  <a:lnTo>
                    <a:pt x="94449" y="1101178"/>
                  </a:lnTo>
                  <a:lnTo>
                    <a:pt x="319214" y="2488463"/>
                  </a:lnTo>
                  <a:cubicBezTo>
                    <a:pt x="504723" y="2533256"/>
                    <a:pt x="698373" y="2557157"/>
                    <a:pt x="897648" y="2557157"/>
                  </a:cubicBezTo>
                  <a:cubicBezTo>
                    <a:pt x="997648" y="2557157"/>
                    <a:pt x="1096213" y="2551036"/>
                    <a:pt x="1193088" y="2539415"/>
                  </a:cubicBezTo>
                  <a:cubicBezTo>
                    <a:pt x="1452664" y="2508288"/>
                    <a:pt x="1699767" y="2436672"/>
                    <a:pt x="1927948" y="2331046"/>
                  </a:cubicBezTo>
                  <a:cubicBezTo>
                    <a:pt x="2196147" y="2206917"/>
                    <a:pt x="2438158" y="2035886"/>
                    <a:pt x="2643454" y="1828380"/>
                  </a:cubicBezTo>
                  <a:lnTo>
                    <a:pt x="2469476" y="1178178"/>
                  </a:lnTo>
                  <a:lnTo>
                    <a:pt x="2555570" y="1127518"/>
                  </a:lnTo>
                  <a:close/>
                </a:path>
              </a:pathLst>
            </a:custGeom>
            <a:solidFill>
              <a:srgbClr val="96AFCF"/>
            </a:solidFill>
            <a:ln w="12700" cmpd="sng">
              <a:solidFill>
                <a:srgbClr val="96AFCF"/>
              </a:solidFill>
              <a:prstDash val="solid"/>
            </a:ln>
          </p:spPr>
          <p:txBody>
            <a:bodyPr wrap="square" anchor="ctr">
              <a:spAutoFit/>
            </a:bodyPr>
            <a:lstStyle/>
            <a:p>
              <a:pPr algn="ctr"/>
              <a:endParaRPr lang="en-US"/>
            </a:p>
          </p:txBody>
        </p:sp>
        <p:sp>
          <p:nvSpPr>
            <p:cNvPr id="46" name="Free Form 26"/>
            <p:cNvSpPr/>
            <p:nvPr/>
          </p:nvSpPr>
          <p:spPr>
            <a:xfrm>
              <a:off x="4075929" y="3268964"/>
              <a:ext cx="2750578" cy="2557158"/>
            </a:xfrm>
            <a:custGeom>
              <a:avLst/>
              <a:gdLst/>
              <a:ahLst/>
              <a:cxnLst/>
              <a:rect l="0" t="0" r="0" b="0"/>
              <a:pathLst>
                <a:path w="2750578" h="2557157">
                  <a:moveTo>
                    <a:pt x="2570784" y="1081951"/>
                  </a:moveTo>
                  <a:lnTo>
                    <a:pt x="2750578" y="978128"/>
                  </a:lnTo>
                  <a:lnTo>
                    <a:pt x="2740444" y="904684"/>
                  </a:lnTo>
                  <a:lnTo>
                    <a:pt x="2750578" y="864171"/>
                  </a:lnTo>
                  <a:lnTo>
                    <a:pt x="2712580" y="826173"/>
                  </a:lnTo>
                  <a:lnTo>
                    <a:pt x="2689796" y="795781"/>
                  </a:lnTo>
                  <a:lnTo>
                    <a:pt x="2649283" y="783132"/>
                  </a:lnTo>
                  <a:lnTo>
                    <a:pt x="2610015" y="745147"/>
                  </a:lnTo>
                  <a:lnTo>
                    <a:pt x="2487193" y="745147"/>
                  </a:lnTo>
                  <a:lnTo>
                    <a:pt x="2413774" y="694499"/>
                  </a:lnTo>
                  <a:lnTo>
                    <a:pt x="2140267" y="486841"/>
                  </a:lnTo>
                  <a:lnTo>
                    <a:pt x="1808518" y="509638"/>
                  </a:lnTo>
                  <a:lnTo>
                    <a:pt x="1742668" y="486841"/>
                  </a:lnTo>
                  <a:lnTo>
                    <a:pt x="1466672" y="71526"/>
                  </a:lnTo>
                  <a:lnTo>
                    <a:pt x="1466964" y="5689"/>
                  </a:lnTo>
                  <a:cubicBezTo>
                    <a:pt x="1466964" y="5689"/>
                    <a:pt x="1386243" y="0"/>
                    <a:pt x="1360601" y="27533"/>
                  </a:cubicBezTo>
                  <a:cubicBezTo>
                    <a:pt x="1334973" y="55067"/>
                    <a:pt x="1278001" y="199415"/>
                    <a:pt x="1278001" y="199415"/>
                  </a:cubicBezTo>
                  <a:cubicBezTo>
                    <a:pt x="1278001" y="199415"/>
                    <a:pt x="1183030" y="177571"/>
                    <a:pt x="1169733" y="177571"/>
                  </a:cubicBezTo>
                  <a:cubicBezTo>
                    <a:pt x="1156436" y="177571"/>
                    <a:pt x="1110868" y="205117"/>
                    <a:pt x="1110868" y="205117"/>
                  </a:cubicBezTo>
                  <a:lnTo>
                    <a:pt x="1063370" y="241198"/>
                  </a:lnTo>
                  <a:lnTo>
                    <a:pt x="1063370" y="258914"/>
                  </a:lnTo>
                  <a:lnTo>
                    <a:pt x="1087297" y="335762"/>
                  </a:lnTo>
                  <a:lnTo>
                    <a:pt x="1101039" y="439204"/>
                  </a:lnTo>
                  <a:lnTo>
                    <a:pt x="1039494" y="461517"/>
                  </a:lnTo>
                  <a:lnTo>
                    <a:pt x="609434" y="693204"/>
                  </a:lnTo>
                  <a:lnTo>
                    <a:pt x="362635" y="501815"/>
                  </a:lnTo>
                  <a:lnTo>
                    <a:pt x="352564" y="479145"/>
                  </a:lnTo>
                  <a:lnTo>
                    <a:pt x="365074" y="408330"/>
                  </a:lnTo>
                  <a:lnTo>
                    <a:pt x="352564" y="372871"/>
                  </a:lnTo>
                  <a:lnTo>
                    <a:pt x="352564" y="339953"/>
                  </a:lnTo>
                  <a:lnTo>
                    <a:pt x="372681" y="332371"/>
                  </a:lnTo>
                  <a:lnTo>
                    <a:pt x="395465" y="304495"/>
                  </a:lnTo>
                  <a:lnTo>
                    <a:pt x="408114" y="274129"/>
                  </a:lnTo>
                  <a:lnTo>
                    <a:pt x="385305" y="214731"/>
                  </a:lnTo>
                  <a:lnTo>
                    <a:pt x="282066" y="91795"/>
                  </a:lnTo>
                  <a:lnTo>
                    <a:pt x="108508" y="149821"/>
                  </a:lnTo>
                  <a:lnTo>
                    <a:pt x="98221" y="169405"/>
                  </a:lnTo>
                  <a:lnTo>
                    <a:pt x="0" y="615124"/>
                  </a:lnTo>
                  <a:lnTo>
                    <a:pt x="94449" y="1101178"/>
                  </a:lnTo>
                  <a:lnTo>
                    <a:pt x="319214" y="2488463"/>
                  </a:lnTo>
                  <a:cubicBezTo>
                    <a:pt x="504723" y="2533256"/>
                    <a:pt x="698373" y="2557157"/>
                    <a:pt x="897648" y="2557157"/>
                  </a:cubicBezTo>
                  <a:cubicBezTo>
                    <a:pt x="997648" y="2557157"/>
                    <a:pt x="1096213" y="2551036"/>
                    <a:pt x="1193088" y="2539415"/>
                  </a:cubicBezTo>
                  <a:cubicBezTo>
                    <a:pt x="1452664" y="2508288"/>
                    <a:pt x="1699767" y="2436672"/>
                    <a:pt x="1927948" y="2331046"/>
                  </a:cubicBezTo>
                  <a:cubicBezTo>
                    <a:pt x="2196147" y="2206917"/>
                    <a:pt x="2438158" y="2035886"/>
                    <a:pt x="2643454" y="1828380"/>
                  </a:cubicBezTo>
                  <a:lnTo>
                    <a:pt x="2469476" y="1178178"/>
                  </a:lnTo>
                  <a:lnTo>
                    <a:pt x="2555570" y="1127518"/>
                  </a:lnTo>
                  <a:lnTo>
                    <a:pt x="2570784" y="1081951"/>
                  </a:lnTo>
                  <a:close/>
                </a:path>
              </a:pathLst>
            </a:custGeom>
            <a:noFill/>
            <a:ln w="6350" cmpd="sng">
              <a:solidFill>
                <a:srgbClr val="141414"/>
              </a:solidFill>
              <a:prstDash val="solid"/>
            </a:ln>
          </p:spPr>
          <p:txBody>
            <a:bodyPr wrap="square" anchor="ctr">
              <a:spAutoFit/>
            </a:bodyPr>
            <a:lstStyle/>
            <a:p>
              <a:pPr algn="ctr"/>
              <a:endParaRPr lang="en-US"/>
            </a:p>
          </p:txBody>
        </p:sp>
        <p:sp>
          <p:nvSpPr>
            <p:cNvPr id="47" name="Free Form 27"/>
            <p:cNvSpPr/>
            <p:nvPr/>
          </p:nvSpPr>
          <p:spPr>
            <a:xfrm>
              <a:off x="4174139" y="3418793"/>
              <a:ext cx="10287" cy="19583"/>
            </a:xfrm>
            <a:custGeom>
              <a:avLst/>
              <a:gdLst/>
              <a:ahLst/>
              <a:cxnLst/>
              <a:rect l="0" t="0" r="0" b="0"/>
              <a:pathLst>
                <a:path w="10287" h="19583">
                  <a:moveTo>
                    <a:pt x="10287" y="0"/>
                  </a:moveTo>
                  <a:lnTo>
                    <a:pt x="0" y="3441"/>
                  </a:lnTo>
                  <a:lnTo>
                    <a:pt x="0" y="19583"/>
                  </a:lnTo>
                  <a:lnTo>
                    <a:pt x="10287" y="0"/>
                  </a:lnTo>
                  <a:close/>
                </a:path>
              </a:pathLst>
            </a:custGeom>
            <a:solidFill>
              <a:srgbClr val="96AFCF"/>
            </a:solidFill>
            <a:ln w="12700" cmpd="sng">
              <a:solidFill>
                <a:srgbClr val="96AFCF"/>
              </a:solidFill>
              <a:prstDash val="solid"/>
            </a:ln>
          </p:spPr>
          <p:txBody>
            <a:bodyPr wrap="square" anchor="ctr">
              <a:spAutoFit/>
            </a:bodyPr>
            <a:lstStyle/>
            <a:p>
              <a:pPr algn="ctr"/>
              <a:endParaRPr lang="en-US"/>
            </a:p>
          </p:txBody>
        </p:sp>
        <p:sp>
          <p:nvSpPr>
            <p:cNvPr id="48" name="Free Form 28"/>
            <p:cNvSpPr/>
            <p:nvPr/>
          </p:nvSpPr>
          <p:spPr>
            <a:xfrm>
              <a:off x="4174139" y="3418793"/>
              <a:ext cx="10287" cy="19583"/>
            </a:xfrm>
            <a:custGeom>
              <a:avLst/>
              <a:gdLst/>
              <a:ahLst/>
              <a:cxnLst/>
              <a:rect l="0" t="0" r="0" b="0"/>
              <a:pathLst>
                <a:path w="10287" h="19583">
                  <a:moveTo>
                    <a:pt x="10287" y="0"/>
                  </a:moveTo>
                  <a:lnTo>
                    <a:pt x="0" y="3441"/>
                  </a:lnTo>
                  <a:lnTo>
                    <a:pt x="0" y="19583"/>
                  </a:lnTo>
                  <a:lnTo>
                    <a:pt x="10287" y="0"/>
                  </a:lnTo>
                  <a:lnTo>
                    <a:pt x="10287" y="0"/>
                  </a:lnTo>
                  <a:close/>
                </a:path>
              </a:pathLst>
            </a:custGeom>
            <a:noFill/>
            <a:ln w="6350" cmpd="sng">
              <a:solidFill>
                <a:srgbClr val="141414"/>
              </a:solidFill>
              <a:prstDash val="solid"/>
            </a:ln>
          </p:spPr>
          <p:txBody>
            <a:bodyPr wrap="square" anchor="ctr">
              <a:spAutoFit/>
            </a:bodyPr>
            <a:lstStyle/>
            <a:p>
              <a:pPr algn="ctr"/>
              <a:endParaRPr lang="en-US"/>
            </a:p>
          </p:txBody>
        </p:sp>
        <p:sp>
          <p:nvSpPr>
            <p:cNvPr id="49" name="Free Form 29"/>
            <p:cNvSpPr/>
            <p:nvPr/>
          </p:nvSpPr>
          <p:spPr>
            <a:xfrm>
              <a:off x="4184432" y="3360754"/>
              <a:ext cx="173559" cy="58039"/>
            </a:xfrm>
            <a:custGeom>
              <a:avLst/>
              <a:gdLst/>
              <a:ahLst/>
              <a:cxnLst/>
              <a:rect l="0" t="0" r="0" b="0"/>
              <a:pathLst>
                <a:path w="173558" h="58038">
                  <a:moveTo>
                    <a:pt x="0" y="58038"/>
                  </a:moveTo>
                  <a:lnTo>
                    <a:pt x="173558" y="0"/>
                  </a:lnTo>
                  <a:lnTo>
                    <a:pt x="0" y="58038"/>
                  </a:lnTo>
                  <a:close/>
                </a:path>
              </a:pathLst>
            </a:custGeom>
            <a:solidFill>
              <a:srgbClr val="96AFCF"/>
            </a:solidFill>
            <a:ln w="12700" cmpd="sng">
              <a:solidFill>
                <a:srgbClr val="96AFCF"/>
              </a:solidFill>
              <a:prstDash val="solid"/>
            </a:ln>
          </p:spPr>
          <p:txBody>
            <a:bodyPr wrap="square" anchor="ctr">
              <a:spAutoFit/>
            </a:bodyPr>
            <a:lstStyle/>
            <a:p>
              <a:pPr algn="ctr"/>
              <a:endParaRPr lang="en-US"/>
            </a:p>
          </p:txBody>
        </p:sp>
        <p:sp>
          <p:nvSpPr>
            <p:cNvPr id="50" name="Free Form 30"/>
            <p:cNvSpPr/>
            <p:nvPr/>
          </p:nvSpPr>
          <p:spPr>
            <a:xfrm>
              <a:off x="4184432" y="3360754"/>
              <a:ext cx="173559" cy="58039"/>
            </a:xfrm>
            <a:custGeom>
              <a:avLst/>
              <a:gdLst/>
              <a:ahLst/>
              <a:cxnLst/>
              <a:rect l="0" t="0" r="0" b="0"/>
              <a:pathLst>
                <a:path w="173558" h="58038">
                  <a:moveTo>
                    <a:pt x="0" y="58038"/>
                  </a:moveTo>
                  <a:lnTo>
                    <a:pt x="173558" y="0"/>
                  </a:lnTo>
                  <a:lnTo>
                    <a:pt x="0" y="58038"/>
                  </a:lnTo>
                  <a:lnTo>
                    <a:pt x="0" y="58038"/>
                  </a:lnTo>
                  <a:close/>
                </a:path>
              </a:pathLst>
            </a:custGeom>
            <a:noFill/>
            <a:ln w="6350" cmpd="sng">
              <a:solidFill>
                <a:srgbClr val="141414"/>
              </a:solidFill>
              <a:prstDash val="solid"/>
            </a:ln>
          </p:spPr>
          <p:txBody>
            <a:bodyPr wrap="square" anchor="ctr">
              <a:spAutoFit/>
            </a:bodyPr>
            <a:lstStyle/>
            <a:p>
              <a:pPr algn="ctr"/>
              <a:endParaRPr lang="en-US"/>
            </a:p>
          </p:txBody>
        </p:sp>
        <p:sp>
          <p:nvSpPr>
            <p:cNvPr id="51" name="Line 31"/>
            <p:cNvSpPr/>
            <p:nvPr/>
          </p:nvSpPr>
          <p:spPr>
            <a:xfrm>
              <a:off x="4184426" y="3418793"/>
              <a:ext cx="0" cy="0"/>
            </a:xfrm>
            <a:prstGeom prst="line">
              <a:avLst/>
            </a:prstGeom>
            <a:noFill/>
            <a:ln w="0" cmpd="sng">
              <a:solidFill>
                <a:srgbClr val="96AFCF"/>
              </a:solidFill>
              <a:prstDash val="solid"/>
            </a:ln>
          </p:spPr>
          <p:txBody>
            <a:bodyPr wrap="square" anchor="ctr">
              <a:spAutoFit/>
            </a:bodyPr>
            <a:lstStyle/>
            <a:p>
              <a:pPr algn="ctr"/>
              <a:endParaRPr lang="en-US"/>
            </a:p>
          </p:txBody>
        </p:sp>
        <p:sp>
          <p:nvSpPr>
            <p:cNvPr id="52" name="Line 32"/>
            <p:cNvSpPr/>
            <p:nvPr/>
          </p:nvSpPr>
          <p:spPr>
            <a:xfrm>
              <a:off x="4184426" y="3418793"/>
              <a:ext cx="0" cy="0"/>
            </a:xfrm>
            <a:prstGeom prst="line">
              <a:avLst/>
            </a:prstGeom>
            <a:noFill/>
            <a:ln w="0" cmpd="sng">
              <a:solidFill>
                <a:srgbClr val="141414"/>
              </a:solidFill>
              <a:prstDash val="solid"/>
            </a:ln>
          </p:spPr>
          <p:txBody>
            <a:bodyPr wrap="square" anchor="ctr">
              <a:spAutoFit/>
            </a:bodyPr>
            <a:lstStyle/>
            <a:p>
              <a:pPr algn="ctr"/>
              <a:endParaRPr lang="en-US"/>
            </a:p>
          </p:txBody>
        </p:sp>
        <p:sp>
          <p:nvSpPr>
            <p:cNvPr id="53" name="Free Form 33"/>
            <p:cNvSpPr/>
            <p:nvPr/>
          </p:nvSpPr>
          <p:spPr>
            <a:xfrm>
              <a:off x="4567624" y="2300328"/>
              <a:ext cx="1219327" cy="1209827"/>
            </a:xfrm>
            <a:custGeom>
              <a:avLst/>
              <a:gdLst/>
              <a:ahLst/>
              <a:cxnLst/>
              <a:rect l="0" t="0" r="0" b="0"/>
              <a:pathLst>
                <a:path w="1219327" h="1209827">
                  <a:moveTo>
                    <a:pt x="557606" y="1192593"/>
                  </a:moveTo>
                  <a:lnTo>
                    <a:pt x="571665" y="1209827"/>
                  </a:lnTo>
                  <a:lnTo>
                    <a:pt x="619175" y="1173759"/>
                  </a:lnTo>
                  <a:cubicBezTo>
                    <a:pt x="619175" y="1173759"/>
                    <a:pt x="664743" y="1146213"/>
                    <a:pt x="678027" y="1146213"/>
                  </a:cubicBezTo>
                  <a:cubicBezTo>
                    <a:pt x="691324" y="1146213"/>
                    <a:pt x="786307" y="1168044"/>
                    <a:pt x="786307" y="1168044"/>
                  </a:cubicBezTo>
                  <a:cubicBezTo>
                    <a:pt x="786307" y="1168044"/>
                    <a:pt x="843280" y="1023708"/>
                    <a:pt x="868908" y="996162"/>
                  </a:cubicBezTo>
                  <a:cubicBezTo>
                    <a:pt x="894549" y="968629"/>
                    <a:pt x="975271" y="974331"/>
                    <a:pt x="975271" y="974331"/>
                  </a:cubicBezTo>
                  <a:lnTo>
                    <a:pt x="1135761" y="996162"/>
                  </a:lnTo>
                  <a:lnTo>
                    <a:pt x="1219327" y="733120"/>
                  </a:lnTo>
                  <a:lnTo>
                    <a:pt x="1122464" y="680885"/>
                  </a:lnTo>
                  <a:lnTo>
                    <a:pt x="1100620" y="613460"/>
                  </a:lnTo>
                  <a:lnTo>
                    <a:pt x="1017054" y="519442"/>
                  </a:lnTo>
                  <a:lnTo>
                    <a:pt x="1039837" y="358013"/>
                  </a:lnTo>
                  <a:lnTo>
                    <a:pt x="1002830" y="374154"/>
                  </a:lnTo>
                  <a:lnTo>
                    <a:pt x="955306" y="410235"/>
                  </a:lnTo>
                  <a:lnTo>
                    <a:pt x="905967" y="395046"/>
                  </a:lnTo>
                  <a:lnTo>
                    <a:pt x="864171" y="383654"/>
                  </a:lnTo>
                  <a:lnTo>
                    <a:pt x="923048" y="341858"/>
                  </a:lnTo>
                  <a:lnTo>
                    <a:pt x="974318" y="298170"/>
                  </a:lnTo>
                  <a:lnTo>
                    <a:pt x="1018006" y="305790"/>
                  </a:lnTo>
                  <a:lnTo>
                    <a:pt x="1040790" y="288683"/>
                  </a:lnTo>
                  <a:lnTo>
                    <a:pt x="1038898" y="260197"/>
                  </a:lnTo>
                  <a:lnTo>
                    <a:pt x="1036993" y="207022"/>
                  </a:lnTo>
                  <a:lnTo>
                    <a:pt x="1046492" y="165239"/>
                  </a:lnTo>
                  <a:lnTo>
                    <a:pt x="1023696" y="134848"/>
                  </a:lnTo>
                  <a:lnTo>
                    <a:pt x="771105" y="142443"/>
                  </a:lnTo>
                  <a:lnTo>
                    <a:pt x="657148" y="110159"/>
                  </a:lnTo>
                  <a:cubicBezTo>
                    <a:pt x="657148" y="110159"/>
                    <a:pt x="419735" y="15201"/>
                    <a:pt x="398818" y="7594"/>
                  </a:cubicBezTo>
                  <a:cubicBezTo>
                    <a:pt x="377913" y="0"/>
                    <a:pt x="322872" y="0"/>
                    <a:pt x="307670" y="7594"/>
                  </a:cubicBezTo>
                  <a:cubicBezTo>
                    <a:pt x="292481" y="15201"/>
                    <a:pt x="250710" y="9486"/>
                    <a:pt x="205130" y="32283"/>
                  </a:cubicBezTo>
                  <a:cubicBezTo>
                    <a:pt x="159537" y="55067"/>
                    <a:pt x="199428" y="81673"/>
                    <a:pt x="199428" y="81673"/>
                  </a:cubicBezTo>
                  <a:lnTo>
                    <a:pt x="279184" y="81673"/>
                  </a:lnTo>
                  <a:lnTo>
                    <a:pt x="351370" y="55067"/>
                  </a:lnTo>
                  <a:lnTo>
                    <a:pt x="398818" y="55067"/>
                  </a:lnTo>
                  <a:lnTo>
                    <a:pt x="398818" y="68376"/>
                  </a:lnTo>
                  <a:lnTo>
                    <a:pt x="383654" y="100444"/>
                  </a:lnTo>
                  <a:lnTo>
                    <a:pt x="398818" y="121551"/>
                  </a:lnTo>
                  <a:lnTo>
                    <a:pt x="398818" y="144348"/>
                  </a:lnTo>
                  <a:lnTo>
                    <a:pt x="357073" y="161429"/>
                  </a:lnTo>
                  <a:lnTo>
                    <a:pt x="315290" y="176631"/>
                  </a:lnTo>
                  <a:lnTo>
                    <a:pt x="271589" y="195630"/>
                  </a:lnTo>
                  <a:lnTo>
                    <a:pt x="237413" y="144348"/>
                  </a:lnTo>
                  <a:lnTo>
                    <a:pt x="218414" y="144348"/>
                  </a:lnTo>
                  <a:lnTo>
                    <a:pt x="197510" y="157632"/>
                  </a:lnTo>
                  <a:lnTo>
                    <a:pt x="182333" y="144348"/>
                  </a:lnTo>
                  <a:lnTo>
                    <a:pt x="148132" y="146240"/>
                  </a:lnTo>
                  <a:lnTo>
                    <a:pt x="131051" y="174739"/>
                  </a:lnTo>
                  <a:lnTo>
                    <a:pt x="62687" y="142443"/>
                  </a:lnTo>
                  <a:cubicBezTo>
                    <a:pt x="62687" y="142443"/>
                    <a:pt x="58877" y="119659"/>
                    <a:pt x="47485" y="106349"/>
                  </a:cubicBezTo>
                  <a:cubicBezTo>
                    <a:pt x="36080" y="93065"/>
                    <a:pt x="0" y="106349"/>
                    <a:pt x="0" y="106349"/>
                  </a:cubicBezTo>
                  <a:cubicBezTo>
                    <a:pt x="0" y="106349"/>
                    <a:pt x="9499" y="176631"/>
                    <a:pt x="13296" y="222211"/>
                  </a:cubicBezTo>
                  <a:cubicBezTo>
                    <a:pt x="17094" y="267804"/>
                    <a:pt x="68364" y="461518"/>
                    <a:pt x="87363" y="507098"/>
                  </a:cubicBezTo>
                  <a:cubicBezTo>
                    <a:pt x="106349" y="552691"/>
                    <a:pt x="131051" y="560273"/>
                    <a:pt x="157645" y="560273"/>
                  </a:cubicBezTo>
                  <a:cubicBezTo>
                    <a:pt x="184238" y="560273"/>
                    <a:pt x="207022" y="531787"/>
                    <a:pt x="207022" y="531787"/>
                  </a:cubicBezTo>
                  <a:lnTo>
                    <a:pt x="226009" y="503313"/>
                  </a:lnTo>
                  <a:lnTo>
                    <a:pt x="246900" y="514705"/>
                  </a:lnTo>
                  <a:lnTo>
                    <a:pt x="275386" y="518490"/>
                  </a:lnTo>
                  <a:lnTo>
                    <a:pt x="284873" y="493801"/>
                  </a:lnTo>
                  <a:lnTo>
                    <a:pt x="309600" y="495706"/>
                  </a:lnTo>
                  <a:lnTo>
                    <a:pt x="351370" y="533692"/>
                  </a:lnTo>
                  <a:lnTo>
                    <a:pt x="383654" y="527989"/>
                  </a:lnTo>
                  <a:lnTo>
                    <a:pt x="429247" y="505206"/>
                  </a:lnTo>
                  <a:lnTo>
                    <a:pt x="453948" y="516597"/>
                  </a:lnTo>
                  <a:lnTo>
                    <a:pt x="434936" y="537489"/>
                  </a:lnTo>
                  <a:lnTo>
                    <a:pt x="427316" y="581177"/>
                  </a:lnTo>
                  <a:lnTo>
                    <a:pt x="450113" y="594461"/>
                  </a:lnTo>
                  <a:lnTo>
                    <a:pt x="539394" y="539394"/>
                  </a:lnTo>
                  <a:lnTo>
                    <a:pt x="548881" y="571677"/>
                  </a:lnTo>
                  <a:lnTo>
                    <a:pt x="548881" y="681837"/>
                  </a:lnTo>
                  <a:lnTo>
                    <a:pt x="516597" y="685634"/>
                  </a:lnTo>
                  <a:lnTo>
                    <a:pt x="455815" y="651446"/>
                  </a:lnTo>
                  <a:lnTo>
                    <a:pt x="398818" y="632460"/>
                  </a:lnTo>
                  <a:lnTo>
                    <a:pt x="372262" y="584974"/>
                  </a:lnTo>
                  <a:cubicBezTo>
                    <a:pt x="372262" y="584974"/>
                    <a:pt x="317169" y="598271"/>
                    <a:pt x="311467" y="598271"/>
                  </a:cubicBezTo>
                  <a:cubicBezTo>
                    <a:pt x="305765" y="598271"/>
                    <a:pt x="252602" y="594461"/>
                    <a:pt x="252602" y="594461"/>
                  </a:cubicBezTo>
                  <a:lnTo>
                    <a:pt x="284873" y="653351"/>
                  </a:lnTo>
                  <a:lnTo>
                    <a:pt x="284873" y="725525"/>
                  </a:lnTo>
                  <a:lnTo>
                    <a:pt x="271589" y="757809"/>
                  </a:lnTo>
                  <a:lnTo>
                    <a:pt x="226009" y="805294"/>
                  </a:lnTo>
                  <a:lnTo>
                    <a:pt x="239318" y="841375"/>
                  </a:lnTo>
                  <a:lnTo>
                    <a:pt x="262115" y="847064"/>
                  </a:lnTo>
                  <a:lnTo>
                    <a:pt x="339966" y="869861"/>
                  </a:lnTo>
                  <a:lnTo>
                    <a:pt x="398818" y="905954"/>
                  </a:lnTo>
                  <a:lnTo>
                    <a:pt x="398818" y="964831"/>
                  </a:lnTo>
                  <a:lnTo>
                    <a:pt x="417842" y="976223"/>
                  </a:lnTo>
                  <a:lnTo>
                    <a:pt x="442518" y="961034"/>
                  </a:lnTo>
                  <a:cubicBezTo>
                    <a:pt x="442518" y="961034"/>
                    <a:pt x="455815" y="953427"/>
                    <a:pt x="467233" y="955332"/>
                  </a:cubicBezTo>
                  <a:cubicBezTo>
                    <a:pt x="478612" y="957237"/>
                    <a:pt x="510908" y="983830"/>
                    <a:pt x="510908" y="983830"/>
                  </a:cubicBezTo>
                  <a:lnTo>
                    <a:pt x="562190" y="1004722"/>
                  </a:lnTo>
                  <a:lnTo>
                    <a:pt x="640041" y="989520"/>
                  </a:lnTo>
                  <a:lnTo>
                    <a:pt x="714108" y="974331"/>
                  </a:lnTo>
                  <a:lnTo>
                    <a:pt x="816660" y="964831"/>
                  </a:lnTo>
                  <a:lnTo>
                    <a:pt x="831900" y="953427"/>
                  </a:lnTo>
                  <a:lnTo>
                    <a:pt x="852766" y="953427"/>
                  </a:lnTo>
                  <a:lnTo>
                    <a:pt x="852766" y="991412"/>
                  </a:lnTo>
                  <a:cubicBezTo>
                    <a:pt x="852766" y="991412"/>
                    <a:pt x="812888" y="1002817"/>
                    <a:pt x="801484" y="1002817"/>
                  </a:cubicBezTo>
                  <a:cubicBezTo>
                    <a:pt x="790105" y="1002817"/>
                    <a:pt x="727417" y="1021803"/>
                    <a:pt x="716038" y="1035113"/>
                  </a:cubicBezTo>
                  <a:cubicBezTo>
                    <a:pt x="704621" y="1048397"/>
                    <a:pt x="647661" y="1054100"/>
                    <a:pt x="641946" y="1054100"/>
                  </a:cubicBezTo>
                  <a:cubicBezTo>
                    <a:pt x="636244" y="1054100"/>
                    <a:pt x="603961" y="1055992"/>
                    <a:pt x="592569" y="1057897"/>
                  </a:cubicBezTo>
                  <a:cubicBezTo>
                    <a:pt x="581177" y="1059776"/>
                    <a:pt x="539394" y="1080681"/>
                    <a:pt x="533692" y="1080681"/>
                  </a:cubicBezTo>
                  <a:cubicBezTo>
                    <a:pt x="527989" y="1080681"/>
                    <a:pt x="486219" y="1060424"/>
                    <a:pt x="486219" y="1060424"/>
                  </a:cubicBezTo>
                  <a:lnTo>
                    <a:pt x="486219" y="1126274"/>
                  </a:lnTo>
                  <a:close/>
                </a:path>
              </a:pathLst>
            </a:custGeom>
            <a:solidFill>
              <a:srgbClr val="35986B"/>
            </a:solidFill>
            <a:ln w="12700" cmpd="sng">
              <a:solidFill>
                <a:srgbClr val="35986B"/>
              </a:solidFill>
              <a:prstDash val="solid"/>
            </a:ln>
          </p:spPr>
          <p:txBody>
            <a:bodyPr wrap="square" anchor="ctr">
              <a:spAutoFit/>
            </a:bodyPr>
            <a:lstStyle/>
            <a:p>
              <a:pPr algn="ctr"/>
              <a:endParaRPr lang="en-US"/>
            </a:p>
          </p:txBody>
        </p:sp>
        <p:sp>
          <p:nvSpPr>
            <p:cNvPr id="54" name="Free Form 34"/>
            <p:cNvSpPr/>
            <p:nvPr/>
          </p:nvSpPr>
          <p:spPr>
            <a:xfrm>
              <a:off x="4567624" y="2300328"/>
              <a:ext cx="1219327" cy="1209827"/>
            </a:xfrm>
            <a:custGeom>
              <a:avLst/>
              <a:gdLst/>
              <a:ahLst/>
              <a:cxnLst/>
              <a:rect l="0" t="0" r="0" b="0"/>
              <a:pathLst>
                <a:path w="1219327" h="1209827">
                  <a:moveTo>
                    <a:pt x="557606" y="1192593"/>
                  </a:moveTo>
                  <a:lnTo>
                    <a:pt x="571665" y="1209827"/>
                  </a:lnTo>
                  <a:lnTo>
                    <a:pt x="619175" y="1173759"/>
                  </a:lnTo>
                  <a:cubicBezTo>
                    <a:pt x="619175" y="1173759"/>
                    <a:pt x="664743" y="1146213"/>
                    <a:pt x="678027" y="1146213"/>
                  </a:cubicBezTo>
                  <a:cubicBezTo>
                    <a:pt x="691324" y="1146213"/>
                    <a:pt x="786307" y="1168044"/>
                    <a:pt x="786307" y="1168044"/>
                  </a:cubicBezTo>
                  <a:cubicBezTo>
                    <a:pt x="786307" y="1168044"/>
                    <a:pt x="843280" y="1023708"/>
                    <a:pt x="868908" y="996162"/>
                  </a:cubicBezTo>
                  <a:cubicBezTo>
                    <a:pt x="894549" y="968629"/>
                    <a:pt x="975271" y="974331"/>
                    <a:pt x="975271" y="974331"/>
                  </a:cubicBezTo>
                  <a:lnTo>
                    <a:pt x="1135761" y="996162"/>
                  </a:lnTo>
                  <a:lnTo>
                    <a:pt x="1219327" y="733120"/>
                  </a:lnTo>
                  <a:lnTo>
                    <a:pt x="1122464" y="680885"/>
                  </a:lnTo>
                  <a:lnTo>
                    <a:pt x="1100620" y="613460"/>
                  </a:lnTo>
                  <a:lnTo>
                    <a:pt x="1017054" y="519442"/>
                  </a:lnTo>
                  <a:lnTo>
                    <a:pt x="1039837" y="358013"/>
                  </a:lnTo>
                  <a:lnTo>
                    <a:pt x="1002830" y="374154"/>
                  </a:lnTo>
                  <a:lnTo>
                    <a:pt x="955306" y="410235"/>
                  </a:lnTo>
                  <a:lnTo>
                    <a:pt x="905967" y="395046"/>
                  </a:lnTo>
                  <a:lnTo>
                    <a:pt x="864171" y="383654"/>
                  </a:lnTo>
                  <a:lnTo>
                    <a:pt x="923048" y="341858"/>
                  </a:lnTo>
                  <a:lnTo>
                    <a:pt x="974318" y="298170"/>
                  </a:lnTo>
                  <a:lnTo>
                    <a:pt x="1018006" y="305790"/>
                  </a:lnTo>
                  <a:lnTo>
                    <a:pt x="1040790" y="288683"/>
                  </a:lnTo>
                  <a:lnTo>
                    <a:pt x="1038898" y="260197"/>
                  </a:lnTo>
                  <a:lnTo>
                    <a:pt x="1036993" y="207022"/>
                  </a:lnTo>
                  <a:lnTo>
                    <a:pt x="1046492" y="165239"/>
                  </a:lnTo>
                  <a:lnTo>
                    <a:pt x="1023696" y="134848"/>
                  </a:lnTo>
                  <a:lnTo>
                    <a:pt x="771105" y="142443"/>
                  </a:lnTo>
                  <a:lnTo>
                    <a:pt x="657148" y="110159"/>
                  </a:lnTo>
                  <a:cubicBezTo>
                    <a:pt x="657148" y="110159"/>
                    <a:pt x="419735" y="15201"/>
                    <a:pt x="398818" y="7594"/>
                  </a:cubicBezTo>
                  <a:cubicBezTo>
                    <a:pt x="377913" y="0"/>
                    <a:pt x="322872" y="0"/>
                    <a:pt x="307670" y="7594"/>
                  </a:cubicBezTo>
                  <a:cubicBezTo>
                    <a:pt x="292481" y="15201"/>
                    <a:pt x="250710" y="9486"/>
                    <a:pt x="205130" y="32283"/>
                  </a:cubicBezTo>
                  <a:cubicBezTo>
                    <a:pt x="159537" y="55067"/>
                    <a:pt x="199428" y="81673"/>
                    <a:pt x="199428" y="81673"/>
                  </a:cubicBezTo>
                  <a:lnTo>
                    <a:pt x="279184" y="81673"/>
                  </a:lnTo>
                  <a:lnTo>
                    <a:pt x="351370" y="55067"/>
                  </a:lnTo>
                  <a:lnTo>
                    <a:pt x="398818" y="55067"/>
                  </a:lnTo>
                  <a:lnTo>
                    <a:pt x="398818" y="68376"/>
                  </a:lnTo>
                  <a:lnTo>
                    <a:pt x="383654" y="100444"/>
                  </a:lnTo>
                  <a:lnTo>
                    <a:pt x="398818" y="121551"/>
                  </a:lnTo>
                  <a:lnTo>
                    <a:pt x="398818" y="144348"/>
                  </a:lnTo>
                  <a:lnTo>
                    <a:pt x="357073" y="161429"/>
                  </a:lnTo>
                  <a:lnTo>
                    <a:pt x="315290" y="176631"/>
                  </a:lnTo>
                  <a:lnTo>
                    <a:pt x="271589" y="195630"/>
                  </a:lnTo>
                  <a:lnTo>
                    <a:pt x="237413" y="144348"/>
                  </a:lnTo>
                  <a:lnTo>
                    <a:pt x="218414" y="144348"/>
                  </a:lnTo>
                  <a:lnTo>
                    <a:pt x="197510" y="157632"/>
                  </a:lnTo>
                  <a:lnTo>
                    <a:pt x="182333" y="144348"/>
                  </a:lnTo>
                  <a:lnTo>
                    <a:pt x="148132" y="146240"/>
                  </a:lnTo>
                  <a:lnTo>
                    <a:pt x="131051" y="174739"/>
                  </a:lnTo>
                  <a:lnTo>
                    <a:pt x="62687" y="142443"/>
                  </a:lnTo>
                  <a:cubicBezTo>
                    <a:pt x="62687" y="142443"/>
                    <a:pt x="58877" y="119659"/>
                    <a:pt x="47485" y="106349"/>
                  </a:cubicBezTo>
                  <a:cubicBezTo>
                    <a:pt x="36080" y="93065"/>
                    <a:pt x="0" y="106349"/>
                    <a:pt x="0" y="106349"/>
                  </a:cubicBezTo>
                  <a:cubicBezTo>
                    <a:pt x="0" y="106349"/>
                    <a:pt x="9499" y="176631"/>
                    <a:pt x="13296" y="222211"/>
                  </a:cubicBezTo>
                  <a:cubicBezTo>
                    <a:pt x="17094" y="267804"/>
                    <a:pt x="68364" y="461518"/>
                    <a:pt x="87363" y="507098"/>
                  </a:cubicBezTo>
                  <a:cubicBezTo>
                    <a:pt x="106349" y="552691"/>
                    <a:pt x="131051" y="560273"/>
                    <a:pt x="157645" y="560273"/>
                  </a:cubicBezTo>
                  <a:cubicBezTo>
                    <a:pt x="184238" y="560273"/>
                    <a:pt x="207022" y="531787"/>
                    <a:pt x="207022" y="531787"/>
                  </a:cubicBezTo>
                  <a:lnTo>
                    <a:pt x="226009" y="503313"/>
                  </a:lnTo>
                  <a:lnTo>
                    <a:pt x="246900" y="514705"/>
                  </a:lnTo>
                  <a:lnTo>
                    <a:pt x="275386" y="518490"/>
                  </a:lnTo>
                  <a:lnTo>
                    <a:pt x="284873" y="493801"/>
                  </a:lnTo>
                  <a:lnTo>
                    <a:pt x="309600" y="495706"/>
                  </a:lnTo>
                  <a:lnTo>
                    <a:pt x="351370" y="533692"/>
                  </a:lnTo>
                  <a:lnTo>
                    <a:pt x="383654" y="527989"/>
                  </a:lnTo>
                  <a:lnTo>
                    <a:pt x="429247" y="505206"/>
                  </a:lnTo>
                  <a:lnTo>
                    <a:pt x="453948" y="516597"/>
                  </a:lnTo>
                  <a:lnTo>
                    <a:pt x="434936" y="537489"/>
                  </a:lnTo>
                  <a:lnTo>
                    <a:pt x="427316" y="581177"/>
                  </a:lnTo>
                  <a:lnTo>
                    <a:pt x="450113" y="594461"/>
                  </a:lnTo>
                  <a:lnTo>
                    <a:pt x="539394" y="539394"/>
                  </a:lnTo>
                  <a:lnTo>
                    <a:pt x="548881" y="571677"/>
                  </a:lnTo>
                  <a:lnTo>
                    <a:pt x="548881" y="681837"/>
                  </a:lnTo>
                  <a:lnTo>
                    <a:pt x="516597" y="685634"/>
                  </a:lnTo>
                  <a:lnTo>
                    <a:pt x="455815" y="651446"/>
                  </a:lnTo>
                  <a:lnTo>
                    <a:pt x="398818" y="632460"/>
                  </a:lnTo>
                  <a:lnTo>
                    <a:pt x="372262" y="584974"/>
                  </a:lnTo>
                  <a:cubicBezTo>
                    <a:pt x="372262" y="584974"/>
                    <a:pt x="317169" y="598271"/>
                    <a:pt x="311467" y="598271"/>
                  </a:cubicBezTo>
                  <a:cubicBezTo>
                    <a:pt x="305765" y="598271"/>
                    <a:pt x="252602" y="594461"/>
                    <a:pt x="252602" y="594461"/>
                  </a:cubicBezTo>
                  <a:lnTo>
                    <a:pt x="284873" y="653351"/>
                  </a:lnTo>
                  <a:lnTo>
                    <a:pt x="284873" y="725525"/>
                  </a:lnTo>
                  <a:lnTo>
                    <a:pt x="271589" y="757809"/>
                  </a:lnTo>
                  <a:lnTo>
                    <a:pt x="226009" y="805294"/>
                  </a:lnTo>
                  <a:lnTo>
                    <a:pt x="239318" y="841375"/>
                  </a:lnTo>
                  <a:lnTo>
                    <a:pt x="262115" y="847064"/>
                  </a:lnTo>
                  <a:lnTo>
                    <a:pt x="339966" y="869861"/>
                  </a:lnTo>
                  <a:lnTo>
                    <a:pt x="398818" y="905954"/>
                  </a:lnTo>
                  <a:lnTo>
                    <a:pt x="398818" y="964831"/>
                  </a:lnTo>
                  <a:lnTo>
                    <a:pt x="417842" y="976223"/>
                  </a:lnTo>
                  <a:lnTo>
                    <a:pt x="442518" y="961034"/>
                  </a:lnTo>
                  <a:cubicBezTo>
                    <a:pt x="442518" y="961034"/>
                    <a:pt x="455815" y="953427"/>
                    <a:pt x="467233" y="955332"/>
                  </a:cubicBezTo>
                  <a:cubicBezTo>
                    <a:pt x="478612" y="957237"/>
                    <a:pt x="510908" y="983830"/>
                    <a:pt x="510908" y="983830"/>
                  </a:cubicBezTo>
                  <a:lnTo>
                    <a:pt x="562190" y="1004722"/>
                  </a:lnTo>
                  <a:lnTo>
                    <a:pt x="640041" y="989520"/>
                  </a:lnTo>
                  <a:lnTo>
                    <a:pt x="714108" y="974331"/>
                  </a:lnTo>
                  <a:lnTo>
                    <a:pt x="816660" y="964831"/>
                  </a:lnTo>
                  <a:lnTo>
                    <a:pt x="831900" y="953427"/>
                  </a:lnTo>
                  <a:lnTo>
                    <a:pt x="852766" y="953427"/>
                  </a:lnTo>
                  <a:lnTo>
                    <a:pt x="852766" y="991412"/>
                  </a:lnTo>
                  <a:cubicBezTo>
                    <a:pt x="852766" y="991412"/>
                    <a:pt x="812888" y="1002817"/>
                    <a:pt x="801484" y="1002817"/>
                  </a:cubicBezTo>
                  <a:cubicBezTo>
                    <a:pt x="790105" y="1002817"/>
                    <a:pt x="727417" y="1021803"/>
                    <a:pt x="716038" y="1035113"/>
                  </a:cubicBezTo>
                  <a:cubicBezTo>
                    <a:pt x="704621" y="1048397"/>
                    <a:pt x="647661" y="1054100"/>
                    <a:pt x="641946" y="1054100"/>
                  </a:cubicBezTo>
                  <a:cubicBezTo>
                    <a:pt x="636244" y="1054100"/>
                    <a:pt x="603961" y="1055992"/>
                    <a:pt x="592569" y="1057897"/>
                  </a:cubicBezTo>
                  <a:cubicBezTo>
                    <a:pt x="581177" y="1059776"/>
                    <a:pt x="539394" y="1080681"/>
                    <a:pt x="533692" y="1080681"/>
                  </a:cubicBezTo>
                  <a:cubicBezTo>
                    <a:pt x="527989" y="1080681"/>
                    <a:pt x="486219" y="1060424"/>
                    <a:pt x="486219" y="1060424"/>
                  </a:cubicBezTo>
                  <a:lnTo>
                    <a:pt x="486219" y="1126274"/>
                  </a:lnTo>
                  <a:lnTo>
                    <a:pt x="557606" y="1192593"/>
                  </a:lnTo>
                  <a:close/>
                </a:path>
              </a:pathLst>
            </a:custGeom>
            <a:noFill/>
            <a:ln w="6350" cmpd="sng">
              <a:solidFill>
                <a:srgbClr val="141414"/>
              </a:solidFill>
              <a:prstDash val="solid"/>
            </a:ln>
          </p:spPr>
          <p:txBody>
            <a:bodyPr wrap="square" anchor="ctr">
              <a:spAutoFit/>
            </a:bodyPr>
            <a:lstStyle/>
            <a:p>
              <a:pPr algn="ctr"/>
              <a:endParaRPr lang="en-US"/>
            </a:p>
          </p:txBody>
        </p:sp>
        <p:sp>
          <p:nvSpPr>
            <p:cNvPr id="55" name="Free Form 35"/>
            <p:cNvSpPr/>
            <p:nvPr/>
          </p:nvSpPr>
          <p:spPr>
            <a:xfrm>
              <a:off x="5542594" y="2123701"/>
              <a:ext cx="1886839" cy="2972638"/>
            </a:xfrm>
            <a:custGeom>
              <a:avLst/>
              <a:gdLst/>
              <a:ahLst/>
              <a:cxnLst/>
              <a:rect l="0" t="0" r="0" b="0"/>
              <a:pathLst>
                <a:path w="1886839" h="2972638">
                  <a:moveTo>
                    <a:pt x="1644129" y="780592"/>
                  </a:moveTo>
                  <a:cubicBezTo>
                    <a:pt x="1630819" y="752106"/>
                    <a:pt x="1385823" y="258305"/>
                    <a:pt x="1372527" y="231698"/>
                  </a:cubicBezTo>
                  <a:cubicBezTo>
                    <a:pt x="1359230" y="205117"/>
                    <a:pt x="1268069" y="39877"/>
                    <a:pt x="1249083" y="32283"/>
                  </a:cubicBezTo>
                  <a:cubicBezTo>
                    <a:pt x="1230071" y="24688"/>
                    <a:pt x="1112329" y="0"/>
                    <a:pt x="1081938" y="0"/>
                  </a:cubicBezTo>
                  <a:cubicBezTo>
                    <a:pt x="1051560" y="0"/>
                    <a:pt x="964196" y="24688"/>
                    <a:pt x="952779" y="36067"/>
                  </a:cubicBezTo>
                  <a:cubicBezTo>
                    <a:pt x="941400" y="47472"/>
                    <a:pt x="884415" y="134848"/>
                    <a:pt x="874928" y="150025"/>
                  </a:cubicBezTo>
                  <a:cubicBezTo>
                    <a:pt x="865416" y="165226"/>
                    <a:pt x="768578" y="235508"/>
                    <a:pt x="768578" y="235508"/>
                  </a:cubicBezTo>
                  <a:cubicBezTo>
                    <a:pt x="768578" y="235508"/>
                    <a:pt x="715378" y="252602"/>
                    <a:pt x="692581" y="282981"/>
                  </a:cubicBezTo>
                  <a:cubicBezTo>
                    <a:pt x="669785" y="313372"/>
                    <a:pt x="683094" y="320979"/>
                    <a:pt x="683094" y="320979"/>
                  </a:cubicBezTo>
                  <a:cubicBezTo>
                    <a:pt x="683094" y="320979"/>
                    <a:pt x="715378" y="355142"/>
                    <a:pt x="732459" y="357047"/>
                  </a:cubicBezTo>
                  <a:cubicBezTo>
                    <a:pt x="749566" y="358965"/>
                    <a:pt x="766648" y="349453"/>
                    <a:pt x="776147" y="345655"/>
                  </a:cubicBezTo>
                  <a:cubicBezTo>
                    <a:pt x="785660" y="341871"/>
                    <a:pt x="852131" y="330479"/>
                    <a:pt x="852131" y="330479"/>
                  </a:cubicBezTo>
                  <a:lnTo>
                    <a:pt x="882523" y="374154"/>
                  </a:lnTo>
                  <a:lnTo>
                    <a:pt x="886320" y="427329"/>
                  </a:lnTo>
                  <a:lnTo>
                    <a:pt x="924306" y="450126"/>
                  </a:lnTo>
                  <a:cubicBezTo>
                    <a:pt x="924306" y="450126"/>
                    <a:pt x="973670" y="478599"/>
                    <a:pt x="983183" y="486206"/>
                  </a:cubicBezTo>
                  <a:cubicBezTo>
                    <a:pt x="992670" y="493801"/>
                    <a:pt x="971778" y="534644"/>
                    <a:pt x="971778" y="534644"/>
                  </a:cubicBezTo>
                  <a:lnTo>
                    <a:pt x="948982" y="545084"/>
                  </a:lnTo>
                  <a:cubicBezTo>
                    <a:pt x="948982" y="545084"/>
                    <a:pt x="928077" y="567880"/>
                    <a:pt x="930021" y="577367"/>
                  </a:cubicBezTo>
                  <a:cubicBezTo>
                    <a:pt x="931900" y="586866"/>
                    <a:pt x="996467" y="641946"/>
                    <a:pt x="996467" y="641946"/>
                  </a:cubicBezTo>
                  <a:cubicBezTo>
                    <a:pt x="996467" y="641946"/>
                    <a:pt x="1009764" y="649541"/>
                    <a:pt x="1036358" y="659041"/>
                  </a:cubicBezTo>
                  <a:cubicBezTo>
                    <a:pt x="1062951" y="668540"/>
                    <a:pt x="1055357" y="714121"/>
                    <a:pt x="1028750" y="716026"/>
                  </a:cubicBezTo>
                  <a:cubicBezTo>
                    <a:pt x="1002169" y="717918"/>
                    <a:pt x="977480" y="708405"/>
                    <a:pt x="977480" y="708405"/>
                  </a:cubicBezTo>
                  <a:lnTo>
                    <a:pt x="939495" y="668540"/>
                  </a:lnTo>
                  <a:lnTo>
                    <a:pt x="884415" y="706513"/>
                  </a:lnTo>
                  <a:lnTo>
                    <a:pt x="867333" y="685622"/>
                  </a:lnTo>
                  <a:lnTo>
                    <a:pt x="861631" y="634339"/>
                  </a:lnTo>
                  <a:lnTo>
                    <a:pt x="865416" y="603961"/>
                  </a:lnTo>
                  <a:lnTo>
                    <a:pt x="821740" y="556475"/>
                  </a:lnTo>
                  <a:cubicBezTo>
                    <a:pt x="821740" y="556475"/>
                    <a:pt x="859726" y="522300"/>
                    <a:pt x="871118" y="508990"/>
                  </a:cubicBezTo>
                  <a:cubicBezTo>
                    <a:pt x="882523" y="495706"/>
                    <a:pt x="861631" y="486206"/>
                    <a:pt x="861631" y="486206"/>
                  </a:cubicBezTo>
                  <a:lnTo>
                    <a:pt x="825538" y="486206"/>
                  </a:lnTo>
                  <a:lnTo>
                    <a:pt x="766648" y="453923"/>
                  </a:lnTo>
                  <a:cubicBezTo>
                    <a:pt x="766648" y="453923"/>
                    <a:pt x="736282" y="427329"/>
                    <a:pt x="722998" y="433019"/>
                  </a:cubicBezTo>
                  <a:cubicBezTo>
                    <a:pt x="709676" y="438721"/>
                    <a:pt x="679284" y="463410"/>
                    <a:pt x="679284" y="463410"/>
                  </a:cubicBezTo>
                  <a:cubicBezTo>
                    <a:pt x="679284" y="463410"/>
                    <a:pt x="669785" y="510908"/>
                    <a:pt x="683094" y="534644"/>
                  </a:cubicBezTo>
                  <a:cubicBezTo>
                    <a:pt x="696391" y="558380"/>
                    <a:pt x="719175" y="546976"/>
                    <a:pt x="719175" y="546976"/>
                  </a:cubicBezTo>
                  <a:lnTo>
                    <a:pt x="715378" y="571665"/>
                  </a:lnTo>
                  <a:cubicBezTo>
                    <a:pt x="715378" y="571665"/>
                    <a:pt x="707783" y="596353"/>
                    <a:pt x="707783" y="602068"/>
                  </a:cubicBezTo>
                  <a:cubicBezTo>
                    <a:pt x="707783" y="607758"/>
                    <a:pt x="719175" y="662838"/>
                    <a:pt x="719175" y="681837"/>
                  </a:cubicBezTo>
                  <a:cubicBezTo>
                    <a:pt x="719175" y="700824"/>
                    <a:pt x="673595" y="750201"/>
                    <a:pt x="662203" y="761593"/>
                  </a:cubicBezTo>
                  <a:cubicBezTo>
                    <a:pt x="650798" y="772998"/>
                    <a:pt x="591921" y="791997"/>
                    <a:pt x="586232" y="782485"/>
                  </a:cubicBezTo>
                  <a:cubicBezTo>
                    <a:pt x="580529" y="772998"/>
                    <a:pt x="610920" y="717918"/>
                    <a:pt x="610920" y="717918"/>
                  </a:cubicBezTo>
                  <a:cubicBezTo>
                    <a:pt x="610920" y="717918"/>
                    <a:pt x="639419" y="613448"/>
                    <a:pt x="641946" y="590664"/>
                  </a:cubicBezTo>
                  <a:cubicBezTo>
                    <a:pt x="644486" y="567880"/>
                    <a:pt x="584339" y="586866"/>
                    <a:pt x="565353" y="588772"/>
                  </a:cubicBezTo>
                  <a:cubicBezTo>
                    <a:pt x="546366" y="590664"/>
                    <a:pt x="544449" y="565975"/>
                    <a:pt x="544449" y="565975"/>
                  </a:cubicBezTo>
                  <a:lnTo>
                    <a:pt x="552043" y="526084"/>
                  </a:lnTo>
                  <a:cubicBezTo>
                    <a:pt x="552043" y="526084"/>
                    <a:pt x="561543" y="490004"/>
                    <a:pt x="565353" y="469112"/>
                  </a:cubicBezTo>
                  <a:cubicBezTo>
                    <a:pt x="569137" y="448221"/>
                    <a:pt x="574852" y="438721"/>
                    <a:pt x="574852" y="438721"/>
                  </a:cubicBezTo>
                  <a:lnTo>
                    <a:pt x="603326" y="457720"/>
                  </a:lnTo>
                  <a:lnTo>
                    <a:pt x="622325" y="395033"/>
                  </a:lnTo>
                  <a:lnTo>
                    <a:pt x="641946" y="334263"/>
                  </a:lnTo>
                  <a:lnTo>
                    <a:pt x="618515" y="313372"/>
                  </a:lnTo>
                  <a:lnTo>
                    <a:pt x="458990" y="305777"/>
                  </a:lnTo>
                  <a:lnTo>
                    <a:pt x="316547" y="282981"/>
                  </a:lnTo>
                  <a:lnTo>
                    <a:pt x="269062" y="282981"/>
                  </a:lnTo>
                  <a:lnTo>
                    <a:pt x="217779" y="282981"/>
                  </a:lnTo>
                  <a:cubicBezTo>
                    <a:pt x="204470" y="282981"/>
                    <a:pt x="145592" y="303872"/>
                    <a:pt x="145592" y="303872"/>
                  </a:cubicBezTo>
                  <a:lnTo>
                    <a:pt x="145592" y="349453"/>
                  </a:lnTo>
                  <a:cubicBezTo>
                    <a:pt x="145592" y="349453"/>
                    <a:pt x="181686" y="360845"/>
                    <a:pt x="208280" y="364655"/>
                  </a:cubicBezTo>
                  <a:cubicBezTo>
                    <a:pt x="234873" y="368452"/>
                    <a:pt x="225374" y="395033"/>
                    <a:pt x="225374" y="395033"/>
                  </a:cubicBezTo>
                  <a:lnTo>
                    <a:pt x="170281" y="395033"/>
                  </a:lnTo>
                  <a:cubicBezTo>
                    <a:pt x="170281" y="395033"/>
                    <a:pt x="117119" y="400735"/>
                    <a:pt x="113296" y="410235"/>
                  </a:cubicBezTo>
                  <a:cubicBezTo>
                    <a:pt x="109524" y="419735"/>
                    <a:pt x="115201" y="460044"/>
                    <a:pt x="115201" y="460044"/>
                  </a:cubicBezTo>
                  <a:lnTo>
                    <a:pt x="158889" y="463410"/>
                  </a:lnTo>
                  <a:cubicBezTo>
                    <a:pt x="158889" y="463410"/>
                    <a:pt x="185483" y="455815"/>
                    <a:pt x="191173" y="463410"/>
                  </a:cubicBezTo>
                  <a:cubicBezTo>
                    <a:pt x="196875" y="471017"/>
                    <a:pt x="261454" y="463410"/>
                    <a:pt x="261454" y="463410"/>
                  </a:cubicBezTo>
                  <a:cubicBezTo>
                    <a:pt x="261454" y="463410"/>
                    <a:pt x="282333" y="482409"/>
                    <a:pt x="303250" y="508152"/>
                  </a:cubicBezTo>
                  <a:cubicBezTo>
                    <a:pt x="324129" y="533895"/>
                    <a:pt x="360197" y="581164"/>
                    <a:pt x="360197" y="581164"/>
                  </a:cubicBezTo>
                  <a:lnTo>
                    <a:pt x="383006" y="584974"/>
                  </a:lnTo>
                  <a:lnTo>
                    <a:pt x="428574" y="619150"/>
                  </a:lnTo>
                  <a:lnTo>
                    <a:pt x="390613" y="653338"/>
                  </a:lnTo>
                  <a:lnTo>
                    <a:pt x="364020" y="653338"/>
                  </a:lnTo>
                  <a:lnTo>
                    <a:pt x="324129" y="666635"/>
                  </a:lnTo>
                  <a:lnTo>
                    <a:pt x="299427" y="615353"/>
                  </a:lnTo>
                  <a:cubicBezTo>
                    <a:pt x="299427" y="615353"/>
                    <a:pt x="267157" y="588772"/>
                    <a:pt x="259562" y="584974"/>
                  </a:cubicBezTo>
                  <a:cubicBezTo>
                    <a:pt x="251955" y="581164"/>
                    <a:pt x="215861" y="567880"/>
                    <a:pt x="208280" y="560273"/>
                  </a:cubicBezTo>
                  <a:cubicBezTo>
                    <a:pt x="200685" y="552678"/>
                    <a:pt x="156972" y="508990"/>
                    <a:pt x="156972" y="508990"/>
                  </a:cubicBezTo>
                  <a:cubicBezTo>
                    <a:pt x="156972" y="508990"/>
                    <a:pt x="130403" y="507098"/>
                    <a:pt x="120916" y="508990"/>
                  </a:cubicBezTo>
                  <a:cubicBezTo>
                    <a:pt x="111417" y="510908"/>
                    <a:pt x="64858" y="534644"/>
                    <a:pt x="64858" y="534644"/>
                  </a:cubicBezTo>
                  <a:lnTo>
                    <a:pt x="42075" y="696074"/>
                  </a:lnTo>
                  <a:lnTo>
                    <a:pt x="125653" y="790092"/>
                  </a:lnTo>
                  <a:lnTo>
                    <a:pt x="147485" y="857503"/>
                  </a:lnTo>
                  <a:lnTo>
                    <a:pt x="244360" y="909739"/>
                  </a:lnTo>
                  <a:lnTo>
                    <a:pt x="160794" y="1172794"/>
                  </a:lnTo>
                  <a:lnTo>
                    <a:pt x="292" y="1150962"/>
                  </a:lnTo>
                  <a:lnTo>
                    <a:pt x="0" y="1216787"/>
                  </a:lnTo>
                  <a:lnTo>
                    <a:pt x="275996" y="1632102"/>
                  </a:lnTo>
                  <a:lnTo>
                    <a:pt x="341858" y="1654898"/>
                  </a:lnTo>
                  <a:lnTo>
                    <a:pt x="673595" y="1632102"/>
                  </a:lnTo>
                  <a:lnTo>
                    <a:pt x="947102" y="1839760"/>
                  </a:lnTo>
                  <a:lnTo>
                    <a:pt x="1020521" y="1890420"/>
                  </a:lnTo>
                  <a:lnTo>
                    <a:pt x="1143342" y="1890420"/>
                  </a:lnTo>
                  <a:lnTo>
                    <a:pt x="1182611" y="1928393"/>
                  </a:lnTo>
                  <a:lnTo>
                    <a:pt x="1223137" y="1941042"/>
                  </a:lnTo>
                  <a:lnTo>
                    <a:pt x="1245920" y="1971446"/>
                  </a:lnTo>
                  <a:lnTo>
                    <a:pt x="1283919" y="2009432"/>
                  </a:lnTo>
                  <a:lnTo>
                    <a:pt x="1273784" y="2049945"/>
                  </a:lnTo>
                  <a:lnTo>
                    <a:pt x="1283919" y="2123389"/>
                  </a:lnTo>
                  <a:lnTo>
                    <a:pt x="1104112" y="2227211"/>
                  </a:lnTo>
                  <a:lnTo>
                    <a:pt x="1088897" y="2272779"/>
                  </a:lnTo>
                  <a:lnTo>
                    <a:pt x="1002817" y="2323439"/>
                  </a:lnTo>
                  <a:lnTo>
                    <a:pt x="1177772" y="2972638"/>
                  </a:lnTo>
                  <a:cubicBezTo>
                    <a:pt x="1616125" y="2529052"/>
                    <a:pt x="1886839" y="1919465"/>
                    <a:pt x="1886839" y="1246555"/>
                  </a:cubicBezTo>
                  <a:cubicBezTo>
                    <a:pt x="1886839" y="1240980"/>
                    <a:pt x="1886673" y="1235443"/>
                    <a:pt x="1886635" y="1229880"/>
                  </a:cubicBezTo>
                  <a:cubicBezTo>
                    <a:pt x="1855762" y="1181785"/>
                    <a:pt x="1830171" y="1140472"/>
                    <a:pt x="1826450" y="1130058"/>
                  </a:cubicBezTo>
                  <a:cubicBezTo>
                    <a:pt x="1816938" y="1103464"/>
                    <a:pt x="1657413" y="809078"/>
                    <a:pt x="1644129" y="780592"/>
                  </a:cubicBezTo>
                  <a:close/>
                </a:path>
              </a:pathLst>
            </a:custGeom>
            <a:solidFill>
              <a:srgbClr val="F8D28A"/>
            </a:solidFill>
            <a:ln w="12700" cmpd="sng">
              <a:solidFill>
                <a:srgbClr val="F8D28A"/>
              </a:solidFill>
              <a:prstDash val="solid"/>
            </a:ln>
          </p:spPr>
          <p:txBody>
            <a:bodyPr wrap="square" anchor="ctr">
              <a:spAutoFit/>
            </a:bodyPr>
            <a:lstStyle/>
            <a:p>
              <a:pPr algn="ctr"/>
              <a:endParaRPr lang="en-US"/>
            </a:p>
          </p:txBody>
        </p:sp>
        <p:sp>
          <p:nvSpPr>
            <p:cNvPr id="56" name="Free Form 36"/>
            <p:cNvSpPr/>
            <p:nvPr/>
          </p:nvSpPr>
          <p:spPr>
            <a:xfrm>
              <a:off x="5542594" y="2123701"/>
              <a:ext cx="1886839" cy="2972638"/>
            </a:xfrm>
            <a:custGeom>
              <a:avLst/>
              <a:gdLst/>
              <a:ahLst/>
              <a:cxnLst/>
              <a:rect l="0" t="0" r="0" b="0"/>
              <a:pathLst>
                <a:path w="1886839" h="2972638">
                  <a:moveTo>
                    <a:pt x="1644129" y="780592"/>
                  </a:moveTo>
                  <a:cubicBezTo>
                    <a:pt x="1630819" y="752106"/>
                    <a:pt x="1385823" y="258305"/>
                    <a:pt x="1372527" y="231698"/>
                  </a:cubicBezTo>
                  <a:cubicBezTo>
                    <a:pt x="1359230" y="205117"/>
                    <a:pt x="1268069" y="39877"/>
                    <a:pt x="1249083" y="32283"/>
                  </a:cubicBezTo>
                  <a:cubicBezTo>
                    <a:pt x="1230071" y="24688"/>
                    <a:pt x="1112329" y="0"/>
                    <a:pt x="1081938" y="0"/>
                  </a:cubicBezTo>
                  <a:cubicBezTo>
                    <a:pt x="1051560" y="0"/>
                    <a:pt x="964196" y="24688"/>
                    <a:pt x="952779" y="36067"/>
                  </a:cubicBezTo>
                  <a:cubicBezTo>
                    <a:pt x="941400" y="47472"/>
                    <a:pt x="884415" y="134848"/>
                    <a:pt x="874928" y="150025"/>
                  </a:cubicBezTo>
                  <a:cubicBezTo>
                    <a:pt x="865416" y="165226"/>
                    <a:pt x="768578" y="235508"/>
                    <a:pt x="768578" y="235508"/>
                  </a:cubicBezTo>
                  <a:cubicBezTo>
                    <a:pt x="768578" y="235508"/>
                    <a:pt x="715378" y="252602"/>
                    <a:pt x="692581" y="282981"/>
                  </a:cubicBezTo>
                  <a:cubicBezTo>
                    <a:pt x="669785" y="313372"/>
                    <a:pt x="683094" y="320979"/>
                    <a:pt x="683094" y="320979"/>
                  </a:cubicBezTo>
                  <a:cubicBezTo>
                    <a:pt x="683094" y="320979"/>
                    <a:pt x="715378" y="355142"/>
                    <a:pt x="732459" y="357047"/>
                  </a:cubicBezTo>
                  <a:cubicBezTo>
                    <a:pt x="749566" y="358965"/>
                    <a:pt x="766648" y="349453"/>
                    <a:pt x="776147" y="345655"/>
                  </a:cubicBezTo>
                  <a:cubicBezTo>
                    <a:pt x="785660" y="341871"/>
                    <a:pt x="852131" y="330479"/>
                    <a:pt x="852131" y="330479"/>
                  </a:cubicBezTo>
                  <a:lnTo>
                    <a:pt x="882523" y="374154"/>
                  </a:lnTo>
                  <a:lnTo>
                    <a:pt x="886320" y="427329"/>
                  </a:lnTo>
                  <a:lnTo>
                    <a:pt x="924306" y="450126"/>
                  </a:lnTo>
                  <a:cubicBezTo>
                    <a:pt x="924306" y="450126"/>
                    <a:pt x="973670" y="478599"/>
                    <a:pt x="983183" y="486206"/>
                  </a:cubicBezTo>
                  <a:cubicBezTo>
                    <a:pt x="992670" y="493801"/>
                    <a:pt x="971778" y="534644"/>
                    <a:pt x="971778" y="534644"/>
                  </a:cubicBezTo>
                  <a:lnTo>
                    <a:pt x="948982" y="545084"/>
                  </a:lnTo>
                  <a:cubicBezTo>
                    <a:pt x="948982" y="545084"/>
                    <a:pt x="928077" y="567880"/>
                    <a:pt x="930021" y="577367"/>
                  </a:cubicBezTo>
                  <a:cubicBezTo>
                    <a:pt x="931900" y="586866"/>
                    <a:pt x="996467" y="641946"/>
                    <a:pt x="996467" y="641946"/>
                  </a:cubicBezTo>
                  <a:cubicBezTo>
                    <a:pt x="996467" y="641946"/>
                    <a:pt x="1009764" y="649541"/>
                    <a:pt x="1036358" y="659041"/>
                  </a:cubicBezTo>
                  <a:cubicBezTo>
                    <a:pt x="1062951" y="668540"/>
                    <a:pt x="1055357" y="714121"/>
                    <a:pt x="1028750" y="716026"/>
                  </a:cubicBezTo>
                  <a:cubicBezTo>
                    <a:pt x="1002169" y="717918"/>
                    <a:pt x="977480" y="708405"/>
                    <a:pt x="977480" y="708405"/>
                  </a:cubicBezTo>
                  <a:lnTo>
                    <a:pt x="939495" y="668540"/>
                  </a:lnTo>
                  <a:lnTo>
                    <a:pt x="884415" y="706513"/>
                  </a:lnTo>
                  <a:lnTo>
                    <a:pt x="867333" y="685622"/>
                  </a:lnTo>
                  <a:lnTo>
                    <a:pt x="861631" y="634339"/>
                  </a:lnTo>
                  <a:lnTo>
                    <a:pt x="865416" y="603961"/>
                  </a:lnTo>
                  <a:lnTo>
                    <a:pt x="821740" y="556475"/>
                  </a:lnTo>
                  <a:cubicBezTo>
                    <a:pt x="821740" y="556475"/>
                    <a:pt x="859726" y="522300"/>
                    <a:pt x="871118" y="508990"/>
                  </a:cubicBezTo>
                  <a:cubicBezTo>
                    <a:pt x="882523" y="495706"/>
                    <a:pt x="861631" y="486206"/>
                    <a:pt x="861631" y="486206"/>
                  </a:cubicBezTo>
                  <a:lnTo>
                    <a:pt x="825538" y="486206"/>
                  </a:lnTo>
                  <a:lnTo>
                    <a:pt x="766648" y="453923"/>
                  </a:lnTo>
                  <a:cubicBezTo>
                    <a:pt x="766648" y="453923"/>
                    <a:pt x="736282" y="427329"/>
                    <a:pt x="722998" y="433019"/>
                  </a:cubicBezTo>
                  <a:cubicBezTo>
                    <a:pt x="709676" y="438721"/>
                    <a:pt x="679284" y="463410"/>
                    <a:pt x="679284" y="463410"/>
                  </a:cubicBezTo>
                  <a:cubicBezTo>
                    <a:pt x="679284" y="463410"/>
                    <a:pt x="669785" y="510908"/>
                    <a:pt x="683094" y="534644"/>
                  </a:cubicBezTo>
                  <a:cubicBezTo>
                    <a:pt x="696391" y="558380"/>
                    <a:pt x="719175" y="546976"/>
                    <a:pt x="719175" y="546976"/>
                  </a:cubicBezTo>
                  <a:lnTo>
                    <a:pt x="715378" y="571665"/>
                  </a:lnTo>
                  <a:cubicBezTo>
                    <a:pt x="715378" y="571665"/>
                    <a:pt x="707783" y="596353"/>
                    <a:pt x="707783" y="602068"/>
                  </a:cubicBezTo>
                  <a:cubicBezTo>
                    <a:pt x="707783" y="607758"/>
                    <a:pt x="719175" y="662838"/>
                    <a:pt x="719175" y="681837"/>
                  </a:cubicBezTo>
                  <a:cubicBezTo>
                    <a:pt x="719175" y="700824"/>
                    <a:pt x="673595" y="750201"/>
                    <a:pt x="662203" y="761593"/>
                  </a:cubicBezTo>
                  <a:cubicBezTo>
                    <a:pt x="650798" y="772998"/>
                    <a:pt x="591921" y="791997"/>
                    <a:pt x="586232" y="782485"/>
                  </a:cubicBezTo>
                  <a:cubicBezTo>
                    <a:pt x="580529" y="772998"/>
                    <a:pt x="610920" y="717918"/>
                    <a:pt x="610920" y="717918"/>
                  </a:cubicBezTo>
                  <a:cubicBezTo>
                    <a:pt x="610920" y="717918"/>
                    <a:pt x="639419" y="613448"/>
                    <a:pt x="641946" y="590664"/>
                  </a:cubicBezTo>
                  <a:cubicBezTo>
                    <a:pt x="644486" y="567880"/>
                    <a:pt x="584339" y="586866"/>
                    <a:pt x="565353" y="588772"/>
                  </a:cubicBezTo>
                  <a:cubicBezTo>
                    <a:pt x="546366" y="590664"/>
                    <a:pt x="544449" y="565975"/>
                    <a:pt x="544449" y="565975"/>
                  </a:cubicBezTo>
                  <a:lnTo>
                    <a:pt x="552043" y="526084"/>
                  </a:lnTo>
                  <a:cubicBezTo>
                    <a:pt x="552043" y="526084"/>
                    <a:pt x="561543" y="490004"/>
                    <a:pt x="565353" y="469112"/>
                  </a:cubicBezTo>
                  <a:cubicBezTo>
                    <a:pt x="569137" y="448221"/>
                    <a:pt x="574852" y="438721"/>
                    <a:pt x="574852" y="438721"/>
                  </a:cubicBezTo>
                  <a:lnTo>
                    <a:pt x="603326" y="457720"/>
                  </a:lnTo>
                  <a:lnTo>
                    <a:pt x="622325" y="395033"/>
                  </a:lnTo>
                  <a:lnTo>
                    <a:pt x="641946" y="334263"/>
                  </a:lnTo>
                  <a:lnTo>
                    <a:pt x="618515" y="313372"/>
                  </a:lnTo>
                  <a:lnTo>
                    <a:pt x="458990" y="305777"/>
                  </a:lnTo>
                  <a:lnTo>
                    <a:pt x="316547" y="282981"/>
                  </a:lnTo>
                  <a:lnTo>
                    <a:pt x="269062" y="282981"/>
                  </a:lnTo>
                  <a:lnTo>
                    <a:pt x="217779" y="282981"/>
                  </a:lnTo>
                  <a:cubicBezTo>
                    <a:pt x="204470" y="282981"/>
                    <a:pt x="145592" y="303872"/>
                    <a:pt x="145592" y="303872"/>
                  </a:cubicBezTo>
                  <a:lnTo>
                    <a:pt x="145592" y="349453"/>
                  </a:lnTo>
                  <a:cubicBezTo>
                    <a:pt x="145592" y="349453"/>
                    <a:pt x="181686" y="360845"/>
                    <a:pt x="208280" y="364655"/>
                  </a:cubicBezTo>
                  <a:cubicBezTo>
                    <a:pt x="234873" y="368452"/>
                    <a:pt x="225374" y="395033"/>
                    <a:pt x="225374" y="395033"/>
                  </a:cubicBezTo>
                  <a:lnTo>
                    <a:pt x="170281" y="395033"/>
                  </a:lnTo>
                  <a:cubicBezTo>
                    <a:pt x="170281" y="395033"/>
                    <a:pt x="117119" y="400735"/>
                    <a:pt x="113296" y="410235"/>
                  </a:cubicBezTo>
                  <a:cubicBezTo>
                    <a:pt x="109524" y="419735"/>
                    <a:pt x="115201" y="460044"/>
                    <a:pt x="115201" y="460044"/>
                  </a:cubicBezTo>
                  <a:lnTo>
                    <a:pt x="158889" y="463410"/>
                  </a:lnTo>
                  <a:cubicBezTo>
                    <a:pt x="158889" y="463410"/>
                    <a:pt x="185483" y="455815"/>
                    <a:pt x="191173" y="463410"/>
                  </a:cubicBezTo>
                  <a:cubicBezTo>
                    <a:pt x="196875" y="471017"/>
                    <a:pt x="261454" y="463410"/>
                    <a:pt x="261454" y="463410"/>
                  </a:cubicBezTo>
                  <a:cubicBezTo>
                    <a:pt x="261454" y="463410"/>
                    <a:pt x="282333" y="482409"/>
                    <a:pt x="303250" y="508152"/>
                  </a:cubicBezTo>
                  <a:cubicBezTo>
                    <a:pt x="324129" y="533895"/>
                    <a:pt x="360197" y="581164"/>
                    <a:pt x="360197" y="581164"/>
                  </a:cubicBezTo>
                  <a:lnTo>
                    <a:pt x="383006" y="584974"/>
                  </a:lnTo>
                  <a:lnTo>
                    <a:pt x="428574" y="619150"/>
                  </a:lnTo>
                  <a:lnTo>
                    <a:pt x="390613" y="653338"/>
                  </a:lnTo>
                  <a:lnTo>
                    <a:pt x="364020" y="653338"/>
                  </a:lnTo>
                  <a:lnTo>
                    <a:pt x="324129" y="666635"/>
                  </a:lnTo>
                  <a:lnTo>
                    <a:pt x="299427" y="615353"/>
                  </a:lnTo>
                  <a:cubicBezTo>
                    <a:pt x="299427" y="615353"/>
                    <a:pt x="267157" y="588772"/>
                    <a:pt x="259562" y="584974"/>
                  </a:cubicBezTo>
                  <a:cubicBezTo>
                    <a:pt x="251955" y="581164"/>
                    <a:pt x="215861" y="567880"/>
                    <a:pt x="208280" y="560273"/>
                  </a:cubicBezTo>
                  <a:cubicBezTo>
                    <a:pt x="200685" y="552678"/>
                    <a:pt x="156972" y="508990"/>
                    <a:pt x="156972" y="508990"/>
                  </a:cubicBezTo>
                  <a:cubicBezTo>
                    <a:pt x="156972" y="508990"/>
                    <a:pt x="130403" y="507098"/>
                    <a:pt x="120916" y="508990"/>
                  </a:cubicBezTo>
                  <a:cubicBezTo>
                    <a:pt x="111417" y="510908"/>
                    <a:pt x="64858" y="534644"/>
                    <a:pt x="64858" y="534644"/>
                  </a:cubicBezTo>
                  <a:lnTo>
                    <a:pt x="42075" y="696074"/>
                  </a:lnTo>
                  <a:lnTo>
                    <a:pt x="125653" y="790092"/>
                  </a:lnTo>
                  <a:lnTo>
                    <a:pt x="147485" y="857503"/>
                  </a:lnTo>
                  <a:lnTo>
                    <a:pt x="244360" y="909739"/>
                  </a:lnTo>
                  <a:lnTo>
                    <a:pt x="160794" y="1172794"/>
                  </a:lnTo>
                  <a:lnTo>
                    <a:pt x="292" y="1150962"/>
                  </a:lnTo>
                  <a:lnTo>
                    <a:pt x="0" y="1216787"/>
                  </a:lnTo>
                  <a:lnTo>
                    <a:pt x="275996" y="1632102"/>
                  </a:lnTo>
                  <a:lnTo>
                    <a:pt x="341858" y="1654898"/>
                  </a:lnTo>
                  <a:lnTo>
                    <a:pt x="673595" y="1632102"/>
                  </a:lnTo>
                  <a:lnTo>
                    <a:pt x="947102" y="1839760"/>
                  </a:lnTo>
                  <a:lnTo>
                    <a:pt x="1020521" y="1890420"/>
                  </a:lnTo>
                  <a:lnTo>
                    <a:pt x="1143342" y="1890420"/>
                  </a:lnTo>
                  <a:lnTo>
                    <a:pt x="1182611" y="1928393"/>
                  </a:lnTo>
                  <a:lnTo>
                    <a:pt x="1223137" y="1941042"/>
                  </a:lnTo>
                  <a:lnTo>
                    <a:pt x="1245920" y="1971446"/>
                  </a:lnTo>
                  <a:lnTo>
                    <a:pt x="1283919" y="2009432"/>
                  </a:lnTo>
                  <a:lnTo>
                    <a:pt x="1273784" y="2049945"/>
                  </a:lnTo>
                  <a:lnTo>
                    <a:pt x="1283919" y="2123389"/>
                  </a:lnTo>
                  <a:lnTo>
                    <a:pt x="1104112" y="2227211"/>
                  </a:lnTo>
                  <a:lnTo>
                    <a:pt x="1088897" y="2272779"/>
                  </a:lnTo>
                  <a:lnTo>
                    <a:pt x="1002817" y="2323439"/>
                  </a:lnTo>
                  <a:lnTo>
                    <a:pt x="1177772" y="2972638"/>
                  </a:lnTo>
                  <a:cubicBezTo>
                    <a:pt x="1616125" y="2529052"/>
                    <a:pt x="1886839" y="1919465"/>
                    <a:pt x="1886839" y="1246555"/>
                  </a:cubicBezTo>
                  <a:cubicBezTo>
                    <a:pt x="1886839" y="1240980"/>
                    <a:pt x="1886673" y="1235443"/>
                    <a:pt x="1886635" y="1229880"/>
                  </a:cubicBezTo>
                  <a:cubicBezTo>
                    <a:pt x="1855762" y="1181785"/>
                    <a:pt x="1830171" y="1140472"/>
                    <a:pt x="1826450" y="1130058"/>
                  </a:cubicBezTo>
                  <a:cubicBezTo>
                    <a:pt x="1816938" y="1103464"/>
                    <a:pt x="1657413" y="809078"/>
                    <a:pt x="1644129" y="780592"/>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57" name="Free Form 37"/>
            <p:cNvSpPr/>
            <p:nvPr/>
          </p:nvSpPr>
          <p:spPr>
            <a:xfrm>
              <a:off x="6545414" y="4447148"/>
              <a:ext cx="174956" cy="650202"/>
            </a:xfrm>
            <a:custGeom>
              <a:avLst/>
              <a:gdLst/>
              <a:ahLst/>
              <a:cxnLst/>
              <a:rect l="0" t="0" r="0" b="0"/>
              <a:pathLst>
                <a:path w="174955" h="650201">
                  <a:moveTo>
                    <a:pt x="173964" y="650201"/>
                  </a:moveTo>
                  <a:cubicBezTo>
                    <a:pt x="174294" y="649871"/>
                    <a:pt x="174625" y="649516"/>
                    <a:pt x="174955" y="649185"/>
                  </a:cubicBezTo>
                  <a:lnTo>
                    <a:pt x="0" y="0"/>
                  </a:lnTo>
                  <a:close/>
                </a:path>
              </a:pathLst>
            </a:custGeom>
            <a:solidFill>
              <a:srgbClr val="F8D28A"/>
            </a:solidFill>
            <a:ln w="12700" cmpd="sng">
              <a:solidFill>
                <a:srgbClr val="F8D28A"/>
              </a:solidFill>
              <a:prstDash val="solid"/>
            </a:ln>
          </p:spPr>
          <p:txBody>
            <a:bodyPr wrap="square" anchor="ctr">
              <a:spAutoFit/>
            </a:bodyPr>
            <a:lstStyle/>
            <a:p>
              <a:pPr algn="ctr"/>
              <a:endParaRPr lang="en-US"/>
            </a:p>
          </p:txBody>
        </p:sp>
        <p:sp>
          <p:nvSpPr>
            <p:cNvPr id="58" name="Free Form 38"/>
            <p:cNvSpPr/>
            <p:nvPr/>
          </p:nvSpPr>
          <p:spPr>
            <a:xfrm>
              <a:off x="6545414" y="4447148"/>
              <a:ext cx="174956" cy="650202"/>
            </a:xfrm>
            <a:custGeom>
              <a:avLst/>
              <a:gdLst/>
              <a:ahLst/>
              <a:cxnLst/>
              <a:rect l="0" t="0" r="0" b="0"/>
              <a:pathLst>
                <a:path w="174955" h="650201">
                  <a:moveTo>
                    <a:pt x="173964" y="650201"/>
                  </a:moveTo>
                  <a:cubicBezTo>
                    <a:pt x="174294" y="649871"/>
                    <a:pt x="174625" y="649516"/>
                    <a:pt x="174955" y="649185"/>
                  </a:cubicBezTo>
                  <a:lnTo>
                    <a:pt x="0" y="0"/>
                  </a:lnTo>
                  <a:lnTo>
                    <a:pt x="173964" y="650201"/>
                  </a:lnTo>
                  <a:close/>
                </a:path>
              </a:pathLst>
            </a:custGeom>
            <a:noFill/>
            <a:ln w="6350" cmpd="sng">
              <a:solidFill>
                <a:srgbClr val="141414"/>
              </a:solidFill>
              <a:prstDash val="solid"/>
            </a:ln>
          </p:spPr>
          <p:txBody>
            <a:bodyPr wrap="square" anchor="ctr">
              <a:spAutoFit/>
            </a:bodyPr>
            <a:lstStyle/>
            <a:p>
              <a:pPr algn="ctr"/>
              <a:endParaRPr lang="en-US"/>
            </a:p>
          </p:txBody>
        </p:sp>
      </p:grpSp>
      <p:sp>
        <p:nvSpPr>
          <p:cNvPr id="61" name="TextBox 60"/>
          <p:cNvSpPr txBox="1"/>
          <p:nvPr/>
        </p:nvSpPr>
        <p:spPr>
          <a:xfrm>
            <a:off x="5983111" y="3827790"/>
            <a:ext cx="2141682" cy="954107"/>
          </a:xfrm>
          <a:prstGeom prst="rect">
            <a:avLst/>
          </a:prstGeom>
          <a:noFill/>
        </p:spPr>
        <p:txBody>
          <a:bodyPr wrap="none" rtlCol="0">
            <a:spAutoFit/>
          </a:bodyPr>
          <a:lstStyle/>
          <a:p>
            <a:r>
              <a:rPr lang="en-US" sz="2800" dirty="0" smtClean="0"/>
              <a:t>Beyond Clinic</a:t>
            </a:r>
          </a:p>
          <a:p>
            <a:r>
              <a:rPr lang="en-US" sz="2800" dirty="0" smtClean="0"/>
              <a:t>Walls</a:t>
            </a:r>
            <a:endParaRPr lang="en-US" sz="2800" dirty="0"/>
          </a:p>
        </p:txBody>
      </p:sp>
    </p:spTree>
  </p:cSld>
  <p:clrMapOvr>
    <a:masterClrMapping/>
  </p:clrMapOvr>
  <p:transition xmlns:p14="http://schemas.microsoft.com/office/powerpoint/2010/main" spd="slow" advClick="0" advTm="0">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nodeType="afterEffect">
                                  <p:stCondLst>
                                    <p:cond delay="0"/>
                                  </p:stCondLst>
                                  <p:childTnLst>
                                    <p:animEffect transition="out" filter="wipe(right)">
                                      <p:cBhvr>
                                        <p:cTn id="6" dur="1000"/>
                                        <p:tgtEl>
                                          <p:spTgt spid="28"/>
                                        </p:tgtEl>
                                      </p:cBhvr>
                                    </p:animEffect>
                                    <p:set>
                                      <p:cBhvr>
                                        <p:cTn id="7"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flipH="1" flipV="1">
            <a:off x="2862262" y="796925"/>
            <a:ext cx="1593850"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318630" y="1601779"/>
            <a:ext cx="2681111" cy="2681111"/>
          </a:xfrm>
          <a:prstGeom prst="ellipse">
            <a:avLst/>
          </a:prstGeom>
          <a:ln w="31750" cap="flat" cmpd="sng" algn="ctr">
            <a:solidFill>
              <a:srgbClr val="000000"/>
            </a:solidFill>
            <a:prstDash val="solid"/>
            <a:round/>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TextBox 13"/>
          <p:cNvSpPr txBox="1"/>
          <p:nvPr/>
        </p:nvSpPr>
        <p:spPr>
          <a:xfrm rot="19740000">
            <a:off x="2031999" y="1509891"/>
            <a:ext cx="2743200" cy="2743200"/>
          </a:xfrm>
          <a:prstGeom prst="rect">
            <a:avLst/>
          </a:prstGeom>
          <a:noFill/>
        </p:spPr>
        <p:txBody>
          <a:bodyPr wrap="square" rtlCol="0">
            <a:prstTxWarp prst="textCircle">
              <a:avLst/>
            </a:prstTxWarp>
            <a:spAutoFit/>
          </a:bodyPr>
          <a:lstStyle/>
          <a:p>
            <a:r>
              <a:rPr lang="en-US" sz="2600" dirty="0" smtClean="0">
                <a:solidFill>
                  <a:schemeClr val="accent1">
                    <a:lumMod val="75000"/>
                  </a:schemeClr>
                </a:solidFill>
              </a:rPr>
              <a:t>Hampton Roads</a:t>
            </a:r>
            <a:endParaRPr lang="en-US" sz="2600" dirty="0">
              <a:solidFill>
                <a:schemeClr val="accent1">
                  <a:lumMod val="75000"/>
                </a:schemeClr>
              </a:solidFill>
            </a:endParaRPr>
          </a:p>
        </p:txBody>
      </p:sp>
      <p:sp>
        <p:nvSpPr>
          <p:cNvPr id="18" name="Freeform 17"/>
          <p:cNvSpPr/>
          <p:nvPr/>
        </p:nvSpPr>
        <p:spPr>
          <a:xfrm>
            <a:off x="4416778" y="1594556"/>
            <a:ext cx="1481666" cy="253182"/>
          </a:xfrm>
          <a:custGeom>
            <a:avLst/>
            <a:gdLst>
              <a:gd name="connsiteX0" fmla="*/ 0 w 1481666"/>
              <a:gd name="connsiteY0" fmla="*/ 211666 h 211666"/>
              <a:gd name="connsiteX1" fmla="*/ 395111 w 1481666"/>
              <a:gd name="connsiteY1" fmla="*/ 0 h 211666"/>
              <a:gd name="connsiteX2" fmla="*/ 1481666 w 1481666"/>
              <a:gd name="connsiteY2" fmla="*/ 0 h 211666"/>
            </a:gdLst>
            <a:ahLst/>
            <a:cxnLst>
              <a:cxn ang="0">
                <a:pos x="connsiteX0" y="connsiteY0"/>
              </a:cxn>
              <a:cxn ang="0">
                <a:pos x="connsiteX1" y="connsiteY1"/>
              </a:cxn>
              <a:cxn ang="0">
                <a:pos x="connsiteX2" y="connsiteY2"/>
              </a:cxn>
            </a:cxnLst>
            <a:rect l="l" t="t" r="r" b="b"/>
            <a:pathLst>
              <a:path w="1481666" h="211666">
                <a:moveTo>
                  <a:pt x="0" y="211666"/>
                </a:moveTo>
                <a:lnTo>
                  <a:pt x="395111" y="0"/>
                </a:lnTo>
                <a:lnTo>
                  <a:pt x="1481666" y="0"/>
                </a:lnTo>
              </a:path>
            </a:pathLst>
          </a:custGeom>
          <a:ln w="31750" cap="flat" cmpd="sng" algn="ctr">
            <a:solidFill>
              <a:srgbClr val="00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4501444" y="3993444"/>
            <a:ext cx="1382889" cy="310445"/>
          </a:xfrm>
          <a:custGeom>
            <a:avLst/>
            <a:gdLst>
              <a:gd name="connsiteX0" fmla="*/ 0 w 1382889"/>
              <a:gd name="connsiteY0" fmla="*/ 0 h 310445"/>
              <a:gd name="connsiteX1" fmla="*/ 282223 w 1382889"/>
              <a:gd name="connsiteY1" fmla="*/ 296334 h 310445"/>
              <a:gd name="connsiteX2" fmla="*/ 1382889 w 1382889"/>
              <a:gd name="connsiteY2" fmla="*/ 310445 h 310445"/>
            </a:gdLst>
            <a:ahLst/>
            <a:cxnLst>
              <a:cxn ang="0">
                <a:pos x="connsiteX0" y="connsiteY0"/>
              </a:cxn>
              <a:cxn ang="0">
                <a:pos x="connsiteX1" y="connsiteY1"/>
              </a:cxn>
              <a:cxn ang="0">
                <a:pos x="connsiteX2" y="connsiteY2"/>
              </a:cxn>
            </a:cxnLst>
            <a:rect l="l" t="t" r="r" b="b"/>
            <a:pathLst>
              <a:path w="1382889" h="310445">
                <a:moveTo>
                  <a:pt x="0" y="0"/>
                </a:moveTo>
                <a:lnTo>
                  <a:pt x="282223" y="296334"/>
                </a:lnTo>
                <a:lnTo>
                  <a:pt x="1382889" y="310445"/>
                </a:lnTo>
              </a:path>
            </a:pathLst>
          </a:custGeom>
          <a:ln w="31750" cap="flat" cmpd="sng" algn="ctr">
            <a:solidFill>
              <a:srgbClr val="00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5983111" y="1324518"/>
            <a:ext cx="2028770" cy="523220"/>
          </a:xfrm>
          <a:prstGeom prst="rect">
            <a:avLst/>
          </a:prstGeom>
          <a:noFill/>
        </p:spPr>
        <p:txBody>
          <a:bodyPr wrap="none" rtlCol="0">
            <a:spAutoFit/>
          </a:bodyPr>
          <a:lstStyle/>
          <a:p>
            <a:r>
              <a:rPr lang="en-US" sz="2800" dirty="0" smtClean="0"/>
              <a:t>HOPES Clinic</a:t>
            </a:r>
            <a:endParaRPr lang="en-US" sz="2800" dirty="0"/>
          </a:p>
        </p:txBody>
      </p:sp>
      <p:cxnSp>
        <p:nvCxnSpPr>
          <p:cNvPr id="13" name="Straight Connector 12"/>
          <p:cNvCxnSpPr/>
          <p:nvPr/>
        </p:nvCxnSpPr>
        <p:spPr>
          <a:xfrm rot="16200000" flipV="1">
            <a:off x="2371724" y="5570538"/>
            <a:ext cx="2574923" cy="1"/>
          </a:xfrm>
          <a:prstGeom prst="line">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 name="Group 14"/>
          <p:cNvGrpSpPr/>
          <p:nvPr/>
        </p:nvGrpSpPr>
        <p:grpSpPr>
          <a:xfrm>
            <a:off x="2455694" y="1773573"/>
            <a:ext cx="2420882" cy="2349681"/>
            <a:chOff x="2517708" y="914394"/>
            <a:chExt cx="4937129" cy="4937131"/>
          </a:xfrm>
          <a:noFill/>
        </p:grpSpPr>
        <p:sp>
          <p:nvSpPr>
            <p:cNvPr id="16" name="Free Form 3"/>
            <p:cNvSpPr/>
            <p:nvPr/>
          </p:nvSpPr>
          <p:spPr>
            <a:xfrm>
              <a:off x="2517712" y="914400"/>
              <a:ext cx="4911725" cy="4911725"/>
            </a:xfrm>
            <a:custGeom>
              <a:avLst/>
              <a:gdLst/>
              <a:ahLst/>
              <a:cxnLst/>
              <a:rect l="0" t="0" r="0" b="0"/>
              <a:pathLst>
                <a:path w="4911725" h="4911725">
                  <a:moveTo>
                    <a:pt x="4911725" y="2455862"/>
                  </a:moveTo>
                  <a:cubicBezTo>
                    <a:pt x="4911725" y="3812197"/>
                    <a:pt x="3812197" y="4911725"/>
                    <a:pt x="2455862" y="4911725"/>
                  </a:cubicBezTo>
                  <a:cubicBezTo>
                    <a:pt x="1099527" y="4911725"/>
                    <a:pt x="0" y="3812197"/>
                    <a:pt x="0" y="2455862"/>
                  </a:cubicBezTo>
                  <a:cubicBezTo>
                    <a:pt x="0" y="1099527"/>
                    <a:pt x="1099527" y="0"/>
                    <a:pt x="2455862" y="0"/>
                  </a:cubicBezTo>
                  <a:cubicBezTo>
                    <a:pt x="3812197" y="0"/>
                    <a:pt x="4911725" y="1099527"/>
                    <a:pt x="4911725" y="2455862"/>
                  </a:cubicBezTo>
                  <a:close/>
                </a:path>
              </a:pathLst>
            </a:custGeom>
            <a:solidFill>
              <a:srgbClr val="4880B6"/>
            </a:solidFill>
            <a:ln w="12700" cmpd="sng">
              <a:solidFill>
                <a:srgbClr val="4880B6"/>
              </a:solidFill>
              <a:prstDash val="solid"/>
            </a:ln>
          </p:spPr>
          <p:txBody>
            <a:bodyPr wrap="square" anchor="ctr">
              <a:spAutoFit/>
            </a:bodyPr>
            <a:lstStyle/>
            <a:p>
              <a:pPr algn="ctr"/>
              <a:endParaRPr lang="en-US"/>
            </a:p>
          </p:txBody>
        </p:sp>
        <p:sp>
          <p:nvSpPr>
            <p:cNvPr id="17" name="Free Form 4"/>
            <p:cNvSpPr/>
            <p:nvPr/>
          </p:nvSpPr>
          <p:spPr>
            <a:xfrm>
              <a:off x="4229816" y="1008117"/>
              <a:ext cx="111785" cy="63385"/>
            </a:xfrm>
            <a:custGeom>
              <a:avLst/>
              <a:gdLst/>
              <a:ahLst/>
              <a:cxnLst/>
              <a:rect l="0" t="0" r="0" b="0"/>
              <a:pathLst>
                <a:path w="111785" h="63385">
                  <a:moveTo>
                    <a:pt x="100393" y="59575"/>
                  </a:moveTo>
                  <a:cubicBezTo>
                    <a:pt x="111785" y="55778"/>
                    <a:pt x="73799" y="12090"/>
                    <a:pt x="70002" y="2603"/>
                  </a:cubicBezTo>
                  <a:cubicBezTo>
                    <a:pt x="69710" y="1866"/>
                    <a:pt x="69697" y="889"/>
                    <a:pt x="69595" y="0"/>
                  </a:cubicBezTo>
                  <a:cubicBezTo>
                    <a:pt x="46240" y="6654"/>
                    <a:pt x="23075" y="13741"/>
                    <a:pt x="0" y="21069"/>
                  </a:cubicBezTo>
                  <a:lnTo>
                    <a:pt x="26327" y="48196"/>
                  </a:lnTo>
                  <a:cubicBezTo>
                    <a:pt x="26327" y="48196"/>
                    <a:pt x="89014" y="63385"/>
                    <a:pt x="100393" y="59575"/>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19" name="Free Form 5"/>
            <p:cNvSpPr/>
            <p:nvPr/>
          </p:nvSpPr>
          <p:spPr>
            <a:xfrm>
              <a:off x="2664557" y="914394"/>
              <a:ext cx="4764672" cy="3325102"/>
            </a:xfrm>
            <a:custGeom>
              <a:avLst/>
              <a:gdLst/>
              <a:ahLst/>
              <a:cxnLst/>
              <a:rect l="0" t="0" r="0" b="0"/>
              <a:pathLst>
                <a:path w="4764671" h="3325101">
                  <a:moveTo>
                    <a:pt x="189928" y="1509382"/>
                  </a:moveTo>
                  <a:cubicBezTo>
                    <a:pt x="197510" y="1524584"/>
                    <a:pt x="208915" y="1589151"/>
                    <a:pt x="208915" y="1589151"/>
                  </a:cubicBezTo>
                  <a:lnTo>
                    <a:pt x="208915" y="1665122"/>
                  </a:lnTo>
                  <a:lnTo>
                    <a:pt x="87363" y="1710715"/>
                  </a:lnTo>
                  <a:lnTo>
                    <a:pt x="45580" y="1703108"/>
                  </a:lnTo>
                  <a:lnTo>
                    <a:pt x="0" y="1782889"/>
                  </a:lnTo>
                  <a:lnTo>
                    <a:pt x="22771" y="1824659"/>
                  </a:lnTo>
                  <a:lnTo>
                    <a:pt x="140538" y="1760080"/>
                  </a:lnTo>
                  <a:lnTo>
                    <a:pt x="208915" y="1756282"/>
                  </a:lnTo>
                  <a:lnTo>
                    <a:pt x="319074" y="1653730"/>
                  </a:lnTo>
                  <a:lnTo>
                    <a:pt x="398830" y="1634743"/>
                  </a:lnTo>
                  <a:lnTo>
                    <a:pt x="452018" y="1672716"/>
                  </a:lnTo>
                  <a:lnTo>
                    <a:pt x="512787" y="1722094"/>
                  </a:lnTo>
                  <a:lnTo>
                    <a:pt x="622960" y="1756282"/>
                  </a:lnTo>
                  <a:lnTo>
                    <a:pt x="668528" y="1809470"/>
                  </a:lnTo>
                  <a:lnTo>
                    <a:pt x="782497" y="1836064"/>
                  </a:lnTo>
                  <a:cubicBezTo>
                    <a:pt x="782497" y="1836064"/>
                    <a:pt x="904036" y="1828457"/>
                    <a:pt x="907846" y="1847456"/>
                  </a:cubicBezTo>
                  <a:cubicBezTo>
                    <a:pt x="911644" y="1866442"/>
                    <a:pt x="968616" y="1953818"/>
                    <a:pt x="976223" y="1969007"/>
                  </a:cubicBezTo>
                  <a:cubicBezTo>
                    <a:pt x="983805" y="1984197"/>
                    <a:pt x="1002804" y="2022182"/>
                    <a:pt x="976223" y="2037384"/>
                  </a:cubicBezTo>
                  <a:cubicBezTo>
                    <a:pt x="949617" y="2052574"/>
                    <a:pt x="911644" y="2041182"/>
                    <a:pt x="911644" y="2018385"/>
                  </a:cubicBezTo>
                  <a:cubicBezTo>
                    <a:pt x="911644" y="1995589"/>
                    <a:pt x="904036" y="1957616"/>
                    <a:pt x="877455" y="1957616"/>
                  </a:cubicBezTo>
                  <a:cubicBezTo>
                    <a:pt x="850861" y="1957616"/>
                    <a:pt x="801496" y="1957616"/>
                    <a:pt x="797674" y="1980399"/>
                  </a:cubicBezTo>
                  <a:cubicBezTo>
                    <a:pt x="793889" y="2003183"/>
                    <a:pt x="858481" y="2037384"/>
                    <a:pt x="858481" y="2037384"/>
                  </a:cubicBezTo>
                  <a:lnTo>
                    <a:pt x="919238" y="2162733"/>
                  </a:lnTo>
                  <a:lnTo>
                    <a:pt x="877455" y="2215908"/>
                  </a:lnTo>
                  <a:lnTo>
                    <a:pt x="858481" y="2299474"/>
                  </a:lnTo>
                  <a:lnTo>
                    <a:pt x="917981" y="2299474"/>
                  </a:lnTo>
                  <a:cubicBezTo>
                    <a:pt x="930643" y="2299474"/>
                    <a:pt x="958494" y="2238705"/>
                    <a:pt x="958494" y="2238705"/>
                  </a:cubicBezTo>
                  <a:lnTo>
                    <a:pt x="1004074" y="2170328"/>
                  </a:lnTo>
                  <a:lnTo>
                    <a:pt x="1034465" y="2170328"/>
                  </a:lnTo>
                  <a:lnTo>
                    <a:pt x="1047140" y="2199119"/>
                  </a:lnTo>
                  <a:lnTo>
                    <a:pt x="1072438" y="2281758"/>
                  </a:lnTo>
                  <a:lnTo>
                    <a:pt x="1072438" y="2355202"/>
                  </a:lnTo>
                  <a:lnTo>
                    <a:pt x="1072438" y="2383053"/>
                  </a:lnTo>
                  <a:lnTo>
                    <a:pt x="1024331" y="2418499"/>
                  </a:lnTo>
                  <a:lnTo>
                    <a:pt x="958494" y="2453957"/>
                  </a:lnTo>
                  <a:lnTo>
                    <a:pt x="935710" y="2494483"/>
                  </a:lnTo>
                  <a:lnTo>
                    <a:pt x="953427" y="2532468"/>
                  </a:lnTo>
                  <a:lnTo>
                    <a:pt x="955954" y="2547645"/>
                  </a:lnTo>
                  <a:lnTo>
                    <a:pt x="882522" y="2638818"/>
                  </a:lnTo>
                  <a:lnTo>
                    <a:pt x="864793" y="2709125"/>
                  </a:lnTo>
                  <a:lnTo>
                    <a:pt x="872388" y="2783154"/>
                  </a:lnTo>
                  <a:lnTo>
                    <a:pt x="834415" y="2808490"/>
                  </a:lnTo>
                  <a:lnTo>
                    <a:pt x="804024" y="2884449"/>
                  </a:lnTo>
                  <a:lnTo>
                    <a:pt x="722985" y="2945244"/>
                  </a:lnTo>
                  <a:lnTo>
                    <a:pt x="733120" y="3059176"/>
                  </a:lnTo>
                  <a:cubicBezTo>
                    <a:pt x="733120" y="3059176"/>
                    <a:pt x="778687" y="3109849"/>
                    <a:pt x="786295" y="3127565"/>
                  </a:cubicBezTo>
                  <a:cubicBezTo>
                    <a:pt x="793889" y="3145307"/>
                    <a:pt x="776160" y="3236455"/>
                    <a:pt x="776160" y="3236455"/>
                  </a:cubicBezTo>
                  <a:cubicBezTo>
                    <a:pt x="776160" y="3236455"/>
                    <a:pt x="809078" y="3325101"/>
                    <a:pt x="816673" y="3325101"/>
                  </a:cubicBezTo>
                  <a:cubicBezTo>
                    <a:pt x="824280" y="3325101"/>
                    <a:pt x="854671" y="3292182"/>
                    <a:pt x="854671" y="3292182"/>
                  </a:cubicBezTo>
                  <a:lnTo>
                    <a:pt x="816673" y="3206064"/>
                  </a:lnTo>
                  <a:lnTo>
                    <a:pt x="844537" y="3084512"/>
                  </a:lnTo>
                  <a:lnTo>
                    <a:pt x="798957" y="3026270"/>
                  </a:lnTo>
                  <a:lnTo>
                    <a:pt x="804024" y="2978137"/>
                  </a:lnTo>
                  <a:lnTo>
                    <a:pt x="950899" y="2889529"/>
                  </a:lnTo>
                  <a:lnTo>
                    <a:pt x="1001547" y="2795828"/>
                  </a:lnTo>
                  <a:lnTo>
                    <a:pt x="961021" y="2747708"/>
                  </a:lnTo>
                  <a:lnTo>
                    <a:pt x="1026883" y="2709125"/>
                  </a:lnTo>
                  <a:lnTo>
                    <a:pt x="1031938" y="2661615"/>
                  </a:lnTo>
                  <a:lnTo>
                    <a:pt x="1011669" y="2623616"/>
                  </a:lnTo>
                  <a:lnTo>
                    <a:pt x="1026883" y="2603360"/>
                  </a:lnTo>
                  <a:lnTo>
                    <a:pt x="1072438" y="2618562"/>
                  </a:lnTo>
                  <a:lnTo>
                    <a:pt x="1095247" y="2590711"/>
                  </a:lnTo>
                  <a:lnTo>
                    <a:pt x="1095247" y="2542578"/>
                  </a:lnTo>
                  <a:lnTo>
                    <a:pt x="1095247" y="2479281"/>
                  </a:lnTo>
                  <a:lnTo>
                    <a:pt x="1133233" y="2476754"/>
                  </a:lnTo>
                  <a:lnTo>
                    <a:pt x="1206677" y="2413431"/>
                  </a:lnTo>
                  <a:lnTo>
                    <a:pt x="1269974" y="2403309"/>
                  </a:lnTo>
                  <a:lnTo>
                    <a:pt x="1297838" y="2367851"/>
                  </a:lnTo>
                  <a:lnTo>
                    <a:pt x="1285176" y="2329865"/>
                  </a:lnTo>
                  <a:cubicBezTo>
                    <a:pt x="1285176" y="2329865"/>
                    <a:pt x="1280096" y="2304541"/>
                    <a:pt x="1280096" y="2269096"/>
                  </a:cubicBezTo>
                  <a:cubicBezTo>
                    <a:pt x="1280096" y="2233637"/>
                    <a:pt x="1343406" y="2185530"/>
                    <a:pt x="1376324" y="2188057"/>
                  </a:cubicBezTo>
                  <a:cubicBezTo>
                    <a:pt x="1409242" y="2190584"/>
                    <a:pt x="1575066" y="2199119"/>
                    <a:pt x="1575066" y="2199119"/>
                  </a:cubicBezTo>
                  <a:lnTo>
                    <a:pt x="1608048" y="2189314"/>
                  </a:lnTo>
                  <a:lnTo>
                    <a:pt x="1666303" y="2190584"/>
                  </a:lnTo>
                  <a:cubicBezTo>
                    <a:pt x="1666303" y="2190584"/>
                    <a:pt x="1714398" y="2148801"/>
                    <a:pt x="1716925" y="2133600"/>
                  </a:cubicBezTo>
                  <a:cubicBezTo>
                    <a:pt x="1719465" y="2118423"/>
                    <a:pt x="1723263" y="2057641"/>
                    <a:pt x="1720735" y="2043709"/>
                  </a:cubicBezTo>
                  <a:cubicBezTo>
                    <a:pt x="1718195" y="2029802"/>
                    <a:pt x="1710601" y="1984197"/>
                    <a:pt x="1710601" y="1984197"/>
                  </a:cubicBezTo>
                  <a:cubicBezTo>
                    <a:pt x="1710601" y="1984197"/>
                    <a:pt x="1703019" y="1952548"/>
                    <a:pt x="1705533" y="1941156"/>
                  </a:cubicBezTo>
                  <a:cubicBezTo>
                    <a:pt x="1708061" y="1929752"/>
                    <a:pt x="1728330" y="1915820"/>
                    <a:pt x="1739734" y="1915820"/>
                  </a:cubicBezTo>
                  <a:cubicBezTo>
                    <a:pt x="1751126" y="1915820"/>
                    <a:pt x="1828368" y="1896833"/>
                    <a:pt x="1828368" y="1896833"/>
                  </a:cubicBezTo>
                  <a:lnTo>
                    <a:pt x="1891665" y="1896833"/>
                  </a:lnTo>
                  <a:cubicBezTo>
                    <a:pt x="1891665" y="1896833"/>
                    <a:pt x="1939797" y="2039912"/>
                    <a:pt x="1952447" y="2069045"/>
                  </a:cubicBezTo>
                  <a:cubicBezTo>
                    <a:pt x="1965096" y="2098154"/>
                    <a:pt x="2000567" y="2133600"/>
                    <a:pt x="2000567" y="2133600"/>
                  </a:cubicBezTo>
                  <a:lnTo>
                    <a:pt x="2000567" y="2175408"/>
                  </a:lnTo>
                  <a:cubicBezTo>
                    <a:pt x="2000567" y="2175408"/>
                    <a:pt x="1980311" y="2191854"/>
                    <a:pt x="1968893" y="2205774"/>
                  </a:cubicBezTo>
                  <a:cubicBezTo>
                    <a:pt x="1957501" y="2219718"/>
                    <a:pt x="1956244" y="2233637"/>
                    <a:pt x="1970176" y="2247569"/>
                  </a:cubicBezTo>
                  <a:cubicBezTo>
                    <a:pt x="1984095" y="2261501"/>
                    <a:pt x="2032203" y="2309609"/>
                    <a:pt x="2043595" y="2315946"/>
                  </a:cubicBezTo>
                  <a:cubicBezTo>
                    <a:pt x="2055012" y="2322283"/>
                    <a:pt x="2066391" y="2352649"/>
                    <a:pt x="2066391" y="2352649"/>
                  </a:cubicBezTo>
                  <a:lnTo>
                    <a:pt x="2066391" y="2421039"/>
                  </a:lnTo>
                  <a:lnTo>
                    <a:pt x="2028418" y="2428633"/>
                  </a:lnTo>
                  <a:lnTo>
                    <a:pt x="1957501" y="2421039"/>
                  </a:lnTo>
                  <a:lnTo>
                    <a:pt x="1951177" y="2465349"/>
                  </a:lnTo>
                  <a:lnTo>
                    <a:pt x="1957501" y="2488133"/>
                  </a:lnTo>
                  <a:lnTo>
                    <a:pt x="1957501" y="2537523"/>
                  </a:lnTo>
                  <a:cubicBezTo>
                    <a:pt x="1957501" y="2548915"/>
                    <a:pt x="1927123" y="2579306"/>
                    <a:pt x="1927123" y="2579306"/>
                  </a:cubicBezTo>
                  <a:lnTo>
                    <a:pt x="1877745" y="2593225"/>
                  </a:lnTo>
                  <a:lnTo>
                    <a:pt x="1825815" y="2569298"/>
                  </a:lnTo>
                  <a:lnTo>
                    <a:pt x="1796681" y="2569298"/>
                  </a:lnTo>
                  <a:lnTo>
                    <a:pt x="1819490" y="2628696"/>
                  </a:lnTo>
                  <a:lnTo>
                    <a:pt x="1806829" y="2659062"/>
                  </a:lnTo>
                  <a:lnTo>
                    <a:pt x="1784045" y="2686939"/>
                  </a:lnTo>
                  <a:lnTo>
                    <a:pt x="1763941" y="2694520"/>
                  </a:lnTo>
                  <a:lnTo>
                    <a:pt x="1763941" y="2727452"/>
                  </a:lnTo>
                  <a:lnTo>
                    <a:pt x="1776450" y="2762910"/>
                  </a:lnTo>
                  <a:lnTo>
                    <a:pt x="1763941" y="2833712"/>
                  </a:lnTo>
                  <a:cubicBezTo>
                    <a:pt x="1763941" y="2833712"/>
                    <a:pt x="1782724" y="2845193"/>
                    <a:pt x="1796681" y="2837599"/>
                  </a:cubicBezTo>
                  <a:cubicBezTo>
                    <a:pt x="1810626" y="2830017"/>
                    <a:pt x="1813166" y="2790761"/>
                    <a:pt x="1813166" y="2784424"/>
                  </a:cubicBezTo>
                  <a:cubicBezTo>
                    <a:pt x="1813166" y="2778099"/>
                    <a:pt x="1808099" y="2735033"/>
                    <a:pt x="1810626" y="2727452"/>
                  </a:cubicBezTo>
                  <a:cubicBezTo>
                    <a:pt x="1813166" y="2719857"/>
                    <a:pt x="1824558" y="2693250"/>
                    <a:pt x="1835962" y="2681858"/>
                  </a:cubicBezTo>
                  <a:cubicBezTo>
                    <a:pt x="1847354" y="2670467"/>
                    <a:pt x="1875218" y="2667939"/>
                    <a:pt x="1885353" y="2667939"/>
                  </a:cubicBezTo>
                  <a:cubicBezTo>
                    <a:pt x="1895462" y="2667939"/>
                    <a:pt x="1968893" y="2631224"/>
                    <a:pt x="1984082" y="2622359"/>
                  </a:cubicBezTo>
                  <a:cubicBezTo>
                    <a:pt x="1999284" y="2613494"/>
                    <a:pt x="2004377" y="2593225"/>
                    <a:pt x="2001824" y="2580576"/>
                  </a:cubicBezTo>
                  <a:cubicBezTo>
                    <a:pt x="1999284" y="2567914"/>
                    <a:pt x="1991702" y="2541320"/>
                    <a:pt x="1991702" y="2541320"/>
                  </a:cubicBezTo>
                  <a:cubicBezTo>
                    <a:pt x="1991702" y="2541320"/>
                    <a:pt x="2011959" y="2503335"/>
                    <a:pt x="2017014" y="2497010"/>
                  </a:cubicBezTo>
                  <a:cubicBezTo>
                    <a:pt x="2022094" y="2490673"/>
                    <a:pt x="2060067" y="2464079"/>
                    <a:pt x="2067661" y="2460294"/>
                  </a:cubicBezTo>
                  <a:cubicBezTo>
                    <a:pt x="2075243" y="2456497"/>
                    <a:pt x="2118309" y="2432443"/>
                    <a:pt x="2123376" y="2418499"/>
                  </a:cubicBezTo>
                  <a:cubicBezTo>
                    <a:pt x="2128456" y="2404567"/>
                    <a:pt x="2174036" y="2390432"/>
                    <a:pt x="2186698" y="2384209"/>
                  </a:cubicBezTo>
                  <a:cubicBezTo>
                    <a:pt x="2199335" y="2377986"/>
                    <a:pt x="2233510" y="2390660"/>
                    <a:pt x="2234793" y="2399512"/>
                  </a:cubicBezTo>
                  <a:cubicBezTo>
                    <a:pt x="2236076" y="2408364"/>
                    <a:pt x="2241156" y="2426093"/>
                    <a:pt x="2244928" y="2434958"/>
                  </a:cubicBezTo>
                  <a:cubicBezTo>
                    <a:pt x="2248738" y="2443822"/>
                    <a:pt x="2252510" y="2455227"/>
                    <a:pt x="2268969" y="2455227"/>
                  </a:cubicBezTo>
                  <a:cubicBezTo>
                    <a:pt x="2285466" y="2455227"/>
                    <a:pt x="2308250" y="2437498"/>
                    <a:pt x="2308250" y="2437498"/>
                  </a:cubicBezTo>
                  <a:cubicBezTo>
                    <a:pt x="2308250" y="2437498"/>
                    <a:pt x="2328494" y="2414714"/>
                    <a:pt x="2336088" y="2413431"/>
                  </a:cubicBezTo>
                  <a:cubicBezTo>
                    <a:pt x="2343696" y="2412161"/>
                    <a:pt x="2358885" y="2417229"/>
                    <a:pt x="2358885" y="2417229"/>
                  </a:cubicBezTo>
                  <a:lnTo>
                    <a:pt x="2389289" y="2446362"/>
                  </a:lnTo>
                  <a:cubicBezTo>
                    <a:pt x="2389289" y="2446362"/>
                    <a:pt x="2431059" y="2466619"/>
                    <a:pt x="2436761" y="2466619"/>
                  </a:cubicBezTo>
                  <a:cubicBezTo>
                    <a:pt x="2442464" y="2466619"/>
                    <a:pt x="2484247" y="2445715"/>
                    <a:pt x="2495638" y="2443822"/>
                  </a:cubicBezTo>
                  <a:cubicBezTo>
                    <a:pt x="2507030" y="2441917"/>
                    <a:pt x="2539314" y="2440025"/>
                    <a:pt x="2545003" y="2440025"/>
                  </a:cubicBezTo>
                  <a:cubicBezTo>
                    <a:pt x="2550731" y="2440025"/>
                    <a:pt x="2607691" y="2434336"/>
                    <a:pt x="2619095" y="2421039"/>
                  </a:cubicBezTo>
                  <a:cubicBezTo>
                    <a:pt x="2630487" y="2407729"/>
                    <a:pt x="2693162" y="2388742"/>
                    <a:pt x="2704553" y="2388742"/>
                  </a:cubicBezTo>
                  <a:cubicBezTo>
                    <a:pt x="2715945" y="2388742"/>
                    <a:pt x="2755836" y="2377351"/>
                    <a:pt x="2755836" y="2377351"/>
                  </a:cubicBezTo>
                  <a:lnTo>
                    <a:pt x="2755836" y="2339365"/>
                  </a:lnTo>
                  <a:lnTo>
                    <a:pt x="2734957" y="2339365"/>
                  </a:lnTo>
                  <a:lnTo>
                    <a:pt x="2719730" y="2350757"/>
                  </a:lnTo>
                  <a:lnTo>
                    <a:pt x="2617177" y="2360269"/>
                  </a:lnTo>
                  <a:lnTo>
                    <a:pt x="2543111" y="2375446"/>
                  </a:lnTo>
                  <a:lnTo>
                    <a:pt x="2465260" y="2390648"/>
                  </a:lnTo>
                  <a:lnTo>
                    <a:pt x="2413977" y="2369756"/>
                  </a:lnTo>
                  <a:cubicBezTo>
                    <a:pt x="2413977" y="2369756"/>
                    <a:pt x="2381681" y="2343162"/>
                    <a:pt x="2370302" y="2341270"/>
                  </a:cubicBezTo>
                  <a:cubicBezTo>
                    <a:pt x="2358885" y="2339365"/>
                    <a:pt x="2345588" y="2346959"/>
                    <a:pt x="2345588" y="2346959"/>
                  </a:cubicBezTo>
                  <a:lnTo>
                    <a:pt x="2320912" y="2362149"/>
                  </a:lnTo>
                  <a:lnTo>
                    <a:pt x="2301887" y="2350757"/>
                  </a:lnTo>
                  <a:lnTo>
                    <a:pt x="2301887" y="2291892"/>
                  </a:lnTo>
                  <a:lnTo>
                    <a:pt x="2243035" y="2255786"/>
                  </a:lnTo>
                  <a:lnTo>
                    <a:pt x="2165184" y="2233002"/>
                  </a:lnTo>
                  <a:lnTo>
                    <a:pt x="2142388" y="2227300"/>
                  </a:lnTo>
                  <a:lnTo>
                    <a:pt x="2129066" y="2191219"/>
                  </a:lnTo>
                  <a:lnTo>
                    <a:pt x="2174659" y="2143734"/>
                  </a:lnTo>
                  <a:lnTo>
                    <a:pt x="2187943" y="2111451"/>
                  </a:lnTo>
                  <a:lnTo>
                    <a:pt x="2187943" y="2039277"/>
                  </a:lnTo>
                  <a:lnTo>
                    <a:pt x="2155672" y="1980399"/>
                  </a:lnTo>
                  <a:cubicBezTo>
                    <a:pt x="2155672" y="1980399"/>
                    <a:pt x="2208834" y="1984197"/>
                    <a:pt x="2214537" y="1984197"/>
                  </a:cubicBezTo>
                  <a:cubicBezTo>
                    <a:pt x="2220239" y="1984197"/>
                    <a:pt x="2275332" y="1970900"/>
                    <a:pt x="2275332" y="1970900"/>
                  </a:cubicBezTo>
                  <a:lnTo>
                    <a:pt x="2301887" y="2018385"/>
                  </a:lnTo>
                  <a:lnTo>
                    <a:pt x="2358885" y="2037384"/>
                  </a:lnTo>
                  <a:lnTo>
                    <a:pt x="2419654" y="2071560"/>
                  </a:lnTo>
                  <a:lnTo>
                    <a:pt x="2451950" y="2067763"/>
                  </a:lnTo>
                  <a:lnTo>
                    <a:pt x="2451950" y="1957616"/>
                  </a:lnTo>
                  <a:lnTo>
                    <a:pt x="2442464" y="1925319"/>
                  </a:lnTo>
                  <a:lnTo>
                    <a:pt x="2353183" y="1980399"/>
                  </a:lnTo>
                  <a:lnTo>
                    <a:pt x="2330386" y="1967115"/>
                  </a:lnTo>
                  <a:lnTo>
                    <a:pt x="2338006" y="1923427"/>
                  </a:lnTo>
                  <a:lnTo>
                    <a:pt x="2357018" y="1902536"/>
                  </a:lnTo>
                  <a:lnTo>
                    <a:pt x="2332304" y="1891144"/>
                  </a:lnTo>
                  <a:lnTo>
                    <a:pt x="2286723" y="1913928"/>
                  </a:lnTo>
                  <a:lnTo>
                    <a:pt x="2254440" y="1919630"/>
                  </a:lnTo>
                  <a:lnTo>
                    <a:pt x="2212670" y="1881644"/>
                  </a:lnTo>
                  <a:lnTo>
                    <a:pt x="2187943" y="1879739"/>
                  </a:lnTo>
                  <a:lnTo>
                    <a:pt x="2178456" y="1904428"/>
                  </a:lnTo>
                  <a:lnTo>
                    <a:pt x="2149970" y="1900643"/>
                  </a:lnTo>
                  <a:lnTo>
                    <a:pt x="2129066" y="1889239"/>
                  </a:lnTo>
                  <a:lnTo>
                    <a:pt x="2110079" y="1917712"/>
                  </a:lnTo>
                  <a:cubicBezTo>
                    <a:pt x="2110079" y="1917712"/>
                    <a:pt x="2087295" y="1946211"/>
                    <a:pt x="2060714" y="1946211"/>
                  </a:cubicBezTo>
                  <a:cubicBezTo>
                    <a:pt x="2034120" y="1946211"/>
                    <a:pt x="2009419" y="1938616"/>
                    <a:pt x="1990432" y="1893036"/>
                  </a:cubicBezTo>
                  <a:cubicBezTo>
                    <a:pt x="1971420" y="1847456"/>
                    <a:pt x="1920163" y="1653730"/>
                    <a:pt x="1916353" y="1608150"/>
                  </a:cubicBezTo>
                  <a:cubicBezTo>
                    <a:pt x="1912569" y="1562569"/>
                    <a:pt x="1903069" y="1492288"/>
                    <a:pt x="1903069" y="1492288"/>
                  </a:cubicBezTo>
                  <a:cubicBezTo>
                    <a:pt x="1903069" y="1492288"/>
                    <a:pt x="1939150" y="1478991"/>
                    <a:pt x="1950554" y="1492288"/>
                  </a:cubicBezTo>
                  <a:cubicBezTo>
                    <a:pt x="1961946" y="1505597"/>
                    <a:pt x="1965756" y="1528368"/>
                    <a:pt x="1965756" y="1528368"/>
                  </a:cubicBezTo>
                  <a:lnTo>
                    <a:pt x="2034120" y="1560664"/>
                  </a:lnTo>
                  <a:lnTo>
                    <a:pt x="2051202" y="1532166"/>
                  </a:lnTo>
                  <a:lnTo>
                    <a:pt x="2085403" y="1530286"/>
                  </a:lnTo>
                  <a:lnTo>
                    <a:pt x="2100567" y="1543570"/>
                  </a:lnTo>
                  <a:lnTo>
                    <a:pt x="2121484" y="1530286"/>
                  </a:lnTo>
                  <a:lnTo>
                    <a:pt x="2140470" y="1530286"/>
                  </a:lnTo>
                  <a:lnTo>
                    <a:pt x="2174659" y="1581556"/>
                  </a:lnTo>
                  <a:lnTo>
                    <a:pt x="2218359" y="1562569"/>
                  </a:lnTo>
                  <a:lnTo>
                    <a:pt x="2260142" y="1547367"/>
                  </a:lnTo>
                  <a:lnTo>
                    <a:pt x="2301887" y="1530286"/>
                  </a:lnTo>
                  <a:lnTo>
                    <a:pt x="2301887" y="1507489"/>
                  </a:lnTo>
                  <a:lnTo>
                    <a:pt x="2286723" y="1486382"/>
                  </a:lnTo>
                  <a:lnTo>
                    <a:pt x="2301887" y="1454302"/>
                  </a:lnTo>
                  <a:lnTo>
                    <a:pt x="2301887" y="1441005"/>
                  </a:lnTo>
                  <a:lnTo>
                    <a:pt x="2254440" y="1441005"/>
                  </a:lnTo>
                  <a:lnTo>
                    <a:pt x="2182253" y="1467612"/>
                  </a:lnTo>
                  <a:lnTo>
                    <a:pt x="2102497" y="1467612"/>
                  </a:lnTo>
                  <a:cubicBezTo>
                    <a:pt x="2102497" y="1467612"/>
                    <a:pt x="2062607" y="1441005"/>
                    <a:pt x="2108199" y="1418209"/>
                  </a:cubicBezTo>
                  <a:cubicBezTo>
                    <a:pt x="2153780" y="1395425"/>
                    <a:pt x="2195550" y="1401127"/>
                    <a:pt x="2210739" y="1393520"/>
                  </a:cubicBezTo>
                  <a:cubicBezTo>
                    <a:pt x="2225929" y="1385938"/>
                    <a:pt x="2280970" y="1385938"/>
                    <a:pt x="2301887" y="1393520"/>
                  </a:cubicBezTo>
                  <a:cubicBezTo>
                    <a:pt x="2322791" y="1401127"/>
                    <a:pt x="2560218" y="1496098"/>
                    <a:pt x="2560218" y="1496098"/>
                  </a:cubicBezTo>
                  <a:lnTo>
                    <a:pt x="2674162" y="1528368"/>
                  </a:lnTo>
                  <a:lnTo>
                    <a:pt x="2926765" y="1520774"/>
                  </a:lnTo>
                  <a:lnTo>
                    <a:pt x="2949562" y="1551177"/>
                  </a:lnTo>
                  <a:lnTo>
                    <a:pt x="2940062" y="1592948"/>
                  </a:lnTo>
                  <a:lnTo>
                    <a:pt x="2941967" y="1646123"/>
                  </a:lnTo>
                  <a:lnTo>
                    <a:pt x="2943860" y="1674622"/>
                  </a:lnTo>
                  <a:lnTo>
                    <a:pt x="2921076" y="1691716"/>
                  </a:lnTo>
                  <a:lnTo>
                    <a:pt x="2877375" y="1684108"/>
                  </a:lnTo>
                  <a:lnTo>
                    <a:pt x="2826118" y="1727796"/>
                  </a:lnTo>
                  <a:lnTo>
                    <a:pt x="2767241" y="1769579"/>
                  </a:lnTo>
                  <a:lnTo>
                    <a:pt x="2809036" y="1780971"/>
                  </a:lnTo>
                  <a:lnTo>
                    <a:pt x="2858376" y="1796173"/>
                  </a:lnTo>
                  <a:lnTo>
                    <a:pt x="2905887" y="1760080"/>
                  </a:lnTo>
                  <a:lnTo>
                    <a:pt x="2942907" y="1743951"/>
                  </a:lnTo>
                  <a:cubicBezTo>
                    <a:pt x="2942907" y="1743951"/>
                    <a:pt x="2989465" y="1720214"/>
                    <a:pt x="2998952" y="1718297"/>
                  </a:cubicBezTo>
                  <a:cubicBezTo>
                    <a:pt x="3008439" y="1716404"/>
                    <a:pt x="3035007" y="1718297"/>
                    <a:pt x="3035007" y="1718297"/>
                  </a:cubicBezTo>
                  <a:cubicBezTo>
                    <a:pt x="3035007" y="1718297"/>
                    <a:pt x="3078721" y="1761985"/>
                    <a:pt x="3086328" y="1769579"/>
                  </a:cubicBezTo>
                  <a:cubicBezTo>
                    <a:pt x="3093897" y="1777187"/>
                    <a:pt x="3129991" y="1790471"/>
                    <a:pt x="3137598" y="1794281"/>
                  </a:cubicBezTo>
                  <a:cubicBezTo>
                    <a:pt x="3145193" y="1798078"/>
                    <a:pt x="3177463" y="1824659"/>
                    <a:pt x="3177463" y="1824659"/>
                  </a:cubicBezTo>
                  <a:lnTo>
                    <a:pt x="3202178" y="1875942"/>
                  </a:lnTo>
                  <a:lnTo>
                    <a:pt x="3242056" y="1862645"/>
                  </a:lnTo>
                  <a:lnTo>
                    <a:pt x="3268649" y="1862645"/>
                  </a:lnTo>
                  <a:lnTo>
                    <a:pt x="3306610" y="1828457"/>
                  </a:lnTo>
                  <a:lnTo>
                    <a:pt x="3261042" y="1794281"/>
                  </a:lnTo>
                  <a:lnTo>
                    <a:pt x="3238233" y="1790471"/>
                  </a:lnTo>
                  <a:cubicBezTo>
                    <a:pt x="3238233" y="1790471"/>
                    <a:pt x="3202178" y="1743202"/>
                    <a:pt x="3181286" y="1717459"/>
                  </a:cubicBezTo>
                  <a:cubicBezTo>
                    <a:pt x="3160382" y="1691716"/>
                    <a:pt x="3139490" y="1672716"/>
                    <a:pt x="3139490" y="1672716"/>
                  </a:cubicBezTo>
                  <a:cubicBezTo>
                    <a:pt x="3139490" y="1672716"/>
                    <a:pt x="3074911" y="1680324"/>
                    <a:pt x="3069209" y="1672716"/>
                  </a:cubicBezTo>
                  <a:cubicBezTo>
                    <a:pt x="3063519" y="1665122"/>
                    <a:pt x="3036925" y="1672716"/>
                    <a:pt x="3036925" y="1672716"/>
                  </a:cubicBezTo>
                  <a:lnTo>
                    <a:pt x="2993237" y="1669351"/>
                  </a:lnTo>
                  <a:cubicBezTo>
                    <a:pt x="2993237" y="1669351"/>
                    <a:pt x="2987560" y="1629041"/>
                    <a:pt x="2991332" y="1619542"/>
                  </a:cubicBezTo>
                  <a:cubicBezTo>
                    <a:pt x="2995155" y="1610042"/>
                    <a:pt x="3048317" y="1604340"/>
                    <a:pt x="3048317" y="1604340"/>
                  </a:cubicBezTo>
                  <a:lnTo>
                    <a:pt x="3103410" y="1604340"/>
                  </a:lnTo>
                  <a:cubicBezTo>
                    <a:pt x="3103410" y="1604340"/>
                    <a:pt x="3112909" y="1577759"/>
                    <a:pt x="3086328" y="1573949"/>
                  </a:cubicBezTo>
                  <a:cubicBezTo>
                    <a:pt x="3059722" y="1570151"/>
                    <a:pt x="3023628" y="1558759"/>
                    <a:pt x="3023628" y="1558759"/>
                  </a:cubicBezTo>
                  <a:lnTo>
                    <a:pt x="3023628" y="1513179"/>
                  </a:lnTo>
                  <a:cubicBezTo>
                    <a:pt x="3023628" y="1513179"/>
                    <a:pt x="3082505" y="1492288"/>
                    <a:pt x="3095828" y="1492288"/>
                  </a:cubicBezTo>
                  <a:lnTo>
                    <a:pt x="3147098" y="1492288"/>
                  </a:lnTo>
                  <a:lnTo>
                    <a:pt x="3194583" y="1492288"/>
                  </a:lnTo>
                  <a:lnTo>
                    <a:pt x="3337026" y="1515084"/>
                  </a:lnTo>
                  <a:lnTo>
                    <a:pt x="3496551" y="1522679"/>
                  </a:lnTo>
                  <a:lnTo>
                    <a:pt x="3519982" y="1543570"/>
                  </a:lnTo>
                  <a:lnTo>
                    <a:pt x="3500361" y="1604340"/>
                  </a:lnTo>
                  <a:lnTo>
                    <a:pt x="3481362" y="1667027"/>
                  </a:lnTo>
                  <a:lnTo>
                    <a:pt x="3452888" y="1648028"/>
                  </a:lnTo>
                  <a:cubicBezTo>
                    <a:pt x="3452888" y="1648028"/>
                    <a:pt x="3447186" y="1657527"/>
                    <a:pt x="3443389" y="1678419"/>
                  </a:cubicBezTo>
                  <a:cubicBezTo>
                    <a:pt x="3439579" y="1699310"/>
                    <a:pt x="3430079" y="1735391"/>
                    <a:pt x="3430079" y="1735391"/>
                  </a:cubicBezTo>
                  <a:lnTo>
                    <a:pt x="3422484" y="1775282"/>
                  </a:lnTo>
                  <a:cubicBezTo>
                    <a:pt x="3422484" y="1775282"/>
                    <a:pt x="3424402" y="1799971"/>
                    <a:pt x="3443389" y="1798078"/>
                  </a:cubicBezTo>
                  <a:cubicBezTo>
                    <a:pt x="3462375" y="1796173"/>
                    <a:pt x="3522522" y="1777187"/>
                    <a:pt x="3519982" y="1799971"/>
                  </a:cubicBezTo>
                  <a:cubicBezTo>
                    <a:pt x="3517455" y="1822754"/>
                    <a:pt x="3488956" y="1927225"/>
                    <a:pt x="3488956" y="1927225"/>
                  </a:cubicBezTo>
                  <a:cubicBezTo>
                    <a:pt x="3488956" y="1927225"/>
                    <a:pt x="3458565" y="1982304"/>
                    <a:pt x="3464267" y="1991791"/>
                  </a:cubicBezTo>
                  <a:cubicBezTo>
                    <a:pt x="3469970" y="2001304"/>
                    <a:pt x="3528834" y="1982304"/>
                    <a:pt x="3540239" y="1970900"/>
                  </a:cubicBezTo>
                  <a:cubicBezTo>
                    <a:pt x="3551631" y="1959508"/>
                    <a:pt x="3597211" y="1910130"/>
                    <a:pt x="3597211" y="1891144"/>
                  </a:cubicBezTo>
                  <a:cubicBezTo>
                    <a:pt x="3597211" y="1872145"/>
                    <a:pt x="3585832" y="1817065"/>
                    <a:pt x="3585832" y="1811375"/>
                  </a:cubicBezTo>
                  <a:cubicBezTo>
                    <a:pt x="3585832" y="1805660"/>
                    <a:pt x="3593414" y="1780971"/>
                    <a:pt x="3593414" y="1780971"/>
                  </a:cubicBezTo>
                  <a:lnTo>
                    <a:pt x="3597211" y="1756282"/>
                  </a:lnTo>
                  <a:cubicBezTo>
                    <a:pt x="3597211" y="1756282"/>
                    <a:pt x="3574427" y="1767687"/>
                    <a:pt x="3561130" y="1743951"/>
                  </a:cubicBezTo>
                  <a:cubicBezTo>
                    <a:pt x="3547821" y="1720214"/>
                    <a:pt x="3557320" y="1672716"/>
                    <a:pt x="3557320" y="1672716"/>
                  </a:cubicBezTo>
                  <a:cubicBezTo>
                    <a:pt x="3557320" y="1672716"/>
                    <a:pt x="3587711" y="1648028"/>
                    <a:pt x="3601034" y="1642325"/>
                  </a:cubicBezTo>
                  <a:cubicBezTo>
                    <a:pt x="3614318" y="1636636"/>
                    <a:pt x="3644684" y="1663230"/>
                    <a:pt x="3644684" y="1663230"/>
                  </a:cubicBezTo>
                  <a:lnTo>
                    <a:pt x="3703574" y="1695513"/>
                  </a:lnTo>
                  <a:lnTo>
                    <a:pt x="3739667" y="1695513"/>
                  </a:lnTo>
                  <a:cubicBezTo>
                    <a:pt x="3739667" y="1695513"/>
                    <a:pt x="3760558" y="1705013"/>
                    <a:pt x="3749154" y="1718297"/>
                  </a:cubicBezTo>
                  <a:cubicBezTo>
                    <a:pt x="3737762" y="1731606"/>
                    <a:pt x="3699776" y="1765782"/>
                    <a:pt x="3699776" y="1765782"/>
                  </a:cubicBezTo>
                  <a:lnTo>
                    <a:pt x="3743452" y="1813267"/>
                  </a:lnTo>
                  <a:lnTo>
                    <a:pt x="3739667" y="1843646"/>
                  </a:lnTo>
                  <a:lnTo>
                    <a:pt x="3745369" y="1894928"/>
                  </a:lnTo>
                  <a:lnTo>
                    <a:pt x="3762451" y="1915820"/>
                  </a:lnTo>
                  <a:lnTo>
                    <a:pt x="3817531" y="1877847"/>
                  </a:lnTo>
                  <a:lnTo>
                    <a:pt x="3855516" y="1917712"/>
                  </a:lnTo>
                  <a:cubicBezTo>
                    <a:pt x="3855516" y="1917712"/>
                    <a:pt x="3880205" y="1927225"/>
                    <a:pt x="3906786" y="1925319"/>
                  </a:cubicBezTo>
                  <a:cubicBezTo>
                    <a:pt x="3933393" y="1923427"/>
                    <a:pt x="3940987" y="1877847"/>
                    <a:pt x="3914394" y="1868347"/>
                  </a:cubicBezTo>
                  <a:cubicBezTo>
                    <a:pt x="3887800" y="1858848"/>
                    <a:pt x="3874503" y="1851253"/>
                    <a:pt x="3874503" y="1851253"/>
                  </a:cubicBezTo>
                  <a:cubicBezTo>
                    <a:pt x="3874503" y="1851253"/>
                    <a:pt x="3809936" y="1796173"/>
                    <a:pt x="3808056" y="1786674"/>
                  </a:cubicBezTo>
                  <a:cubicBezTo>
                    <a:pt x="3806113" y="1777187"/>
                    <a:pt x="3827018" y="1754390"/>
                    <a:pt x="3827018" y="1754390"/>
                  </a:cubicBezTo>
                  <a:lnTo>
                    <a:pt x="3849814" y="1743951"/>
                  </a:lnTo>
                  <a:cubicBezTo>
                    <a:pt x="3849814" y="1743951"/>
                    <a:pt x="3870706" y="1703108"/>
                    <a:pt x="3861219" y="1695513"/>
                  </a:cubicBezTo>
                  <a:cubicBezTo>
                    <a:pt x="3851706" y="1687906"/>
                    <a:pt x="3802341" y="1659420"/>
                    <a:pt x="3802341" y="1659420"/>
                  </a:cubicBezTo>
                  <a:lnTo>
                    <a:pt x="3764356" y="1636636"/>
                  </a:lnTo>
                  <a:lnTo>
                    <a:pt x="3760558" y="1583461"/>
                  </a:lnTo>
                  <a:lnTo>
                    <a:pt x="3730167" y="1539786"/>
                  </a:lnTo>
                  <a:cubicBezTo>
                    <a:pt x="3730167" y="1539786"/>
                    <a:pt x="3663696" y="1551177"/>
                    <a:pt x="3654183" y="1554962"/>
                  </a:cubicBezTo>
                  <a:cubicBezTo>
                    <a:pt x="3644684" y="1558759"/>
                    <a:pt x="3627615" y="1568272"/>
                    <a:pt x="3610495" y="1566354"/>
                  </a:cubicBezTo>
                  <a:cubicBezTo>
                    <a:pt x="3593414" y="1564449"/>
                    <a:pt x="3561130" y="1530286"/>
                    <a:pt x="3561130" y="1530286"/>
                  </a:cubicBezTo>
                  <a:cubicBezTo>
                    <a:pt x="3561130" y="1530286"/>
                    <a:pt x="3547821" y="1522679"/>
                    <a:pt x="3570617" y="1492288"/>
                  </a:cubicBezTo>
                  <a:cubicBezTo>
                    <a:pt x="3593414" y="1461909"/>
                    <a:pt x="3646614" y="1444815"/>
                    <a:pt x="3646614" y="1444815"/>
                  </a:cubicBezTo>
                  <a:cubicBezTo>
                    <a:pt x="3646614" y="1444815"/>
                    <a:pt x="3743452" y="1374533"/>
                    <a:pt x="3752964" y="1359331"/>
                  </a:cubicBezTo>
                  <a:cubicBezTo>
                    <a:pt x="3762451" y="1344155"/>
                    <a:pt x="3819436" y="1256779"/>
                    <a:pt x="3830828" y="1245374"/>
                  </a:cubicBezTo>
                  <a:cubicBezTo>
                    <a:pt x="3842232" y="1233995"/>
                    <a:pt x="3929595" y="1209306"/>
                    <a:pt x="3959974" y="1209306"/>
                  </a:cubicBezTo>
                  <a:cubicBezTo>
                    <a:pt x="3990365" y="1209306"/>
                    <a:pt x="4108119" y="1233995"/>
                    <a:pt x="4127119" y="1241590"/>
                  </a:cubicBezTo>
                  <a:cubicBezTo>
                    <a:pt x="4146105" y="1249184"/>
                    <a:pt x="4237266" y="1414411"/>
                    <a:pt x="4250563" y="1441005"/>
                  </a:cubicBezTo>
                  <a:cubicBezTo>
                    <a:pt x="4263859" y="1467612"/>
                    <a:pt x="4508855" y="1961413"/>
                    <a:pt x="4522165" y="1989899"/>
                  </a:cubicBezTo>
                  <a:cubicBezTo>
                    <a:pt x="4535449" y="2018385"/>
                    <a:pt x="4694986" y="2312771"/>
                    <a:pt x="4704499" y="2339365"/>
                  </a:cubicBezTo>
                  <a:cubicBezTo>
                    <a:pt x="4708220" y="2349779"/>
                    <a:pt x="4733798" y="2391092"/>
                    <a:pt x="4764671" y="2439187"/>
                  </a:cubicBezTo>
                  <a:cubicBezTo>
                    <a:pt x="4755680" y="1090549"/>
                    <a:pt x="3659771" y="0"/>
                    <a:pt x="2309012" y="0"/>
                  </a:cubicBezTo>
                  <a:cubicBezTo>
                    <a:pt x="2095715" y="0"/>
                    <a:pt x="1888794" y="27241"/>
                    <a:pt x="1691462" y="78346"/>
                  </a:cubicBezTo>
                  <a:cubicBezTo>
                    <a:pt x="1710016" y="89636"/>
                    <a:pt x="1728330" y="102019"/>
                    <a:pt x="1728330" y="102019"/>
                  </a:cubicBezTo>
                  <a:lnTo>
                    <a:pt x="1804301" y="132410"/>
                  </a:lnTo>
                  <a:lnTo>
                    <a:pt x="1775815" y="170395"/>
                  </a:lnTo>
                  <a:lnTo>
                    <a:pt x="1793125" y="174193"/>
                  </a:lnTo>
                  <a:lnTo>
                    <a:pt x="1851774" y="153301"/>
                  </a:lnTo>
                  <a:lnTo>
                    <a:pt x="1884070" y="195084"/>
                  </a:lnTo>
                  <a:cubicBezTo>
                    <a:pt x="1884070" y="195084"/>
                    <a:pt x="1855584" y="223583"/>
                    <a:pt x="1847977" y="231165"/>
                  </a:cubicBezTo>
                  <a:cubicBezTo>
                    <a:pt x="1840395" y="238759"/>
                    <a:pt x="1701749" y="309041"/>
                    <a:pt x="1701749" y="309041"/>
                  </a:cubicBezTo>
                  <a:lnTo>
                    <a:pt x="1659953" y="309041"/>
                  </a:lnTo>
                  <a:lnTo>
                    <a:pt x="1639062" y="331838"/>
                  </a:lnTo>
                  <a:lnTo>
                    <a:pt x="1583982" y="345122"/>
                  </a:lnTo>
                  <a:lnTo>
                    <a:pt x="1583982" y="405904"/>
                  </a:lnTo>
                  <a:lnTo>
                    <a:pt x="1557388" y="415391"/>
                  </a:lnTo>
                  <a:lnTo>
                    <a:pt x="1509585" y="343230"/>
                  </a:lnTo>
                  <a:cubicBezTo>
                    <a:pt x="1509585" y="343230"/>
                    <a:pt x="1485226" y="360324"/>
                    <a:pt x="1477416" y="362216"/>
                  </a:cubicBezTo>
                  <a:cubicBezTo>
                    <a:pt x="1469618" y="364121"/>
                    <a:pt x="1399755" y="309041"/>
                    <a:pt x="1399755" y="309041"/>
                  </a:cubicBezTo>
                  <a:lnTo>
                    <a:pt x="1299095" y="366026"/>
                  </a:lnTo>
                  <a:lnTo>
                    <a:pt x="1299095" y="415391"/>
                  </a:lnTo>
                  <a:cubicBezTo>
                    <a:pt x="1299095" y="415391"/>
                    <a:pt x="1302893" y="481241"/>
                    <a:pt x="1315554" y="481241"/>
                  </a:cubicBezTo>
                  <a:lnTo>
                    <a:pt x="1345945" y="481241"/>
                  </a:lnTo>
                  <a:cubicBezTo>
                    <a:pt x="1345945" y="481241"/>
                    <a:pt x="1353540" y="440728"/>
                    <a:pt x="1361135" y="438200"/>
                  </a:cubicBezTo>
                  <a:cubicBezTo>
                    <a:pt x="1368742" y="435660"/>
                    <a:pt x="1383931" y="450850"/>
                    <a:pt x="1383931" y="450850"/>
                  </a:cubicBezTo>
                  <a:lnTo>
                    <a:pt x="1381391" y="481241"/>
                  </a:lnTo>
                  <a:lnTo>
                    <a:pt x="1409268" y="453389"/>
                  </a:lnTo>
                  <a:lnTo>
                    <a:pt x="1454848" y="476186"/>
                  </a:lnTo>
                  <a:lnTo>
                    <a:pt x="1487754" y="433120"/>
                  </a:lnTo>
                  <a:lnTo>
                    <a:pt x="1509585" y="506564"/>
                  </a:lnTo>
                  <a:lnTo>
                    <a:pt x="1596656" y="526821"/>
                  </a:lnTo>
                  <a:cubicBezTo>
                    <a:pt x="1596656" y="526821"/>
                    <a:pt x="1601698" y="562279"/>
                    <a:pt x="1596656" y="577468"/>
                  </a:cubicBezTo>
                  <a:cubicBezTo>
                    <a:pt x="1591589" y="592658"/>
                    <a:pt x="1573860" y="625601"/>
                    <a:pt x="1548536" y="645858"/>
                  </a:cubicBezTo>
                  <a:cubicBezTo>
                    <a:pt x="1523212" y="666114"/>
                    <a:pt x="1497901" y="716749"/>
                    <a:pt x="1500416" y="754735"/>
                  </a:cubicBezTo>
                  <a:cubicBezTo>
                    <a:pt x="1502956" y="792733"/>
                    <a:pt x="1528279" y="876300"/>
                    <a:pt x="1540941" y="896556"/>
                  </a:cubicBezTo>
                  <a:cubicBezTo>
                    <a:pt x="1553603" y="916813"/>
                    <a:pt x="1606207" y="899083"/>
                    <a:pt x="1598891" y="868705"/>
                  </a:cubicBezTo>
                  <a:cubicBezTo>
                    <a:pt x="1591589" y="838314"/>
                    <a:pt x="1574672" y="785126"/>
                    <a:pt x="1599590" y="754735"/>
                  </a:cubicBezTo>
                  <a:cubicBezTo>
                    <a:pt x="1624507" y="724357"/>
                    <a:pt x="1659966" y="681304"/>
                    <a:pt x="1659966" y="681304"/>
                  </a:cubicBezTo>
                  <a:lnTo>
                    <a:pt x="1659966" y="643305"/>
                  </a:lnTo>
                  <a:lnTo>
                    <a:pt x="1637169" y="577468"/>
                  </a:lnTo>
                  <a:lnTo>
                    <a:pt x="1677682" y="564807"/>
                  </a:lnTo>
                  <a:lnTo>
                    <a:pt x="1692884" y="488835"/>
                  </a:lnTo>
                  <a:lnTo>
                    <a:pt x="1670088" y="458457"/>
                  </a:lnTo>
                  <a:lnTo>
                    <a:pt x="1733397" y="415391"/>
                  </a:lnTo>
                  <a:lnTo>
                    <a:pt x="1814436" y="534428"/>
                  </a:lnTo>
                  <a:lnTo>
                    <a:pt x="1847354" y="559752"/>
                  </a:lnTo>
                  <a:lnTo>
                    <a:pt x="1847354" y="511632"/>
                  </a:lnTo>
                  <a:lnTo>
                    <a:pt x="1794179" y="428066"/>
                  </a:lnTo>
                  <a:cubicBezTo>
                    <a:pt x="1794179" y="428066"/>
                    <a:pt x="1870138" y="374878"/>
                    <a:pt x="1882813" y="352094"/>
                  </a:cubicBezTo>
                  <a:cubicBezTo>
                    <a:pt x="1895474" y="329310"/>
                    <a:pt x="1925866" y="296379"/>
                    <a:pt x="1951177" y="301434"/>
                  </a:cubicBezTo>
                  <a:cubicBezTo>
                    <a:pt x="1976526" y="306514"/>
                    <a:pt x="2039823" y="382485"/>
                    <a:pt x="2039823" y="430593"/>
                  </a:cubicBezTo>
                  <a:cubicBezTo>
                    <a:pt x="2039823" y="478726"/>
                    <a:pt x="2047405" y="615467"/>
                    <a:pt x="2039823" y="638251"/>
                  </a:cubicBezTo>
                  <a:cubicBezTo>
                    <a:pt x="2032203" y="661047"/>
                    <a:pt x="2019566" y="878814"/>
                    <a:pt x="2019566" y="914285"/>
                  </a:cubicBezTo>
                  <a:cubicBezTo>
                    <a:pt x="2019566" y="949744"/>
                    <a:pt x="2024608" y="1104201"/>
                    <a:pt x="2024608" y="1104201"/>
                  </a:cubicBezTo>
                  <a:cubicBezTo>
                    <a:pt x="2024608" y="1104201"/>
                    <a:pt x="2009419" y="1149794"/>
                    <a:pt x="1989162" y="1172565"/>
                  </a:cubicBezTo>
                  <a:cubicBezTo>
                    <a:pt x="1968906" y="1195374"/>
                    <a:pt x="1915731" y="1208036"/>
                    <a:pt x="1915731" y="1208036"/>
                  </a:cubicBezTo>
                  <a:cubicBezTo>
                    <a:pt x="1915731" y="1208036"/>
                    <a:pt x="1928380" y="1147254"/>
                    <a:pt x="1933447" y="1129538"/>
                  </a:cubicBezTo>
                  <a:cubicBezTo>
                    <a:pt x="1938540" y="1111808"/>
                    <a:pt x="1984095" y="1028242"/>
                    <a:pt x="1984095" y="1028242"/>
                  </a:cubicBezTo>
                  <a:lnTo>
                    <a:pt x="1966379" y="921880"/>
                  </a:lnTo>
                  <a:cubicBezTo>
                    <a:pt x="1966379" y="921880"/>
                    <a:pt x="1903069" y="987717"/>
                    <a:pt x="1903069" y="1005446"/>
                  </a:cubicBezTo>
                  <a:cubicBezTo>
                    <a:pt x="1903069" y="1023162"/>
                    <a:pt x="1872678" y="1106728"/>
                    <a:pt x="1849894" y="1119403"/>
                  </a:cubicBezTo>
                  <a:cubicBezTo>
                    <a:pt x="1827098" y="1132065"/>
                    <a:pt x="1725803" y="1114336"/>
                    <a:pt x="1725803" y="1114336"/>
                  </a:cubicBezTo>
                  <a:lnTo>
                    <a:pt x="1705546" y="1213091"/>
                  </a:lnTo>
                  <a:lnTo>
                    <a:pt x="1662493" y="1240955"/>
                  </a:lnTo>
                  <a:lnTo>
                    <a:pt x="1581454" y="1306791"/>
                  </a:lnTo>
                  <a:lnTo>
                    <a:pt x="1509585" y="1384020"/>
                  </a:lnTo>
                  <a:cubicBezTo>
                    <a:pt x="1509585" y="1384020"/>
                    <a:pt x="1440586" y="1493240"/>
                    <a:pt x="1435849" y="1511287"/>
                  </a:cubicBezTo>
                  <a:cubicBezTo>
                    <a:pt x="1431086" y="1529321"/>
                    <a:pt x="1389316" y="1641386"/>
                    <a:pt x="1388364" y="1658480"/>
                  </a:cubicBezTo>
                  <a:cubicBezTo>
                    <a:pt x="1387424" y="1675561"/>
                    <a:pt x="1370317" y="1690751"/>
                    <a:pt x="1354175" y="1695513"/>
                  </a:cubicBezTo>
                  <a:cubicBezTo>
                    <a:pt x="1338033" y="1700263"/>
                    <a:pt x="1291501" y="1690751"/>
                    <a:pt x="1279156" y="1682216"/>
                  </a:cubicBezTo>
                  <a:cubicBezTo>
                    <a:pt x="1266812" y="1673669"/>
                    <a:pt x="1105382" y="1511287"/>
                    <a:pt x="1105382" y="1511287"/>
                  </a:cubicBezTo>
                  <a:lnTo>
                    <a:pt x="1109167" y="1472349"/>
                  </a:lnTo>
                  <a:lnTo>
                    <a:pt x="1104417" y="1428661"/>
                  </a:lnTo>
                  <a:lnTo>
                    <a:pt x="1055039" y="1390675"/>
                  </a:lnTo>
                  <a:cubicBezTo>
                    <a:pt x="1055039" y="1390675"/>
                    <a:pt x="1019911" y="1373581"/>
                    <a:pt x="1018959" y="1370736"/>
                  </a:cubicBezTo>
                  <a:cubicBezTo>
                    <a:pt x="1017993" y="1367891"/>
                    <a:pt x="957224" y="1284325"/>
                    <a:pt x="957224" y="1284325"/>
                  </a:cubicBezTo>
                  <a:cubicBezTo>
                    <a:pt x="957224" y="1284325"/>
                    <a:pt x="850861" y="1221638"/>
                    <a:pt x="823328" y="1215948"/>
                  </a:cubicBezTo>
                  <a:cubicBezTo>
                    <a:pt x="795794" y="1210246"/>
                    <a:pt x="630542" y="1162773"/>
                    <a:pt x="614413" y="1158024"/>
                  </a:cubicBezTo>
                  <a:cubicBezTo>
                    <a:pt x="598258" y="1153261"/>
                    <a:pt x="500456" y="1121930"/>
                    <a:pt x="495706" y="1119085"/>
                  </a:cubicBezTo>
                  <a:cubicBezTo>
                    <a:pt x="490956" y="1116215"/>
                    <a:pt x="441566" y="1057363"/>
                    <a:pt x="441566" y="1057363"/>
                  </a:cubicBezTo>
                  <a:cubicBezTo>
                    <a:pt x="441566" y="1057363"/>
                    <a:pt x="446316" y="958596"/>
                    <a:pt x="452018" y="951941"/>
                  </a:cubicBezTo>
                  <a:cubicBezTo>
                    <a:pt x="457720" y="945299"/>
                    <a:pt x="448221" y="885469"/>
                    <a:pt x="448221" y="885469"/>
                  </a:cubicBezTo>
                  <a:lnTo>
                    <a:pt x="422224" y="883945"/>
                  </a:lnTo>
                  <a:cubicBezTo>
                    <a:pt x="419138" y="887628"/>
                    <a:pt x="416001" y="891247"/>
                    <a:pt x="412953" y="894956"/>
                  </a:cubicBezTo>
                  <a:lnTo>
                    <a:pt x="404533" y="927252"/>
                  </a:lnTo>
                  <a:lnTo>
                    <a:pt x="382701" y="947191"/>
                  </a:lnTo>
                  <a:lnTo>
                    <a:pt x="373011" y="944803"/>
                  </a:lnTo>
                  <a:cubicBezTo>
                    <a:pt x="245922" y="1107389"/>
                    <a:pt x="138976" y="1286433"/>
                    <a:pt x="55676" y="1478152"/>
                  </a:cubicBezTo>
                  <a:cubicBezTo>
                    <a:pt x="97028" y="1484071"/>
                    <a:pt x="184137" y="1497825"/>
                    <a:pt x="189928" y="1509382"/>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21" name="Free Form 6"/>
            <p:cNvSpPr/>
            <p:nvPr/>
          </p:nvSpPr>
          <p:spPr>
            <a:xfrm>
              <a:off x="5125233" y="3492924"/>
              <a:ext cx="37998" cy="111798"/>
            </a:xfrm>
            <a:custGeom>
              <a:avLst/>
              <a:gdLst/>
              <a:ahLst/>
              <a:cxnLst/>
              <a:rect l="0" t="0" r="0" b="0"/>
              <a:pathLst>
                <a:path w="37998" h="111798">
                  <a:moveTo>
                    <a:pt x="37998" y="111798"/>
                  </a:moveTo>
                  <a:lnTo>
                    <a:pt x="14058" y="34963"/>
                  </a:lnTo>
                  <a:lnTo>
                    <a:pt x="14058" y="17233"/>
                  </a:lnTo>
                  <a:lnTo>
                    <a:pt x="0" y="0"/>
                  </a:lnTo>
                  <a:lnTo>
                    <a:pt x="37998" y="111798"/>
                  </a:lnTo>
                  <a:close/>
                </a:path>
              </a:pathLst>
            </a:custGeom>
            <a:noFill/>
            <a:ln w="6350" cmpd="sng">
              <a:solidFill>
                <a:srgbClr val="141414"/>
              </a:solidFill>
              <a:prstDash val="solid"/>
            </a:ln>
          </p:spPr>
          <p:txBody>
            <a:bodyPr wrap="square" anchor="ctr">
              <a:spAutoFit/>
            </a:bodyPr>
            <a:lstStyle/>
            <a:p>
              <a:pPr algn="ctr"/>
              <a:endParaRPr lang="en-US"/>
            </a:p>
          </p:txBody>
        </p:sp>
        <p:sp>
          <p:nvSpPr>
            <p:cNvPr id="26" name="Free Form 7"/>
            <p:cNvSpPr/>
            <p:nvPr/>
          </p:nvSpPr>
          <p:spPr>
            <a:xfrm>
              <a:off x="3385343" y="992747"/>
              <a:ext cx="1163295" cy="587756"/>
            </a:xfrm>
            <a:custGeom>
              <a:avLst/>
              <a:gdLst/>
              <a:ahLst/>
              <a:cxnLst/>
              <a:rect l="0" t="0" r="0" b="0"/>
              <a:pathLst>
                <a:path w="1163294" h="587756">
                  <a:moveTo>
                    <a:pt x="27520" y="526973"/>
                  </a:moveTo>
                  <a:lnTo>
                    <a:pt x="137693" y="576351"/>
                  </a:lnTo>
                  <a:lnTo>
                    <a:pt x="266826" y="587756"/>
                  </a:lnTo>
                  <a:lnTo>
                    <a:pt x="407377" y="538365"/>
                  </a:lnTo>
                  <a:lnTo>
                    <a:pt x="489826" y="504177"/>
                  </a:lnTo>
                  <a:lnTo>
                    <a:pt x="464350" y="424408"/>
                  </a:lnTo>
                  <a:lnTo>
                    <a:pt x="525132" y="337045"/>
                  </a:lnTo>
                  <a:lnTo>
                    <a:pt x="578307" y="337045"/>
                  </a:lnTo>
                  <a:lnTo>
                    <a:pt x="578307" y="287680"/>
                  </a:lnTo>
                  <a:lnTo>
                    <a:pt x="678967" y="230695"/>
                  </a:lnTo>
                  <a:cubicBezTo>
                    <a:pt x="678967" y="230695"/>
                    <a:pt x="748830" y="285762"/>
                    <a:pt x="756627" y="283870"/>
                  </a:cubicBezTo>
                  <a:cubicBezTo>
                    <a:pt x="764438" y="281978"/>
                    <a:pt x="788796" y="264871"/>
                    <a:pt x="788796" y="264871"/>
                  </a:cubicBezTo>
                  <a:lnTo>
                    <a:pt x="836612" y="337045"/>
                  </a:lnTo>
                  <a:lnTo>
                    <a:pt x="863193" y="327545"/>
                  </a:lnTo>
                  <a:lnTo>
                    <a:pt x="863193" y="266763"/>
                  </a:lnTo>
                  <a:lnTo>
                    <a:pt x="918273" y="253479"/>
                  </a:lnTo>
                  <a:lnTo>
                    <a:pt x="939177" y="230695"/>
                  </a:lnTo>
                  <a:lnTo>
                    <a:pt x="980960" y="230695"/>
                  </a:lnTo>
                  <a:cubicBezTo>
                    <a:pt x="980960" y="230695"/>
                    <a:pt x="1119606" y="160413"/>
                    <a:pt x="1127188" y="152819"/>
                  </a:cubicBezTo>
                  <a:cubicBezTo>
                    <a:pt x="1134795" y="145224"/>
                    <a:pt x="1163294" y="116738"/>
                    <a:pt x="1163294" y="116738"/>
                  </a:cubicBezTo>
                  <a:lnTo>
                    <a:pt x="1130998" y="74942"/>
                  </a:lnTo>
                  <a:lnTo>
                    <a:pt x="1072349" y="95834"/>
                  </a:lnTo>
                  <a:lnTo>
                    <a:pt x="1055027" y="92049"/>
                  </a:lnTo>
                  <a:lnTo>
                    <a:pt x="1083513" y="54063"/>
                  </a:lnTo>
                  <a:lnTo>
                    <a:pt x="1007541" y="23672"/>
                  </a:lnTo>
                  <a:cubicBezTo>
                    <a:pt x="1007541" y="23672"/>
                    <a:pt x="989241" y="11290"/>
                    <a:pt x="970686" y="0"/>
                  </a:cubicBezTo>
                  <a:cubicBezTo>
                    <a:pt x="951725" y="4914"/>
                    <a:pt x="932853" y="10020"/>
                    <a:pt x="914069" y="15367"/>
                  </a:cubicBezTo>
                  <a:cubicBezTo>
                    <a:pt x="914171" y="16268"/>
                    <a:pt x="914184" y="17233"/>
                    <a:pt x="914476" y="17970"/>
                  </a:cubicBezTo>
                  <a:cubicBezTo>
                    <a:pt x="918273" y="27457"/>
                    <a:pt x="956259" y="71145"/>
                    <a:pt x="944867" y="74942"/>
                  </a:cubicBezTo>
                  <a:cubicBezTo>
                    <a:pt x="933475" y="78752"/>
                    <a:pt x="870800" y="63563"/>
                    <a:pt x="870800" y="63563"/>
                  </a:cubicBezTo>
                  <a:lnTo>
                    <a:pt x="844473" y="36436"/>
                  </a:lnTo>
                  <a:cubicBezTo>
                    <a:pt x="531025" y="135928"/>
                    <a:pt x="244894" y="296633"/>
                    <a:pt x="0" y="504494"/>
                  </a:cubicBezTo>
                  <a:close/>
                </a:path>
              </a:pathLst>
            </a:custGeom>
            <a:solidFill>
              <a:srgbClr val="FAFBE1"/>
            </a:solidFill>
            <a:ln w="12700" cmpd="sng">
              <a:solidFill>
                <a:srgbClr val="FAFBE1"/>
              </a:solidFill>
              <a:prstDash val="solid"/>
            </a:ln>
          </p:spPr>
          <p:txBody>
            <a:bodyPr wrap="square" anchor="ctr">
              <a:spAutoFit/>
            </a:bodyPr>
            <a:lstStyle/>
            <a:p>
              <a:pPr algn="ctr"/>
              <a:endParaRPr lang="en-US"/>
            </a:p>
          </p:txBody>
        </p:sp>
        <p:sp>
          <p:nvSpPr>
            <p:cNvPr id="27" name="Free Form 8"/>
            <p:cNvSpPr/>
            <p:nvPr/>
          </p:nvSpPr>
          <p:spPr>
            <a:xfrm>
              <a:off x="3385343" y="992747"/>
              <a:ext cx="1163295" cy="587756"/>
            </a:xfrm>
            <a:custGeom>
              <a:avLst/>
              <a:gdLst/>
              <a:ahLst/>
              <a:cxnLst/>
              <a:rect l="0" t="0" r="0" b="0"/>
              <a:pathLst>
                <a:path w="1163294" h="587756">
                  <a:moveTo>
                    <a:pt x="27520" y="526973"/>
                  </a:moveTo>
                  <a:lnTo>
                    <a:pt x="137693" y="576351"/>
                  </a:lnTo>
                  <a:lnTo>
                    <a:pt x="266826" y="587756"/>
                  </a:lnTo>
                  <a:lnTo>
                    <a:pt x="407377" y="538365"/>
                  </a:lnTo>
                  <a:lnTo>
                    <a:pt x="489826" y="504177"/>
                  </a:lnTo>
                  <a:lnTo>
                    <a:pt x="464350" y="424408"/>
                  </a:lnTo>
                  <a:lnTo>
                    <a:pt x="525132" y="337045"/>
                  </a:lnTo>
                  <a:lnTo>
                    <a:pt x="578307" y="337045"/>
                  </a:lnTo>
                  <a:lnTo>
                    <a:pt x="578307" y="287680"/>
                  </a:lnTo>
                  <a:lnTo>
                    <a:pt x="678967" y="230695"/>
                  </a:lnTo>
                  <a:cubicBezTo>
                    <a:pt x="678967" y="230695"/>
                    <a:pt x="748830" y="285762"/>
                    <a:pt x="756627" y="283870"/>
                  </a:cubicBezTo>
                  <a:cubicBezTo>
                    <a:pt x="764438" y="281978"/>
                    <a:pt x="788796" y="264871"/>
                    <a:pt x="788796" y="264871"/>
                  </a:cubicBezTo>
                  <a:lnTo>
                    <a:pt x="836612" y="337045"/>
                  </a:lnTo>
                  <a:lnTo>
                    <a:pt x="863193" y="327545"/>
                  </a:lnTo>
                  <a:lnTo>
                    <a:pt x="863193" y="266763"/>
                  </a:lnTo>
                  <a:lnTo>
                    <a:pt x="918273" y="253479"/>
                  </a:lnTo>
                  <a:lnTo>
                    <a:pt x="939177" y="230695"/>
                  </a:lnTo>
                  <a:lnTo>
                    <a:pt x="980960" y="230695"/>
                  </a:lnTo>
                  <a:cubicBezTo>
                    <a:pt x="980960" y="230695"/>
                    <a:pt x="1119606" y="160413"/>
                    <a:pt x="1127188" y="152819"/>
                  </a:cubicBezTo>
                  <a:cubicBezTo>
                    <a:pt x="1134795" y="145224"/>
                    <a:pt x="1163294" y="116738"/>
                    <a:pt x="1163294" y="116738"/>
                  </a:cubicBezTo>
                  <a:lnTo>
                    <a:pt x="1130998" y="74942"/>
                  </a:lnTo>
                  <a:lnTo>
                    <a:pt x="1072349" y="95834"/>
                  </a:lnTo>
                  <a:lnTo>
                    <a:pt x="1055027" y="92049"/>
                  </a:lnTo>
                  <a:lnTo>
                    <a:pt x="1083513" y="54063"/>
                  </a:lnTo>
                  <a:lnTo>
                    <a:pt x="1007541" y="23672"/>
                  </a:lnTo>
                  <a:cubicBezTo>
                    <a:pt x="1007541" y="23672"/>
                    <a:pt x="989241" y="11290"/>
                    <a:pt x="970686" y="0"/>
                  </a:cubicBezTo>
                  <a:cubicBezTo>
                    <a:pt x="951725" y="4914"/>
                    <a:pt x="932853" y="10020"/>
                    <a:pt x="914069" y="15367"/>
                  </a:cubicBezTo>
                  <a:cubicBezTo>
                    <a:pt x="914171" y="16268"/>
                    <a:pt x="914184" y="17233"/>
                    <a:pt x="914476" y="17970"/>
                  </a:cubicBezTo>
                  <a:cubicBezTo>
                    <a:pt x="918273" y="27457"/>
                    <a:pt x="956259" y="71145"/>
                    <a:pt x="944867" y="74942"/>
                  </a:cubicBezTo>
                  <a:cubicBezTo>
                    <a:pt x="933475" y="78752"/>
                    <a:pt x="870800" y="63563"/>
                    <a:pt x="870800" y="63563"/>
                  </a:cubicBezTo>
                  <a:lnTo>
                    <a:pt x="844473" y="36436"/>
                  </a:lnTo>
                  <a:cubicBezTo>
                    <a:pt x="531025" y="135928"/>
                    <a:pt x="244894" y="296633"/>
                    <a:pt x="0" y="504494"/>
                  </a:cubicBezTo>
                  <a:lnTo>
                    <a:pt x="27520" y="526973"/>
                  </a:lnTo>
                  <a:close/>
                </a:path>
              </a:pathLst>
            </a:custGeom>
            <a:noFill/>
            <a:ln w="6350" cmpd="sng">
              <a:solidFill>
                <a:srgbClr val="141414"/>
              </a:solidFill>
              <a:prstDash val="solid"/>
            </a:ln>
          </p:spPr>
          <p:txBody>
            <a:bodyPr wrap="square" anchor="ctr">
              <a:spAutoFit/>
            </a:bodyPr>
            <a:lstStyle/>
            <a:p>
              <a:pPr algn="ctr"/>
              <a:endParaRPr lang="en-US"/>
            </a:p>
          </p:txBody>
        </p:sp>
        <p:sp>
          <p:nvSpPr>
            <p:cNvPr id="29" name="Free Form 9"/>
            <p:cNvSpPr/>
            <p:nvPr/>
          </p:nvSpPr>
          <p:spPr>
            <a:xfrm>
              <a:off x="3037568" y="1809352"/>
              <a:ext cx="39941" cy="52235"/>
            </a:xfrm>
            <a:custGeom>
              <a:avLst/>
              <a:gdLst/>
              <a:ahLst/>
              <a:cxnLst/>
              <a:rect l="0" t="0" r="0" b="0"/>
              <a:pathLst>
                <a:path w="39941" h="52235">
                  <a:moveTo>
                    <a:pt x="31521" y="32296"/>
                  </a:moveTo>
                  <a:lnTo>
                    <a:pt x="39941" y="0"/>
                  </a:lnTo>
                  <a:cubicBezTo>
                    <a:pt x="26403" y="16421"/>
                    <a:pt x="13106" y="33070"/>
                    <a:pt x="0" y="49847"/>
                  </a:cubicBezTo>
                  <a:lnTo>
                    <a:pt x="9690" y="52235"/>
                  </a:lnTo>
                  <a:close/>
                </a:path>
              </a:pathLst>
            </a:custGeom>
            <a:solidFill>
              <a:srgbClr val="F5F27D"/>
            </a:solidFill>
            <a:ln w="12700" cmpd="sng">
              <a:solidFill>
                <a:srgbClr val="F5F27D"/>
              </a:solidFill>
              <a:prstDash val="solid"/>
            </a:ln>
          </p:spPr>
          <p:txBody>
            <a:bodyPr wrap="square" anchor="ctr">
              <a:spAutoFit/>
            </a:bodyPr>
            <a:lstStyle/>
            <a:p>
              <a:pPr algn="ctr"/>
              <a:endParaRPr lang="en-US"/>
            </a:p>
          </p:txBody>
        </p:sp>
        <p:sp>
          <p:nvSpPr>
            <p:cNvPr id="30" name="Free Form 10"/>
            <p:cNvSpPr/>
            <p:nvPr/>
          </p:nvSpPr>
          <p:spPr>
            <a:xfrm>
              <a:off x="3037568" y="1809352"/>
              <a:ext cx="39941" cy="52235"/>
            </a:xfrm>
            <a:custGeom>
              <a:avLst/>
              <a:gdLst/>
              <a:ahLst/>
              <a:cxnLst/>
              <a:rect l="0" t="0" r="0" b="0"/>
              <a:pathLst>
                <a:path w="39941" h="52235">
                  <a:moveTo>
                    <a:pt x="31521" y="32296"/>
                  </a:moveTo>
                  <a:lnTo>
                    <a:pt x="39941" y="0"/>
                  </a:lnTo>
                  <a:cubicBezTo>
                    <a:pt x="26403" y="16421"/>
                    <a:pt x="13106" y="33070"/>
                    <a:pt x="0" y="49847"/>
                  </a:cubicBezTo>
                  <a:lnTo>
                    <a:pt x="9690" y="52235"/>
                  </a:lnTo>
                  <a:lnTo>
                    <a:pt x="31521" y="32296"/>
                  </a:lnTo>
                  <a:close/>
                </a:path>
              </a:pathLst>
            </a:custGeom>
            <a:noFill/>
            <a:ln w="6350" cmpd="sng">
              <a:solidFill>
                <a:srgbClr val="141414"/>
              </a:solidFill>
              <a:prstDash val="solid"/>
            </a:ln>
          </p:spPr>
          <p:txBody>
            <a:bodyPr wrap="square" anchor="ctr">
              <a:spAutoFit/>
            </a:bodyPr>
            <a:lstStyle/>
            <a:p>
              <a:pPr algn="ctr"/>
              <a:endParaRPr lang="en-US"/>
            </a:p>
          </p:txBody>
        </p:sp>
        <p:sp>
          <p:nvSpPr>
            <p:cNvPr id="31" name="Free Form 11"/>
            <p:cNvSpPr/>
            <p:nvPr/>
          </p:nvSpPr>
          <p:spPr>
            <a:xfrm>
              <a:off x="3086778" y="1497242"/>
              <a:ext cx="1087361" cy="1117409"/>
            </a:xfrm>
            <a:custGeom>
              <a:avLst/>
              <a:gdLst/>
              <a:ahLst/>
              <a:cxnLst/>
              <a:rect l="0" t="0" r="0" b="0"/>
              <a:pathLst>
                <a:path w="1087361" h="1117409">
                  <a:moveTo>
                    <a:pt x="1009827" y="767003"/>
                  </a:moveTo>
                  <a:lnTo>
                    <a:pt x="937653" y="842962"/>
                  </a:lnTo>
                  <a:lnTo>
                    <a:pt x="732536" y="637857"/>
                  </a:lnTo>
                  <a:lnTo>
                    <a:pt x="675551" y="668235"/>
                  </a:lnTo>
                  <a:lnTo>
                    <a:pt x="599567" y="577062"/>
                  </a:lnTo>
                  <a:lnTo>
                    <a:pt x="531202" y="428929"/>
                  </a:lnTo>
                  <a:lnTo>
                    <a:pt x="531202" y="295973"/>
                  </a:lnTo>
                  <a:lnTo>
                    <a:pt x="489419" y="246595"/>
                  </a:lnTo>
                  <a:lnTo>
                    <a:pt x="510832" y="200558"/>
                  </a:lnTo>
                  <a:lnTo>
                    <a:pt x="565391" y="83261"/>
                  </a:lnTo>
                  <a:lnTo>
                    <a:pt x="436257" y="71856"/>
                  </a:lnTo>
                  <a:lnTo>
                    <a:pt x="326085" y="22478"/>
                  </a:lnTo>
                  <a:lnTo>
                    <a:pt x="298564" y="0"/>
                  </a:lnTo>
                  <a:cubicBezTo>
                    <a:pt x="226085" y="61531"/>
                    <a:pt x="157225" y="127177"/>
                    <a:pt x="92341" y="196608"/>
                  </a:cubicBezTo>
                  <a:cubicBezTo>
                    <a:pt x="60604" y="230555"/>
                    <a:pt x="29781" y="265379"/>
                    <a:pt x="0" y="301091"/>
                  </a:cubicBezTo>
                  <a:lnTo>
                    <a:pt x="26009" y="302628"/>
                  </a:lnTo>
                  <a:cubicBezTo>
                    <a:pt x="26009" y="302628"/>
                    <a:pt x="35509" y="362458"/>
                    <a:pt x="29806" y="369100"/>
                  </a:cubicBezTo>
                  <a:cubicBezTo>
                    <a:pt x="24104" y="375742"/>
                    <a:pt x="19354" y="474510"/>
                    <a:pt x="19354" y="474510"/>
                  </a:cubicBezTo>
                  <a:cubicBezTo>
                    <a:pt x="19354" y="474510"/>
                    <a:pt x="68732" y="533374"/>
                    <a:pt x="73482" y="536232"/>
                  </a:cubicBezTo>
                  <a:cubicBezTo>
                    <a:pt x="78232" y="539089"/>
                    <a:pt x="176047" y="570420"/>
                    <a:pt x="192189" y="575183"/>
                  </a:cubicBezTo>
                  <a:cubicBezTo>
                    <a:pt x="208330" y="579920"/>
                    <a:pt x="373570" y="627405"/>
                    <a:pt x="401104" y="633095"/>
                  </a:cubicBezTo>
                  <a:cubicBezTo>
                    <a:pt x="428650" y="638797"/>
                    <a:pt x="535012" y="701471"/>
                    <a:pt x="535012" y="701471"/>
                  </a:cubicBezTo>
                  <a:cubicBezTo>
                    <a:pt x="535012" y="701471"/>
                    <a:pt x="595769" y="785037"/>
                    <a:pt x="596734" y="787895"/>
                  </a:cubicBezTo>
                  <a:cubicBezTo>
                    <a:pt x="597687" y="790740"/>
                    <a:pt x="632815" y="807834"/>
                    <a:pt x="632815" y="807834"/>
                  </a:cubicBezTo>
                  <a:lnTo>
                    <a:pt x="682193" y="845820"/>
                  </a:lnTo>
                  <a:lnTo>
                    <a:pt x="686943" y="889508"/>
                  </a:lnTo>
                  <a:lnTo>
                    <a:pt x="683158" y="928433"/>
                  </a:lnTo>
                  <a:cubicBezTo>
                    <a:pt x="683158" y="928433"/>
                    <a:pt x="844588" y="1090815"/>
                    <a:pt x="856932" y="1099362"/>
                  </a:cubicBezTo>
                  <a:cubicBezTo>
                    <a:pt x="869276" y="1107909"/>
                    <a:pt x="915809" y="1117409"/>
                    <a:pt x="931964" y="1112672"/>
                  </a:cubicBezTo>
                  <a:cubicBezTo>
                    <a:pt x="948093" y="1107909"/>
                    <a:pt x="965200" y="1092720"/>
                    <a:pt x="966139" y="1075626"/>
                  </a:cubicBezTo>
                  <a:cubicBezTo>
                    <a:pt x="967092" y="1058545"/>
                    <a:pt x="1008875" y="946467"/>
                    <a:pt x="1013625" y="928433"/>
                  </a:cubicBezTo>
                  <a:cubicBezTo>
                    <a:pt x="1018362" y="910399"/>
                    <a:pt x="1087361" y="801166"/>
                    <a:pt x="1087361" y="801166"/>
                  </a:cubicBezTo>
                  <a:close/>
                </a:path>
              </a:pathLst>
            </a:custGeom>
            <a:solidFill>
              <a:srgbClr val="F5F27D"/>
            </a:solidFill>
            <a:ln w="12700" cmpd="sng">
              <a:solidFill>
                <a:srgbClr val="F5F27D"/>
              </a:solidFill>
              <a:prstDash val="solid"/>
            </a:ln>
          </p:spPr>
          <p:txBody>
            <a:bodyPr wrap="square" anchor="ctr">
              <a:spAutoFit/>
            </a:bodyPr>
            <a:lstStyle/>
            <a:p>
              <a:pPr algn="ctr"/>
              <a:endParaRPr lang="en-US"/>
            </a:p>
          </p:txBody>
        </p:sp>
        <p:sp>
          <p:nvSpPr>
            <p:cNvPr id="32" name="Free Form 12"/>
            <p:cNvSpPr/>
            <p:nvPr/>
          </p:nvSpPr>
          <p:spPr>
            <a:xfrm>
              <a:off x="3086778" y="1497242"/>
              <a:ext cx="1087361" cy="1117409"/>
            </a:xfrm>
            <a:custGeom>
              <a:avLst/>
              <a:gdLst/>
              <a:ahLst/>
              <a:cxnLst/>
              <a:rect l="0" t="0" r="0" b="0"/>
              <a:pathLst>
                <a:path w="1087361" h="1117409">
                  <a:moveTo>
                    <a:pt x="1009827" y="767003"/>
                  </a:moveTo>
                  <a:lnTo>
                    <a:pt x="937653" y="842962"/>
                  </a:lnTo>
                  <a:lnTo>
                    <a:pt x="732536" y="637857"/>
                  </a:lnTo>
                  <a:lnTo>
                    <a:pt x="675551" y="668235"/>
                  </a:lnTo>
                  <a:lnTo>
                    <a:pt x="599567" y="577062"/>
                  </a:lnTo>
                  <a:lnTo>
                    <a:pt x="531202" y="428929"/>
                  </a:lnTo>
                  <a:lnTo>
                    <a:pt x="531202" y="295973"/>
                  </a:lnTo>
                  <a:lnTo>
                    <a:pt x="489419" y="246595"/>
                  </a:lnTo>
                  <a:lnTo>
                    <a:pt x="510832" y="200558"/>
                  </a:lnTo>
                  <a:lnTo>
                    <a:pt x="565391" y="83261"/>
                  </a:lnTo>
                  <a:lnTo>
                    <a:pt x="436257" y="71856"/>
                  </a:lnTo>
                  <a:lnTo>
                    <a:pt x="326085" y="22478"/>
                  </a:lnTo>
                  <a:lnTo>
                    <a:pt x="298564" y="0"/>
                  </a:lnTo>
                  <a:cubicBezTo>
                    <a:pt x="226085" y="61531"/>
                    <a:pt x="157225" y="127177"/>
                    <a:pt x="92341" y="196608"/>
                  </a:cubicBezTo>
                  <a:cubicBezTo>
                    <a:pt x="60604" y="230555"/>
                    <a:pt x="29781" y="265379"/>
                    <a:pt x="0" y="301091"/>
                  </a:cubicBezTo>
                  <a:lnTo>
                    <a:pt x="26009" y="302628"/>
                  </a:lnTo>
                  <a:cubicBezTo>
                    <a:pt x="26009" y="302628"/>
                    <a:pt x="35509" y="362458"/>
                    <a:pt x="29806" y="369100"/>
                  </a:cubicBezTo>
                  <a:cubicBezTo>
                    <a:pt x="24104" y="375742"/>
                    <a:pt x="19354" y="474510"/>
                    <a:pt x="19354" y="474510"/>
                  </a:cubicBezTo>
                  <a:cubicBezTo>
                    <a:pt x="19354" y="474510"/>
                    <a:pt x="68732" y="533374"/>
                    <a:pt x="73482" y="536232"/>
                  </a:cubicBezTo>
                  <a:cubicBezTo>
                    <a:pt x="78232" y="539089"/>
                    <a:pt x="176047" y="570420"/>
                    <a:pt x="192189" y="575183"/>
                  </a:cubicBezTo>
                  <a:cubicBezTo>
                    <a:pt x="208330" y="579920"/>
                    <a:pt x="373570" y="627405"/>
                    <a:pt x="401104" y="633095"/>
                  </a:cubicBezTo>
                  <a:cubicBezTo>
                    <a:pt x="428650" y="638797"/>
                    <a:pt x="535012" y="701471"/>
                    <a:pt x="535012" y="701471"/>
                  </a:cubicBezTo>
                  <a:cubicBezTo>
                    <a:pt x="535012" y="701471"/>
                    <a:pt x="595769" y="785037"/>
                    <a:pt x="596734" y="787895"/>
                  </a:cubicBezTo>
                  <a:cubicBezTo>
                    <a:pt x="597687" y="790740"/>
                    <a:pt x="632815" y="807834"/>
                    <a:pt x="632815" y="807834"/>
                  </a:cubicBezTo>
                  <a:lnTo>
                    <a:pt x="682193" y="845820"/>
                  </a:lnTo>
                  <a:lnTo>
                    <a:pt x="686943" y="889508"/>
                  </a:lnTo>
                  <a:lnTo>
                    <a:pt x="683158" y="928433"/>
                  </a:lnTo>
                  <a:cubicBezTo>
                    <a:pt x="683158" y="928433"/>
                    <a:pt x="844588" y="1090815"/>
                    <a:pt x="856932" y="1099362"/>
                  </a:cubicBezTo>
                  <a:cubicBezTo>
                    <a:pt x="869276" y="1107909"/>
                    <a:pt x="915809" y="1117409"/>
                    <a:pt x="931964" y="1112672"/>
                  </a:cubicBezTo>
                  <a:cubicBezTo>
                    <a:pt x="948093" y="1107909"/>
                    <a:pt x="965200" y="1092720"/>
                    <a:pt x="966139" y="1075626"/>
                  </a:cubicBezTo>
                  <a:cubicBezTo>
                    <a:pt x="967092" y="1058545"/>
                    <a:pt x="1008875" y="946467"/>
                    <a:pt x="1013625" y="928433"/>
                  </a:cubicBezTo>
                  <a:cubicBezTo>
                    <a:pt x="1018362" y="910399"/>
                    <a:pt x="1087361" y="801166"/>
                    <a:pt x="1087361" y="801166"/>
                  </a:cubicBezTo>
                  <a:lnTo>
                    <a:pt x="1009827" y="767003"/>
                  </a:lnTo>
                  <a:close/>
                </a:path>
              </a:pathLst>
            </a:custGeom>
            <a:noFill/>
            <a:ln w="6350" cmpd="sng">
              <a:solidFill>
                <a:srgbClr val="141414"/>
              </a:solidFill>
              <a:prstDash val="solid"/>
            </a:ln>
          </p:spPr>
          <p:txBody>
            <a:bodyPr wrap="square" anchor="ctr">
              <a:spAutoFit/>
            </a:bodyPr>
            <a:lstStyle/>
            <a:p>
              <a:pPr algn="ctr"/>
              <a:endParaRPr lang="en-US"/>
            </a:p>
          </p:txBody>
        </p:sp>
        <p:sp>
          <p:nvSpPr>
            <p:cNvPr id="33" name="Free Form 13"/>
            <p:cNvSpPr/>
            <p:nvPr/>
          </p:nvSpPr>
          <p:spPr>
            <a:xfrm>
              <a:off x="3576203" y="1210771"/>
              <a:ext cx="1135761" cy="1129436"/>
            </a:xfrm>
            <a:custGeom>
              <a:avLst/>
              <a:gdLst/>
              <a:ahLst/>
              <a:cxnLst/>
              <a:rect l="0" t="0" r="0" b="0"/>
              <a:pathLst>
                <a:path w="1135760" h="1129436">
                  <a:moveTo>
                    <a:pt x="1128179" y="134213"/>
                  </a:moveTo>
                  <a:cubicBezTo>
                    <a:pt x="1128179" y="86106"/>
                    <a:pt x="1064882" y="10134"/>
                    <a:pt x="1039533" y="5067"/>
                  </a:cubicBezTo>
                  <a:cubicBezTo>
                    <a:pt x="1014209" y="0"/>
                    <a:pt x="983830" y="32931"/>
                    <a:pt x="971168" y="55714"/>
                  </a:cubicBezTo>
                  <a:cubicBezTo>
                    <a:pt x="958494" y="78511"/>
                    <a:pt x="882535" y="131686"/>
                    <a:pt x="882535" y="131686"/>
                  </a:cubicBezTo>
                  <a:lnTo>
                    <a:pt x="935710" y="215252"/>
                  </a:lnTo>
                  <a:lnTo>
                    <a:pt x="935710" y="263372"/>
                  </a:lnTo>
                  <a:lnTo>
                    <a:pt x="902792" y="238061"/>
                  </a:lnTo>
                  <a:lnTo>
                    <a:pt x="821753" y="119024"/>
                  </a:lnTo>
                  <a:lnTo>
                    <a:pt x="758443" y="162077"/>
                  </a:lnTo>
                  <a:lnTo>
                    <a:pt x="781240" y="192455"/>
                  </a:lnTo>
                  <a:lnTo>
                    <a:pt x="766038" y="268427"/>
                  </a:lnTo>
                  <a:lnTo>
                    <a:pt x="725525" y="281089"/>
                  </a:lnTo>
                  <a:lnTo>
                    <a:pt x="748322" y="346938"/>
                  </a:lnTo>
                  <a:lnTo>
                    <a:pt x="748322" y="384937"/>
                  </a:lnTo>
                  <a:cubicBezTo>
                    <a:pt x="748322" y="384937"/>
                    <a:pt x="712863" y="427977"/>
                    <a:pt x="687946" y="458355"/>
                  </a:cubicBezTo>
                  <a:cubicBezTo>
                    <a:pt x="663028" y="488746"/>
                    <a:pt x="679945" y="541934"/>
                    <a:pt x="687247" y="572325"/>
                  </a:cubicBezTo>
                  <a:cubicBezTo>
                    <a:pt x="694550" y="602703"/>
                    <a:pt x="641959" y="620433"/>
                    <a:pt x="629297" y="600176"/>
                  </a:cubicBezTo>
                  <a:cubicBezTo>
                    <a:pt x="616635" y="579920"/>
                    <a:pt x="591311" y="496354"/>
                    <a:pt x="588771" y="458355"/>
                  </a:cubicBezTo>
                  <a:cubicBezTo>
                    <a:pt x="586257" y="420370"/>
                    <a:pt x="611568" y="369735"/>
                    <a:pt x="636892" y="349478"/>
                  </a:cubicBezTo>
                  <a:cubicBezTo>
                    <a:pt x="662216" y="329222"/>
                    <a:pt x="679945" y="296291"/>
                    <a:pt x="684999" y="281089"/>
                  </a:cubicBezTo>
                  <a:cubicBezTo>
                    <a:pt x="690054" y="265912"/>
                    <a:pt x="684999" y="230441"/>
                    <a:pt x="684999" y="230441"/>
                  </a:cubicBezTo>
                  <a:lnTo>
                    <a:pt x="597941" y="210185"/>
                  </a:lnTo>
                  <a:lnTo>
                    <a:pt x="576110" y="136753"/>
                  </a:lnTo>
                  <a:lnTo>
                    <a:pt x="543191" y="179806"/>
                  </a:lnTo>
                  <a:lnTo>
                    <a:pt x="497624" y="157010"/>
                  </a:lnTo>
                  <a:lnTo>
                    <a:pt x="469747" y="184861"/>
                  </a:lnTo>
                  <a:lnTo>
                    <a:pt x="472287" y="154482"/>
                  </a:lnTo>
                  <a:cubicBezTo>
                    <a:pt x="472287" y="154482"/>
                    <a:pt x="457098" y="139280"/>
                    <a:pt x="449491" y="141833"/>
                  </a:cubicBezTo>
                  <a:cubicBezTo>
                    <a:pt x="441896" y="144348"/>
                    <a:pt x="434301" y="184861"/>
                    <a:pt x="434301" y="184861"/>
                  </a:cubicBezTo>
                  <a:lnTo>
                    <a:pt x="403910" y="184861"/>
                  </a:lnTo>
                  <a:cubicBezTo>
                    <a:pt x="391248" y="184861"/>
                    <a:pt x="387451" y="119024"/>
                    <a:pt x="387451" y="119024"/>
                  </a:cubicBezTo>
                  <a:lnTo>
                    <a:pt x="334263" y="119024"/>
                  </a:lnTo>
                  <a:lnTo>
                    <a:pt x="273494" y="206387"/>
                  </a:lnTo>
                  <a:lnTo>
                    <a:pt x="298970" y="286156"/>
                  </a:lnTo>
                  <a:lnTo>
                    <a:pt x="216509" y="320344"/>
                  </a:lnTo>
                  <a:lnTo>
                    <a:pt x="75971" y="369735"/>
                  </a:lnTo>
                  <a:lnTo>
                    <a:pt x="21412" y="487032"/>
                  </a:lnTo>
                  <a:lnTo>
                    <a:pt x="0" y="533069"/>
                  </a:lnTo>
                  <a:lnTo>
                    <a:pt x="41782" y="582434"/>
                  </a:lnTo>
                  <a:lnTo>
                    <a:pt x="41782" y="715403"/>
                  </a:lnTo>
                  <a:lnTo>
                    <a:pt x="110147" y="863536"/>
                  </a:lnTo>
                  <a:lnTo>
                    <a:pt x="186118" y="954697"/>
                  </a:lnTo>
                  <a:lnTo>
                    <a:pt x="243116" y="924318"/>
                  </a:lnTo>
                  <a:lnTo>
                    <a:pt x="448221" y="1129436"/>
                  </a:lnTo>
                  <a:lnTo>
                    <a:pt x="520407" y="1053477"/>
                  </a:lnTo>
                  <a:lnTo>
                    <a:pt x="597941" y="1087640"/>
                  </a:lnTo>
                  <a:lnTo>
                    <a:pt x="669810" y="1010424"/>
                  </a:lnTo>
                  <a:lnTo>
                    <a:pt x="750849" y="944587"/>
                  </a:lnTo>
                  <a:lnTo>
                    <a:pt x="793902" y="916711"/>
                  </a:lnTo>
                  <a:lnTo>
                    <a:pt x="814146" y="817956"/>
                  </a:lnTo>
                  <a:cubicBezTo>
                    <a:pt x="814146" y="817956"/>
                    <a:pt x="915454" y="835685"/>
                    <a:pt x="938250" y="823023"/>
                  </a:cubicBezTo>
                  <a:cubicBezTo>
                    <a:pt x="961034" y="810348"/>
                    <a:pt x="991412" y="726795"/>
                    <a:pt x="991412" y="709066"/>
                  </a:cubicBezTo>
                  <a:cubicBezTo>
                    <a:pt x="991412" y="691349"/>
                    <a:pt x="1054734" y="625513"/>
                    <a:pt x="1054734" y="625513"/>
                  </a:cubicBezTo>
                  <a:lnTo>
                    <a:pt x="1072451" y="731875"/>
                  </a:lnTo>
                  <a:cubicBezTo>
                    <a:pt x="1072451" y="731875"/>
                    <a:pt x="1026883" y="815441"/>
                    <a:pt x="1021803" y="833158"/>
                  </a:cubicBezTo>
                  <a:cubicBezTo>
                    <a:pt x="1016736" y="850874"/>
                    <a:pt x="1004087" y="911669"/>
                    <a:pt x="1004087" y="911669"/>
                  </a:cubicBezTo>
                  <a:cubicBezTo>
                    <a:pt x="1004087" y="911669"/>
                    <a:pt x="1057262" y="898994"/>
                    <a:pt x="1077518" y="876198"/>
                  </a:cubicBezTo>
                  <a:cubicBezTo>
                    <a:pt x="1097775" y="853414"/>
                    <a:pt x="1112964" y="807821"/>
                    <a:pt x="1112964" y="807821"/>
                  </a:cubicBezTo>
                  <a:cubicBezTo>
                    <a:pt x="1112964" y="807821"/>
                    <a:pt x="1107922" y="653364"/>
                    <a:pt x="1107922" y="617905"/>
                  </a:cubicBezTo>
                  <a:cubicBezTo>
                    <a:pt x="1107922" y="582434"/>
                    <a:pt x="1120559" y="364667"/>
                    <a:pt x="1128179" y="341884"/>
                  </a:cubicBezTo>
                  <a:cubicBezTo>
                    <a:pt x="1135760" y="319087"/>
                    <a:pt x="1128179" y="182346"/>
                    <a:pt x="1128179" y="134213"/>
                  </a:cubicBezTo>
                  <a:close/>
                </a:path>
              </a:pathLst>
            </a:custGeom>
            <a:solidFill>
              <a:srgbClr val="CDA43E"/>
            </a:solidFill>
            <a:ln w="12700" cmpd="sng">
              <a:solidFill>
                <a:srgbClr val="CDA43E"/>
              </a:solidFill>
              <a:prstDash val="solid"/>
            </a:ln>
          </p:spPr>
          <p:txBody>
            <a:bodyPr wrap="square" anchor="ctr">
              <a:spAutoFit/>
            </a:bodyPr>
            <a:lstStyle/>
            <a:p>
              <a:pPr algn="ctr"/>
              <a:endParaRPr lang="en-US"/>
            </a:p>
          </p:txBody>
        </p:sp>
        <p:sp>
          <p:nvSpPr>
            <p:cNvPr id="34" name="Free Form 14"/>
            <p:cNvSpPr/>
            <p:nvPr/>
          </p:nvSpPr>
          <p:spPr>
            <a:xfrm>
              <a:off x="3576203" y="1210771"/>
              <a:ext cx="1135761" cy="1129436"/>
            </a:xfrm>
            <a:custGeom>
              <a:avLst/>
              <a:gdLst/>
              <a:ahLst/>
              <a:cxnLst/>
              <a:rect l="0" t="0" r="0" b="0"/>
              <a:pathLst>
                <a:path w="1135760" h="1129436">
                  <a:moveTo>
                    <a:pt x="1128179" y="134213"/>
                  </a:moveTo>
                  <a:cubicBezTo>
                    <a:pt x="1128179" y="86106"/>
                    <a:pt x="1064882" y="10134"/>
                    <a:pt x="1039533" y="5067"/>
                  </a:cubicBezTo>
                  <a:cubicBezTo>
                    <a:pt x="1014209" y="0"/>
                    <a:pt x="983830" y="32931"/>
                    <a:pt x="971168" y="55714"/>
                  </a:cubicBezTo>
                  <a:cubicBezTo>
                    <a:pt x="958494" y="78511"/>
                    <a:pt x="882535" y="131686"/>
                    <a:pt x="882535" y="131686"/>
                  </a:cubicBezTo>
                  <a:lnTo>
                    <a:pt x="935710" y="215252"/>
                  </a:lnTo>
                  <a:lnTo>
                    <a:pt x="935710" y="263372"/>
                  </a:lnTo>
                  <a:lnTo>
                    <a:pt x="902792" y="238061"/>
                  </a:lnTo>
                  <a:lnTo>
                    <a:pt x="821753" y="119024"/>
                  </a:lnTo>
                  <a:lnTo>
                    <a:pt x="758443" y="162077"/>
                  </a:lnTo>
                  <a:lnTo>
                    <a:pt x="781240" y="192455"/>
                  </a:lnTo>
                  <a:lnTo>
                    <a:pt x="766038" y="268427"/>
                  </a:lnTo>
                  <a:lnTo>
                    <a:pt x="725525" y="281089"/>
                  </a:lnTo>
                  <a:lnTo>
                    <a:pt x="748322" y="346938"/>
                  </a:lnTo>
                  <a:lnTo>
                    <a:pt x="748322" y="384937"/>
                  </a:lnTo>
                  <a:cubicBezTo>
                    <a:pt x="748322" y="384937"/>
                    <a:pt x="712863" y="427977"/>
                    <a:pt x="687946" y="458355"/>
                  </a:cubicBezTo>
                  <a:cubicBezTo>
                    <a:pt x="663028" y="488746"/>
                    <a:pt x="679945" y="541934"/>
                    <a:pt x="687247" y="572325"/>
                  </a:cubicBezTo>
                  <a:cubicBezTo>
                    <a:pt x="694550" y="602703"/>
                    <a:pt x="641959" y="620433"/>
                    <a:pt x="629297" y="600176"/>
                  </a:cubicBezTo>
                  <a:cubicBezTo>
                    <a:pt x="616635" y="579920"/>
                    <a:pt x="591311" y="496354"/>
                    <a:pt x="588771" y="458355"/>
                  </a:cubicBezTo>
                  <a:cubicBezTo>
                    <a:pt x="586257" y="420370"/>
                    <a:pt x="611568" y="369735"/>
                    <a:pt x="636892" y="349478"/>
                  </a:cubicBezTo>
                  <a:cubicBezTo>
                    <a:pt x="662216" y="329222"/>
                    <a:pt x="679945" y="296291"/>
                    <a:pt x="684999" y="281089"/>
                  </a:cubicBezTo>
                  <a:cubicBezTo>
                    <a:pt x="690054" y="265912"/>
                    <a:pt x="684999" y="230441"/>
                    <a:pt x="684999" y="230441"/>
                  </a:cubicBezTo>
                  <a:lnTo>
                    <a:pt x="597941" y="210185"/>
                  </a:lnTo>
                  <a:lnTo>
                    <a:pt x="576110" y="136753"/>
                  </a:lnTo>
                  <a:lnTo>
                    <a:pt x="543191" y="179806"/>
                  </a:lnTo>
                  <a:lnTo>
                    <a:pt x="497624" y="157010"/>
                  </a:lnTo>
                  <a:lnTo>
                    <a:pt x="469747" y="184861"/>
                  </a:lnTo>
                  <a:lnTo>
                    <a:pt x="472287" y="154482"/>
                  </a:lnTo>
                  <a:cubicBezTo>
                    <a:pt x="472287" y="154482"/>
                    <a:pt x="457098" y="139280"/>
                    <a:pt x="449491" y="141833"/>
                  </a:cubicBezTo>
                  <a:cubicBezTo>
                    <a:pt x="441896" y="144348"/>
                    <a:pt x="434301" y="184861"/>
                    <a:pt x="434301" y="184861"/>
                  </a:cubicBezTo>
                  <a:lnTo>
                    <a:pt x="403910" y="184861"/>
                  </a:lnTo>
                  <a:cubicBezTo>
                    <a:pt x="391248" y="184861"/>
                    <a:pt x="387451" y="119024"/>
                    <a:pt x="387451" y="119024"/>
                  </a:cubicBezTo>
                  <a:lnTo>
                    <a:pt x="334263" y="119024"/>
                  </a:lnTo>
                  <a:lnTo>
                    <a:pt x="273494" y="206387"/>
                  </a:lnTo>
                  <a:lnTo>
                    <a:pt x="298970" y="286156"/>
                  </a:lnTo>
                  <a:lnTo>
                    <a:pt x="216509" y="320344"/>
                  </a:lnTo>
                  <a:lnTo>
                    <a:pt x="75971" y="369735"/>
                  </a:lnTo>
                  <a:lnTo>
                    <a:pt x="21412" y="487032"/>
                  </a:lnTo>
                  <a:lnTo>
                    <a:pt x="0" y="533069"/>
                  </a:lnTo>
                  <a:lnTo>
                    <a:pt x="41782" y="582434"/>
                  </a:lnTo>
                  <a:lnTo>
                    <a:pt x="41782" y="715403"/>
                  </a:lnTo>
                  <a:lnTo>
                    <a:pt x="110147" y="863536"/>
                  </a:lnTo>
                  <a:lnTo>
                    <a:pt x="186118" y="954697"/>
                  </a:lnTo>
                  <a:lnTo>
                    <a:pt x="243116" y="924318"/>
                  </a:lnTo>
                  <a:lnTo>
                    <a:pt x="448221" y="1129436"/>
                  </a:lnTo>
                  <a:lnTo>
                    <a:pt x="520407" y="1053477"/>
                  </a:lnTo>
                  <a:lnTo>
                    <a:pt x="597941" y="1087640"/>
                  </a:lnTo>
                  <a:lnTo>
                    <a:pt x="669810" y="1010424"/>
                  </a:lnTo>
                  <a:lnTo>
                    <a:pt x="750849" y="944587"/>
                  </a:lnTo>
                  <a:lnTo>
                    <a:pt x="793902" y="916711"/>
                  </a:lnTo>
                  <a:lnTo>
                    <a:pt x="814146" y="817956"/>
                  </a:lnTo>
                  <a:cubicBezTo>
                    <a:pt x="814146" y="817956"/>
                    <a:pt x="915454" y="835685"/>
                    <a:pt x="938250" y="823023"/>
                  </a:cubicBezTo>
                  <a:cubicBezTo>
                    <a:pt x="961034" y="810348"/>
                    <a:pt x="991412" y="726795"/>
                    <a:pt x="991412" y="709066"/>
                  </a:cubicBezTo>
                  <a:cubicBezTo>
                    <a:pt x="991412" y="691349"/>
                    <a:pt x="1054734" y="625513"/>
                    <a:pt x="1054734" y="625513"/>
                  </a:cubicBezTo>
                  <a:lnTo>
                    <a:pt x="1072451" y="731875"/>
                  </a:lnTo>
                  <a:cubicBezTo>
                    <a:pt x="1072451" y="731875"/>
                    <a:pt x="1026883" y="815441"/>
                    <a:pt x="1021803" y="833158"/>
                  </a:cubicBezTo>
                  <a:cubicBezTo>
                    <a:pt x="1016736" y="850874"/>
                    <a:pt x="1004087" y="911669"/>
                    <a:pt x="1004087" y="911669"/>
                  </a:cubicBezTo>
                  <a:cubicBezTo>
                    <a:pt x="1004087" y="911669"/>
                    <a:pt x="1057262" y="898994"/>
                    <a:pt x="1077518" y="876198"/>
                  </a:cubicBezTo>
                  <a:cubicBezTo>
                    <a:pt x="1097775" y="853414"/>
                    <a:pt x="1112964" y="807821"/>
                    <a:pt x="1112964" y="807821"/>
                  </a:cubicBezTo>
                  <a:cubicBezTo>
                    <a:pt x="1112964" y="807821"/>
                    <a:pt x="1107922" y="653364"/>
                    <a:pt x="1107922" y="617905"/>
                  </a:cubicBezTo>
                  <a:cubicBezTo>
                    <a:pt x="1107922" y="582434"/>
                    <a:pt x="1120559" y="364667"/>
                    <a:pt x="1128179" y="341884"/>
                  </a:cubicBezTo>
                  <a:cubicBezTo>
                    <a:pt x="1135760" y="319087"/>
                    <a:pt x="1128179" y="182346"/>
                    <a:pt x="1128179" y="134213"/>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35" name="Free Form 15"/>
            <p:cNvSpPr/>
            <p:nvPr/>
          </p:nvSpPr>
          <p:spPr>
            <a:xfrm>
              <a:off x="2517708" y="2392541"/>
              <a:ext cx="1149655" cy="1955546"/>
            </a:xfrm>
            <a:custGeom>
              <a:avLst/>
              <a:gdLst/>
              <a:ahLst/>
              <a:cxnLst/>
              <a:rect l="0" t="0" r="0" b="0"/>
              <a:pathLst>
                <a:path w="1149654" h="1955546">
                  <a:moveTo>
                    <a:pt x="202577" y="1955546"/>
                  </a:moveTo>
                  <a:cubicBezTo>
                    <a:pt x="518134" y="1425282"/>
                    <a:pt x="891349" y="787146"/>
                    <a:pt x="891349" y="787146"/>
                  </a:cubicBezTo>
                  <a:lnTo>
                    <a:pt x="944524" y="847928"/>
                  </a:lnTo>
                  <a:lnTo>
                    <a:pt x="1005319" y="821334"/>
                  </a:lnTo>
                  <a:lnTo>
                    <a:pt x="1024305" y="737768"/>
                  </a:lnTo>
                  <a:lnTo>
                    <a:pt x="1066088" y="684580"/>
                  </a:lnTo>
                  <a:lnTo>
                    <a:pt x="1005319" y="559231"/>
                  </a:lnTo>
                  <a:cubicBezTo>
                    <a:pt x="1005319" y="559231"/>
                    <a:pt x="940739" y="525043"/>
                    <a:pt x="944524" y="502246"/>
                  </a:cubicBezTo>
                  <a:cubicBezTo>
                    <a:pt x="948347" y="479463"/>
                    <a:pt x="997712" y="479463"/>
                    <a:pt x="1024305" y="479463"/>
                  </a:cubicBezTo>
                  <a:cubicBezTo>
                    <a:pt x="1050886" y="479463"/>
                    <a:pt x="1058494" y="517448"/>
                    <a:pt x="1058494" y="540245"/>
                  </a:cubicBezTo>
                  <a:cubicBezTo>
                    <a:pt x="1058494" y="563041"/>
                    <a:pt x="1096467" y="574421"/>
                    <a:pt x="1123061" y="559231"/>
                  </a:cubicBezTo>
                  <a:cubicBezTo>
                    <a:pt x="1149654" y="544029"/>
                    <a:pt x="1130655" y="506056"/>
                    <a:pt x="1123061" y="490855"/>
                  </a:cubicBezTo>
                  <a:cubicBezTo>
                    <a:pt x="1115466" y="475665"/>
                    <a:pt x="1058494" y="388302"/>
                    <a:pt x="1054696" y="369303"/>
                  </a:cubicBezTo>
                  <a:cubicBezTo>
                    <a:pt x="1050886" y="350304"/>
                    <a:pt x="929347" y="357911"/>
                    <a:pt x="929347" y="357911"/>
                  </a:cubicBezTo>
                  <a:lnTo>
                    <a:pt x="815378" y="331317"/>
                  </a:lnTo>
                  <a:lnTo>
                    <a:pt x="769810" y="278129"/>
                  </a:lnTo>
                  <a:lnTo>
                    <a:pt x="659638" y="243954"/>
                  </a:lnTo>
                  <a:lnTo>
                    <a:pt x="598868" y="194576"/>
                  </a:lnTo>
                  <a:lnTo>
                    <a:pt x="545680" y="156591"/>
                  </a:lnTo>
                  <a:lnTo>
                    <a:pt x="465924" y="175590"/>
                  </a:lnTo>
                  <a:lnTo>
                    <a:pt x="355765" y="278129"/>
                  </a:lnTo>
                  <a:lnTo>
                    <a:pt x="287388" y="281940"/>
                  </a:lnTo>
                  <a:lnTo>
                    <a:pt x="169621" y="346519"/>
                  </a:lnTo>
                  <a:lnTo>
                    <a:pt x="146850" y="304749"/>
                  </a:lnTo>
                  <a:lnTo>
                    <a:pt x="192430" y="224955"/>
                  </a:lnTo>
                  <a:lnTo>
                    <a:pt x="234213" y="232562"/>
                  </a:lnTo>
                  <a:lnTo>
                    <a:pt x="355765" y="186969"/>
                  </a:lnTo>
                  <a:lnTo>
                    <a:pt x="355765" y="111010"/>
                  </a:lnTo>
                  <a:cubicBezTo>
                    <a:pt x="355765" y="111010"/>
                    <a:pt x="344360" y="46443"/>
                    <a:pt x="336778" y="31229"/>
                  </a:cubicBezTo>
                  <a:cubicBezTo>
                    <a:pt x="330987" y="19672"/>
                    <a:pt x="243865" y="5918"/>
                    <a:pt x="202526" y="0"/>
                  </a:cubicBezTo>
                  <a:cubicBezTo>
                    <a:pt x="72339" y="299631"/>
                    <a:pt x="0" y="630212"/>
                    <a:pt x="0" y="977722"/>
                  </a:cubicBezTo>
                  <a:cubicBezTo>
                    <a:pt x="0" y="1325283"/>
                    <a:pt x="72364" y="1655889"/>
                    <a:pt x="202577" y="1955546"/>
                  </a:cubicBezTo>
                  <a:close/>
                </a:path>
              </a:pathLst>
            </a:custGeom>
            <a:solidFill>
              <a:srgbClr val="BEAFCA"/>
            </a:solidFill>
            <a:ln w="12700" cmpd="sng">
              <a:solidFill>
                <a:srgbClr val="BEAFCA"/>
              </a:solidFill>
              <a:prstDash val="solid"/>
            </a:ln>
          </p:spPr>
          <p:txBody>
            <a:bodyPr wrap="square" anchor="ctr">
              <a:spAutoFit/>
            </a:bodyPr>
            <a:lstStyle/>
            <a:p>
              <a:pPr algn="ctr"/>
              <a:endParaRPr lang="en-US"/>
            </a:p>
          </p:txBody>
        </p:sp>
        <p:sp>
          <p:nvSpPr>
            <p:cNvPr id="36" name="Free Form 16"/>
            <p:cNvSpPr/>
            <p:nvPr/>
          </p:nvSpPr>
          <p:spPr>
            <a:xfrm>
              <a:off x="2517708" y="2392541"/>
              <a:ext cx="1149655" cy="1955546"/>
            </a:xfrm>
            <a:custGeom>
              <a:avLst/>
              <a:gdLst/>
              <a:ahLst/>
              <a:cxnLst/>
              <a:rect l="0" t="0" r="0" b="0"/>
              <a:pathLst>
                <a:path w="1149654" h="1955546">
                  <a:moveTo>
                    <a:pt x="202577" y="1955546"/>
                  </a:moveTo>
                  <a:cubicBezTo>
                    <a:pt x="518134" y="1425282"/>
                    <a:pt x="891349" y="787146"/>
                    <a:pt x="891349" y="787146"/>
                  </a:cubicBezTo>
                  <a:lnTo>
                    <a:pt x="944524" y="847928"/>
                  </a:lnTo>
                  <a:lnTo>
                    <a:pt x="1005319" y="821334"/>
                  </a:lnTo>
                  <a:lnTo>
                    <a:pt x="1024305" y="737768"/>
                  </a:lnTo>
                  <a:lnTo>
                    <a:pt x="1066088" y="684580"/>
                  </a:lnTo>
                  <a:lnTo>
                    <a:pt x="1005319" y="559231"/>
                  </a:lnTo>
                  <a:cubicBezTo>
                    <a:pt x="1005319" y="559231"/>
                    <a:pt x="940739" y="525043"/>
                    <a:pt x="944524" y="502246"/>
                  </a:cubicBezTo>
                  <a:cubicBezTo>
                    <a:pt x="948347" y="479463"/>
                    <a:pt x="997712" y="479463"/>
                    <a:pt x="1024305" y="479463"/>
                  </a:cubicBezTo>
                  <a:cubicBezTo>
                    <a:pt x="1050886" y="479463"/>
                    <a:pt x="1058494" y="517448"/>
                    <a:pt x="1058494" y="540245"/>
                  </a:cubicBezTo>
                  <a:cubicBezTo>
                    <a:pt x="1058494" y="563041"/>
                    <a:pt x="1096467" y="574421"/>
                    <a:pt x="1123061" y="559231"/>
                  </a:cubicBezTo>
                  <a:cubicBezTo>
                    <a:pt x="1149654" y="544029"/>
                    <a:pt x="1130655" y="506056"/>
                    <a:pt x="1123061" y="490855"/>
                  </a:cubicBezTo>
                  <a:cubicBezTo>
                    <a:pt x="1115466" y="475665"/>
                    <a:pt x="1058494" y="388302"/>
                    <a:pt x="1054696" y="369303"/>
                  </a:cubicBezTo>
                  <a:cubicBezTo>
                    <a:pt x="1050886" y="350304"/>
                    <a:pt x="929347" y="357911"/>
                    <a:pt x="929347" y="357911"/>
                  </a:cubicBezTo>
                  <a:lnTo>
                    <a:pt x="815378" y="331317"/>
                  </a:lnTo>
                  <a:lnTo>
                    <a:pt x="769810" y="278129"/>
                  </a:lnTo>
                  <a:lnTo>
                    <a:pt x="659638" y="243954"/>
                  </a:lnTo>
                  <a:lnTo>
                    <a:pt x="598868" y="194576"/>
                  </a:lnTo>
                  <a:lnTo>
                    <a:pt x="545680" y="156591"/>
                  </a:lnTo>
                  <a:lnTo>
                    <a:pt x="465924" y="175590"/>
                  </a:lnTo>
                  <a:lnTo>
                    <a:pt x="355765" y="278129"/>
                  </a:lnTo>
                  <a:lnTo>
                    <a:pt x="287388" y="281940"/>
                  </a:lnTo>
                  <a:lnTo>
                    <a:pt x="169621" y="346519"/>
                  </a:lnTo>
                  <a:lnTo>
                    <a:pt x="146850" y="304749"/>
                  </a:lnTo>
                  <a:lnTo>
                    <a:pt x="192430" y="224955"/>
                  </a:lnTo>
                  <a:lnTo>
                    <a:pt x="234213" y="232562"/>
                  </a:lnTo>
                  <a:lnTo>
                    <a:pt x="355765" y="186969"/>
                  </a:lnTo>
                  <a:lnTo>
                    <a:pt x="355765" y="111010"/>
                  </a:lnTo>
                  <a:cubicBezTo>
                    <a:pt x="355765" y="111010"/>
                    <a:pt x="344360" y="46443"/>
                    <a:pt x="336778" y="31229"/>
                  </a:cubicBezTo>
                  <a:cubicBezTo>
                    <a:pt x="330987" y="19672"/>
                    <a:pt x="243865" y="5918"/>
                    <a:pt x="202526" y="0"/>
                  </a:cubicBezTo>
                  <a:cubicBezTo>
                    <a:pt x="72339" y="299631"/>
                    <a:pt x="0" y="630212"/>
                    <a:pt x="0" y="977722"/>
                  </a:cubicBezTo>
                  <a:cubicBezTo>
                    <a:pt x="0" y="1325283"/>
                    <a:pt x="72364" y="1655889"/>
                    <a:pt x="202577" y="1955546"/>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37" name="Free Form 17"/>
            <p:cNvSpPr/>
            <p:nvPr/>
          </p:nvSpPr>
          <p:spPr>
            <a:xfrm>
              <a:off x="2720282" y="3084728"/>
              <a:ext cx="1674864" cy="2672702"/>
            </a:xfrm>
            <a:custGeom>
              <a:avLst/>
              <a:gdLst/>
              <a:ahLst/>
              <a:cxnLst/>
              <a:rect l="0" t="0" r="0" b="0"/>
              <a:pathLst>
                <a:path w="1674863" h="2672702">
                  <a:moveTo>
                    <a:pt x="1355648" y="799363"/>
                  </a:moveTo>
                  <a:lnTo>
                    <a:pt x="1453857" y="353644"/>
                  </a:lnTo>
                  <a:lnTo>
                    <a:pt x="1453857" y="337502"/>
                  </a:lnTo>
                  <a:lnTo>
                    <a:pt x="1464144" y="334060"/>
                  </a:lnTo>
                  <a:lnTo>
                    <a:pt x="1531924" y="205054"/>
                  </a:lnTo>
                  <a:lnTo>
                    <a:pt x="1544535" y="157213"/>
                  </a:lnTo>
                  <a:lnTo>
                    <a:pt x="1519351" y="106857"/>
                  </a:lnTo>
                  <a:lnTo>
                    <a:pt x="1519351" y="28778"/>
                  </a:lnTo>
                  <a:cubicBezTo>
                    <a:pt x="1519351" y="28778"/>
                    <a:pt x="1353527" y="20256"/>
                    <a:pt x="1320609" y="17729"/>
                  </a:cubicBezTo>
                  <a:cubicBezTo>
                    <a:pt x="1287678" y="15201"/>
                    <a:pt x="1224381" y="63309"/>
                    <a:pt x="1224381" y="98767"/>
                  </a:cubicBezTo>
                  <a:cubicBezTo>
                    <a:pt x="1224381" y="134200"/>
                    <a:pt x="1229448" y="159537"/>
                    <a:pt x="1229448" y="159537"/>
                  </a:cubicBezTo>
                  <a:lnTo>
                    <a:pt x="1242110" y="197510"/>
                  </a:lnTo>
                  <a:lnTo>
                    <a:pt x="1214259" y="232968"/>
                  </a:lnTo>
                  <a:lnTo>
                    <a:pt x="1150950" y="243103"/>
                  </a:lnTo>
                  <a:lnTo>
                    <a:pt x="1077506" y="306425"/>
                  </a:lnTo>
                  <a:lnTo>
                    <a:pt x="1039520" y="308940"/>
                  </a:lnTo>
                  <a:lnTo>
                    <a:pt x="1039520" y="372249"/>
                  </a:lnTo>
                  <a:lnTo>
                    <a:pt x="1039520" y="420382"/>
                  </a:lnTo>
                  <a:lnTo>
                    <a:pt x="1016711" y="448233"/>
                  </a:lnTo>
                  <a:lnTo>
                    <a:pt x="971156" y="433031"/>
                  </a:lnTo>
                  <a:lnTo>
                    <a:pt x="955941" y="453288"/>
                  </a:lnTo>
                  <a:lnTo>
                    <a:pt x="976210" y="491286"/>
                  </a:lnTo>
                  <a:lnTo>
                    <a:pt x="971156" y="538784"/>
                  </a:lnTo>
                  <a:lnTo>
                    <a:pt x="905294" y="577380"/>
                  </a:lnTo>
                  <a:lnTo>
                    <a:pt x="945819" y="625500"/>
                  </a:lnTo>
                  <a:lnTo>
                    <a:pt x="895172" y="719188"/>
                  </a:lnTo>
                  <a:lnTo>
                    <a:pt x="748296" y="807808"/>
                  </a:lnTo>
                  <a:lnTo>
                    <a:pt x="743229" y="855941"/>
                  </a:lnTo>
                  <a:lnTo>
                    <a:pt x="788809" y="914184"/>
                  </a:lnTo>
                  <a:lnTo>
                    <a:pt x="760945" y="1035723"/>
                  </a:lnTo>
                  <a:lnTo>
                    <a:pt x="798944" y="1121854"/>
                  </a:lnTo>
                  <a:cubicBezTo>
                    <a:pt x="798944" y="1121854"/>
                    <a:pt x="768553" y="1154760"/>
                    <a:pt x="760945" y="1154760"/>
                  </a:cubicBezTo>
                  <a:cubicBezTo>
                    <a:pt x="753351" y="1154760"/>
                    <a:pt x="720432" y="1066126"/>
                    <a:pt x="720432" y="1066126"/>
                  </a:cubicBezTo>
                  <a:cubicBezTo>
                    <a:pt x="720432" y="1066126"/>
                    <a:pt x="738162" y="974966"/>
                    <a:pt x="730567" y="957237"/>
                  </a:cubicBezTo>
                  <a:cubicBezTo>
                    <a:pt x="722972" y="939507"/>
                    <a:pt x="677392" y="888847"/>
                    <a:pt x="677392" y="888847"/>
                  </a:cubicBezTo>
                  <a:lnTo>
                    <a:pt x="667257" y="774903"/>
                  </a:lnTo>
                  <a:lnTo>
                    <a:pt x="748296" y="714121"/>
                  </a:lnTo>
                  <a:lnTo>
                    <a:pt x="778687" y="638162"/>
                  </a:lnTo>
                  <a:lnTo>
                    <a:pt x="816673" y="612825"/>
                  </a:lnTo>
                  <a:lnTo>
                    <a:pt x="809066" y="538784"/>
                  </a:lnTo>
                  <a:lnTo>
                    <a:pt x="826795" y="468477"/>
                  </a:lnTo>
                  <a:lnTo>
                    <a:pt x="900239" y="377316"/>
                  </a:lnTo>
                  <a:lnTo>
                    <a:pt x="897699" y="362127"/>
                  </a:lnTo>
                  <a:lnTo>
                    <a:pt x="879982" y="324154"/>
                  </a:lnTo>
                  <a:lnTo>
                    <a:pt x="902766" y="283629"/>
                  </a:lnTo>
                  <a:lnTo>
                    <a:pt x="968603" y="248170"/>
                  </a:lnTo>
                  <a:lnTo>
                    <a:pt x="1016711" y="212725"/>
                  </a:lnTo>
                  <a:lnTo>
                    <a:pt x="1016711" y="184873"/>
                  </a:lnTo>
                  <a:lnTo>
                    <a:pt x="1016711" y="111429"/>
                  </a:lnTo>
                  <a:lnTo>
                    <a:pt x="991412" y="28778"/>
                  </a:lnTo>
                  <a:lnTo>
                    <a:pt x="978738" y="0"/>
                  </a:lnTo>
                  <a:lnTo>
                    <a:pt x="948347" y="0"/>
                  </a:lnTo>
                  <a:lnTo>
                    <a:pt x="902766" y="68364"/>
                  </a:lnTo>
                  <a:cubicBezTo>
                    <a:pt x="902766" y="68364"/>
                    <a:pt x="874915" y="129146"/>
                    <a:pt x="862253" y="129146"/>
                  </a:cubicBezTo>
                  <a:lnTo>
                    <a:pt x="802754" y="129146"/>
                  </a:lnTo>
                  <a:lnTo>
                    <a:pt x="741959" y="155740"/>
                  </a:lnTo>
                  <a:lnTo>
                    <a:pt x="688784" y="94957"/>
                  </a:lnTo>
                  <a:cubicBezTo>
                    <a:pt x="688784" y="94957"/>
                    <a:pt x="315569" y="733094"/>
                    <a:pt x="0" y="1263357"/>
                  </a:cubicBezTo>
                  <a:cubicBezTo>
                    <a:pt x="303301" y="1961286"/>
                    <a:pt x="921245" y="2490736"/>
                    <a:pt x="1674863" y="2672702"/>
                  </a:cubicBezTo>
                  <a:lnTo>
                    <a:pt x="1450098" y="1285405"/>
                  </a:lnTo>
                  <a:close/>
                </a:path>
              </a:pathLst>
            </a:custGeom>
            <a:solidFill>
              <a:srgbClr val="F8D943"/>
            </a:solidFill>
            <a:ln w="12700" cmpd="sng">
              <a:solidFill>
                <a:srgbClr val="F8D943"/>
              </a:solidFill>
              <a:prstDash val="solid"/>
            </a:ln>
          </p:spPr>
          <p:txBody>
            <a:bodyPr wrap="square" anchor="ctr">
              <a:spAutoFit/>
            </a:bodyPr>
            <a:lstStyle/>
            <a:p>
              <a:pPr algn="ctr"/>
              <a:endParaRPr lang="en-US"/>
            </a:p>
          </p:txBody>
        </p:sp>
        <p:sp>
          <p:nvSpPr>
            <p:cNvPr id="38" name="Free Form 18"/>
            <p:cNvSpPr/>
            <p:nvPr/>
          </p:nvSpPr>
          <p:spPr>
            <a:xfrm>
              <a:off x="2720282" y="3084728"/>
              <a:ext cx="1674864" cy="2672702"/>
            </a:xfrm>
            <a:custGeom>
              <a:avLst/>
              <a:gdLst/>
              <a:ahLst/>
              <a:cxnLst/>
              <a:rect l="0" t="0" r="0" b="0"/>
              <a:pathLst>
                <a:path w="1674863" h="2672702">
                  <a:moveTo>
                    <a:pt x="1355648" y="799363"/>
                  </a:moveTo>
                  <a:lnTo>
                    <a:pt x="1453857" y="353644"/>
                  </a:lnTo>
                  <a:lnTo>
                    <a:pt x="1453857" y="337502"/>
                  </a:lnTo>
                  <a:lnTo>
                    <a:pt x="1464144" y="334060"/>
                  </a:lnTo>
                  <a:lnTo>
                    <a:pt x="1531924" y="205054"/>
                  </a:lnTo>
                  <a:lnTo>
                    <a:pt x="1544535" y="157213"/>
                  </a:lnTo>
                  <a:lnTo>
                    <a:pt x="1519351" y="106857"/>
                  </a:lnTo>
                  <a:lnTo>
                    <a:pt x="1519351" y="28778"/>
                  </a:lnTo>
                  <a:cubicBezTo>
                    <a:pt x="1519351" y="28778"/>
                    <a:pt x="1353527" y="20256"/>
                    <a:pt x="1320609" y="17729"/>
                  </a:cubicBezTo>
                  <a:cubicBezTo>
                    <a:pt x="1287678" y="15201"/>
                    <a:pt x="1224381" y="63309"/>
                    <a:pt x="1224381" y="98767"/>
                  </a:cubicBezTo>
                  <a:cubicBezTo>
                    <a:pt x="1224381" y="134200"/>
                    <a:pt x="1229448" y="159537"/>
                    <a:pt x="1229448" y="159537"/>
                  </a:cubicBezTo>
                  <a:lnTo>
                    <a:pt x="1242110" y="197510"/>
                  </a:lnTo>
                  <a:lnTo>
                    <a:pt x="1214259" y="232968"/>
                  </a:lnTo>
                  <a:lnTo>
                    <a:pt x="1150950" y="243103"/>
                  </a:lnTo>
                  <a:lnTo>
                    <a:pt x="1077506" y="306425"/>
                  </a:lnTo>
                  <a:lnTo>
                    <a:pt x="1039520" y="308940"/>
                  </a:lnTo>
                  <a:lnTo>
                    <a:pt x="1039520" y="372249"/>
                  </a:lnTo>
                  <a:lnTo>
                    <a:pt x="1039520" y="420382"/>
                  </a:lnTo>
                  <a:lnTo>
                    <a:pt x="1016711" y="448233"/>
                  </a:lnTo>
                  <a:lnTo>
                    <a:pt x="971156" y="433031"/>
                  </a:lnTo>
                  <a:lnTo>
                    <a:pt x="955941" y="453288"/>
                  </a:lnTo>
                  <a:lnTo>
                    <a:pt x="976210" y="491286"/>
                  </a:lnTo>
                  <a:lnTo>
                    <a:pt x="971156" y="538784"/>
                  </a:lnTo>
                  <a:lnTo>
                    <a:pt x="905294" y="577380"/>
                  </a:lnTo>
                  <a:lnTo>
                    <a:pt x="945819" y="625500"/>
                  </a:lnTo>
                  <a:lnTo>
                    <a:pt x="895172" y="719188"/>
                  </a:lnTo>
                  <a:lnTo>
                    <a:pt x="748296" y="807808"/>
                  </a:lnTo>
                  <a:lnTo>
                    <a:pt x="743229" y="855941"/>
                  </a:lnTo>
                  <a:lnTo>
                    <a:pt x="788809" y="914184"/>
                  </a:lnTo>
                  <a:lnTo>
                    <a:pt x="760945" y="1035723"/>
                  </a:lnTo>
                  <a:lnTo>
                    <a:pt x="798944" y="1121854"/>
                  </a:lnTo>
                  <a:cubicBezTo>
                    <a:pt x="798944" y="1121854"/>
                    <a:pt x="768553" y="1154760"/>
                    <a:pt x="760945" y="1154760"/>
                  </a:cubicBezTo>
                  <a:cubicBezTo>
                    <a:pt x="753351" y="1154760"/>
                    <a:pt x="720432" y="1066126"/>
                    <a:pt x="720432" y="1066126"/>
                  </a:cubicBezTo>
                  <a:cubicBezTo>
                    <a:pt x="720432" y="1066126"/>
                    <a:pt x="738162" y="974966"/>
                    <a:pt x="730567" y="957237"/>
                  </a:cubicBezTo>
                  <a:cubicBezTo>
                    <a:pt x="722972" y="939507"/>
                    <a:pt x="677392" y="888847"/>
                    <a:pt x="677392" y="888847"/>
                  </a:cubicBezTo>
                  <a:lnTo>
                    <a:pt x="667257" y="774903"/>
                  </a:lnTo>
                  <a:lnTo>
                    <a:pt x="748296" y="714121"/>
                  </a:lnTo>
                  <a:lnTo>
                    <a:pt x="778687" y="638162"/>
                  </a:lnTo>
                  <a:lnTo>
                    <a:pt x="816673" y="612825"/>
                  </a:lnTo>
                  <a:lnTo>
                    <a:pt x="809066" y="538784"/>
                  </a:lnTo>
                  <a:lnTo>
                    <a:pt x="826795" y="468477"/>
                  </a:lnTo>
                  <a:lnTo>
                    <a:pt x="900239" y="377316"/>
                  </a:lnTo>
                  <a:lnTo>
                    <a:pt x="897699" y="362127"/>
                  </a:lnTo>
                  <a:lnTo>
                    <a:pt x="879982" y="324154"/>
                  </a:lnTo>
                  <a:lnTo>
                    <a:pt x="902766" y="283629"/>
                  </a:lnTo>
                  <a:lnTo>
                    <a:pt x="968603" y="248170"/>
                  </a:lnTo>
                  <a:lnTo>
                    <a:pt x="1016711" y="212725"/>
                  </a:lnTo>
                  <a:lnTo>
                    <a:pt x="1016711" y="184873"/>
                  </a:lnTo>
                  <a:lnTo>
                    <a:pt x="1016711" y="111429"/>
                  </a:lnTo>
                  <a:lnTo>
                    <a:pt x="991412" y="28778"/>
                  </a:lnTo>
                  <a:lnTo>
                    <a:pt x="978738" y="0"/>
                  </a:lnTo>
                  <a:lnTo>
                    <a:pt x="948347" y="0"/>
                  </a:lnTo>
                  <a:lnTo>
                    <a:pt x="902766" y="68364"/>
                  </a:lnTo>
                  <a:cubicBezTo>
                    <a:pt x="902766" y="68364"/>
                    <a:pt x="874915" y="129146"/>
                    <a:pt x="862253" y="129146"/>
                  </a:cubicBezTo>
                  <a:lnTo>
                    <a:pt x="802754" y="129146"/>
                  </a:lnTo>
                  <a:lnTo>
                    <a:pt x="741959" y="155740"/>
                  </a:lnTo>
                  <a:lnTo>
                    <a:pt x="688784" y="94957"/>
                  </a:lnTo>
                  <a:cubicBezTo>
                    <a:pt x="688784" y="94957"/>
                    <a:pt x="315569" y="733094"/>
                    <a:pt x="0" y="1263357"/>
                  </a:cubicBezTo>
                  <a:cubicBezTo>
                    <a:pt x="303301" y="1961286"/>
                    <a:pt x="921245" y="2490736"/>
                    <a:pt x="1674863" y="2672702"/>
                  </a:cubicBezTo>
                  <a:lnTo>
                    <a:pt x="1450098" y="1285405"/>
                  </a:lnTo>
                  <a:lnTo>
                    <a:pt x="1355648" y="799363"/>
                  </a:lnTo>
                  <a:close/>
                </a:path>
              </a:pathLst>
            </a:custGeom>
            <a:noFill/>
            <a:ln w="6350" cmpd="sng">
              <a:solidFill>
                <a:srgbClr val="141414"/>
              </a:solidFill>
              <a:prstDash val="solid"/>
            </a:ln>
          </p:spPr>
          <p:txBody>
            <a:bodyPr wrap="square" anchor="ctr">
              <a:spAutoFit/>
            </a:bodyPr>
            <a:lstStyle/>
            <a:p>
              <a:pPr algn="ctr"/>
              <a:endParaRPr lang="en-US"/>
            </a:p>
          </p:txBody>
        </p:sp>
        <p:sp>
          <p:nvSpPr>
            <p:cNvPr id="39" name="Free Form 19"/>
            <p:cNvSpPr/>
            <p:nvPr/>
          </p:nvSpPr>
          <p:spPr>
            <a:xfrm>
              <a:off x="4428493" y="3292378"/>
              <a:ext cx="748475" cy="669785"/>
            </a:xfrm>
            <a:custGeom>
              <a:avLst/>
              <a:gdLst/>
              <a:ahLst/>
              <a:cxnLst/>
              <a:rect l="0" t="0" r="0" b="0"/>
              <a:pathLst>
                <a:path w="748474" h="669785">
                  <a:moveTo>
                    <a:pt x="256870" y="669785"/>
                  </a:moveTo>
                  <a:lnTo>
                    <a:pt x="686930" y="438111"/>
                  </a:lnTo>
                  <a:lnTo>
                    <a:pt x="748474" y="415785"/>
                  </a:lnTo>
                  <a:lnTo>
                    <a:pt x="734733" y="312343"/>
                  </a:lnTo>
                  <a:lnTo>
                    <a:pt x="696734" y="200545"/>
                  </a:lnTo>
                  <a:lnTo>
                    <a:pt x="625348" y="134226"/>
                  </a:lnTo>
                  <a:lnTo>
                    <a:pt x="625348" y="68376"/>
                  </a:lnTo>
                  <a:lnTo>
                    <a:pt x="594956" y="39255"/>
                  </a:lnTo>
                  <a:cubicBezTo>
                    <a:pt x="594956" y="39255"/>
                    <a:pt x="579754" y="34175"/>
                    <a:pt x="572160" y="35445"/>
                  </a:cubicBezTo>
                  <a:cubicBezTo>
                    <a:pt x="564553" y="36728"/>
                    <a:pt x="544309" y="59512"/>
                    <a:pt x="544309" y="59512"/>
                  </a:cubicBezTo>
                  <a:cubicBezTo>
                    <a:pt x="544309" y="59512"/>
                    <a:pt x="521525" y="77241"/>
                    <a:pt x="505040" y="77241"/>
                  </a:cubicBezTo>
                  <a:cubicBezTo>
                    <a:pt x="488581" y="77241"/>
                    <a:pt x="484809" y="65836"/>
                    <a:pt x="480987" y="56984"/>
                  </a:cubicBezTo>
                  <a:cubicBezTo>
                    <a:pt x="477215" y="48107"/>
                    <a:pt x="472147" y="30378"/>
                    <a:pt x="470852" y="21539"/>
                  </a:cubicBezTo>
                  <a:cubicBezTo>
                    <a:pt x="469582" y="12674"/>
                    <a:pt x="435394" y="0"/>
                    <a:pt x="422757" y="6222"/>
                  </a:cubicBezTo>
                  <a:cubicBezTo>
                    <a:pt x="410095" y="12445"/>
                    <a:pt x="364528" y="26581"/>
                    <a:pt x="359448" y="40512"/>
                  </a:cubicBezTo>
                  <a:cubicBezTo>
                    <a:pt x="354380" y="54457"/>
                    <a:pt x="311315" y="78511"/>
                    <a:pt x="303720" y="82308"/>
                  </a:cubicBezTo>
                  <a:cubicBezTo>
                    <a:pt x="296138" y="86093"/>
                    <a:pt x="258152" y="112687"/>
                    <a:pt x="253085" y="119024"/>
                  </a:cubicBezTo>
                  <a:cubicBezTo>
                    <a:pt x="248018" y="125348"/>
                    <a:pt x="227761" y="163347"/>
                    <a:pt x="227761" y="163347"/>
                  </a:cubicBezTo>
                  <a:cubicBezTo>
                    <a:pt x="227761" y="163347"/>
                    <a:pt x="235343" y="189928"/>
                    <a:pt x="237896" y="202590"/>
                  </a:cubicBezTo>
                  <a:cubicBezTo>
                    <a:pt x="240449" y="215239"/>
                    <a:pt x="235343" y="235508"/>
                    <a:pt x="220141" y="244373"/>
                  </a:cubicBezTo>
                  <a:cubicBezTo>
                    <a:pt x="204952" y="253237"/>
                    <a:pt x="131521" y="289953"/>
                    <a:pt x="121412" y="289953"/>
                  </a:cubicBezTo>
                  <a:cubicBezTo>
                    <a:pt x="111277" y="289953"/>
                    <a:pt x="83426" y="292480"/>
                    <a:pt x="72021" y="303872"/>
                  </a:cubicBezTo>
                  <a:cubicBezTo>
                    <a:pt x="60629" y="315264"/>
                    <a:pt x="49237" y="341871"/>
                    <a:pt x="46697" y="349465"/>
                  </a:cubicBezTo>
                  <a:cubicBezTo>
                    <a:pt x="44157" y="357047"/>
                    <a:pt x="49237" y="400113"/>
                    <a:pt x="49237" y="406450"/>
                  </a:cubicBezTo>
                  <a:cubicBezTo>
                    <a:pt x="49237" y="412775"/>
                    <a:pt x="46697" y="452031"/>
                    <a:pt x="32740" y="459625"/>
                  </a:cubicBezTo>
                  <a:cubicBezTo>
                    <a:pt x="18783" y="467207"/>
                    <a:pt x="0" y="455739"/>
                    <a:pt x="0" y="455739"/>
                  </a:cubicBezTo>
                  <a:lnTo>
                    <a:pt x="10071" y="478408"/>
                  </a:lnTo>
                  <a:close/>
                </a:path>
              </a:pathLst>
            </a:custGeom>
            <a:solidFill>
              <a:srgbClr val="CB6296"/>
            </a:solidFill>
            <a:ln w="12700" cmpd="sng">
              <a:solidFill>
                <a:srgbClr val="CB6296"/>
              </a:solidFill>
              <a:prstDash val="solid"/>
            </a:ln>
          </p:spPr>
          <p:txBody>
            <a:bodyPr wrap="square" anchor="ctr">
              <a:spAutoFit/>
            </a:bodyPr>
            <a:lstStyle/>
            <a:p>
              <a:pPr algn="ctr"/>
              <a:endParaRPr lang="en-US"/>
            </a:p>
          </p:txBody>
        </p:sp>
        <p:sp>
          <p:nvSpPr>
            <p:cNvPr id="40" name="Free Form 20"/>
            <p:cNvSpPr/>
            <p:nvPr/>
          </p:nvSpPr>
          <p:spPr>
            <a:xfrm>
              <a:off x="4428493" y="3292378"/>
              <a:ext cx="748475" cy="669785"/>
            </a:xfrm>
            <a:custGeom>
              <a:avLst/>
              <a:gdLst/>
              <a:ahLst/>
              <a:cxnLst/>
              <a:rect l="0" t="0" r="0" b="0"/>
              <a:pathLst>
                <a:path w="748474" h="669785">
                  <a:moveTo>
                    <a:pt x="256870" y="669785"/>
                  </a:moveTo>
                  <a:lnTo>
                    <a:pt x="686930" y="438111"/>
                  </a:lnTo>
                  <a:lnTo>
                    <a:pt x="748474" y="415785"/>
                  </a:lnTo>
                  <a:lnTo>
                    <a:pt x="734733" y="312343"/>
                  </a:lnTo>
                  <a:lnTo>
                    <a:pt x="696734" y="200545"/>
                  </a:lnTo>
                  <a:lnTo>
                    <a:pt x="625348" y="134226"/>
                  </a:lnTo>
                  <a:lnTo>
                    <a:pt x="625348" y="68376"/>
                  </a:lnTo>
                  <a:lnTo>
                    <a:pt x="594956" y="39255"/>
                  </a:lnTo>
                  <a:cubicBezTo>
                    <a:pt x="594956" y="39255"/>
                    <a:pt x="579754" y="34175"/>
                    <a:pt x="572160" y="35445"/>
                  </a:cubicBezTo>
                  <a:cubicBezTo>
                    <a:pt x="564553" y="36728"/>
                    <a:pt x="544309" y="59512"/>
                    <a:pt x="544309" y="59512"/>
                  </a:cubicBezTo>
                  <a:cubicBezTo>
                    <a:pt x="544309" y="59512"/>
                    <a:pt x="521525" y="77241"/>
                    <a:pt x="505040" y="77241"/>
                  </a:cubicBezTo>
                  <a:cubicBezTo>
                    <a:pt x="488581" y="77241"/>
                    <a:pt x="484809" y="65836"/>
                    <a:pt x="480987" y="56984"/>
                  </a:cubicBezTo>
                  <a:cubicBezTo>
                    <a:pt x="477215" y="48107"/>
                    <a:pt x="472147" y="30378"/>
                    <a:pt x="470852" y="21539"/>
                  </a:cubicBezTo>
                  <a:cubicBezTo>
                    <a:pt x="469582" y="12674"/>
                    <a:pt x="435394" y="0"/>
                    <a:pt x="422757" y="6222"/>
                  </a:cubicBezTo>
                  <a:cubicBezTo>
                    <a:pt x="410095" y="12445"/>
                    <a:pt x="364528" y="26581"/>
                    <a:pt x="359448" y="40512"/>
                  </a:cubicBezTo>
                  <a:cubicBezTo>
                    <a:pt x="354380" y="54457"/>
                    <a:pt x="311315" y="78511"/>
                    <a:pt x="303720" y="82308"/>
                  </a:cubicBezTo>
                  <a:cubicBezTo>
                    <a:pt x="296138" y="86093"/>
                    <a:pt x="258152" y="112687"/>
                    <a:pt x="253085" y="119024"/>
                  </a:cubicBezTo>
                  <a:cubicBezTo>
                    <a:pt x="248018" y="125348"/>
                    <a:pt x="227761" y="163347"/>
                    <a:pt x="227761" y="163347"/>
                  </a:cubicBezTo>
                  <a:cubicBezTo>
                    <a:pt x="227761" y="163347"/>
                    <a:pt x="235343" y="189928"/>
                    <a:pt x="237896" y="202590"/>
                  </a:cubicBezTo>
                  <a:cubicBezTo>
                    <a:pt x="240449" y="215239"/>
                    <a:pt x="235343" y="235508"/>
                    <a:pt x="220141" y="244373"/>
                  </a:cubicBezTo>
                  <a:cubicBezTo>
                    <a:pt x="204952" y="253237"/>
                    <a:pt x="131521" y="289953"/>
                    <a:pt x="121412" y="289953"/>
                  </a:cubicBezTo>
                  <a:cubicBezTo>
                    <a:pt x="111277" y="289953"/>
                    <a:pt x="83426" y="292480"/>
                    <a:pt x="72021" y="303872"/>
                  </a:cubicBezTo>
                  <a:cubicBezTo>
                    <a:pt x="60629" y="315264"/>
                    <a:pt x="49237" y="341871"/>
                    <a:pt x="46697" y="349465"/>
                  </a:cubicBezTo>
                  <a:cubicBezTo>
                    <a:pt x="44157" y="357047"/>
                    <a:pt x="49237" y="400113"/>
                    <a:pt x="49237" y="406450"/>
                  </a:cubicBezTo>
                  <a:cubicBezTo>
                    <a:pt x="49237" y="412775"/>
                    <a:pt x="46697" y="452031"/>
                    <a:pt x="32740" y="459625"/>
                  </a:cubicBezTo>
                  <a:cubicBezTo>
                    <a:pt x="18783" y="467207"/>
                    <a:pt x="0" y="455739"/>
                    <a:pt x="0" y="455739"/>
                  </a:cubicBezTo>
                  <a:lnTo>
                    <a:pt x="10071" y="478408"/>
                  </a:lnTo>
                  <a:lnTo>
                    <a:pt x="256870" y="669785"/>
                  </a:lnTo>
                  <a:close/>
                </a:path>
              </a:pathLst>
            </a:custGeom>
            <a:noFill/>
            <a:ln w="6350" cmpd="sng">
              <a:solidFill>
                <a:srgbClr val="141414"/>
              </a:solidFill>
              <a:prstDash val="solid"/>
            </a:ln>
          </p:spPr>
          <p:txBody>
            <a:bodyPr wrap="square" anchor="ctr">
              <a:spAutoFit/>
            </a:bodyPr>
            <a:lstStyle/>
            <a:p>
              <a:pPr algn="ctr"/>
              <a:endParaRPr lang="en-US"/>
            </a:p>
          </p:txBody>
        </p:sp>
        <p:sp>
          <p:nvSpPr>
            <p:cNvPr id="41" name="Free Form 21"/>
            <p:cNvSpPr/>
            <p:nvPr/>
          </p:nvSpPr>
          <p:spPr>
            <a:xfrm>
              <a:off x="4184434" y="2811233"/>
              <a:ext cx="546519" cy="696392"/>
            </a:xfrm>
            <a:custGeom>
              <a:avLst/>
              <a:gdLst/>
              <a:ahLst/>
              <a:cxnLst/>
              <a:rect l="0" t="0" r="0" b="0"/>
              <a:pathLst>
                <a:path w="546519" h="696391">
                  <a:moveTo>
                    <a:pt x="80378" y="430707"/>
                  </a:moveTo>
                  <a:lnTo>
                    <a:pt x="67779" y="478548"/>
                  </a:lnTo>
                  <a:lnTo>
                    <a:pt x="0" y="607555"/>
                  </a:lnTo>
                  <a:lnTo>
                    <a:pt x="173558" y="549516"/>
                  </a:lnTo>
                  <a:lnTo>
                    <a:pt x="276796" y="672464"/>
                  </a:lnTo>
                  <a:lnTo>
                    <a:pt x="305943" y="672464"/>
                  </a:lnTo>
                  <a:lnTo>
                    <a:pt x="357873" y="696391"/>
                  </a:lnTo>
                  <a:lnTo>
                    <a:pt x="407238" y="682459"/>
                  </a:lnTo>
                  <a:cubicBezTo>
                    <a:pt x="407238" y="682459"/>
                    <a:pt x="437616" y="652081"/>
                    <a:pt x="437616" y="640676"/>
                  </a:cubicBezTo>
                  <a:lnTo>
                    <a:pt x="437616" y="591299"/>
                  </a:lnTo>
                  <a:lnTo>
                    <a:pt x="431304" y="568515"/>
                  </a:lnTo>
                  <a:lnTo>
                    <a:pt x="437616" y="524205"/>
                  </a:lnTo>
                  <a:lnTo>
                    <a:pt x="508533" y="531799"/>
                  </a:lnTo>
                  <a:lnTo>
                    <a:pt x="546519" y="524205"/>
                  </a:lnTo>
                  <a:lnTo>
                    <a:pt x="546519" y="455815"/>
                  </a:lnTo>
                  <a:cubicBezTo>
                    <a:pt x="546519" y="455815"/>
                    <a:pt x="535139" y="425437"/>
                    <a:pt x="523722" y="419112"/>
                  </a:cubicBezTo>
                  <a:cubicBezTo>
                    <a:pt x="512330" y="412775"/>
                    <a:pt x="464223" y="364655"/>
                    <a:pt x="450291" y="350735"/>
                  </a:cubicBezTo>
                  <a:cubicBezTo>
                    <a:pt x="436359" y="336791"/>
                    <a:pt x="437616" y="322884"/>
                    <a:pt x="449008" y="308940"/>
                  </a:cubicBezTo>
                  <a:cubicBezTo>
                    <a:pt x="460425" y="295020"/>
                    <a:pt x="480695" y="278574"/>
                    <a:pt x="480695" y="278574"/>
                  </a:cubicBezTo>
                  <a:lnTo>
                    <a:pt x="480695" y="236766"/>
                  </a:lnTo>
                  <a:cubicBezTo>
                    <a:pt x="480695" y="236766"/>
                    <a:pt x="445223" y="201307"/>
                    <a:pt x="432562" y="172212"/>
                  </a:cubicBezTo>
                  <a:cubicBezTo>
                    <a:pt x="419912" y="143078"/>
                    <a:pt x="371792" y="0"/>
                    <a:pt x="371792" y="0"/>
                  </a:cubicBezTo>
                  <a:lnTo>
                    <a:pt x="308483" y="0"/>
                  </a:lnTo>
                  <a:cubicBezTo>
                    <a:pt x="308483" y="0"/>
                    <a:pt x="231254" y="18986"/>
                    <a:pt x="219849" y="18986"/>
                  </a:cubicBezTo>
                  <a:cubicBezTo>
                    <a:pt x="208457" y="18986"/>
                    <a:pt x="188188" y="32918"/>
                    <a:pt x="185661" y="44310"/>
                  </a:cubicBezTo>
                  <a:cubicBezTo>
                    <a:pt x="183134" y="55714"/>
                    <a:pt x="190728" y="87363"/>
                    <a:pt x="190728" y="87363"/>
                  </a:cubicBezTo>
                  <a:cubicBezTo>
                    <a:pt x="190728" y="87363"/>
                    <a:pt x="198323" y="132956"/>
                    <a:pt x="200863" y="146875"/>
                  </a:cubicBezTo>
                  <a:cubicBezTo>
                    <a:pt x="203390" y="160807"/>
                    <a:pt x="199593" y="221576"/>
                    <a:pt x="197053" y="236766"/>
                  </a:cubicBezTo>
                  <a:cubicBezTo>
                    <a:pt x="194525" y="251967"/>
                    <a:pt x="146418" y="293750"/>
                    <a:pt x="146418" y="293750"/>
                  </a:cubicBezTo>
                  <a:lnTo>
                    <a:pt x="88163" y="292480"/>
                  </a:lnTo>
                  <a:lnTo>
                    <a:pt x="55194" y="302272"/>
                  </a:lnTo>
                  <a:lnTo>
                    <a:pt x="55194" y="380352"/>
                  </a:lnTo>
                  <a:close/>
                </a:path>
              </a:pathLst>
            </a:custGeom>
            <a:solidFill>
              <a:srgbClr val="CB6296"/>
            </a:solidFill>
            <a:ln w="12700" cmpd="sng">
              <a:solidFill>
                <a:srgbClr val="CB6296"/>
              </a:solidFill>
              <a:prstDash val="solid"/>
            </a:ln>
          </p:spPr>
          <p:txBody>
            <a:bodyPr wrap="square" anchor="ctr">
              <a:spAutoFit/>
            </a:bodyPr>
            <a:lstStyle/>
            <a:p>
              <a:pPr algn="ctr"/>
              <a:endParaRPr lang="en-US"/>
            </a:p>
          </p:txBody>
        </p:sp>
        <p:sp>
          <p:nvSpPr>
            <p:cNvPr id="42" name="Free Form 22"/>
            <p:cNvSpPr/>
            <p:nvPr/>
          </p:nvSpPr>
          <p:spPr>
            <a:xfrm>
              <a:off x="4184434" y="2811233"/>
              <a:ext cx="546519" cy="696392"/>
            </a:xfrm>
            <a:custGeom>
              <a:avLst/>
              <a:gdLst/>
              <a:ahLst/>
              <a:cxnLst/>
              <a:rect l="0" t="0" r="0" b="0"/>
              <a:pathLst>
                <a:path w="546519" h="696391">
                  <a:moveTo>
                    <a:pt x="80378" y="430707"/>
                  </a:moveTo>
                  <a:lnTo>
                    <a:pt x="67779" y="478548"/>
                  </a:lnTo>
                  <a:lnTo>
                    <a:pt x="0" y="607555"/>
                  </a:lnTo>
                  <a:lnTo>
                    <a:pt x="173558" y="549516"/>
                  </a:lnTo>
                  <a:lnTo>
                    <a:pt x="276796" y="672464"/>
                  </a:lnTo>
                  <a:lnTo>
                    <a:pt x="305943" y="672464"/>
                  </a:lnTo>
                  <a:lnTo>
                    <a:pt x="357873" y="696391"/>
                  </a:lnTo>
                  <a:lnTo>
                    <a:pt x="407238" y="682459"/>
                  </a:lnTo>
                  <a:cubicBezTo>
                    <a:pt x="407238" y="682459"/>
                    <a:pt x="437616" y="652081"/>
                    <a:pt x="437616" y="640676"/>
                  </a:cubicBezTo>
                  <a:lnTo>
                    <a:pt x="437616" y="591299"/>
                  </a:lnTo>
                  <a:lnTo>
                    <a:pt x="431304" y="568515"/>
                  </a:lnTo>
                  <a:lnTo>
                    <a:pt x="437616" y="524205"/>
                  </a:lnTo>
                  <a:lnTo>
                    <a:pt x="508533" y="531799"/>
                  </a:lnTo>
                  <a:lnTo>
                    <a:pt x="546519" y="524205"/>
                  </a:lnTo>
                  <a:lnTo>
                    <a:pt x="546519" y="455815"/>
                  </a:lnTo>
                  <a:cubicBezTo>
                    <a:pt x="546519" y="455815"/>
                    <a:pt x="535139" y="425437"/>
                    <a:pt x="523722" y="419112"/>
                  </a:cubicBezTo>
                  <a:cubicBezTo>
                    <a:pt x="512330" y="412775"/>
                    <a:pt x="464223" y="364655"/>
                    <a:pt x="450291" y="350735"/>
                  </a:cubicBezTo>
                  <a:cubicBezTo>
                    <a:pt x="436359" y="336791"/>
                    <a:pt x="437616" y="322884"/>
                    <a:pt x="449008" y="308940"/>
                  </a:cubicBezTo>
                  <a:cubicBezTo>
                    <a:pt x="460425" y="295020"/>
                    <a:pt x="480695" y="278574"/>
                    <a:pt x="480695" y="278574"/>
                  </a:cubicBezTo>
                  <a:lnTo>
                    <a:pt x="480695" y="236766"/>
                  </a:lnTo>
                  <a:cubicBezTo>
                    <a:pt x="480695" y="236766"/>
                    <a:pt x="445223" y="201307"/>
                    <a:pt x="432562" y="172212"/>
                  </a:cubicBezTo>
                  <a:cubicBezTo>
                    <a:pt x="419912" y="143078"/>
                    <a:pt x="371792" y="0"/>
                    <a:pt x="371792" y="0"/>
                  </a:cubicBezTo>
                  <a:lnTo>
                    <a:pt x="308483" y="0"/>
                  </a:lnTo>
                  <a:cubicBezTo>
                    <a:pt x="308483" y="0"/>
                    <a:pt x="231254" y="18986"/>
                    <a:pt x="219849" y="18986"/>
                  </a:cubicBezTo>
                  <a:cubicBezTo>
                    <a:pt x="208457" y="18986"/>
                    <a:pt x="188188" y="32918"/>
                    <a:pt x="185661" y="44310"/>
                  </a:cubicBezTo>
                  <a:cubicBezTo>
                    <a:pt x="183134" y="55714"/>
                    <a:pt x="190728" y="87363"/>
                    <a:pt x="190728" y="87363"/>
                  </a:cubicBezTo>
                  <a:cubicBezTo>
                    <a:pt x="190728" y="87363"/>
                    <a:pt x="198323" y="132956"/>
                    <a:pt x="200863" y="146875"/>
                  </a:cubicBezTo>
                  <a:cubicBezTo>
                    <a:pt x="203390" y="160807"/>
                    <a:pt x="199593" y="221576"/>
                    <a:pt x="197053" y="236766"/>
                  </a:cubicBezTo>
                  <a:cubicBezTo>
                    <a:pt x="194525" y="251967"/>
                    <a:pt x="146418" y="293750"/>
                    <a:pt x="146418" y="293750"/>
                  </a:cubicBezTo>
                  <a:lnTo>
                    <a:pt x="88163" y="292480"/>
                  </a:lnTo>
                  <a:lnTo>
                    <a:pt x="55194" y="302272"/>
                  </a:lnTo>
                  <a:lnTo>
                    <a:pt x="55194" y="380352"/>
                  </a:lnTo>
                  <a:lnTo>
                    <a:pt x="80378" y="430707"/>
                  </a:lnTo>
                  <a:close/>
                </a:path>
              </a:pathLst>
            </a:custGeom>
            <a:noFill/>
            <a:ln w="6350" cmpd="sng">
              <a:solidFill>
                <a:srgbClr val="141414"/>
              </a:solidFill>
              <a:prstDash val="solid"/>
            </a:ln>
          </p:spPr>
          <p:txBody>
            <a:bodyPr wrap="square" anchor="ctr">
              <a:spAutoFit/>
            </a:bodyPr>
            <a:lstStyle/>
            <a:p>
              <a:pPr algn="ctr"/>
              <a:endParaRPr lang="en-US"/>
            </a:p>
          </p:txBody>
        </p:sp>
        <p:sp>
          <p:nvSpPr>
            <p:cNvPr id="43" name="Free Form 23"/>
            <p:cNvSpPr/>
            <p:nvPr/>
          </p:nvSpPr>
          <p:spPr>
            <a:xfrm>
              <a:off x="4184431" y="3289783"/>
              <a:ext cx="67780" cy="129007"/>
            </a:xfrm>
            <a:custGeom>
              <a:avLst/>
              <a:gdLst/>
              <a:ahLst/>
              <a:cxnLst/>
              <a:rect l="0" t="0" r="0" b="0"/>
              <a:pathLst>
                <a:path w="67779" h="129006">
                  <a:moveTo>
                    <a:pt x="67779" y="0"/>
                  </a:moveTo>
                  <a:lnTo>
                    <a:pt x="0" y="129006"/>
                  </a:lnTo>
                  <a:lnTo>
                    <a:pt x="0" y="129006"/>
                  </a:lnTo>
                  <a:close/>
                </a:path>
              </a:pathLst>
            </a:custGeom>
            <a:solidFill>
              <a:srgbClr val="CB6296"/>
            </a:solidFill>
            <a:ln w="12700" cmpd="sng">
              <a:solidFill>
                <a:srgbClr val="CB6296"/>
              </a:solidFill>
              <a:prstDash val="solid"/>
            </a:ln>
          </p:spPr>
          <p:txBody>
            <a:bodyPr wrap="square" anchor="ctr">
              <a:spAutoFit/>
            </a:bodyPr>
            <a:lstStyle/>
            <a:p>
              <a:pPr algn="ctr"/>
              <a:endParaRPr lang="en-US"/>
            </a:p>
          </p:txBody>
        </p:sp>
        <p:sp>
          <p:nvSpPr>
            <p:cNvPr id="44" name="Free Form 24"/>
            <p:cNvSpPr/>
            <p:nvPr/>
          </p:nvSpPr>
          <p:spPr>
            <a:xfrm>
              <a:off x="4184431" y="3289783"/>
              <a:ext cx="67780" cy="129007"/>
            </a:xfrm>
            <a:custGeom>
              <a:avLst/>
              <a:gdLst/>
              <a:ahLst/>
              <a:cxnLst/>
              <a:rect l="0" t="0" r="0" b="0"/>
              <a:pathLst>
                <a:path w="67779" h="129006">
                  <a:moveTo>
                    <a:pt x="67779" y="0"/>
                  </a:moveTo>
                  <a:lnTo>
                    <a:pt x="0" y="129006"/>
                  </a:lnTo>
                  <a:lnTo>
                    <a:pt x="0" y="129006"/>
                  </a:lnTo>
                  <a:lnTo>
                    <a:pt x="67779" y="0"/>
                  </a:lnTo>
                  <a:close/>
                </a:path>
              </a:pathLst>
            </a:custGeom>
            <a:noFill/>
            <a:ln w="6350" cmpd="sng">
              <a:solidFill>
                <a:srgbClr val="141414"/>
              </a:solidFill>
              <a:prstDash val="solid"/>
            </a:ln>
          </p:spPr>
          <p:txBody>
            <a:bodyPr wrap="square" anchor="ctr">
              <a:spAutoFit/>
            </a:bodyPr>
            <a:lstStyle/>
            <a:p>
              <a:pPr algn="ctr"/>
              <a:endParaRPr lang="en-US"/>
            </a:p>
          </p:txBody>
        </p:sp>
        <p:sp>
          <p:nvSpPr>
            <p:cNvPr id="45" name="Free Form 25"/>
            <p:cNvSpPr/>
            <p:nvPr/>
          </p:nvSpPr>
          <p:spPr>
            <a:xfrm>
              <a:off x="4075929" y="3268964"/>
              <a:ext cx="2750578" cy="2557158"/>
            </a:xfrm>
            <a:custGeom>
              <a:avLst/>
              <a:gdLst/>
              <a:ahLst/>
              <a:cxnLst/>
              <a:rect l="0" t="0" r="0" b="0"/>
              <a:pathLst>
                <a:path w="2750578" h="2557157">
                  <a:moveTo>
                    <a:pt x="2570784" y="1081951"/>
                  </a:moveTo>
                  <a:lnTo>
                    <a:pt x="2750578" y="978128"/>
                  </a:lnTo>
                  <a:lnTo>
                    <a:pt x="2740444" y="904684"/>
                  </a:lnTo>
                  <a:lnTo>
                    <a:pt x="2750578" y="864171"/>
                  </a:lnTo>
                  <a:lnTo>
                    <a:pt x="2712580" y="826173"/>
                  </a:lnTo>
                  <a:lnTo>
                    <a:pt x="2689796" y="795781"/>
                  </a:lnTo>
                  <a:lnTo>
                    <a:pt x="2649283" y="783132"/>
                  </a:lnTo>
                  <a:lnTo>
                    <a:pt x="2610015" y="745147"/>
                  </a:lnTo>
                  <a:lnTo>
                    <a:pt x="2487193" y="745147"/>
                  </a:lnTo>
                  <a:lnTo>
                    <a:pt x="2413774" y="694499"/>
                  </a:lnTo>
                  <a:lnTo>
                    <a:pt x="2140267" y="486841"/>
                  </a:lnTo>
                  <a:lnTo>
                    <a:pt x="1808518" y="509638"/>
                  </a:lnTo>
                  <a:lnTo>
                    <a:pt x="1742668" y="486841"/>
                  </a:lnTo>
                  <a:lnTo>
                    <a:pt x="1466672" y="71526"/>
                  </a:lnTo>
                  <a:lnTo>
                    <a:pt x="1466964" y="5689"/>
                  </a:lnTo>
                  <a:cubicBezTo>
                    <a:pt x="1466964" y="5689"/>
                    <a:pt x="1386243" y="0"/>
                    <a:pt x="1360601" y="27533"/>
                  </a:cubicBezTo>
                  <a:cubicBezTo>
                    <a:pt x="1334973" y="55067"/>
                    <a:pt x="1278001" y="199415"/>
                    <a:pt x="1278001" y="199415"/>
                  </a:cubicBezTo>
                  <a:cubicBezTo>
                    <a:pt x="1278001" y="199415"/>
                    <a:pt x="1183030" y="177571"/>
                    <a:pt x="1169733" y="177571"/>
                  </a:cubicBezTo>
                  <a:cubicBezTo>
                    <a:pt x="1156436" y="177571"/>
                    <a:pt x="1110868" y="205117"/>
                    <a:pt x="1110868" y="205117"/>
                  </a:cubicBezTo>
                  <a:lnTo>
                    <a:pt x="1063370" y="241198"/>
                  </a:lnTo>
                  <a:lnTo>
                    <a:pt x="1063370" y="258914"/>
                  </a:lnTo>
                  <a:lnTo>
                    <a:pt x="1087297" y="335762"/>
                  </a:lnTo>
                  <a:lnTo>
                    <a:pt x="1101039" y="439204"/>
                  </a:lnTo>
                  <a:lnTo>
                    <a:pt x="1039494" y="461517"/>
                  </a:lnTo>
                  <a:lnTo>
                    <a:pt x="609434" y="693204"/>
                  </a:lnTo>
                  <a:lnTo>
                    <a:pt x="362635" y="501815"/>
                  </a:lnTo>
                  <a:lnTo>
                    <a:pt x="352564" y="479145"/>
                  </a:lnTo>
                  <a:lnTo>
                    <a:pt x="365074" y="408330"/>
                  </a:lnTo>
                  <a:lnTo>
                    <a:pt x="352564" y="372871"/>
                  </a:lnTo>
                  <a:lnTo>
                    <a:pt x="352564" y="339953"/>
                  </a:lnTo>
                  <a:lnTo>
                    <a:pt x="372681" y="332371"/>
                  </a:lnTo>
                  <a:lnTo>
                    <a:pt x="395465" y="304495"/>
                  </a:lnTo>
                  <a:lnTo>
                    <a:pt x="408114" y="274129"/>
                  </a:lnTo>
                  <a:lnTo>
                    <a:pt x="385305" y="214731"/>
                  </a:lnTo>
                  <a:lnTo>
                    <a:pt x="282066" y="91795"/>
                  </a:lnTo>
                  <a:lnTo>
                    <a:pt x="108508" y="149821"/>
                  </a:lnTo>
                  <a:lnTo>
                    <a:pt x="98221" y="169405"/>
                  </a:lnTo>
                  <a:lnTo>
                    <a:pt x="0" y="615124"/>
                  </a:lnTo>
                  <a:lnTo>
                    <a:pt x="94449" y="1101178"/>
                  </a:lnTo>
                  <a:lnTo>
                    <a:pt x="319214" y="2488463"/>
                  </a:lnTo>
                  <a:cubicBezTo>
                    <a:pt x="504723" y="2533256"/>
                    <a:pt x="698373" y="2557157"/>
                    <a:pt x="897648" y="2557157"/>
                  </a:cubicBezTo>
                  <a:cubicBezTo>
                    <a:pt x="997648" y="2557157"/>
                    <a:pt x="1096213" y="2551036"/>
                    <a:pt x="1193088" y="2539415"/>
                  </a:cubicBezTo>
                  <a:cubicBezTo>
                    <a:pt x="1452664" y="2508288"/>
                    <a:pt x="1699767" y="2436672"/>
                    <a:pt x="1927948" y="2331046"/>
                  </a:cubicBezTo>
                  <a:cubicBezTo>
                    <a:pt x="2196147" y="2206917"/>
                    <a:pt x="2438158" y="2035886"/>
                    <a:pt x="2643454" y="1828380"/>
                  </a:cubicBezTo>
                  <a:lnTo>
                    <a:pt x="2469476" y="1178178"/>
                  </a:lnTo>
                  <a:lnTo>
                    <a:pt x="2555570" y="1127518"/>
                  </a:lnTo>
                  <a:close/>
                </a:path>
              </a:pathLst>
            </a:custGeom>
            <a:solidFill>
              <a:srgbClr val="96AFCF"/>
            </a:solidFill>
            <a:ln w="12700" cmpd="sng">
              <a:solidFill>
                <a:srgbClr val="96AFCF"/>
              </a:solidFill>
              <a:prstDash val="solid"/>
            </a:ln>
          </p:spPr>
          <p:txBody>
            <a:bodyPr wrap="square" anchor="ctr">
              <a:spAutoFit/>
            </a:bodyPr>
            <a:lstStyle/>
            <a:p>
              <a:pPr algn="ctr"/>
              <a:endParaRPr lang="en-US"/>
            </a:p>
          </p:txBody>
        </p:sp>
        <p:sp>
          <p:nvSpPr>
            <p:cNvPr id="46" name="Free Form 26"/>
            <p:cNvSpPr/>
            <p:nvPr/>
          </p:nvSpPr>
          <p:spPr>
            <a:xfrm>
              <a:off x="4075929" y="3268964"/>
              <a:ext cx="2750578" cy="2557158"/>
            </a:xfrm>
            <a:custGeom>
              <a:avLst/>
              <a:gdLst/>
              <a:ahLst/>
              <a:cxnLst/>
              <a:rect l="0" t="0" r="0" b="0"/>
              <a:pathLst>
                <a:path w="2750578" h="2557157">
                  <a:moveTo>
                    <a:pt x="2570784" y="1081951"/>
                  </a:moveTo>
                  <a:lnTo>
                    <a:pt x="2750578" y="978128"/>
                  </a:lnTo>
                  <a:lnTo>
                    <a:pt x="2740444" y="904684"/>
                  </a:lnTo>
                  <a:lnTo>
                    <a:pt x="2750578" y="864171"/>
                  </a:lnTo>
                  <a:lnTo>
                    <a:pt x="2712580" y="826173"/>
                  </a:lnTo>
                  <a:lnTo>
                    <a:pt x="2689796" y="795781"/>
                  </a:lnTo>
                  <a:lnTo>
                    <a:pt x="2649283" y="783132"/>
                  </a:lnTo>
                  <a:lnTo>
                    <a:pt x="2610015" y="745147"/>
                  </a:lnTo>
                  <a:lnTo>
                    <a:pt x="2487193" y="745147"/>
                  </a:lnTo>
                  <a:lnTo>
                    <a:pt x="2413774" y="694499"/>
                  </a:lnTo>
                  <a:lnTo>
                    <a:pt x="2140267" y="486841"/>
                  </a:lnTo>
                  <a:lnTo>
                    <a:pt x="1808518" y="509638"/>
                  </a:lnTo>
                  <a:lnTo>
                    <a:pt x="1742668" y="486841"/>
                  </a:lnTo>
                  <a:lnTo>
                    <a:pt x="1466672" y="71526"/>
                  </a:lnTo>
                  <a:lnTo>
                    <a:pt x="1466964" y="5689"/>
                  </a:lnTo>
                  <a:cubicBezTo>
                    <a:pt x="1466964" y="5689"/>
                    <a:pt x="1386243" y="0"/>
                    <a:pt x="1360601" y="27533"/>
                  </a:cubicBezTo>
                  <a:cubicBezTo>
                    <a:pt x="1334973" y="55067"/>
                    <a:pt x="1278001" y="199415"/>
                    <a:pt x="1278001" y="199415"/>
                  </a:cubicBezTo>
                  <a:cubicBezTo>
                    <a:pt x="1278001" y="199415"/>
                    <a:pt x="1183030" y="177571"/>
                    <a:pt x="1169733" y="177571"/>
                  </a:cubicBezTo>
                  <a:cubicBezTo>
                    <a:pt x="1156436" y="177571"/>
                    <a:pt x="1110868" y="205117"/>
                    <a:pt x="1110868" y="205117"/>
                  </a:cubicBezTo>
                  <a:lnTo>
                    <a:pt x="1063370" y="241198"/>
                  </a:lnTo>
                  <a:lnTo>
                    <a:pt x="1063370" y="258914"/>
                  </a:lnTo>
                  <a:lnTo>
                    <a:pt x="1087297" y="335762"/>
                  </a:lnTo>
                  <a:lnTo>
                    <a:pt x="1101039" y="439204"/>
                  </a:lnTo>
                  <a:lnTo>
                    <a:pt x="1039494" y="461517"/>
                  </a:lnTo>
                  <a:lnTo>
                    <a:pt x="609434" y="693204"/>
                  </a:lnTo>
                  <a:lnTo>
                    <a:pt x="362635" y="501815"/>
                  </a:lnTo>
                  <a:lnTo>
                    <a:pt x="352564" y="479145"/>
                  </a:lnTo>
                  <a:lnTo>
                    <a:pt x="365074" y="408330"/>
                  </a:lnTo>
                  <a:lnTo>
                    <a:pt x="352564" y="372871"/>
                  </a:lnTo>
                  <a:lnTo>
                    <a:pt x="352564" y="339953"/>
                  </a:lnTo>
                  <a:lnTo>
                    <a:pt x="372681" y="332371"/>
                  </a:lnTo>
                  <a:lnTo>
                    <a:pt x="395465" y="304495"/>
                  </a:lnTo>
                  <a:lnTo>
                    <a:pt x="408114" y="274129"/>
                  </a:lnTo>
                  <a:lnTo>
                    <a:pt x="385305" y="214731"/>
                  </a:lnTo>
                  <a:lnTo>
                    <a:pt x="282066" y="91795"/>
                  </a:lnTo>
                  <a:lnTo>
                    <a:pt x="108508" y="149821"/>
                  </a:lnTo>
                  <a:lnTo>
                    <a:pt x="98221" y="169405"/>
                  </a:lnTo>
                  <a:lnTo>
                    <a:pt x="0" y="615124"/>
                  </a:lnTo>
                  <a:lnTo>
                    <a:pt x="94449" y="1101178"/>
                  </a:lnTo>
                  <a:lnTo>
                    <a:pt x="319214" y="2488463"/>
                  </a:lnTo>
                  <a:cubicBezTo>
                    <a:pt x="504723" y="2533256"/>
                    <a:pt x="698373" y="2557157"/>
                    <a:pt x="897648" y="2557157"/>
                  </a:cubicBezTo>
                  <a:cubicBezTo>
                    <a:pt x="997648" y="2557157"/>
                    <a:pt x="1096213" y="2551036"/>
                    <a:pt x="1193088" y="2539415"/>
                  </a:cubicBezTo>
                  <a:cubicBezTo>
                    <a:pt x="1452664" y="2508288"/>
                    <a:pt x="1699767" y="2436672"/>
                    <a:pt x="1927948" y="2331046"/>
                  </a:cubicBezTo>
                  <a:cubicBezTo>
                    <a:pt x="2196147" y="2206917"/>
                    <a:pt x="2438158" y="2035886"/>
                    <a:pt x="2643454" y="1828380"/>
                  </a:cubicBezTo>
                  <a:lnTo>
                    <a:pt x="2469476" y="1178178"/>
                  </a:lnTo>
                  <a:lnTo>
                    <a:pt x="2555570" y="1127518"/>
                  </a:lnTo>
                  <a:lnTo>
                    <a:pt x="2570784" y="1081951"/>
                  </a:lnTo>
                  <a:close/>
                </a:path>
              </a:pathLst>
            </a:custGeom>
            <a:noFill/>
            <a:ln w="6350" cmpd="sng">
              <a:solidFill>
                <a:srgbClr val="141414"/>
              </a:solidFill>
              <a:prstDash val="solid"/>
            </a:ln>
          </p:spPr>
          <p:txBody>
            <a:bodyPr wrap="square" anchor="ctr">
              <a:spAutoFit/>
            </a:bodyPr>
            <a:lstStyle/>
            <a:p>
              <a:pPr algn="ctr"/>
              <a:endParaRPr lang="en-US"/>
            </a:p>
          </p:txBody>
        </p:sp>
        <p:sp>
          <p:nvSpPr>
            <p:cNvPr id="47" name="Free Form 27"/>
            <p:cNvSpPr/>
            <p:nvPr/>
          </p:nvSpPr>
          <p:spPr>
            <a:xfrm>
              <a:off x="4174139" y="3418793"/>
              <a:ext cx="10287" cy="19583"/>
            </a:xfrm>
            <a:custGeom>
              <a:avLst/>
              <a:gdLst/>
              <a:ahLst/>
              <a:cxnLst/>
              <a:rect l="0" t="0" r="0" b="0"/>
              <a:pathLst>
                <a:path w="10287" h="19583">
                  <a:moveTo>
                    <a:pt x="10287" y="0"/>
                  </a:moveTo>
                  <a:lnTo>
                    <a:pt x="0" y="3441"/>
                  </a:lnTo>
                  <a:lnTo>
                    <a:pt x="0" y="19583"/>
                  </a:lnTo>
                  <a:lnTo>
                    <a:pt x="10287" y="0"/>
                  </a:lnTo>
                  <a:close/>
                </a:path>
              </a:pathLst>
            </a:custGeom>
            <a:solidFill>
              <a:srgbClr val="96AFCF"/>
            </a:solidFill>
            <a:ln w="12700" cmpd="sng">
              <a:solidFill>
                <a:srgbClr val="96AFCF"/>
              </a:solidFill>
              <a:prstDash val="solid"/>
            </a:ln>
          </p:spPr>
          <p:txBody>
            <a:bodyPr wrap="square" anchor="ctr">
              <a:spAutoFit/>
            </a:bodyPr>
            <a:lstStyle/>
            <a:p>
              <a:pPr algn="ctr"/>
              <a:endParaRPr lang="en-US"/>
            </a:p>
          </p:txBody>
        </p:sp>
        <p:sp>
          <p:nvSpPr>
            <p:cNvPr id="48" name="Free Form 28"/>
            <p:cNvSpPr/>
            <p:nvPr/>
          </p:nvSpPr>
          <p:spPr>
            <a:xfrm>
              <a:off x="4174139" y="3418793"/>
              <a:ext cx="10287" cy="19583"/>
            </a:xfrm>
            <a:custGeom>
              <a:avLst/>
              <a:gdLst/>
              <a:ahLst/>
              <a:cxnLst/>
              <a:rect l="0" t="0" r="0" b="0"/>
              <a:pathLst>
                <a:path w="10287" h="19583">
                  <a:moveTo>
                    <a:pt x="10287" y="0"/>
                  </a:moveTo>
                  <a:lnTo>
                    <a:pt x="0" y="3441"/>
                  </a:lnTo>
                  <a:lnTo>
                    <a:pt x="0" y="19583"/>
                  </a:lnTo>
                  <a:lnTo>
                    <a:pt x="10287" y="0"/>
                  </a:lnTo>
                  <a:lnTo>
                    <a:pt x="10287" y="0"/>
                  </a:lnTo>
                  <a:close/>
                </a:path>
              </a:pathLst>
            </a:custGeom>
            <a:noFill/>
            <a:ln w="6350" cmpd="sng">
              <a:solidFill>
                <a:srgbClr val="141414"/>
              </a:solidFill>
              <a:prstDash val="solid"/>
            </a:ln>
          </p:spPr>
          <p:txBody>
            <a:bodyPr wrap="square" anchor="ctr">
              <a:spAutoFit/>
            </a:bodyPr>
            <a:lstStyle/>
            <a:p>
              <a:pPr algn="ctr"/>
              <a:endParaRPr lang="en-US"/>
            </a:p>
          </p:txBody>
        </p:sp>
        <p:sp>
          <p:nvSpPr>
            <p:cNvPr id="49" name="Free Form 29"/>
            <p:cNvSpPr/>
            <p:nvPr/>
          </p:nvSpPr>
          <p:spPr>
            <a:xfrm>
              <a:off x="4184432" y="3360754"/>
              <a:ext cx="173559" cy="58039"/>
            </a:xfrm>
            <a:custGeom>
              <a:avLst/>
              <a:gdLst/>
              <a:ahLst/>
              <a:cxnLst/>
              <a:rect l="0" t="0" r="0" b="0"/>
              <a:pathLst>
                <a:path w="173558" h="58038">
                  <a:moveTo>
                    <a:pt x="0" y="58038"/>
                  </a:moveTo>
                  <a:lnTo>
                    <a:pt x="173558" y="0"/>
                  </a:lnTo>
                  <a:lnTo>
                    <a:pt x="0" y="58038"/>
                  </a:lnTo>
                  <a:close/>
                </a:path>
              </a:pathLst>
            </a:custGeom>
            <a:solidFill>
              <a:srgbClr val="96AFCF"/>
            </a:solidFill>
            <a:ln w="12700" cmpd="sng">
              <a:solidFill>
                <a:srgbClr val="96AFCF"/>
              </a:solidFill>
              <a:prstDash val="solid"/>
            </a:ln>
          </p:spPr>
          <p:txBody>
            <a:bodyPr wrap="square" anchor="ctr">
              <a:spAutoFit/>
            </a:bodyPr>
            <a:lstStyle/>
            <a:p>
              <a:pPr algn="ctr"/>
              <a:endParaRPr lang="en-US"/>
            </a:p>
          </p:txBody>
        </p:sp>
        <p:sp>
          <p:nvSpPr>
            <p:cNvPr id="50" name="Free Form 30"/>
            <p:cNvSpPr/>
            <p:nvPr/>
          </p:nvSpPr>
          <p:spPr>
            <a:xfrm>
              <a:off x="4184432" y="3360754"/>
              <a:ext cx="173559" cy="58039"/>
            </a:xfrm>
            <a:custGeom>
              <a:avLst/>
              <a:gdLst/>
              <a:ahLst/>
              <a:cxnLst/>
              <a:rect l="0" t="0" r="0" b="0"/>
              <a:pathLst>
                <a:path w="173558" h="58038">
                  <a:moveTo>
                    <a:pt x="0" y="58038"/>
                  </a:moveTo>
                  <a:lnTo>
                    <a:pt x="173558" y="0"/>
                  </a:lnTo>
                  <a:lnTo>
                    <a:pt x="0" y="58038"/>
                  </a:lnTo>
                  <a:lnTo>
                    <a:pt x="0" y="58038"/>
                  </a:lnTo>
                  <a:close/>
                </a:path>
              </a:pathLst>
            </a:custGeom>
            <a:noFill/>
            <a:ln w="6350" cmpd="sng">
              <a:solidFill>
                <a:srgbClr val="141414"/>
              </a:solidFill>
              <a:prstDash val="solid"/>
            </a:ln>
          </p:spPr>
          <p:txBody>
            <a:bodyPr wrap="square" anchor="ctr">
              <a:spAutoFit/>
            </a:bodyPr>
            <a:lstStyle/>
            <a:p>
              <a:pPr algn="ctr"/>
              <a:endParaRPr lang="en-US"/>
            </a:p>
          </p:txBody>
        </p:sp>
        <p:sp>
          <p:nvSpPr>
            <p:cNvPr id="51" name="Line 31"/>
            <p:cNvSpPr/>
            <p:nvPr/>
          </p:nvSpPr>
          <p:spPr>
            <a:xfrm>
              <a:off x="4184426" y="3418793"/>
              <a:ext cx="0" cy="0"/>
            </a:xfrm>
            <a:prstGeom prst="line">
              <a:avLst/>
            </a:prstGeom>
            <a:noFill/>
            <a:ln w="0" cmpd="sng">
              <a:solidFill>
                <a:srgbClr val="96AFCF"/>
              </a:solidFill>
              <a:prstDash val="solid"/>
            </a:ln>
          </p:spPr>
          <p:txBody>
            <a:bodyPr wrap="square" anchor="ctr">
              <a:spAutoFit/>
            </a:bodyPr>
            <a:lstStyle/>
            <a:p>
              <a:pPr algn="ctr"/>
              <a:endParaRPr lang="en-US"/>
            </a:p>
          </p:txBody>
        </p:sp>
        <p:sp>
          <p:nvSpPr>
            <p:cNvPr id="52" name="Line 32"/>
            <p:cNvSpPr/>
            <p:nvPr/>
          </p:nvSpPr>
          <p:spPr>
            <a:xfrm>
              <a:off x="4184426" y="3418793"/>
              <a:ext cx="0" cy="0"/>
            </a:xfrm>
            <a:prstGeom prst="line">
              <a:avLst/>
            </a:prstGeom>
            <a:noFill/>
            <a:ln w="0" cmpd="sng">
              <a:solidFill>
                <a:srgbClr val="141414"/>
              </a:solidFill>
              <a:prstDash val="solid"/>
            </a:ln>
          </p:spPr>
          <p:txBody>
            <a:bodyPr wrap="square" anchor="ctr">
              <a:spAutoFit/>
            </a:bodyPr>
            <a:lstStyle/>
            <a:p>
              <a:pPr algn="ctr"/>
              <a:endParaRPr lang="en-US"/>
            </a:p>
          </p:txBody>
        </p:sp>
        <p:sp>
          <p:nvSpPr>
            <p:cNvPr id="53" name="Free Form 33"/>
            <p:cNvSpPr/>
            <p:nvPr/>
          </p:nvSpPr>
          <p:spPr>
            <a:xfrm>
              <a:off x="4567624" y="2300328"/>
              <a:ext cx="1219327" cy="1209827"/>
            </a:xfrm>
            <a:custGeom>
              <a:avLst/>
              <a:gdLst/>
              <a:ahLst/>
              <a:cxnLst/>
              <a:rect l="0" t="0" r="0" b="0"/>
              <a:pathLst>
                <a:path w="1219327" h="1209827">
                  <a:moveTo>
                    <a:pt x="557606" y="1192593"/>
                  </a:moveTo>
                  <a:lnTo>
                    <a:pt x="571665" y="1209827"/>
                  </a:lnTo>
                  <a:lnTo>
                    <a:pt x="619175" y="1173759"/>
                  </a:lnTo>
                  <a:cubicBezTo>
                    <a:pt x="619175" y="1173759"/>
                    <a:pt x="664743" y="1146213"/>
                    <a:pt x="678027" y="1146213"/>
                  </a:cubicBezTo>
                  <a:cubicBezTo>
                    <a:pt x="691324" y="1146213"/>
                    <a:pt x="786307" y="1168044"/>
                    <a:pt x="786307" y="1168044"/>
                  </a:cubicBezTo>
                  <a:cubicBezTo>
                    <a:pt x="786307" y="1168044"/>
                    <a:pt x="843280" y="1023708"/>
                    <a:pt x="868908" y="996162"/>
                  </a:cubicBezTo>
                  <a:cubicBezTo>
                    <a:pt x="894549" y="968629"/>
                    <a:pt x="975271" y="974331"/>
                    <a:pt x="975271" y="974331"/>
                  </a:cubicBezTo>
                  <a:lnTo>
                    <a:pt x="1135761" y="996162"/>
                  </a:lnTo>
                  <a:lnTo>
                    <a:pt x="1219327" y="733120"/>
                  </a:lnTo>
                  <a:lnTo>
                    <a:pt x="1122464" y="680885"/>
                  </a:lnTo>
                  <a:lnTo>
                    <a:pt x="1100620" y="613460"/>
                  </a:lnTo>
                  <a:lnTo>
                    <a:pt x="1017054" y="519442"/>
                  </a:lnTo>
                  <a:lnTo>
                    <a:pt x="1039837" y="358013"/>
                  </a:lnTo>
                  <a:lnTo>
                    <a:pt x="1002830" y="374154"/>
                  </a:lnTo>
                  <a:lnTo>
                    <a:pt x="955306" y="410235"/>
                  </a:lnTo>
                  <a:lnTo>
                    <a:pt x="905967" y="395046"/>
                  </a:lnTo>
                  <a:lnTo>
                    <a:pt x="864171" y="383654"/>
                  </a:lnTo>
                  <a:lnTo>
                    <a:pt x="923048" y="341858"/>
                  </a:lnTo>
                  <a:lnTo>
                    <a:pt x="974318" y="298170"/>
                  </a:lnTo>
                  <a:lnTo>
                    <a:pt x="1018006" y="305790"/>
                  </a:lnTo>
                  <a:lnTo>
                    <a:pt x="1040790" y="288683"/>
                  </a:lnTo>
                  <a:lnTo>
                    <a:pt x="1038898" y="260197"/>
                  </a:lnTo>
                  <a:lnTo>
                    <a:pt x="1036993" y="207022"/>
                  </a:lnTo>
                  <a:lnTo>
                    <a:pt x="1046492" y="165239"/>
                  </a:lnTo>
                  <a:lnTo>
                    <a:pt x="1023696" y="134848"/>
                  </a:lnTo>
                  <a:lnTo>
                    <a:pt x="771105" y="142443"/>
                  </a:lnTo>
                  <a:lnTo>
                    <a:pt x="657148" y="110159"/>
                  </a:lnTo>
                  <a:cubicBezTo>
                    <a:pt x="657148" y="110159"/>
                    <a:pt x="419735" y="15201"/>
                    <a:pt x="398818" y="7594"/>
                  </a:cubicBezTo>
                  <a:cubicBezTo>
                    <a:pt x="377913" y="0"/>
                    <a:pt x="322872" y="0"/>
                    <a:pt x="307670" y="7594"/>
                  </a:cubicBezTo>
                  <a:cubicBezTo>
                    <a:pt x="292481" y="15201"/>
                    <a:pt x="250710" y="9486"/>
                    <a:pt x="205130" y="32283"/>
                  </a:cubicBezTo>
                  <a:cubicBezTo>
                    <a:pt x="159537" y="55067"/>
                    <a:pt x="199428" y="81673"/>
                    <a:pt x="199428" y="81673"/>
                  </a:cubicBezTo>
                  <a:lnTo>
                    <a:pt x="279184" y="81673"/>
                  </a:lnTo>
                  <a:lnTo>
                    <a:pt x="351370" y="55067"/>
                  </a:lnTo>
                  <a:lnTo>
                    <a:pt x="398818" y="55067"/>
                  </a:lnTo>
                  <a:lnTo>
                    <a:pt x="398818" y="68376"/>
                  </a:lnTo>
                  <a:lnTo>
                    <a:pt x="383654" y="100444"/>
                  </a:lnTo>
                  <a:lnTo>
                    <a:pt x="398818" y="121551"/>
                  </a:lnTo>
                  <a:lnTo>
                    <a:pt x="398818" y="144348"/>
                  </a:lnTo>
                  <a:lnTo>
                    <a:pt x="357073" y="161429"/>
                  </a:lnTo>
                  <a:lnTo>
                    <a:pt x="315290" y="176631"/>
                  </a:lnTo>
                  <a:lnTo>
                    <a:pt x="271589" y="195630"/>
                  </a:lnTo>
                  <a:lnTo>
                    <a:pt x="237413" y="144348"/>
                  </a:lnTo>
                  <a:lnTo>
                    <a:pt x="218414" y="144348"/>
                  </a:lnTo>
                  <a:lnTo>
                    <a:pt x="197510" y="157632"/>
                  </a:lnTo>
                  <a:lnTo>
                    <a:pt x="182333" y="144348"/>
                  </a:lnTo>
                  <a:lnTo>
                    <a:pt x="148132" y="146240"/>
                  </a:lnTo>
                  <a:lnTo>
                    <a:pt x="131051" y="174739"/>
                  </a:lnTo>
                  <a:lnTo>
                    <a:pt x="62687" y="142443"/>
                  </a:lnTo>
                  <a:cubicBezTo>
                    <a:pt x="62687" y="142443"/>
                    <a:pt x="58877" y="119659"/>
                    <a:pt x="47485" y="106349"/>
                  </a:cubicBezTo>
                  <a:cubicBezTo>
                    <a:pt x="36080" y="93065"/>
                    <a:pt x="0" y="106349"/>
                    <a:pt x="0" y="106349"/>
                  </a:cubicBezTo>
                  <a:cubicBezTo>
                    <a:pt x="0" y="106349"/>
                    <a:pt x="9499" y="176631"/>
                    <a:pt x="13296" y="222211"/>
                  </a:cubicBezTo>
                  <a:cubicBezTo>
                    <a:pt x="17094" y="267804"/>
                    <a:pt x="68364" y="461518"/>
                    <a:pt x="87363" y="507098"/>
                  </a:cubicBezTo>
                  <a:cubicBezTo>
                    <a:pt x="106349" y="552691"/>
                    <a:pt x="131051" y="560273"/>
                    <a:pt x="157645" y="560273"/>
                  </a:cubicBezTo>
                  <a:cubicBezTo>
                    <a:pt x="184238" y="560273"/>
                    <a:pt x="207022" y="531787"/>
                    <a:pt x="207022" y="531787"/>
                  </a:cubicBezTo>
                  <a:lnTo>
                    <a:pt x="226009" y="503313"/>
                  </a:lnTo>
                  <a:lnTo>
                    <a:pt x="246900" y="514705"/>
                  </a:lnTo>
                  <a:lnTo>
                    <a:pt x="275386" y="518490"/>
                  </a:lnTo>
                  <a:lnTo>
                    <a:pt x="284873" y="493801"/>
                  </a:lnTo>
                  <a:lnTo>
                    <a:pt x="309600" y="495706"/>
                  </a:lnTo>
                  <a:lnTo>
                    <a:pt x="351370" y="533692"/>
                  </a:lnTo>
                  <a:lnTo>
                    <a:pt x="383654" y="527989"/>
                  </a:lnTo>
                  <a:lnTo>
                    <a:pt x="429247" y="505206"/>
                  </a:lnTo>
                  <a:lnTo>
                    <a:pt x="453948" y="516597"/>
                  </a:lnTo>
                  <a:lnTo>
                    <a:pt x="434936" y="537489"/>
                  </a:lnTo>
                  <a:lnTo>
                    <a:pt x="427316" y="581177"/>
                  </a:lnTo>
                  <a:lnTo>
                    <a:pt x="450113" y="594461"/>
                  </a:lnTo>
                  <a:lnTo>
                    <a:pt x="539394" y="539394"/>
                  </a:lnTo>
                  <a:lnTo>
                    <a:pt x="548881" y="571677"/>
                  </a:lnTo>
                  <a:lnTo>
                    <a:pt x="548881" y="681837"/>
                  </a:lnTo>
                  <a:lnTo>
                    <a:pt x="516597" y="685634"/>
                  </a:lnTo>
                  <a:lnTo>
                    <a:pt x="455815" y="651446"/>
                  </a:lnTo>
                  <a:lnTo>
                    <a:pt x="398818" y="632460"/>
                  </a:lnTo>
                  <a:lnTo>
                    <a:pt x="372262" y="584974"/>
                  </a:lnTo>
                  <a:cubicBezTo>
                    <a:pt x="372262" y="584974"/>
                    <a:pt x="317169" y="598271"/>
                    <a:pt x="311467" y="598271"/>
                  </a:cubicBezTo>
                  <a:cubicBezTo>
                    <a:pt x="305765" y="598271"/>
                    <a:pt x="252602" y="594461"/>
                    <a:pt x="252602" y="594461"/>
                  </a:cubicBezTo>
                  <a:lnTo>
                    <a:pt x="284873" y="653351"/>
                  </a:lnTo>
                  <a:lnTo>
                    <a:pt x="284873" y="725525"/>
                  </a:lnTo>
                  <a:lnTo>
                    <a:pt x="271589" y="757809"/>
                  </a:lnTo>
                  <a:lnTo>
                    <a:pt x="226009" y="805294"/>
                  </a:lnTo>
                  <a:lnTo>
                    <a:pt x="239318" y="841375"/>
                  </a:lnTo>
                  <a:lnTo>
                    <a:pt x="262115" y="847064"/>
                  </a:lnTo>
                  <a:lnTo>
                    <a:pt x="339966" y="869861"/>
                  </a:lnTo>
                  <a:lnTo>
                    <a:pt x="398818" y="905954"/>
                  </a:lnTo>
                  <a:lnTo>
                    <a:pt x="398818" y="964831"/>
                  </a:lnTo>
                  <a:lnTo>
                    <a:pt x="417842" y="976223"/>
                  </a:lnTo>
                  <a:lnTo>
                    <a:pt x="442518" y="961034"/>
                  </a:lnTo>
                  <a:cubicBezTo>
                    <a:pt x="442518" y="961034"/>
                    <a:pt x="455815" y="953427"/>
                    <a:pt x="467233" y="955332"/>
                  </a:cubicBezTo>
                  <a:cubicBezTo>
                    <a:pt x="478612" y="957237"/>
                    <a:pt x="510908" y="983830"/>
                    <a:pt x="510908" y="983830"/>
                  </a:cubicBezTo>
                  <a:lnTo>
                    <a:pt x="562190" y="1004722"/>
                  </a:lnTo>
                  <a:lnTo>
                    <a:pt x="640041" y="989520"/>
                  </a:lnTo>
                  <a:lnTo>
                    <a:pt x="714108" y="974331"/>
                  </a:lnTo>
                  <a:lnTo>
                    <a:pt x="816660" y="964831"/>
                  </a:lnTo>
                  <a:lnTo>
                    <a:pt x="831900" y="953427"/>
                  </a:lnTo>
                  <a:lnTo>
                    <a:pt x="852766" y="953427"/>
                  </a:lnTo>
                  <a:lnTo>
                    <a:pt x="852766" y="991412"/>
                  </a:lnTo>
                  <a:cubicBezTo>
                    <a:pt x="852766" y="991412"/>
                    <a:pt x="812888" y="1002817"/>
                    <a:pt x="801484" y="1002817"/>
                  </a:cubicBezTo>
                  <a:cubicBezTo>
                    <a:pt x="790105" y="1002817"/>
                    <a:pt x="727417" y="1021803"/>
                    <a:pt x="716038" y="1035113"/>
                  </a:cubicBezTo>
                  <a:cubicBezTo>
                    <a:pt x="704621" y="1048397"/>
                    <a:pt x="647661" y="1054100"/>
                    <a:pt x="641946" y="1054100"/>
                  </a:cubicBezTo>
                  <a:cubicBezTo>
                    <a:pt x="636244" y="1054100"/>
                    <a:pt x="603961" y="1055992"/>
                    <a:pt x="592569" y="1057897"/>
                  </a:cubicBezTo>
                  <a:cubicBezTo>
                    <a:pt x="581177" y="1059776"/>
                    <a:pt x="539394" y="1080681"/>
                    <a:pt x="533692" y="1080681"/>
                  </a:cubicBezTo>
                  <a:cubicBezTo>
                    <a:pt x="527989" y="1080681"/>
                    <a:pt x="486219" y="1060424"/>
                    <a:pt x="486219" y="1060424"/>
                  </a:cubicBezTo>
                  <a:lnTo>
                    <a:pt x="486219" y="1126274"/>
                  </a:lnTo>
                  <a:close/>
                </a:path>
              </a:pathLst>
            </a:custGeom>
            <a:solidFill>
              <a:srgbClr val="35986B"/>
            </a:solidFill>
            <a:ln w="12700" cmpd="sng">
              <a:solidFill>
                <a:srgbClr val="35986B"/>
              </a:solidFill>
              <a:prstDash val="solid"/>
            </a:ln>
          </p:spPr>
          <p:txBody>
            <a:bodyPr wrap="square" anchor="ctr">
              <a:spAutoFit/>
            </a:bodyPr>
            <a:lstStyle/>
            <a:p>
              <a:pPr algn="ctr"/>
              <a:endParaRPr lang="en-US"/>
            </a:p>
          </p:txBody>
        </p:sp>
        <p:sp>
          <p:nvSpPr>
            <p:cNvPr id="54" name="Free Form 34"/>
            <p:cNvSpPr/>
            <p:nvPr/>
          </p:nvSpPr>
          <p:spPr>
            <a:xfrm>
              <a:off x="4567624" y="2300328"/>
              <a:ext cx="1219327" cy="1209827"/>
            </a:xfrm>
            <a:custGeom>
              <a:avLst/>
              <a:gdLst/>
              <a:ahLst/>
              <a:cxnLst/>
              <a:rect l="0" t="0" r="0" b="0"/>
              <a:pathLst>
                <a:path w="1219327" h="1209827">
                  <a:moveTo>
                    <a:pt x="557606" y="1192593"/>
                  </a:moveTo>
                  <a:lnTo>
                    <a:pt x="571665" y="1209827"/>
                  </a:lnTo>
                  <a:lnTo>
                    <a:pt x="619175" y="1173759"/>
                  </a:lnTo>
                  <a:cubicBezTo>
                    <a:pt x="619175" y="1173759"/>
                    <a:pt x="664743" y="1146213"/>
                    <a:pt x="678027" y="1146213"/>
                  </a:cubicBezTo>
                  <a:cubicBezTo>
                    <a:pt x="691324" y="1146213"/>
                    <a:pt x="786307" y="1168044"/>
                    <a:pt x="786307" y="1168044"/>
                  </a:cubicBezTo>
                  <a:cubicBezTo>
                    <a:pt x="786307" y="1168044"/>
                    <a:pt x="843280" y="1023708"/>
                    <a:pt x="868908" y="996162"/>
                  </a:cubicBezTo>
                  <a:cubicBezTo>
                    <a:pt x="894549" y="968629"/>
                    <a:pt x="975271" y="974331"/>
                    <a:pt x="975271" y="974331"/>
                  </a:cubicBezTo>
                  <a:lnTo>
                    <a:pt x="1135761" y="996162"/>
                  </a:lnTo>
                  <a:lnTo>
                    <a:pt x="1219327" y="733120"/>
                  </a:lnTo>
                  <a:lnTo>
                    <a:pt x="1122464" y="680885"/>
                  </a:lnTo>
                  <a:lnTo>
                    <a:pt x="1100620" y="613460"/>
                  </a:lnTo>
                  <a:lnTo>
                    <a:pt x="1017054" y="519442"/>
                  </a:lnTo>
                  <a:lnTo>
                    <a:pt x="1039837" y="358013"/>
                  </a:lnTo>
                  <a:lnTo>
                    <a:pt x="1002830" y="374154"/>
                  </a:lnTo>
                  <a:lnTo>
                    <a:pt x="955306" y="410235"/>
                  </a:lnTo>
                  <a:lnTo>
                    <a:pt x="905967" y="395046"/>
                  </a:lnTo>
                  <a:lnTo>
                    <a:pt x="864171" y="383654"/>
                  </a:lnTo>
                  <a:lnTo>
                    <a:pt x="923048" y="341858"/>
                  </a:lnTo>
                  <a:lnTo>
                    <a:pt x="974318" y="298170"/>
                  </a:lnTo>
                  <a:lnTo>
                    <a:pt x="1018006" y="305790"/>
                  </a:lnTo>
                  <a:lnTo>
                    <a:pt x="1040790" y="288683"/>
                  </a:lnTo>
                  <a:lnTo>
                    <a:pt x="1038898" y="260197"/>
                  </a:lnTo>
                  <a:lnTo>
                    <a:pt x="1036993" y="207022"/>
                  </a:lnTo>
                  <a:lnTo>
                    <a:pt x="1046492" y="165239"/>
                  </a:lnTo>
                  <a:lnTo>
                    <a:pt x="1023696" y="134848"/>
                  </a:lnTo>
                  <a:lnTo>
                    <a:pt x="771105" y="142443"/>
                  </a:lnTo>
                  <a:lnTo>
                    <a:pt x="657148" y="110159"/>
                  </a:lnTo>
                  <a:cubicBezTo>
                    <a:pt x="657148" y="110159"/>
                    <a:pt x="419735" y="15201"/>
                    <a:pt x="398818" y="7594"/>
                  </a:cubicBezTo>
                  <a:cubicBezTo>
                    <a:pt x="377913" y="0"/>
                    <a:pt x="322872" y="0"/>
                    <a:pt x="307670" y="7594"/>
                  </a:cubicBezTo>
                  <a:cubicBezTo>
                    <a:pt x="292481" y="15201"/>
                    <a:pt x="250710" y="9486"/>
                    <a:pt x="205130" y="32283"/>
                  </a:cubicBezTo>
                  <a:cubicBezTo>
                    <a:pt x="159537" y="55067"/>
                    <a:pt x="199428" y="81673"/>
                    <a:pt x="199428" y="81673"/>
                  </a:cubicBezTo>
                  <a:lnTo>
                    <a:pt x="279184" y="81673"/>
                  </a:lnTo>
                  <a:lnTo>
                    <a:pt x="351370" y="55067"/>
                  </a:lnTo>
                  <a:lnTo>
                    <a:pt x="398818" y="55067"/>
                  </a:lnTo>
                  <a:lnTo>
                    <a:pt x="398818" y="68376"/>
                  </a:lnTo>
                  <a:lnTo>
                    <a:pt x="383654" y="100444"/>
                  </a:lnTo>
                  <a:lnTo>
                    <a:pt x="398818" y="121551"/>
                  </a:lnTo>
                  <a:lnTo>
                    <a:pt x="398818" y="144348"/>
                  </a:lnTo>
                  <a:lnTo>
                    <a:pt x="357073" y="161429"/>
                  </a:lnTo>
                  <a:lnTo>
                    <a:pt x="315290" y="176631"/>
                  </a:lnTo>
                  <a:lnTo>
                    <a:pt x="271589" y="195630"/>
                  </a:lnTo>
                  <a:lnTo>
                    <a:pt x="237413" y="144348"/>
                  </a:lnTo>
                  <a:lnTo>
                    <a:pt x="218414" y="144348"/>
                  </a:lnTo>
                  <a:lnTo>
                    <a:pt x="197510" y="157632"/>
                  </a:lnTo>
                  <a:lnTo>
                    <a:pt x="182333" y="144348"/>
                  </a:lnTo>
                  <a:lnTo>
                    <a:pt x="148132" y="146240"/>
                  </a:lnTo>
                  <a:lnTo>
                    <a:pt x="131051" y="174739"/>
                  </a:lnTo>
                  <a:lnTo>
                    <a:pt x="62687" y="142443"/>
                  </a:lnTo>
                  <a:cubicBezTo>
                    <a:pt x="62687" y="142443"/>
                    <a:pt x="58877" y="119659"/>
                    <a:pt x="47485" y="106349"/>
                  </a:cubicBezTo>
                  <a:cubicBezTo>
                    <a:pt x="36080" y="93065"/>
                    <a:pt x="0" y="106349"/>
                    <a:pt x="0" y="106349"/>
                  </a:cubicBezTo>
                  <a:cubicBezTo>
                    <a:pt x="0" y="106349"/>
                    <a:pt x="9499" y="176631"/>
                    <a:pt x="13296" y="222211"/>
                  </a:cubicBezTo>
                  <a:cubicBezTo>
                    <a:pt x="17094" y="267804"/>
                    <a:pt x="68364" y="461518"/>
                    <a:pt x="87363" y="507098"/>
                  </a:cubicBezTo>
                  <a:cubicBezTo>
                    <a:pt x="106349" y="552691"/>
                    <a:pt x="131051" y="560273"/>
                    <a:pt x="157645" y="560273"/>
                  </a:cubicBezTo>
                  <a:cubicBezTo>
                    <a:pt x="184238" y="560273"/>
                    <a:pt x="207022" y="531787"/>
                    <a:pt x="207022" y="531787"/>
                  </a:cubicBezTo>
                  <a:lnTo>
                    <a:pt x="226009" y="503313"/>
                  </a:lnTo>
                  <a:lnTo>
                    <a:pt x="246900" y="514705"/>
                  </a:lnTo>
                  <a:lnTo>
                    <a:pt x="275386" y="518490"/>
                  </a:lnTo>
                  <a:lnTo>
                    <a:pt x="284873" y="493801"/>
                  </a:lnTo>
                  <a:lnTo>
                    <a:pt x="309600" y="495706"/>
                  </a:lnTo>
                  <a:lnTo>
                    <a:pt x="351370" y="533692"/>
                  </a:lnTo>
                  <a:lnTo>
                    <a:pt x="383654" y="527989"/>
                  </a:lnTo>
                  <a:lnTo>
                    <a:pt x="429247" y="505206"/>
                  </a:lnTo>
                  <a:lnTo>
                    <a:pt x="453948" y="516597"/>
                  </a:lnTo>
                  <a:lnTo>
                    <a:pt x="434936" y="537489"/>
                  </a:lnTo>
                  <a:lnTo>
                    <a:pt x="427316" y="581177"/>
                  </a:lnTo>
                  <a:lnTo>
                    <a:pt x="450113" y="594461"/>
                  </a:lnTo>
                  <a:lnTo>
                    <a:pt x="539394" y="539394"/>
                  </a:lnTo>
                  <a:lnTo>
                    <a:pt x="548881" y="571677"/>
                  </a:lnTo>
                  <a:lnTo>
                    <a:pt x="548881" y="681837"/>
                  </a:lnTo>
                  <a:lnTo>
                    <a:pt x="516597" y="685634"/>
                  </a:lnTo>
                  <a:lnTo>
                    <a:pt x="455815" y="651446"/>
                  </a:lnTo>
                  <a:lnTo>
                    <a:pt x="398818" y="632460"/>
                  </a:lnTo>
                  <a:lnTo>
                    <a:pt x="372262" y="584974"/>
                  </a:lnTo>
                  <a:cubicBezTo>
                    <a:pt x="372262" y="584974"/>
                    <a:pt x="317169" y="598271"/>
                    <a:pt x="311467" y="598271"/>
                  </a:cubicBezTo>
                  <a:cubicBezTo>
                    <a:pt x="305765" y="598271"/>
                    <a:pt x="252602" y="594461"/>
                    <a:pt x="252602" y="594461"/>
                  </a:cubicBezTo>
                  <a:lnTo>
                    <a:pt x="284873" y="653351"/>
                  </a:lnTo>
                  <a:lnTo>
                    <a:pt x="284873" y="725525"/>
                  </a:lnTo>
                  <a:lnTo>
                    <a:pt x="271589" y="757809"/>
                  </a:lnTo>
                  <a:lnTo>
                    <a:pt x="226009" y="805294"/>
                  </a:lnTo>
                  <a:lnTo>
                    <a:pt x="239318" y="841375"/>
                  </a:lnTo>
                  <a:lnTo>
                    <a:pt x="262115" y="847064"/>
                  </a:lnTo>
                  <a:lnTo>
                    <a:pt x="339966" y="869861"/>
                  </a:lnTo>
                  <a:lnTo>
                    <a:pt x="398818" y="905954"/>
                  </a:lnTo>
                  <a:lnTo>
                    <a:pt x="398818" y="964831"/>
                  </a:lnTo>
                  <a:lnTo>
                    <a:pt x="417842" y="976223"/>
                  </a:lnTo>
                  <a:lnTo>
                    <a:pt x="442518" y="961034"/>
                  </a:lnTo>
                  <a:cubicBezTo>
                    <a:pt x="442518" y="961034"/>
                    <a:pt x="455815" y="953427"/>
                    <a:pt x="467233" y="955332"/>
                  </a:cubicBezTo>
                  <a:cubicBezTo>
                    <a:pt x="478612" y="957237"/>
                    <a:pt x="510908" y="983830"/>
                    <a:pt x="510908" y="983830"/>
                  </a:cubicBezTo>
                  <a:lnTo>
                    <a:pt x="562190" y="1004722"/>
                  </a:lnTo>
                  <a:lnTo>
                    <a:pt x="640041" y="989520"/>
                  </a:lnTo>
                  <a:lnTo>
                    <a:pt x="714108" y="974331"/>
                  </a:lnTo>
                  <a:lnTo>
                    <a:pt x="816660" y="964831"/>
                  </a:lnTo>
                  <a:lnTo>
                    <a:pt x="831900" y="953427"/>
                  </a:lnTo>
                  <a:lnTo>
                    <a:pt x="852766" y="953427"/>
                  </a:lnTo>
                  <a:lnTo>
                    <a:pt x="852766" y="991412"/>
                  </a:lnTo>
                  <a:cubicBezTo>
                    <a:pt x="852766" y="991412"/>
                    <a:pt x="812888" y="1002817"/>
                    <a:pt x="801484" y="1002817"/>
                  </a:cubicBezTo>
                  <a:cubicBezTo>
                    <a:pt x="790105" y="1002817"/>
                    <a:pt x="727417" y="1021803"/>
                    <a:pt x="716038" y="1035113"/>
                  </a:cubicBezTo>
                  <a:cubicBezTo>
                    <a:pt x="704621" y="1048397"/>
                    <a:pt x="647661" y="1054100"/>
                    <a:pt x="641946" y="1054100"/>
                  </a:cubicBezTo>
                  <a:cubicBezTo>
                    <a:pt x="636244" y="1054100"/>
                    <a:pt x="603961" y="1055992"/>
                    <a:pt x="592569" y="1057897"/>
                  </a:cubicBezTo>
                  <a:cubicBezTo>
                    <a:pt x="581177" y="1059776"/>
                    <a:pt x="539394" y="1080681"/>
                    <a:pt x="533692" y="1080681"/>
                  </a:cubicBezTo>
                  <a:cubicBezTo>
                    <a:pt x="527989" y="1080681"/>
                    <a:pt x="486219" y="1060424"/>
                    <a:pt x="486219" y="1060424"/>
                  </a:cubicBezTo>
                  <a:lnTo>
                    <a:pt x="486219" y="1126274"/>
                  </a:lnTo>
                  <a:lnTo>
                    <a:pt x="557606" y="1192593"/>
                  </a:lnTo>
                  <a:close/>
                </a:path>
              </a:pathLst>
            </a:custGeom>
            <a:noFill/>
            <a:ln w="6350" cmpd="sng">
              <a:solidFill>
                <a:srgbClr val="141414"/>
              </a:solidFill>
              <a:prstDash val="solid"/>
            </a:ln>
          </p:spPr>
          <p:txBody>
            <a:bodyPr wrap="square" anchor="ctr">
              <a:spAutoFit/>
            </a:bodyPr>
            <a:lstStyle/>
            <a:p>
              <a:pPr algn="ctr"/>
              <a:endParaRPr lang="en-US"/>
            </a:p>
          </p:txBody>
        </p:sp>
        <p:sp>
          <p:nvSpPr>
            <p:cNvPr id="55" name="Free Form 35"/>
            <p:cNvSpPr/>
            <p:nvPr/>
          </p:nvSpPr>
          <p:spPr>
            <a:xfrm>
              <a:off x="5542594" y="2123701"/>
              <a:ext cx="1886839" cy="2972638"/>
            </a:xfrm>
            <a:custGeom>
              <a:avLst/>
              <a:gdLst/>
              <a:ahLst/>
              <a:cxnLst/>
              <a:rect l="0" t="0" r="0" b="0"/>
              <a:pathLst>
                <a:path w="1886839" h="2972638">
                  <a:moveTo>
                    <a:pt x="1644129" y="780592"/>
                  </a:moveTo>
                  <a:cubicBezTo>
                    <a:pt x="1630819" y="752106"/>
                    <a:pt x="1385823" y="258305"/>
                    <a:pt x="1372527" y="231698"/>
                  </a:cubicBezTo>
                  <a:cubicBezTo>
                    <a:pt x="1359230" y="205117"/>
                    <a:pt x="1268069" y="39877"/>
                    <a:pt x="1249083" y="32283"/>
                  </a:cubicBezTo>
                  <a:cubicBezTo>
                    <a:pt x="1230071" y="24688"/>
                    <a:pt x="1112329" y="0"/>
                    <a:pt x="1081938" y="0"/>
                  </a:cubicBezTo>
                  <a:cubicBezTo>
                    <a:pt x="1051560" y="0"/>
                    <a:pt x="964196" y="24688"/>
                    <a:pt x="952779" y="36067"/>
                  </a:cubicBezTo>
                  <a:cubicBezTo>
                    <a:pt x="941400" y="47472"/>
                    <a:pt x="884415" y="134848"/>
                    <a:pt x="874928" y="150025"/>
                  </a:cubicBezTo>
                  <a:cubicBezTo>
                    <a:pt x="865416" y="165226"/>
                    <a:pt x="768578" y="235508"/>
                    <a:pt x="768578" y="235508"/>
                  </a:cubicBezTo>
                  <a:cubicBezTo>
                    <a:pt x="768578" y="235508"/>
                    <a:pt x="715378" y="252602"/>
                    <a:pt x="692581" y="282981"/>
                  </a:cubicBezTo>
                  <a:cubicBezTo>
                    <a:pt x="669785" y="313372"/>
                    <a:pt x="683094" y="320979"/>
                    <a:pt x="683094" y="320979"/>
                  </a:cubicBezTo>
                  <a:cubicBezTo>
                    <a:pt x="683094" y="320979"/>
                    <a:pt x="715378" y="355142"/>
                    <a:pt x="732459" y="357047"/>
                  </a:cubicBezTo>
                  <a:cubicBezTo>
                    <a:pt x="749566" y="358965"/>
                    <a:pt x="766648" y="349453"/>
                    <a:pt x="776147" y="345655"/>
                  </a:cubicBezTo>
                  <a:cubicBezTo>
                    <a:pt x="785660" y="341871"/>
                    <a:pt x="852131" y="330479"/>
                    <a:pt x="852131" y="330479"/>
                  </a:cubicBezTo>
                  <a:lnTo>
                    <a:pt x="882523" y="374154"/>
                  </a:lnTo>
                  <a:lnTo>
                    <a:pt x="886320" y="427329"/>
                  </a:lnTo>
                  <a:lnTo>
                    <a:pt x="924306" y="450126"/>
                  </a:lnTo>
                  <a:cubicBezTo>
                    <a:pt x="924306" y="450126"/>
                    <a:pt x="973670" y="478599"/>
                    <a:pt x="983183" y="486206"/>
                  </a:cubicBezTo>
                  <a:cubicBezTo>
                    <a:pt x="992670" y="493801"/>
                    <a:pt x="971778" y="534644"/>
                    <a:pt x="971778" y="534644"/>
                  </a:cubicBezTo>
                  <a:lnTo>
                    <a:pt x="948982" y="545084"/>
                  </a:lnTo>
                  <a:cubicBezTo>
                    <a:pt x="948982" y="545084"/>
                    <a:pt x="928077" y="567880"/>
                    <a:pt x="930021" y="577367"/>
                  </a:cubicBezTo>
                  <a:cubicBezTo>
                    <a:pt x="931900" y="586866"/>
                    <a:pt x="996467" y="641946"/>
                    <a:pt x="996467" y="641946"/>
                  </a:cubicBezTo>
                  <a:cubicBezTo>
                    <a:pt x="996467" y="641946"/>
                    <a:pt x="1009764" y="649541"/>
                    <a:pt x="1036358" y="659041"/>
                  </a:cubicBezTo>
                  <a:cubicBezTo>
                    <a:pt x="1062951" y="668540"/>
                    <a:pt x="1055357" y="714121"/>
                    <a:pt x="1028750" y="716026"/>
                  </a:cubicBezTo>
                  <a:cubicBezTo>
                    <a:pt x="1002169" y="717918"/>
                    <a:pt x="977480" y="708405"/>
                    <a:pt x="977480" y="708405"/>
                  </a:cubicBezTo>
                  <a:lnTo>
                    <a:pt x="939495" y="668540"/>
                  </a:lnTo>
                  <a:lnTo>
                    <a:pt x="884415" y="706513"/>
                  </a:lnTo>
                  <a:lnTo>
                    <a:pt x="867333" y="685622"/>
                  </a:lnTo>
                  <a:lnTo>
                    <a:pt x="861631" y="634339"/>
                  </a:lnTo>
                  <a:lnTo>
                    <a:pt x="865416" y="603961"/>
                  </a:lnTo>
                  <a:lnTo>
                    <a:pt x="821740" y="556475"/>
                  </a:lnTo>
                  <a:cubicBezTo>
                    <a:pt x="821740" y="556475"/>
                    <a:pt x="859726" y="522300"/>
                    <a:pt x="871118" y="508990"/>
                  </a:cubicBezTo>
                  <a:cubicBezTo>
                    <a:pt x="882523" y="495706"/>
                    <a:pt x="861631" y="486206"/>
                    <a:pt x="861631" y="486206"/>
                  </a:cubicBezTo>
                  <a:lnTo>
                    <a:pt x="825538" y="486206"/>
                  </a:lnTo>
                  <a:lnTo>
                    <a:pt x="766648" y="453923"/>
                  </a:lnTo>
                  <a:cubicBezTo>
                    <a:pt x="766648" y="453923"/>
                    <a:pt x="736282" y="427329"/>
                    <a:pt x="722998" y="433019"/>
                  </a:cubicBezTo>
                  <a:cubicBezTo>
                    <a:pt x="709676" y="438721"/>
                    <a:pt x="679284" y="463410"/>
                    <a:pt x="679284" y="463410"/>
                  </a:cubicBezTo>
                  <a:cubicBezTo>
                    <a:pt x="679284" y="463410"/>
                    <a:pt x="669785" y="510908"/>
                    <a:pt x="683094" y="534644"/>
                  </a:cubicBezTo>
                  <a:cubicBezTo>
                    <a:pt x="696391" y="558380"/>
                    <a:pt x="719175" y="546976"/>
                    <a:pt x="719175" y="546976"/>
                  </a:cubicBezTo>
                  <a:lnTo>
                    <a:pt x="715378" y="571665"/>
                  </a:lnTo>
                  <a:cubicBezTo>
                    <a:pt x="715378" y="571665"/>
                    <a:pt x="707783" y="596353"/>
                    <a:pt x="707783" y="602068"/>
                  </a:cubicBezTo>
                  <a:cubicBezTo>
                    <a:pt x="707783" y="607758"/>
                    <a:pt x="719175" y="662838"/>
                    <a:pt x="719175" y="681837"/>
                  </a:cubicBezTo>
                  <a:cubicBezTo>
                    <a:pt x="719175" y="700824"/>
                    <a:pt x="673595" y="750201"/>
                    <a:pt x="662203" y="761593"/>
                  </a:cubicBezTo>
                  <a:cubicBezTo>
                    <a:pt x="650798" y="772998"/>
                    <a:pt x="591921" y="791997"/>
                    <a:pt x="586232" y="782485"/>
                  </a:cubicBezTo>
                  <a:cubicBezTo>
                    <a:pt x="580529" y="772998"/>
                    <a:pt x="610920" y="717918"/>
                    <a:pt x="610920" y="717918"/>
                  </a:cubicBezTo>
                  <a:cubicBezTo>
                    <a:pt x="610920" y="717918"/>
                    <a:pt x="639419" y="613448"/>
                    <a:pt x="641946" y="590664"/>
                  </a:cubicBezTo>
                  <a:cubicBezTo>
                    <a:pt x="644486" y="567880"/>
                    <a:pt x="584339" y="586866"/>
                    <a:pt x="565353" y="588772"/>
                  </a:cubicBezTo>
                  <a:cubicBezTo>
                    <a:pt x="546366" y="590664"/>
                    <a:pt x="544449" y="565975"/>
                    <a:pt x="544449" y="565975"/>
                  </a:cubicBezTo>
                  <a:lnTo>
                    <a:pt x="552043" y="526084"/>
                  </a:lnTo>
                  <a:cubicBezTo>
                    <a:pt x="552043" y="526084"/>
                    <a:pt x="561543" y="490004"/>
                    <a:pt x="565353" y="469112"/>
                  </a:cubicBezTo>
                  <a:cubicBezTo>
                    <a:pt x="569137" y="448221"/>
                    <a:pt x="574852" y="438721"/>
                    <a:pt x="574852" y="438721"/>
                  </a:cubicBezTo>
                  <a:lnTo>
                    <a:pt x="603326" y="457720"/>
                  </a:lnTo>
                  <a:lnTo>
                    <a:pt x="622325" y="395033"/>
                  </a:lnTo>
                  <a:lnTo>
                    <a:pt x="641946" y="334263"/>
                  </a:lnTo>
                  <a:lnTo>
                    <a:pt x="618515" y="313372"/>
                  </a:lnTo>
                  <a:lnTo>
                    <a:pt x="458990" y="305777"/>
                  </a:lnTo>
                  <a:lnTo>
                    <a:pt x="316547" y="282981"/>
                  </a:lnTo>
                  <a:lnTo>
                    <a:pt x="269062" y="282981"/>
                  </a:lnTo>
                  <a:lnTo>
                    <a:pt x="217779" y="282981"/>
                  </a:lnTo>
                  <a:cubicBezTo>
                    <a:pt x="204470" y="282981"/>
                    <a:pt x="145592" y="303872"/>
                    <a:pt x="145592" y="303872"/>
                  </a:cubicBezTo>
                  <a:lnTo>
                    <a:pt x="145592" y="349453"/>
                  </a:lnTo>
                  <a:cubicBezTo>
                    <a:pt x="145592" y="349453"/>
                    <a:pt x="181686" y="360845"/>
                    <a:pt x="208280" y="364655"/>
                  </a:cubicBezTo>
                  <a:cubicBezTo>
                    <a:pt x="234873" y="368452"/>
                    <a:pt x="225374" y="395033"/>
                    <a:pt x="225374" y="395033"/>
                  </a:cubicBezTo>
                  <a:lnTo>
                    <a:pt x="170281" y="395033"/>
                  </a:lnTo>
                  <a:cubicBezTo>
                    <a:pt x="170281" y="395033"/>
                    <a:pt x="117119" y="400735"/>
                    <a:pt x="113296" y="410235"/>
                  </a:cubicBezTo>
                  <a:cubicBezTo>
                    <a:pt x="109524" y="419735"/>
                    <a:pt x="115201" y="460044"/>
                    <a:pt x="115201" y="460044"/>
                  </a:cubicBezTo>
                  <a:lnTo>
                    <a:pt x="158889" y="463410"/>
                  </a:lnTo>
                  <a:cubicBezTo>
                    <a:pt x="158889" y="463410"/>
                    <a:pt x="185483" y="455815"/>
                    <a:pt x="191173" y="463410"/>
                  </a:cubicBezTo>
                  <a:cubicBezTo>
                    <a:pt x="196875" y="471017"/>
                    <a:pt x="261454" y="463410"/>
                    <a:pt x="261454" y="463410"/>
                  </a:cubicBezTo>
                  <a:cubicBezTo>
                    <a:pt x="261454" y="463410"/>
                    <a:pt x="282333" y="482409"/>
                    <a:pt x="303250" y="508152"/>
                  </a:cubicBezTo>
                  <a:cubicBezTo>
                    <a:pt x="324129" y="533895"/>
                    <a:pt x="360197" y="581164"/>
                    <a:pt x="360197" y="581164"/>
                  </a:cubicBezTo>
                  <a:lnTo>
                    <a:pt x="383006" y="584974"/>
                  </a:lnTo>
                  <a:lnTo>
                    <a:pt x="428574" y="619150"/>
                  </a:lnTo>
                  <a:lnTo>
                    <a:pt x="390613" y="653338"/>
                  </a:lnTo>
                  <a:lnTo>
                    <a:pt x="364020" y="653338"/>
                  </a:lnTo>
                  <a:lnTo>
                    <a:pt x="324129" y="666635"/>
                  </a:lnTo>
                  <a:lnTo>
                    <a:pt x="299427" y="615353"/>
                  </a:lnTo>
                  <a:cubicBezTo>
                    <a:pt x="299427" y="615353"/>
                    <a:pt x="267157" y="588772"/>
                    <a:pt x="259562" y="584974"/>
                  </a:cubicBezTo>
                  <a:cubicBezTo>
                    <a:pt x="251955" y="581164"/>
                    <a:pt x="215861" y="567880"/>
                    <a:pt x="208280" y="560273"/>
                  </a:cubicBezTo>
                  <a:cubicBezTo>
                    <a:pt x="200685" y="552678"/>
                    <a:pt x="156972" y="508990"/>
                    <a:pt x="156972" y="508990"/>
                  </a:cubicBezTo>
                  <a:cubicBezTo>
                    <a:pt x="156972" y="508990"/>
                    <a:pt x="130403" y="507098"/>
                    <a:pt x="120916" y="508990"/>
                  </a:cubicBezTo>
                  <a:cubicBezTo>
                    <a:pt x="111417" y="510908"/>
                    <a:pt x="64858" y="534644"/>
                    <a:pt x="64858" y="534644"/>
                  </a:cubicBezTo>
                  <a:lnTo>
                    <a:pt x="42075" y="696074"/>
                  </a:lnTo>
                  <a:lnTo>
                    <a:pt x="125653" y="790092"/>
                  </a:lnTo>
                  <a:lnTo>
                    <a:pt x="147485" y="857503"/>
                  </a:lnTo>
                  <a:lnTo>
                    <a:pt x="244360" y="909739"/>
                  </a:lnTo>
                  <a:lnTo>
                    <a:pt x="160794" y="1172794"/>
                  </a:lnTo>
                  <a:lnTo>
                    <a:pt x="292" y="1150962"/>
                  </a:lnTo>
                  <a:lnTo>
                    <a:pt x="0" y="1216787"/>
                  </a:lnTo>
                  <a:lnTo>
                    <a:pt x="275996" y="1632102"/>
                  </a:lnTo>
                  <a:lnTo>
                    <a:pt x="341858" y="1654898"/>
                  </a:lnTo>
                  <a:lnTo>
                    <a:pt x="673595" y="1632102"/>
                  </a:lnTo>
                  <a:lnTo>
                    <a:pt x="947102" y="1839760"/>
                  </a:lnTo>
                  <a:lnTo>
                    <a:pt x="1020521" y="1890420"/>
                  </a:lnTo>
                  <a:lnTo>
                    <a:pt x="1143342" y="1890420"/>
                  </a:lnTo>
                  <a:lnTo>
                    <a:pt x="1182611" y="1928393"/>
                  </a:lnTo>
                  <a:lnTo>
                    <a:pt x="1223137" y="1941042"/>
                  </a:lnTo>
                  <a:lnTo>
                    <a:pt x="1245920" y="1971446"/>
                  </a:lnTo>
                  <a:lnTo>
                    <a:pt x="1283919" y="2009432"/>
                  </a:lnTo>
                  <a:lnTo>
                    <a:pt x="1273784" y="2049945"/>
                  </a:lnTo>
                  <a:lnTo>
                    <a:pt x="1283919" y="2123389"/>
                  </a:lnTo>
                  <a:lnTo>
                    <a:pt x="1104112" y="2227211"/>
                  </a:lnTo>
                  <a:lnTo>
                    <a:pt x="1088897" y="2272779"/>
                  </a:lnTo>
                  <a:lnTo>
                    <a:pt x="1002817" y="2323439"/>
                  </a:lnTo>
                  <a:lnTo>
                    <a:pt x="1177772" y="2972638"/>
                  </a:lnTo>
                  <a:cubicBezTo>
                    <a:pt x="1616125" y="2529052"/>
                    <a:pt x="1886839" y="1919465"/>
                    <a:pt x="1886839" y="1246555"/>
                  </a:cubicBezTo>
                  <a:cubicBezTo>
                    <a:pt x="1886839" y="1240980"/>
                    <a:pt x="1886673" y="1235443"/>
                    <a:pt x="1886635" y="1229880"/>
                  </a:cubicBezTo>
                  <a:cubicBezTo>
                    <a:pt x="1855762" y="1181785"/>
                    <a:pt x="1830171" y="1140472"/>
                    <a:pt x="1826450" y="1130058"/>
                  </a:cubicBezTo>
                  <a:cubicBezTo>
                    <a:pt x="1816938" y="1103464"/>
                    <a:pt x="1657413" y="809078"/>
                    <a:pt x="1644129" y="780592"/>
                  </a:cubicBezTo>
                  <a:close/>
                </a:path>
              </a:pathLst>
            </a:custGeom>
            <a:solidFill>
              <a:srgbClr val="F8D28A"/>
            </a:solidFill>
            <a:ln w="12700" cmpd="sng">
              <a:solidFill>
                <a:srgbClr val="F8D28A"/>
              </a:solidFill>
              <a:prstDash val="solid"/>
            </a:ln>
          </p:spPr>
          <p:txBody>
            <a:bodyPr wrap="square" anchor="ctr">
              <a:spAutoFit/>
            </a:bodyPr>
            <a:lstStyle/>
            <a:p>
              <a:pPr algn="ctr"/>
              <a:endParaRPr lang="en-US"/>
            </a:p>
          </p:txBody>
        </p:sp>
        <p:sp>
          <p:nvSpPr>
            <p:cNvPr id="56" name="Free Form 36"/>
            <p:cNvSpPr/>
            <p:nvPr/>
          </p:nvSpPr>
          <p:spPr>
            <a:xfrm>
              <a:off x="5542594" y="2123701"/>
              <a:ext cx="1886839" cy="2972638"/>
            </a:xfrm>
            <a:custGeom>
              <a:avLst/>
              <a:gdLst/>
              <a:ahLst/>
              <a:cxnLst/>
              <a:rect l="0" t="0" r="0" b="0"/>
              <a:pathLst>
                <a:path w="1886839" h="2972638">
                  <a:moveTo>
                    <a:pt x="1644129" y="780592"/>
                  </a:moveTo>
                  <a:cubicBezTo>
                    <a:pt x="1630819" y="752106"/>
                    <a:pt x="1385823" y="258305"/>
                    <a:pt x="1372527" y="231698"/>
                  </a:cubicBezTo>
                  <a:cubicBezTo>
                    <a:pt x="1359230" y="205117"/>
                    <a:pt x="1268069" y="39877"/>
                    <a:pt x="1249083" y="32283"/>
                  </a:cubicBezTo>
                  <a:cubicBezTo>
                    <a:pt x="1230071" y="24688"/>
                    <a:pt x="1112329" y="0"/>
                    <a:pt x="1081938" y="0"/>
                  </a:cubicBezTo>
                  <a:cubicBezTo>
                    <a:pt x="1051560" y="0"/>
                    <a:pt x="964196" y="24688"/>
                    <a:pt x="952779" y="36067"/>
                  </a:cubicBezTo>
                  <a:cubicBezTo>
                    <a:pt x="941400" y="47472"/>
                    <a:pt x="884415" y="134848"/>
                    <a:pt x="874928" y="150025"/>
                  </a:cubicBezTo>
                  <a:cubicBezTo>
                    <a:pt x="865416" y="165226"/>
                    <a:pt x="768578" y="235508"/>
                    <a:pt x="768578" y="235508"/>
                  </a:cubicBezTo>
                  <a:cubicBezTo>
                    <a:pt x="768578" y="235508"/>
                    <a:pt x="715378" y="252602"/>
                    <a:pt x="692581" y="282981"/>
                  </a:cubicBezTo>
                  <a:cubicBezTo>
                    <a:pt x="669785" y="313372"/>
                    <a:pt x="683094" y="320979"/>
                    <a:pt x="683094" y="320979"/>
                  </a:cubicBezTo>
                  <a:cubicBezTo>
                    <a:pt x="683094" y="320979"/>
                    <a:pt x="715378" y="355142"/>
                    <a:pt x="732459" y="357047"/>
                  </a:cubicBezTo>
                  <a:cubicBezTo>
                    <a:pt x="749566" y="358965"/>
                    <a:pt x="766648" y="349453"/>
                    <a:pt x="776147" y="345655"/>
                  </a:cubicBezTo>
                  <a:cubicBezTo>
                    <a:pt x="785660" y="341871"/>
                    <a:pt x="852131" y="330479"/>
                    <a:pt x="852131" y="330479"/>
                  </a:cubicBezTo>
                  <a:lnTo>
                    <a:pt x="882523" y="374154"/>
                  </a:lnTo>
                  <a:lnTo>
                    <a:pt x="886320" y="427329"/>
                  </a:lnTo>
                  <a:lnTo>
                    <a:pt x="924306" y="450126"/>
                  </a:lnTo>
                  <a:cubicBezTo>
                    <a:pt x="924306" y="450126"/>
                    <a:pt x="973670" y="478599"/>
                    <a:pt x="983183" y="486206"/>
                  </a:cubicBezTo>
                  <a:cubicBezTo>
                    <a:pt x="992670" y="493801"/>
                    <a:pt x="971778" y="534644"/>
                    <a:pt x="971778" y="534644"/>
                  </a:cubicBezTo>
                  <a:lnTo>
                    <a:pt x="948982" y="545084"/>
                  </a:lnTo>
                  <a:cubicBezTo>
                    <a:pt x="948982" y="545084"/>
                    <a:pt x="928077" y="567880"/>
                    <a:pt x="930021" y="577367"/>
                  </a:cubicBezTo>
                  <a:cubicBezTo>
                    <a:pt x="931900" y="586866"/>
                    <a:pt x="996467" y="641946"/>
                    <a:pt x="996467" y="641946"/>
                  </a:cubicBezTo>
                  <a:cubicBezTo>
                    <a:pt x="996467" y="641946"/>
                    <a:pt x="1009764" y="649541"/>
                    <a:pt x="1036358" y="659041"/>
                  </a:cubicBezTo>
                  <a:cubicBezTo>
                    <a:pt x="1062951" y="668540"/>
                    <a:pt x="1055357" y="714121"/>
                    <a:pt x="1028750" y="716026"/>
                  </a:cubicBezTo>
                  <a:cubicBezTo>
                    <a:pt x="1002169" y="717918"/>
                    <a:pt x="977480" y="708405"/>
                    <a:pt x="977480" y="708405"/>
                  </a:cubicBezTo>
                  <a:lnTo>
                    <a:pt x="939495" y="668540"/>
                  </a:lnTo>
                  <a:lnTo>
                    <a:pt x="884415" y="706513"/>
                  </a:lnTo>
                  <a:lnTo>
                    <a:pt x="867333" y="685622"/>
                  </a:lnTo>
                  <a:lnTo>
                    <a:pt x="861631" y="634339"/>
                  </a:lnTo>
                  <a:lnTo>
                    <a:pt x="865416" y="603961"/>
                  </a:lnTo>
                  <a:lnTo>
                    <a:pt x="821740" y="556475"/>
                  </a:lnTo>
                  <a:cubicBezTo>
                    <a:pt x="821740" y="556475"/>
                    <a:pt x="859726" y="522300"/>
                    <a:pt x="871118" y="508990"/>
                  </a:cubicBezTo>
                  <a:cubicBezTo>
                    <a:pt x="882523" y="495706"/>
                    <a:pt x="861631" y="486206"/>
                    <a:pt x="861631" y="486206"/>
                  </a:cubicBezTo>
                  <a:lnTo>
                    <a:pt x="825538" y="486206"/>
                  </a:lnTo>
                  <a:lnTo>
                    <a:pt x="766648" y="453923"/>
                  </a:lnTo>
                  <a:cubicBezTo>
                    <a:pt x="766648" y="453923"/>
                    <a:pt x="736282" y="427329"/>
                    <a:pt x="722998" y="433019"/>
                  </a:cubicBezTo>
                  <a:cubicBezTo>
                    <a:pt x="709676" y="438721"/>
                    <a:pt x="679284" y="463410"/>
                    <a:pt x="679284" y="463410"/>
                  </a:cubicBezTo>
                  <a:cubicBezTo>
                    <a:pt x="679284" y="463410"/>
                    <a:pt x="669785" y="510908"/>
                    <a:pt x="683094" y="534644"/>
                  </a:cubicBezTo>
                  <a:cubicBezTo>
                    <a:pt x="696391" y="558380"/>
                    <a:pt x="719175" y="546976"/>
                    <a:pt x="719175" y="546976"/>
                  </a:cubicBezTo>
                  <a:lnTo>
                    <a:pt x="715378" y="571665"/>
                  </a:lnTo>
                  <a:cubicBezTo>
                    <a:pt x="715378" y="571665"/>
                    <a:pt x="707783" y="596353"/>
                    <a:pt x="707783" y="602068"/>
                  </a:cubicBezTo>
                  <a:cubicBezTo>
                    <a:pt x="707783" y="607758"/>
                    <a:pt x="719175" y="662838"/>
                    <a:pt x="719175" y="681837"/>
                  </a:cubicBezTo>
                  <a:cubicBezTo>
                    <a:pt x="719175" y="700824"/>
                    <a:pt x="673595" y="750201"/>
                    <a:pt x="662203" y="761593"/>
                  </a:cubicBezTo>
                  <a:cubicBezTo>
                    <a:pt x="650798" y="772998"/>
                    <a:pt x="591921" y="791997"/>
                    <a:pt x="586232" y="782485"/>
                  </a:cubicBezTo>
                  <a:cubicBezTo>
                    <a:pt x="580529" y="772998"/>
                    <a:pt x="610920" y="717918"/>
                    <a:pt x="610920" y="717918"/>
                  </a:cubicBezTo>
                  <a:cubicBezTo>
                    <a:pt x="610920" y="717918"/>
                    <a:pt x="639419" y="613448"/>
                    <a:pt x="641946" y="590664"/>
                  </a:cubicBezTo>
                  <a:cubicBezTo>
                    <a:pt x="644486" y="567880"/>
                    <a:pt x="584339" y="586866"/>
                    <a:pt x="565353" y="588772"/>
                  </a:cubicBezTo>
                  <a:cubicBezTo>
                    <a:pt x="546366" y="590664"/>
                    <a:pt x="544449" y="565975"/>
                    <a:pt x="544449" y="565975"/>
                  </a:cubicBezTo>
                  <a:lnTo>
                    <a:pt x="552043" y="526084"/>
                  </a:lnTo>
                  <a:cubicBezTo>
                    <a:pt x="552043" y="526084"/>
                    <a:pt x="561543" y="490004"/>
                    <a:pt x="565353" y="469112"/>
                  </a:cubicBezTo>
                  <a:cubicBezTo>
                    <a:pt x="569137" y="448221"/>
                    <a:pt x="574852" y="438721"/>
                    <a:pt x="574852" y="438721"/>
                  </a:cubicBezTo>
                  <a:lnTo>
                    <a:pt x="603326" y="457720"/>
                  </a:lnTo>
                  <a:lnTo>
                    <a:pt x="622325" y="395033"/>
                  </a:lnTo>
                  <a:lnTo>
                    <a:pt x="641946" y="334263"/>
                  </a:lnTo>
                  <a:lnTo>
                    <a:pt x="618515" y="313372"/>
                  </a:lnTo>
                  <a:lnTo>
                    <a:pt x="458990" y="305777"/>
                  </a:lnTo>
                  <a:lnTo>
                    <a:pt x="316547" y="282981"/>
                  </a:lnTo>
                  <a:lnTo>
                    <a:pt x="269062" y="282981"/>
                  </a:lnTo>
                  <a:lnTo>
                    <a:pt x="217779" y="282981"/>
                  </a:lnTo>
                  <a:cubicBezTo>
                    <a:pt x="204470" y="282981"/>
                    <a:pt x="145592" y="303872"/>
                    <a:pt x="145592" y="303872"/>
                  </a:cubicBezTo>
                  <a:lnTo>
                    <a:pt x="145592" y="349453"/>
                  </a:lnTo>
                  <a:cubicBezTo>
                    <a:pt x="145592" y="349453"/>
                    <a:pt x="181686" y="360845"/>
                    <a:pt x="208280" y="364655"/>
                  </a:cubicBezTo>
                  <a:cubicBezTo>
                    <a:pt x="234873" y="368452"/>
                    <a:pt x="225374" y="395033"/>
                    <a:pt x="225374" y="395033"/>
                  </a:cubicBezTo>
                  <a:lnTo>
                    <a:pt x="170281" y="395033"/>
                  </a:lnTo>
                  <a:cubicBezTo>
                    <a:pt x="170281" y="395033"/>
                    <a:pt x="117119" y="400735"/>
                    <a:pt x="113296" y="410235"/>
                  </a:cubicBezTo>
                  <a:cubicBezTo>
                    <a:pt x="109524" y="419735"/>
                    <a:pt x="115201" y="460044"/>
                    <a:pt x="115201" y="460044"/>
                  </a:cubicBezTo>
                  <a:lnTo>
                    <a:pt x="158889" y="463410"/>
                  </a:lnTo>
                  <a:cubicBezTo>
                    <a:pt x="158889" y="463410"/>
                    <a:pt x="185483" y="455815"/>
                    <a:pt x="191173" y="463410"/>
                  </a:cubicBezTo>
                  <a:cubicBezTo>
                    <a:pt x="196875" y="471017"/>
                    <a:pt x="261454" y="463410"/>
                    <a:pt x="261454" y="463410"/>
                  </a:cubicBezTo>
                  <a:cubicBezTo>
                    <a:pt x="261454" y="463410"/>
                    <a:pt x="282333" y="482409"/>
                    <a:pt x="303250" y="508152"/>
                  </a:cubicBezTo>
                  <a:cubicBezTo>
                    <a:pt x="324129" y="533895"/>
                    <a:pt x="360197" y="581164"/>
                    <a:pt x="360197" y="581164"/>
                  </a:cubicBezTo>
                  <a:lnTo>
                    <a:pt x="383006" y="584974"/>
                  </a:lnTo>
                  <a:lnTo>
                    <a:pt x="428574" y="619150"/>
                  </a:lnTo>
                  <a:lnTo>
                    <a:pt x="390613" y="653338"/>
                  </a:lnTo>
                  <a:lnTo>
                    <a:pt x="364020" y="653338"/>
                  </a:lnTo>
                  <a:lnTo>
                    <a:pt x="324129" y="666635"/>
                  </a:lnTo>
                  <a:lnTo>
                    <a:pt x="299427" y="615353"/>
                  </a:lnTo>
                  <a:cubicBezTo>
                    <a:pt x="299427" y="615353"/>
                    <a:pt x="267157" y="588772"/>
                    <a:pt x="259562" y="584974"/>
                  </a:cubicBezTo>
                  <a:cubicBezTo>
                    <a:pt x="251955" y="581164"/>
                    <a:pt x="215861" y="567880"/>
                    <a:pt x="208280" y="560273"/>
                  </a:cubicBezTo>
                  <a:cubicBezTo>
                    <a:pt x="200685" y="552678"/>
                    <a:pt x="156972" y="508990"/>
                    <a:pt x="156972" y="508990"/>
                  </a:cubicBezTo>
                  <a:cubicBezTo>
                    <a:pt x="156972" y="508990"/>
                    <a:pt x="130403" y="507098"/>
                    <a:pt x="120916" y="508990"/>
                  </a:cubicBezTo>
                  <a:cubicBezTo>
                    <a:pt x="111417" y="510908"/>
                    <a:pt x="64858" y="534644"/>
                    <a:pt x="64858" y="534644"/>
                  </a:cubicBezTo>
                  <a:lnTo>
                    <a:pt x="42075" y="696074"/>
                  </a:lnTo>
                  <a:lnTo>
                    <a:pt x="125653" y="790092"/>
                  </a:lnTo>
                  <a:lnTo>
                    <a:pt x="147485" y="857503"/>
                  </a:lnTo>
                  <a:lnTo>
                    <a:pt x="244360" y="909739"/>
                  </a:lnTo>
                  <a:lnTo>
                    <a:pt x="160794" y="1172794"/>
                  </a:lnTo>
                  <a:lnTo>
                    <a:pt x="292" y="1150962"/>
                  </a:lnTo>
                  <a:lnTo>
                    <a:pt x="0" y="1216787"/>
                  </a:lnTo>
                  <a:lnTo>
                    <a:pt x="275996" y="1632102"/>
                  </a:lnTo>
                  <a:lnTo>
                    <a:pt x="341858" y="1654898"/>
                  </a:lnTo>
                  <a:lnTo>
                    <a:pt x="673595" y="1632102"/>
                  </a:lnTo>
                  <a:lnTo>
                    <a:pt x="947102" y="1839760"/>
                  </a:lnTo>
                  <a:lnTo>
                    <a:pt x="1020521" y="1890420"/>
                  </a:lnTo>
                  <a:lnTo>
                    <a:pt x="1143342" y="1890420"/>
                  </a:lnTo>
                  <a:lnTo>
                    <a:pt x="1182611" y="1928393"/>
                  </a:lnTo>
                  <a:lnTo>
                    <a:pt x="1223137" y="1941042"/>
                  </a:lnTo>
                  <a:lnTo>
                    <a:pt x="1245920" y="1971446"/>
                  </a:lnTo>
                  <a:lnTo>
                    <a:pt x="1283919" y="2009432"/>
                  </a:lnTo>
                  <a:lnTo>
                    <a:pt x="1273784" y="2049945"/>
                  </a:lnTo>
                  <a:lnTo>
                    <a:pt x="1283919" y="2123389"/>
                  </a:lnTo>
                  <a:lnTo>
                    <a:pt x="1104112" y="2227211"/>
                  </a:lnTo>
                  <a:lnTo>
                    <a:pt x="1088897" y="2272779"/>
                  </a:lnTo>
                  <a:lnTo>
                    <a:pt x="1002817" y="2323439"/>
                  </a:lnTo>
                  <a:lnTo>
                    <a:pt x="1177772" y="2972638"/>
                  </a:lnTo>
                  <a:cubicBezTo>
                    <a:pt x="1616125" y="2529052"/>
                    <a:pt x="1886839" y="1919465"/>
                    <a:pt x="1886839" y="1246555"/>
                  </a:cubicBezTo>
                  <a:cubicBezTo>
                    <a:pt x="1886839" y="1240980"/>
                    <a:pt x="1886673" y="1235443"/>
                    <a:pt x="1886635" y="1229880"/>
                  </a:cubicBezTo>
                  <a:cubicBezTo>
                    <a:pt x="1855762" y="1181785"/>
                    <a:pt x="1830171" y="1140472"/>
                    <a:pt x="1826450" y="1130058"/>
                  </a:cubicBezTo>
                  <a:cubicBezTo>
                    <a:pt x="1816938" y="1103464"/>
                    <a:pt x="1657413" y="809078"/>
                    <a:pt x="1644129" y="780592"/>
                  </a:cubicBezTo>
                  <a:close/>
                </a:path>
              </a:pathLst>
            </a:custGeom>
            <a:noFill/>
            <a:ln w="6350" cmpd="sng">
              <a:solidFill>
                <a:srgbClr val="141414"/>
              </a:solidFill>
              <a:prstDash val="solid"/>
            </a:ln>
          </p:spPr>
          <p:txBody>
            <a:bodyPr wrap="square" anchor="ctr">
              <a:spAutoFit/>
            </a:bodyPr>
            <a:lstStyle/>
            <a:p>
              <a:pPr algn="ctr"/>
              <a:endParaRPr lang="en-US"/>
            </a:p>
          </p:txBody>
        </p:sp>
        <p:sp>
          <p:nvSpPr>
            <p:cNvPr id="57" name="Free Form 37"/>
            <p:cNvSpPr/>
            <p:nvPr/>
          </p:nvSpPr>
          <p:spPr>
            <a:xfrm>
              <a:off x="6545414" y="4447148"/>
              <a:ext cx="174956" cy="650202"/>
            </a:xfrm>
            <a:custGeom>
              <a:avLst/>
              <a:gdLst/>
              <a:ahLst/>
              <a:cxnLst/>
              <a:rect l="0" t="0" r="0" b="0"/>
              <a:pathLst>
                <a:path w="174955" h="650201">
                  <a:moveTo>
                    <a:pt x="173964" y="650201"/>
                  </a:moveTo>
                  <a:cubicBezTo>
                    <a:pt x="174294" y="649871"/>
                    <a:pt x="174625" y="649516"/>
                    <a:pt x="174955" y="649185"/>
                  </a:cubicBezTo>
                  <a:lnTo>
                    <a:pt x="0" y="0"/>
                  </a:lnTo>
                  <a:close/>
                </a:path>
              </a:pathLst>
            </a:custGeom>
            <a:solidFill>
              <a:srgbClr val="F8D28A"/>
            </a:solidFill>
            <a:ln w="12700" cmpd="sng">
              <a:solidFill>
                <a:srgbClr val="F8D28A"/>
              </a:solidFill>
              <a:prstDash val="solid"/>
            </a:ln>
          </p:spPr>
          <p:txBody>
            <a:bodyPr wrap="square" anchor="ctr">
              <a:spAutoFit/>
            </a:bodyPr>
            <a:lstStyle/>
            <a:p>
              <a:pPr algn="ctr"/>
              <a:endParaRPr lang="en-US"/>
            </a:p>
          </p:txBody>
        </p:sp>
        <p:sp>
          <p:nvSpPr>
            <p:cNvPr id="58" name="Free Form 38"/>
            <p:cNvSpPr/>
            <p:nvPr/>
          </p:nvSpPr>
          <p:spPr>
            <a:xfrm>
              <a:off x="6545414" y="4447148"/>
              <a:ext cx="174956" cy="650202"/>
            </a:xfrm>
            <a:custGeom>
              <a:avLst/>
              <a:gdLst/>
              <a:ahLst/>
              <a:cxnLst/>
              <a:rect l="0" t="0" r="0" b="0"/>
              <a:pathLst>
                <a:path w="174955" h="650201">
                  <a:moveTo>
                    <a:pt x="173964" y="650201"/>
                  </a:moveTo>
                  <a:cubicBezTo>
                    <a:pt x="174294" y="649871"/>
                    <a:pt x="174625" y="649516"/>
                    <a:pt x="174955" y="649185"/>
                  </a:cubicBezTo>
                  <a:lnTo>
                    <a:pt x="0" y="0"/>
                  </a:lnTo>
                  <a:lnTo>
                    <a:pt x="173964" y="650201"/>
                  </a:lnTo>
                  <a:close/>
                </a:path>
              </a:pathLst>
            </a:custGeom>
            <a:noFill/>
            <a:ln w="6350" cmpd="sng">
              <a:solidFill>
                <a:srgbClr val="141414"/>
              </a:solidFill>
              <a:prstDash val="solid"/>
            </a:ln>
          </p:spPr>
          <p:txBody>
            <a:bodyPr wrap="square" anchor="ctr">
              <a:spAutoFit/>
            </a:bodyPr>
            <a:lstStyle/>
            <a:p>
              <a:pPr algn="ctr"/>
              <a:endParaRPr lang="en-US"/>
            </a:p>
          </p:txBody>
        </p:sp>
      </p:grpSp>
      <p:sp>
        <p:nvSpPr>
          <p:cNvPr id="59" name="TextBox 58"/>
          <p:cNvSpPr txBox="1"/>
          <p:nvPr/>
        </p:nvSpPr>
        <p:spPr>
          <a:xfrm>
            <a:off x="5983111" y="3827790"/>
            <a:ext cx="2141682" cy="954107"/>
          </a:xfrm>
          <a:prstGeom prst="rect">
            <a:avLst/>
          </a:prstGeom>
          <a:noFill/>
        </p:spPr>
        <p:txBody>
          <a:bodyPr wrap="none" rtlCol="0">
            <a:spAutoFit/>
          </a:bodyPr>
          <a:lstStyle/>
          <a:p>
            <a:r>
              <a:rPr lang="en-US" sz="2800" dirty="0" smtClean="0"/>
              <a:t>Beyond Clinic</a:t>
            </a:r>
          </a:p>
          <a:p>
            <a:r>
              <a:rPr lang="en-US" sz="2800" dirty="0" smtClean="0"/>
              <a:t>Walls</a:t>
            </a:r>
            <a:endParaRPr lang="en-US" sz="2800" dirty="0"/>
          </a:p>
        </p:txBody>
      </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xmlns:p14="http://schemas.microsoft.com/office/powerpoint/2010/main" advClick="0" advTm="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
</p:tagLst>
</file>

<file path=ppt/tags/tag2.xml><?xml version="1.0" encoding="utf-8"?>
<p:tagLst xmlns:a="http://schemas.openxmlformats.org/drawingml/2006/main" xmlns:r="http://schemas.openxmlformats.org/officeDocument/2006/relationships" xmlns:p="http://schemas.openxmlformats.org/presentationml/2006/main">
  <p:tag name="TIMING" val="|2"/>
</p:tagLst>
</file>

<file path=ppt/tags/tag3.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1298</TotalTime>
  <Words>1348</Words>
  <Application>Microsoft Macintosh PowerPoint</Application>
  <PresentationFormat>On-screen Show (4:3)</PresentationFormat>
  <Paragraphs>242</Paragraphs>
  <Slides>23</Slides>
  <Notes>23</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Eastern Virginia Medical School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Community Service Donor Presentation</dc:title>
  <dc:subject/>
  <dc:creator>Vincent Rhodes</dc:creator>
  <cp:keywords/>
  <dc:description/>
  <cp:lastModifiedBy>Vincent</cp:lastModifiedBy>
  <cp:revision>36</cp:revision>
  <cp:lastPrinted>2012-04-19T17:06:38Z</cp:lastPrinted>
  <dcterms:created xsi:type="dcterms:W3CDTF">2012-04-19T17:29:53Z</dcterms:created>
  <dcterms:modified xsi:type="dcterms:W3CDTF">2016-07-05T19:21:54Z</dcterms:modified>
  <cp:category/>
</cp:coreProperties>
</file>